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0" r:id="rId6"/>
    <p:sldId id="264" r:id="rId7"/>
    <p:sldId id="261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F117F-A2FD-8548-F1AF-17AAFCC07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38F74D-9806-B89C-89C3-145DA2DC8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D994-6BC4-6DAB-000F-D6D7ADEFA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BAFA5-5358-DD3D-569E-0B068309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10A09-BCAB-679B-7C8F-06FE54CF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5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6B038-D768-4857-A06E-153016794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25C11F-2527-18C9-411B-A1625EFE9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F404E-5339-F137-E444-B69DE6A0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403F9-0771-2B38-624A-F3D75351D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5FFCB-A146-B66A-F27C-DAB86796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7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EA5FE0-9343-71C9-7F29-E26A7DA5D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938E1-5EF5-DD2A-3A53-A9DC4F5F0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1BF21-201B-3961-0767-1CFDAF879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DE477-1EE1-D57B-D271-2F21FAA7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DE036-0837-94EC-93E9-F26B0E1F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47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7298-AA0B-3C09-FC6C-E920AB302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A4FE3-A8F4-A055-142E-D9263CC97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41C8C-2231-F474-FB26-E2C59DC3D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86AA0-AC44-0620-5532-E0AE9771E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BF20C-ABFA-0870-5DA4-03BDE53C6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18FFA-976D-E7AA-95D8-6CCAB7C86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20E07-A025-94E5-7266-EA1C1B889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F8988-D11F-D72F-5467-487AE2F92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8019D-5E70-D687-330C-D7B1903B8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1946B-01B1-6A32-2D07-B66C0CE4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8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4497-3043-7102-E8C5-E26461494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8F9CE-816E-58F1-FFCB-0874E4D29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732EF1-9AE8-116A-F6A0-D7F482B01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BF3394-7AAB-C07C-C9AA-164E2D07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F42C5-CA46-C12C-8AE0-21605DEF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DC59B-8A50-F8DE-D228-D2E43A193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0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440EE-02CF-8AE7-FFDF-441825557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53740-E8E6-62B3-0364-E1A023BC3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0FD7C7-DB46-0883-7EC5-9564818A2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BFC06-D261-B88A-93C3-79FF1B93A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71745-29F3-4457-70B0-0F9CE1EA31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0A8AD5-AE0F-F7DD-8466-1E8F6F57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3E5F1B-2C6B-F686-6FF3-259905FF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2D13D7-246B-8604-37C3-B77C29E49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3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F2A6-8923-40E6-C6BA-025E42571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CADD2D-9358-9592-5E58-083C857E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5CD4D-B418-F644-8D48-BE60F2F7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51646-E95A-931B-5946-2D77FF71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47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E6120B-3928-8605-B704-198B3964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F1BEB7-F288-5E5B-4C98-C7FBF8BE3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64A62-3DF8-6CF9-E6C6-8F0708912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4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C0339-A181-AA4D-5735-5868B6E8C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B6102-A58D-13BF-F148-E311B76D9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8A833-0134-273A-0794-D325DA27C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5250BA-5FE4-7198-A89C-87318DF9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A79B2-381A-C1BE-9A1C-15737FA79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AFBB0-C04A-8520-FE87-823C88CA3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99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9B3FE-7A1C-96C8-DD96-5A0E902A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547636-3D34-0162-A592-61E4350E78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6BB78A-8D7C-2C14-810D-BF29B3819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8F4BF-8BF9-0708-EC90-4FE14B03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8285D-D970-2D50-E850-FE55A29CA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C6B595-B934-51A2-1B54-B89DEADA2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7C74A4-382B-AF52-7554-29BA5DE0E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6C88B-2170-4293-F07B-D1CAE2446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C6753-6794-8E23-76D9-9E1EA40D97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5A44-7D57-4DB4-B4C7-6B3D5CCF38AD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EFE8-CFB1-B326-1E66-C53827D11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E285-112C-3E98-C6C7-B03FD3FD1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5C96D-E6F9-4B74-A324-4B404C911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0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2">
            <a:extLst>
              <a:ext uri="{FF2B5EF4-FFF2-40B4-BE49-F238E27FC236}">
                <a16:creationId xmlns:a16="http://schemas.microsoft.com/office/drawing/2014/main" id="{297A154C-E1AD-9B77-1EF0-B2A6FC95DC12}"/>
              </a:ext>
            </a:extLst>
          </p:cNvPr>
          <p:cNvGrpSpPr/>
          <p:nvPr/>
        </p:nvGrpSpPr>
        <p:grpSpPr>
          <a:xfrm>
            <a:off x="-304866" y="-159817"/>
            <a:ext cx="12801731" cy="7303773"/>
            <a:chOff x="-131" y="-483667"/>
            <a:chExt cx="12191737" cy="7803865"/>
          </a:xfrm>
          <a:solidFill>
            <a:srgbClr val="E5E5E5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C9529DE-3A8B-17B2-66BE-16D128CB2B3D}"/>
                </a:ext>
              </a:extLst>
            </p:cNvPr>
            <p:cNvSpPr/>
            <p:nvPr/>
          </p:nvSpPr>
          <p:spPr>
            <a:xfrm>
              <a:off x="0" y="-483667"/>
              <a:ext cx="12191277" cy="233204"/>
            </a:xfrm>
            <a:custGeom>
              <a:avLst/>
              <a:gdLst>
                <a:gd name="connsiteX0" fmla="*/ 11428995 w 12191277"/>
                <a:gd name="connsiteY0" fmla="*/ 232240 h 233204"/>
                <a:gd name="connsiteX1" fmla="*/ 11045508 w 12191277"/>
                <a:gd name="connsiteY1" fmla="*/ 119971 h 233204"/>
                <a:gd name="connsiteX2" fmla="*/ 10667011 w 12191277"/>
                <a:gd name="connsiteY2" fmla="*/ 9081 h 233204"/>
                <a:gd name="connsiteX3" fmla="*/ 10288515 w 12191277"/>
                <a:gd name="connsiteY3" fmla="*/ 119971 h 233204"/>
                <a:gd name="connsiteX4" fmla="*/ 9905028 w 12191277"/>
                <a:gd name="connsiteY4" fmla="*/ 232240 h 233204"/>
                <a:gd name="connsiteX5" fmla="*/ 9521475 w 12191277"/>
                <a:gd name="connsiteY5" fmla="*/ 119971 h 233204"/>
                <a:gd name="connsiteX6" fmla="*/ 9143044 w 12191277"/>
                <a:gd name="connsiteY6" fmla="*/ 9081 h 233204"/>
                <a:gd name="connsiteX7" fmla="*/ 8764613 w 12191277"/>
                <a:gd name="connsiteY7" fmla="*/ 119971 h 233204"/>
                <a:gd name="connsiteX8" fmla="*/ 8381061 w 12191277"/>
                <a:gd name="connsiteY8" fmla="*/ 232240 h 233204"/>
                <a:gd name="connsiteX9" fmla="*/ 7997574 w 12191277"/>
                <a:gd name="connsiteY9" fmla="*/ 119971 h 233204"/>
                <a:gd name="connsiteX10" fmla="*/ 7619143 w 12191277"/>
                <a:gd name="connsiteY10" fmla="*/ 9081 h 233204"/>
                <a:gd name="connsiteX11" fmla="*/ 7240646 w 12191277"/>
                <a:gd name="connsiteY11" fmla="*/ 119971 h 233204"/>
                <a:gd name="connsiteX12" fmla="*/ 6857160 w 12191277"/>
                <a:gd name="connsiteY12" fmla="*/ 232240 h 233204"/>
                <a:gd name="connsiteX13" fmla="*/ 6473673 w 12191277"/>
                <a:gd name="connsiteY13" fmla="*/ 119971 h 233204"/>
                <a:gd name="connsiteX14" fmla="*/ 6095176 w 12191277"/>
                <a:gd name="connsiteY14" fmla="*/ 9081 h 233204"/>
                <a:gd name="connsiteX15" fmla="*/ 5716745 w 12191277"/>
                <a:gd name="connsiteY15" fmla="*/ 119971 h 233204"/>
                <a:gd name="connsiteX16" fmla="*/ 5333258 w 12191277"/>
                <a:gd name="connsiteY16" fmla="*/ 232240 h 233204"/>
                <a:gd name="connsiteX17" fmla="*/ 4949706 w 12191277"/>
                <a:gd name="connsiteY17" fmla="*/ 119971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3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3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3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3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3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3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3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3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40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40"/>
                  </a:moveTo>
                  <a:cubicBezTo>
                    <a:pt x="11237153" y="232240"/>
                    <a:pt x="11139722" y="175186"/>
                    <a:pt x="11045508" y="119971"/>
                  </a:cubicBezTo>
                  <a:cubicBezTo>
                    <a:pt x="10952411" y="65478"/>
                    <a:pt x="10856161" y="9081"/>
                    <a:pt x="10667011" y="9081"/>
                  </a:cubicBezTo>
                  <a:cubicBezTo>
                    <a:pt x="10477862" y="9081"/>
                    <a:pt x="10381612" y="65478"/>
                    <a:pt x="10288515" y="119971"/>
                  </a:cubicBezTo>
                  <a:cubicBezTo>
                    <a:pt x="10194300" y="175186"/>
                    <a:pt x="10096870" y="232240"/>
                    <a:pt x="9905028" y="232240"/>
                  </a:cubicBezTo>
                  <a:cubicBezTo>
                    <a:pt x="9713186" y="232240"/>
                    <a:pt x="9615755" y="175186"/>
                    <a:pt x="9521475" y="119971"/>
                  </a:cubicBezTo>
                  <a:cubicBezTo>
                    <a:pt x="9428444" y="65478"/>
                    <a:pt x="9332194" y="9081"/>
                    <a:pt x="9143044" y="9081"/>
                  </a:cubicBezTo>
                  <a:cubicBezTo>
                    <a:pt x="8953894" y="9081"/>
                    <a:pt x="8857645" y="65478"/>
                    <a:pt x="8764613" y="119971"/>
                  </a:cubicBezTo>
                  <a:cubicBezTo>
                    <a:pt x="8670399" y="175186"/>
                    <a:pt x="8572902" y="232240"/>
                    <a:pt x="8381061" y="232240"/>
                  </a:cubicBezTo>
                  <a:cubicBezTo>
                    <a:pt x="8189219" y="232240"/>
                    <a:pt x="8091788" y="175186"/>
                    <a:pt x="7997574" y="119971"/>
                  </a:cubicBezTo>
                  <a:cubicBezTo>
                    <a:pt x="7904477" y="65478"/>
                    <a:pt x="7808227" y="9081"/>
                    <a:pt x="7619143" y="9081"/>
                  </a:cubicBezTo>
                  <a:cubicBezTo>
                    <a:pt x="7430059" y="9081"/>
                    <a:pt x="7333744" y="65478"/>
                    <a:pt x="7240646" y="119971"/>
                  </a:cubicBezTo>
                  <a:cubicBezTo>
                    <a:pt x="7146432" y="175186"/>
                    <a:pt x="7049001" y="232240"/>
                    <a:pt x="6857160" y="232240"/>
                  </a:cubicBezTo>
                  <a:cubicBezTo>
                    <a:pt x="6665318" y="232240"/>
                    <a:pt x="6567886" y="175186"/>
                    <a:pt x="6473673" y="119971"/>
                  </a:cubicBezTo>
                  <a:cubicBezTo>
                    <a:pt x="6380575" y="65478"/>
                    <a:pt x="6284326" y="9081"/>
                    <a:pt x="6095176" y="9081"/>
                  </a:cubicBezTo>
                  <a:cubicBezTo>
                    <a:pt x="5906026" y="9081"/>
                    <a:pt x="5809842" y="65478"/>
                    <a:pt x="5716745" y="119971"/>
                  </a:cubicBezTo>
                  <a:cubicBezTo>
                    <a:pt x="5622531" y="175186"/>
                    <a:pt x="5525100" y="232240"/>
                    <a:pt x="5333258" y="232240"/>
                  </a:cubicBezTo>
                  <a:cubicBezTo>
                    <a:pt x="5141416" y="232240"/>
                    <a:pt x="5043985" y="175186"/>
                    <a:pt x="4949706" y="119971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4"/>
                    <a:pt x="4001329" y="232568"/>
                    <a:pt x="3809488" y="232568"/>
                  </a:cubicBezTo>
                  <a:cubicBezTo>
                    <a:pt x="3617646" y="232568"/>
                    <a:pt x="3520281" y="175514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4"/>
                    <a:pt x="2477559" y="232568"/>
                    <a:pt x="2285717" y="232568"/>
                  </a:cubicBezTo>
                  <a:cubicBezTo>
                    <a:pt x="2093876" y="232568"/>
                    <a:pt x="1996444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3"/>
                    <a:pt x="761881" y="222523"/>
                  </a:cubicBezTo>
                  <a:cubicBezTo>
                    <a:pt x="951031" y="222523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3"/>
                    <a:pt x="2285717" y="222523"/>
                  </a:cubicBezTo>
                  <a:cubicBezTo>
                    <a:pt x="2474867" y="222523"/>
                    <a:pt x="2571051" y="166126"/>
                    <a:pt x="2664149" y="111633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3"/>
                  </a:cubicBezTo>
                  <a:cubicBezTo>
                    <a:pt x="3524154" y="166126"/>
                    <a:pt x="3620403" y="222523"/>
                    <a:pt x="3809488" y="222523"/>
                  </a:cubicBezTo>
                  <a:cubicBezTo>
                    <a:pt x="3998572" y="222523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3"/>
                  </a:cubicBezTo>
                  <a:cubicBezTo>
                    <a:pt x="5047990" y="166126"/>
                    <a:pt x="5144239" y="222523"/>
                    <a:pt x="5333389" y="222523"/>
                  </a:cubicBezTo>
                  <a:cubicBezTo>
                    <a:pt x="5522539" y="222523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3"/>
                  </a:cubicBezTo>
                  <a:cubicBezTo>
                    <a:pt x="6571891" y="166126"/>
                    <a:pt x="6668141" y="222523"/>
                    <a:pt x="6857291" y="222523"/>
                  </a:cubicBezTo>
                  <a:cubicBezTo>
                    <a:pt x="7046441" y="222523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8" y="166126"/>
                    <a:pt x="8192042" y="222523"/>
                    <a:pt x="8381192" y="222523"/>
                  </a:cubicBezTo>
                  <a:cubicBezTo>
                    <a:pt x="8570342" y="222523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3"/>
                  </a:cubicBezTo>
                  <a:cubicBezTo>
                    <a:pt x="9619760" y="166126"/>
                    <a:pt x="9716009" y="222523"/>
                    <a:pt x="9905159" y="222523"/>
                  </a:cubicBezTo>
                  <a:cubicBezTo>
                    <a:pt x="10094309" y="222523"/>
                    <a:pt x="10190558" y="166126"/>
                    <a:pt x="10283591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3"/>
                  </a:cubicBezTo>
                  <a:cubicBezTo>
                    <a:pt x="11143728" y="166126"/>
                    <a:pt x="11239976" y="222523"/>
                    <a:pt x="11429127" y="222523"/>
                  </a:cubicBezTo>
                  <a:cubicBezTo>
                    <a:pt x="11618276" y="222523"/>
                    <a:pt x="11714525" y="166126"/>
                    <a:pt x="11807624" y="111633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40"/>
                    <a:pt x="11428995" y="232240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DB6A097-A334-9DA4-6FEA-8A20002E6F90}"/>
                </a:ext>
              </a:extLst>
            </p:cNvPr>
            <p:cNvSpPr/>
            <p:nvPr/>
          </p:nvSpPr>
          <p:spPr>
            <a:xfrm>
              <a:off x="-131" y="-383019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DB8B5B-3E1F-B311-FFE1-3FE33DCAD4D4}"/>
                </a:ext>
              </a:extLst>
            </p:cNvPr>
            <p:cNvSpPr/>
            <p:nvPr/>
          </p:nvSpPr>
          <p:spPr>
            <a:xfrm>
              <a:off x="328" y="-282108"/>
              <a:ext cx="12191277" cy="233204"/>
            </a:xfrm>
            <a:custGeom>
              <a:avLst/>
              <a:gdLst>
                <a:gd name="connsiteX0" fmla="*/ 11428667 w 12191277"/>
                <a:gd name="connsiteY0" fmla="*/ 232568 h 233204"/>
                <a:gd name="connsiteX1" fmla="*/ 11045180 w 12191277"/>
                <a:gd name="connsiteY1" fmla="*/ 120299 h 233204"/>
                <a:gd name="connsiteX2" fmla="*/ 10666683 w 12191277"/>
                <a:gd name="connsiteY2" fmla="*/ 9409 h 233204"/>
                <a:gd name="connsiteX3" fmla="*/ 10288187 w 12191277"/>
                <a:gd name="connsiteY3" fmla="*/ 120299 h 233204"/>
                <a:gd name="connsiteX4" fmla="*/ 9904700 w 12191277"/>
                <a:gd name="connsiteY4" fmla="*/ 232568 h 233204"/>
                <a:gd name="connsiteX5" fmla="*/ 9521147 w 12191277"/>
                <a:gd name="connsiteY5" fmla="*/ 120299 h 233204"/>
                <a:gd name="connsiteX6" fmla="*/ 9142716 w 12191277"/>
                <a:gd name="connsiteY6" fmla="*/ 9409 h 233204"/>
                <a:gd name="connsiteX7" fmla="*/ 8764285 w 12191277"/>
                <a:gd name="connsiteY7" fmla="*/ 120299 h 233204"/>
                <a:gd name="connsiteX8" fmla="*/ 8380733 w 12191277"/>
                <a:gd name="connsiteY8" fmla="*/ 232568 h 233204"/>
                <a:gd name="connsiteX9" fmla="*/ 7997246 w 12191277"/>
                <a:gd name="connsiteY9" fmla="*/ 120299 h 233204"/>
                <a:gd name="connsiteX10" fmla="*/ 7618814 w 12191277"/>
                <a:gd name="connsiteY10" fmla="*/ 9409 h 233204"/>
                <a:gd name="connsiteX11" fmla="*/ 7240318 w 12191277"/>
                <a:gd name="connsiteY11" fmla="*/ 120299 h 233204"/>
                <a:gd name="connsiteX12" fmla="*/ 6856831 w 12191277"/>
                <a:gd name="connsiteY12" fmla="*/ 232568 h 233204"/>
                <a:gd name="connsiteX13" fmla="*/ 6473344 w 12191277"/>
                <a:gd name="connsiteY13" fmla="*/ 120299 h 233204"/>
                <a:gd name="connsiteX14" fmla="*/ 6094847 w 12191277"/>
                <a:gd name="connsiteY14" fmla="*/ 9409 h 233204"/>
                <a:gd name="connsiteX15" fmla="*/ 5716416 w 12191277"/>
                <a:gd name="connsiteY15" fmla="*/ 120299 h 233204"/>
                <a:gd name="connsiteX16" fmla="*/ 5332930 w 12191277"/>
                <a:gd name="connsiteY16" fmla="*/ 232568 h 233204"/>
                <a:gd name="connsiteX17" fmla="*/ 4949377 w 12191277"/>
                <a:gd name="connsiteY17" fmla="*/ 120299 h 233204"/>
                <a:gd name="connsiteX18" fmla="*/ 4570946 w 12191277"/>
                <a:gd name="connsiteY18" fmla="*/ 9409 h 233204"/>
                <a:gd name="connsiteX19" fmla="*/ 4192515 w 12191277"/>
                <a:gd name="connsiteY19" fmla="*/ 120299 h 233204"/>
                <a:gd name="connsiteX20" fmla="*/ 3809028 w 12191277"/>
                <a:gd name="connsiteY20" fmla="*/ 232568 h 233204"/>
                <a:gd name="connsiteX21" fmla="*/ 3425410 w 12191277"/>
                <a:gd name="connsiteY21" fmla="*/ 120299 h 233204"/>
                <a:gd name="connsiteX22" fmla="*/ 3047044 w 12191277"/>
                <a:gd name="connsiteY22" fmla="*/ 9409 h 233204"/>
                <a:gd name="connsiteX23" fmla="*/ 2668613 w 12191277"/>
                <a:gd name="connsiteY23" fmla="*/ 120299 h 233204"/>
                <a:gd name="connsiteX24" fmla="*/ 228512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59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5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6 w 12191277"/>
                <a:gd name="connsiteY55" fmla="*/ -636 h 233204"/>
                <a:gd name="connsiteX56" fmla="*/ 9526663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0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6 w 12191277"/>
                <a:gd name="connsiteY63" fmla="*/ -636 h 233204"/>
                <a:gd name="connsiteX64" fmla="*/ 12191176 w 12191277"/>
                <a:gd name="connsiteY64" fmla="*/ 9409 h 233204"/>
                <a:gd name="connsiteX65" fmla="*/ 11812679 w 12191277"/>
                <a:gd name="connsiteY65" fmla="*/ 120299 h 233204"/>
                <a:gd name="connsiteX66" fmla="*/ 11428667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667" y="232568"/>
                  </a:moveTo>
                  <a:cubicBezTo>
                    <a:pt x="11236825" y="232568"/>
                    <a:pt x="11139394" y="175514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514"/>
                    <a:pt x="10096541" y="232568"/>
                    <a:pt x="9904700" y="232568"/>
                  </a:cubicBezTo>
                  <a:cubicBezTo>
                    <a:pt x="9712858" y="232568"/>
                    <a:pt x="9615426" y="175514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514"/>
                    <a:pt x="8572574" y="232568"/>
                    <a:pt x="8380733" y="232568"/>
                  </a:cubicBezTo>
                  <a:cubicBezTo>
                    <a:pt x="8188891" y="232568"/>
                    <a:pt x="8091460" y="175514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514"/>
                    <a:pt x="7048673" y="232568"/>
                    <a:pt x="6856831" y="232568"/>
                  </a:cubicBezTo>
                  <a:cubicBezTo>
                    <a:pt x="6664990" y="232568"/>
                    <a:pt x="6567558" y="175514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514" y="65806"/>
                    <a:pt x="5716416" y="120299"/>
                  </a:cubicBezTo>
                  <a:cubicBezTo>
                    <a:pt x="5622202" y="175514"/>
                    <a:pt x="5524772" y="232568"/>
                    <a:pt x="5332930" y="232568"/>
                  </a:cubicBezTo>
                  <a:cubicBezTo>
                    <a:pt x="5141088" y="232568"/>
                    <a:pt x="5043657" y="175514"/>
                    <a:pt x="4949377" y="120299"/>
                  </a:cubicBezTo>
                  <a:cubicBezTo>
                    <a:pt x="4856345" y="65806"/>
                    <a:pt x="4760096" y="9409"/>
                    <a:pt x="4570946" y="9409"/>
                  </a:cubicBezTo>
                  <a:cubicBezTo>
                    <a:pt x="4381796" y="9409"/>
                    <a:pt x="4285613" y="65806"/>
                    <a:pt x="4192515" y="120299"/>
                  </a:cubicBezTo>
                  <a:cubicBezTo>
                    <a:pt x="4098301" y="175514"/>
                    <a:pt x="4000870" y="232568"/>
                    <a:pt x="3809028" y="232568"/>
                  </a:cubicBezTo>
                  <a:cubicBezTo>
                    <a:pt x="3617186" y="232568"/>
                    <a:pt x="3519952" y="175514"/>
                    <a:pt x="3425410" y="120299"/>
                  </a:cubicBezTo>
                  <a:cubicBezTo>
                    <a:pt x="3332378" y="65806"/>
                    <a:pt x="3236129" y="9409"/>
                    <a:pt x="3047044" y="9409"/>
                  </a:cubicBezTo>
                  <a:cubicBezTo>
                    <a:pt x="2857960" y="9409"/>
                    <a:pt x="2761645" y="65806"/>
                    <a:pt x="2668613" y="120299"/>
                  </a:cubicBezTo>
                  <a:cubicBezTo>
                    <a:pt x="2574399" y="175514"/>
                    <a:pt x="2476968" y="232568"/>
                    <a:pt x="2285127" y="232568"/>
                  </a:cubicBezTo>
                  <a:cubicBezTo>
                    <a:pt x="2093285" y="232568"/>
                    <a:pt x="1996116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9" y="166126"/>
                    <a:pt x="10283590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6" y="222522"/>
                    <a:pt x="11714526" y="166126"/>
                    <a:pt x="11807623" y="111633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9"/>
                  </a:lnTo>
                  <a:cubicBezTo>
                    <a:pt x="12002025" y="9409"/>
                    <a:pt x="11905777" y="65806"/>
                    <a:pt x="11812679" y="120299"/>
                  </a:cubicBezTo>
                  <a:cubicBezTo>
                    <a:pt x="11718136" y="175514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2521AB6-4F09-9327-717D-68877920D693}"/>
                </a:ext>
              </a:extLst>
            </p:cNvPr>
            <p:cNvSpPr/>
            <p:nvPr/>
          </p:nvSpPr>
          <p:spPr>
            <a:xfrm>
              <a:off x="328" y="-181132"/>
              <a:ext cx="12190949" cy="233400"/>
            </a:xfrm>
            <a:custGeom>
              <a:avLst/>
              <a:gdLst>
                <a:gd name="connsiteX0" fmla="*/ 11428667 w 12190949"/>
                <a:gd name="connsiteY0" fmla="*/ 232568 h 233400"/>
                <a:gd name="connsiteX1" fmla="*/ 11045180 w 12190949"/>
                <a:gd name="connsiteY1" fmla="*/ 120299 h 233400"/>
                <a:gd name="connsiteX2" fmla="*/ 10666683 w 12190949"/>
                <a:gd name="connsiteY2" fmla="*/ 9409 h 233400"/>
                <a:gd name="connsiteX3" fmla="*/ 10288187 w 12190949"/>
                <a:gd name="connsiteY3" fmla="*/ 120299 h 233400"/>
                <a:gd name="connsiteX4" fmla="*/ 9904700 w 12190949"/>
                <a:gd name="connsiteY4" fmla="*/ 232568 h 233400"/>
                <a:gd name="connsiteX5" fmla="*/ 9521147 w 12190949"/>
                <a:gd name="connsiteY5" fmla="*/ 120299 h 233400"/>
                <a:gd name="connsiteX6" fmla="*/ 9142716 w 12190949"/>
                <a:gd name="connsiteY6" fmla="*/ 9409 h 233400"/>
                <a:gd name="connsiteX7" fmla="*/ 8764285 w 12190949"/>
                <a:gd name="connsiteY7" fmla="*/ 120299 h 233400"/>
                <a:gd name="connsiteX8" fmla="*/ 8380733 w 12190949"/>
                <a:gd name="connsiteY8" fmla="*/ 232568 h 233400"/>
                <a:gd name="connsiteX9" fmla="*/ 7997246 w 12190949"/>
                <a:gd name="connsiteY9" fmla="*/ 120299 h 233400"/>
                <a:gd name="connsiteX10" fmla="*/ 7618814 w 12190949"/>
                <a:gd name="connsiteY10" fmla="*/ 9409 h 233400"/>
                <a:gd name="connsiteX11" fmla="*/ 7240318 w 12190949"/>
                <a:gd name="connsiteY11" fmla="*/ 120299 h 233400"/>
                <a:gd name="connsiteX12" fmla="*/ 6856831 w 12190949"/>
                <a:gd name="connsiteY12" fmla="*/ 232568 h 233400"/>
                <a:gd name="connsiteX13" fmla="*/ 6473344 w 12190949"/>
                <a:gd name="connsiteY13" fmla="*/ 120299 h 233400"/>
                <a:gd name="connsiteX14" fmla="*/ 6094847 w 12190949"/>
                <a:gd name="connsiteY14" fmla="*/ 9409 h 233400"/>
                <a:gd name="connsiteX15" fmla="*/ 5716745 w 12190949"/>
                <a:gd name="connsiteY15" fmla="*/ 120496 h 233400"/>
                <a:gd name="connsiteX16" fmla="*/ 5333258 w 12190949"/>
                <a:gd name="connsiteY16" fmla="*/ 232765 h 233400"/>
                <a:gd name="connsiteX17" fmla="*/ 4949705 w 12190949"/>
                <a:gd name="connsiteY17" fmla="*/ 120496 h 233400"/>
                <a:gd name="connsiteX18" fmla="*/ 4571275 w 12190949"/>
                <a:gd name="connsiteY18" fmla="*/ 9606 h 233400"/>
                <a:gd name="connsiteX19" fmla="*/ 4192646 w 12190949"/>
                <a:gd name="connsiteY19" fmla="*/ 120496 h 233400"/>
                <a:gd name="connsiteX20" fmla="*/ 3809159 w 12190949"/>
                <a:gd name="connsiteY20" fmla="*/ 232765 h 233400"/>
                <a:gd name="connsiteX21" fmla="*/ 3425410 w 12190949"/>
                <a:gd name="connsiteY21" fmla="*/ 120496 h 233400"/>
                <a:gd name="connsiteX22" fmla="*/ 3047044 w 12190949"/>
                <a:gd name="connsiteY22" fmla="*/ 9606 h 233400"/>
                <a:gd name="connsiteX23" fmla="*/ 2668613 w 12190949"/>
                <a:gd name="connsiteY23" fmla="*/ 120496 h 233400"/>
                <a:gd name="connsiteX24" fmla="*/ 2285127 w 12190949"/>
                <a:gd name="connsiteY24" fmla="*/ 232765 h 233400"/>
                <a:gd name="connsiteX25" fmla="*/ 1902231 w 12190949"/>
                <a:gd name="connsiteY25" fmla="*/ 120496 h 233400"/>
                <a:gd name="connsiteX26" fmla="*/ 1523799 w 12190949"/>
                <a:gd name="connsiteY26" fmla="*/ 9606 h 233400"/>
                <a:gd name="connsiteX27" fmla="*/ 1145368 w 12190949"/>
                <a:gd name="connsiteY27" fmla="*/ 120496 h 233400"/>
                <a:gd name="connsiteX28" fmla="*/ 761881 w 12190949"/>
                <a:gd name="connsiteY28" fmla="*/ 232765 h 233400"/>
                <a:gd name="connsiteX29" fmla="*/ 378329 w 12190949"/>
                <a:gd name="connsiteY29" fmla="*/ 120496 h 233400"/>
                <a:gd name="connsiteX30" fmla="*/ -102 w 12190949"/>
                <a:gd name="connsiteY30" fmla="*/ 9606 h 233400"/>
                <a:gd name="connsiteX31" fmla="*/ -102 w 12190949"/>
                <a:gd name="connsiteY31" fmla="*/ -439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39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3820 w 12190949"/>
                <a:gd name="connsiteY38" fmla="*/ 111567 h 233400"/>
                <a:gd name="connsiteX39" fmla="*/ 3047307 w 12190949"/>
                <a:gd name="connsiteY39" fmla="*/ -636 h 233400"/>
                <a:gd name="connsiteX40" fmla="*/ 3430728 w 12190949"/>
                <a:gd name="connsiteY40" fmla="*/ 111567 h 233400"/>
                <a:gd name="connsiteX41" fmla="*/ 3809159 w 12190949"/>
                <a:gd name="connsiteY41" fmla="*/ 222457 h 233400"/>
                <a:gd name="connsiteX42" fmla="*/ 4187591 w 12190949"/>
                <a:gd name="connsiteY42" fmla="*/ 111567 h 233400"/>
                <a:gd name="connsiteX43" fmla="*/ 4571077 w 12190949"/>
                <a:gd name="connsiteY43" fmla="*/ -636 h 233400"/>
                <a:gd name="connsiteX44" fmla="*/ 4954564 w 12190949"/>
                <a:gd name="connsiteY44" fmla="*/ 111567 h 233400"/>
                <a:gd name="connsiteX45" fmla="*/ 5333061 w 12190949"/>
                <a:gd name="connsiteY45" fmla="*/ 222457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9 h 233400"/>
                <a:gd name="connsiteX65" fmla="*/ 11812350 w 12190949"/>
                <a:gd name="connsiteY65" fmla="*/ 120299 h 233400"/>
                <a:gd name="connsiteX66" fmla="*/ 11428667 w 12190949"/>
                <a:gd name="connsiteY66" fmla="*/ 232568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8"/>
                  </a:moveTo>
                  <a:cubicBezTo>
                    <a:pt x="11236825" y="232568"/>
                    <a:pt x="11139394" y="175448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448"/>
                    <a:pt x="10096541" y="232568"/>
                    <a:pt x="9904700" y="232568"/>
                  </a:cubicBezTo>
                  <a:cubicBezTo>
                    <a:pt x="9712858" y="232568"/>
                    <a:pt x="9615426" y="175448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448"/>
                    <a:pt x="8572574" y="232568"/>
                    <a:pt x="8380733" y="232568"/>
                  </a:cubicBezTo>
                  <a:cubicBezTo>
                    <a:pt x="8188891" y="232568"/>
                    <a:pt x="8091460" y="175448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448"/>
                    <a:pt x="7048673" y="232568"/>
                    <a:pt x="6856831" y="232568"/>
                  </a:cubicBezTo>
                  <a:cubicBezTo>
                    <a:pt x="6664990" y="232568"/>
                    <a:pt x="6567558" y="175448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646" y="65806"/>
                    <a:pt x="5716745" y="120496"/>
                  </a:cubicBezTo>
                  <a:cubicBezTo>
                    <a:pt x="5622531" y="175646"/>
                    <a:pt x="5525100" y="232765"/>
                    <a:pt x="5333258" y="232765"/>
                  </a:cubicBezTo>
                  <a:cubicBezTo>
                    <a:pt x="5141416" y="232765"/>
                    <a:pt x="5043985" y="175646"/>
                    <a:pt x="4949705" y="120496"/>
                  </a:cubicBezTo>
                  <a:cubicBezTo>
                    <a:pt x="4856673" y="66003"/>
                    <a:pt x="4760424" y="9606"/>
                    <a:pt x="4571275" y="9606"/>
                  </a:cubicBezTo>
                  <a:cubicBezTo>
                    <a:pt x="4382124" y="9606"/>
                    <a:pt x="4285481" y="65806"/>
                    <a:pt x="4192646" y="120496"/>
                  </a:cubicBezTo>
                  <a:cubicBezTo>
                    <a:pt x="4098432" y="175646"/>
                    <a:pt x="4001001" y="232765"/>
                    <a:pt x="3809159" y="232765"/>
                  </a:cubicBezTo>
                  <a:cubicBezTo>
                    <a:pt x="3617317" y="232765"/>
                    <a:pt x="3519952" y="175448"/>
                    <a:pt x="3425410" y="120496"/>
                  </a:cubicBezTo>
                  <a:cubicBezTo>
                    <a:pt x="3332378" y="66003"/>
                    <a:pt x="3236129" y="9606"/>
                    <a:pt x="3047044" y="9606"/>
                  </a:cubicBezTo>
                  <a:cubicBezTo>
                    <a:pt x="2857960" y="9606"/>
                    <a:pt x="2761645" y="66003"/>
                    <a:pt x="2668613" y="120496"/>
                  </a:cubicBezTo>
                  <a:cubicBezTo>
                    <a:pt x="2574399" y="175646"/>
                    <a:pt x="2476968" y="232765"/>
                    <a:pt x="2285127" y="232765"/>
                  </a:cubicBezTo>
                  <a:cubicBezTo>
                    <a:pt x="2093285" y="232765"/>
                    <a:pt x="1996116" y="175448"/>
                    <a:pt x="1902231" y="120496"/>
                  </a:cubicBezTo>
                  <a:cubicBezTo>
                    <a:pt x="1809133" y="66003"/>
                    <a:pt x="1712949" y="9606"/>
                    <a:pt x="1523799" y="9606"/>
                  </a:cubicBezTo>
                  <a:cubicBezTo>
                    <a:pt x="1334649" y="9606"/>
                    <a:pt x="1238400" y="66003"/>
                    <a:pt x="1145368" y="120496"/>
                  </a:cubicBezTo>
                  <a:cubicBezTo>
                    <a:pt x="1051154" y="175646"/>
                    <a:pt x="953723" y="232765"/>
                    <a:pt x="761881" y="232765"/>
                  </a:cubicBezTo>
                  <a:cubicBezTo>
                    <a:pt x="570040" y="232765"/>
                    <a:pt x="472609" y="175646"/>
                    <a:pt x="378329" y="120496"/>
                  </a:cubicBezTo>
                  <a:cubicBezTo>
                    <a:pt x="285297" y="66003"/>
                    <a:pt x="189048" y="9606"/>
                    <a:pt x="-102" y="9606"/>
                  </a:cubicBezTo>
                  <a:lnTo>
                    <a:pt x="-102" y="-439"/>
                  </a:lnTo>
                  <a:cubicBezTo>
                    <a:pt x="191740" y="-439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39"/>
                    <a:pt x="1523799" y="-439"/>
                  </a:cubicBezTo>
                  <a:cubicBezTo>
                    <a:pt x="1715641" y="-439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0723" y="166454"/>
                    <a:pt x="2663820" y="111567"/>
                  </a:cubicBezTo>
                  <a:cubicBezTo>
                    <a:pt x="2758034" y="56417"/>
                    <a:pt x="2855465" y="-636"/>
                    <a:pt x="3047307" y="-636"/>
                  </a:cubicBezTo>
                  <a:cubicBezTo>
                    <a:pt x="3239149" y="-636"/>
                    <a:pt x="3336514" y="56417"/>
                    <a:pt x="3430728" y="111567"/>
                  </a:cubicBezTo>
                  <a:cubicBezTo>
                    <a:pt x="3523826" y="166126"/>
                    <a:pt x="3620075" y="222457"/>
                    <a:pt x="3809159" y="222457"/>
                  </a:cubicBezTo>
                  <a:cubicBezTo>
                    <a:pt x="3998244" y="222457"/>
                    <a:pt x="4094558" y="166126"/>
                    <a:pt x="4187591" y="111567"/>
                  </a:cubicBezTo>
                  <a:cubicBezTo>
                    <a:pt x="4281805" y="56417"/>
                    <a:pt x="4379236" y="-636"/>
                    <a:pt x="4571077" y="-636"/>
                  </a:cubicBezTo>
                  <a:cubicBezTo>
                    <a:pt x="4762919" y="-636"/>
                    <a:pt x="4860350" y="56417"/>
                    <a:pt x="4954564" y="111567"/>
                  </a:cubicBezTo>
                  <a:cubicBezTo>
                    <a:pt x="5047662" y="166126"/>
                    <a:pt x="5143911" y="222457"/>
                    <a:pt x="5333061" y="222457"/>
                  </a:cubicBezTo>
                  <a:cubicBezTo>
                    <a:pt x="5522211" y="222457"/>
                    <a:pt x="5618263" y="166454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6"/>
                    <a:pt x="6667812" y="222457"/>
                    <a:pt x="6856963" y="222457"/>
                  </a:cubicBezTo>
                  <a:cubicBezTo>
                    <a:pt x="7046112" y="222457"/>
                    <a:pt x="7142362" y="166126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6"/>
                    <a:pt x="8191714" y="222457"/>
                    <a:pt x="8380864" y="222457"/>
                  </a:cubicBezTo>
                  <a:cubicBezTo>
                    <a:pt x="8570014" y="222457"/>
                    <a:pt x="8666263" y="166126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6"/>
                    <a:pt x="9715681" y="222457"/>
                    <a:pt x="9904831" y="222457"/>
                  </a:cubicBezTo>
                  <a:cubicBezTo>
                    <a:pt x="10093981" y="222457"/>
                    <a:pt x="10190230" y="166126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6"/>
                    <a:pt x="11239648" y="222457"/>
                    <a:pt x="11428798" y="222457"/>
                  </a:cubicBezTo>
                  <a:cubicBezTo>
                    <a:pt x="11617948" y="222457"/>
                    <a:pt x="11714197" y="166126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9"/>
                  </a:lnTo>
                  <a:cubicBezTo>
                    <a:pt x="12001698" y="9409"/>
                    <a:pt x="11905448" y="65806"/>
                    <a:pt x="11812350" y="120299"/>
                  </a:cubicBezTo>
                  <a:cubicBezTo>
                    <a:pt x="11718136" y="175448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373677D-4C7B-785F-C718-99FA7E2D0322}"/>
                </a:ext>
              </a:extLst>
            </p:cNvPr>
            <p:cNvSpPr/>
            <p:nvPr/>
          </p:nvSpPr>
          <p:spPr>
            <a:xfrm>
              <a:off x="0" y="-80352"/>
              <a:ext cx="12191277" cy="233335"/>
            </a:xfrm>
            <a:custGeom>
              <a:avLst/>
              <a:gdLst>
                <a:gd name="connsiteX0" fmla="*/ 11428995 w 12191277"/>
                <a:gd name="connsiteY0" fmla="*/ 232699 h 233335"/>
                <a:gd name="connsiteX1" fmla="*/ 11045508 w 12191277"/>
                <a:gd name="connsiteY1" fmla="*/ 120430 h 233335"/>
                <a:gd name="connsiteX2" fmla="*/ 10667011 w 12191277"/>
                <a:gd name="connsiteY2" fmla="*/ 9540 h 233335"/>
                <a:gd name="connsiteX3" fmla="*/ 10288515 w 12191277"/>
                <a:gd name="connsiteY3" fmla="*/ 120430 h 233335"/>
                <a:gd name="connsiteX4" fmla="*/ 9905028 w 12191277"/>
                <a:gd name="connsiteY4" fmla="*/ 232699 h 233335"/>
                <a:gd name="connsiteX5" fmla="*/ 9521475 w 12191277"/>
                <a:gd name="connsiteY5" fmla="*/ 120430 h 233335"/>
                <a:gd name="connsiteX6" fmla="*/ 9143044 w 12191277"/>
                <a:gd name="connsiteY6" fmla="*/ 9540 h 233335"/>
                <a:gd name="connsiteX7" fmla="*/ 8764613 w 12191277"/>
                <a:gd name="connsiteY7" fmla="*/ 120430 h 233335"/>
                <a:gd name="connsiteX8" fmla="*/ 8381061 w 12191277"/>
                <a:gd name="connsiteY8" fmla="*/ 232699 h 233335"/>
                <a:gd name="connsiteX9" fmla="*/ 7997574 w 12191277"/>
                <a:gd name="connsiteY9" fmla="*/ 120430 h 233335"/>
                <a:gd name="connsiteX10" fmla="*/ 7619143 w 12191277"/>
                <a:gd name="connsiteY10" fmla="*/ 9540 h 233335"/>
                <a:gd name="connsiteX11" fmla="*/ 7240646 w 12191277"/>
                <a:gd name="connsiteY11" fmla="*/ 120430 h 233335"/>
                <a:gd name="connsiteX12" fmla="*/ 6857160 w 12191277"/>
                <a:gd name="connsiteY12" fmla="*/ 232699 h 233335"/>
                <a:gd name="connsiteX13" fmla="*/ 6473673 w 12191277"/>
                <a:gd name="connsiteY13" fmla="*/ 120430 h 233335"/>
                <a:gd name="connsiteX14" fmla="*/ 6095176 w 12191277"/>
                <a:gd name="connsiteY14" fmla="*/ 9540 h 233335"/>
                <a:gd name="connsiteX15" fmla="*/ 5717073 w 12191277"/>
                <a:gd name="connsiteY15" fmla="*/ 120430 h 233335"/>
                <a:gd name="connsiteX16" fmla="*/ 5333586 w 12191277"/>
                <a:gd name="connsiteY16" fmla="*/ 232699 h 233335"/>
                <a:gd name="connsiteX17" fmla="*/ 4950034 w 12191277"/>
                <a:gd name="connsiteY17" fmla="*/ 120430 h 233335"/>
                <a:gd name="connsiteX18" fmla="*/ 4571406 w 12191277"/>
                <a:gd name="connsiteY18" fmla="*/ 9540 h 233335"/>
                <a:gd name="connsiteX19" fmla="*/ 4192974 w 12191277"/>
                <a:gd name="connsiteY19" fmla="*/ 120430 h 233335"/>
                <a:gd name="connsiteX20" fmla="*/ 3809488 w 12191277"/>
                <a:gd name="connsiteY20" fmla="*/ 232699 h 233335"/>
                <a:gd name="connsiteX21" fmla="*/ 3426001 w 12191277"/>
                <a:gd name="connsiteY21" fmla="*/ 120430 h 233335"/>
                <a:gd name="connsiteX22" fmla="*/ 3047635 w 12191277"/>
                <a:gd name="connsiteY22" fmla="*/ 9540 h 233335"/>
                <a:gd name="connsiteX23" fmla="*/ 2669204 w 12191277"/>
                <a:gd name="connsiteY23" fmla="*/ 120430 h 233335"/>
                <a:gd name="connsiteX24" fmla="*/ 2285717 w 12191277"/>
                <a:gd name="connsiteY24" fmla="*/ 232699 h 233335"/>
                <a:gd name="connsiteX25" fmla="*/ 1902231 w 12191277"/>
                <a:gd name="connsiteY25" fmla="*/ 120430 h 233335"/>
                <a:gd name="connsiteX26" fmla="*/ 1523799 w 12191277"/>
                <a:gd name="connsiteY26" fmla="*/ 9540 h 233335"/>
                <a:gd name="connsiteX27" fmla="*/ 1145368 w 12191277"/>
                <a:gd name="connsiteY27" fmla="*/ 120430 h 233335"/>
                <a:gd name="connsiteX28" fmla="*/ 761881 w 12191277"/>
                <a:gd name="connsiteY28" fmla="*/ 232699 h 233335"/>
                <a:gd name="connsiteX29" fmla="*/ 378329 w 12191277"/>
                <a:gd name="connsiteY29" fmla="*/ 120430 h 233335"/>
                <a:gd name="connsiteX30" fmla="*/ -102 w 12191277"/>
                <a:gd name="connsiteY30" fmla="*/ 9540 h 233335"/>
                <a:gd name="connsiteX31" fmla="*/ -102 w 12191277"/>
                <a:gd name="connsiteY31" fmla="*/ -505 h 233335"/>
                <a:gd name="connsiteX32" fmla="*/ 383384 w 12191277"/>
                <a:gd name="connsiteY32" fmla="*/ 111764 h 233335"/>
                <a:gd name="connsiteX33" fmla="*/ 761881 w 12191277"/>
                <a:gd name="connsiteY33" fmla="*/ 222653 h 233335"/>
                <a:gd name="connsiteX34" fmla="*/ 1140313 w 12191277"/>
                <a:gd name="connsiteY34" fmla="*/ 111764 h 233335"/>
                <a:gd name="connsiteX35" fmla="*/ 1523799 w 12191277"/>
                <a:gd name="connsiteY35" fmla="*/ -505 h 233335"/>
                <a:gd name="connsiteX36" fmla="*/ 1907286 w 12191277"/>
                <a:gd name="connsiteY36" fmla="*/ 111764 h 233335"/>
                <a:gd name="connsiteX37" fmla="*/ 2285717 w 12191277"/>
                <a:gd name="connsiteY37" fmla="*/ 222653 h 233335"/>
                <a:gd name="connsiteX38" fmla="*/ 2664149 w 12191277"/>
                <a:gd name="connsiteY38" fmla="*/ 111632 h 233335"/>
                <a:gd name="connsiteX39" fmla="*/ 3047635 w 12191277"/>
                <a:gd name="connsiteY39" fmla="*/ -636 h 233335"/>
                <a:gd name="connsiteX40" fmla="*/ 3431056 w 12191277"/>
                <a:gd name="connsiteY40" fmla="*/ 111632 h 233335"/>
                <a:gd name="connsiteX41" fmla="*/ 3809488 w 12191277"/>
                <a:gd name="connsiteY41" fmla="*/ 222522 h 233335"/>
                <a:gd name="connsiteX42" fmla="*/ 4187919 w 12191277"/>
                <a:gd name="connsiteY42" fmla="*/ 111632 h 233335"/>
                <a:gd name="connsiteX43" fmla="*/ 4571406 w 12191277"/>
                <a:gd name="connsiteY43" fmla="*/ -636 h 233335"/>
                <a:gd name="connsiteX44" fmla="*/ 4954892 w 12191277"/>
                <a:gd name="connsiteY44" fmla="*/ 111632 h 233335"/>
                <a:gd name="connsiteX45" fmla="*/ 5333389 w 12191277"/>
                <a:gd name="connsiteY45" fmla="*/ 222522 h 233335"/>
                <a:gd name="connsiteX46" fmla="*/ 5711821 w 12191277"/>
                <a:gd name="connsiteY46" fmla="*/ 111632 h 233335"/>
                <a:gd name="connsiteX47" fmla="*/ 6095307 w 12191277"/>
                <a:gd name="connsiteY47" fmla="*/ -636 h 233335"/>
                <a:gd name="connsiteX48" fmla="*/ 6478860 w 12191277"/>
                <a:gd name="connsiteY48" fmla="*/ 111632 h 233335"/>
                <a:gd name="connsiteX49" fmla="*/ 6857291 w 12191277"/>
                <a:gd name="connsiteY49" fmla="*/ 222522 h 233335"/>
                <a:gd name="connsiteX50" fmla="*/ 7235722 w 12191277"/>
                <a:gd name="connsiteY50" fmla="*/ 111632 h 233335"/>
                <a:gd name="connsiteX51" fmla="*/ 7619274 w 12191277"/>
                <a:gd name="connsiteY51" fmla="*/ -636 h 233335"/>
                <a:gd name="connsiteX52" fmla="*/ 8002761 w 12191277"/>
                <a:gd name="connsiteY52" fmla="*/ 111632 h 233335"/>
                <a:gd name="connsiteX53" fmla="*/ 8381192 w 12191277"/>
                <a:gd name="connsiteY53" fmla="*/ 222522 h 233335"/>
                <a:gd name="connsiteX54" fmla="*/ 8759689 w 12191277"/>
                <a:gd name="connsiteY54" fmla="*/ 111632 h 233335"/>
                <a:gd name="connsiteX55" fmla="*/ 9143175 w 12191277"/>
                <a:gd name="connsiteY55" fmla="*/ -636 h 233335"/>
                <a:gd name="connsiteX56" fmla="*/ 9526662 w 12191277"/>
                <a:gd name="connsiteY56" fmla="*/ 111632 h 233335"/>
                <a:gd name="connsiteX57" fmla="*/ 9905159 w 12191277"/>
                <a:gd name="connsiteY57" fmla="*/ 222522 h 233335"/>
                <a:gd name="connsiteX58" fmla="*/ 10283591 w 12191277"/>
                <a:gd name="connsiteY58" fmla="*/ 111632 h 233335"/>
                <a:gd name="connsiteX59" fmla="*/ 10667143 w 12191277"/>
                <a:gd name="connsiteY59" fmla="*/ -636 h 233335"/>
                <a:gd name="connsiteX60" fmla="*/ 11050695 w 12191277"/>
                <a:gd name="connsiteY60" fmla="*/ 111632 h 233335"/>
                <a:gd name="connsiteX61" fmla="*/ 11429127 w 12191277"/>
                <a:gd name="connsiteY61" fmla="*/ 222522 h 233335"/>
                <a:gd name="connsiteX62" fmla="*/ 11807624 w 12191277"/>
                <a:gd name="connsiteY62" fmla="*/ 111632 h 233335"/>
                <a:gd name="connsiteX63" fmla="*/ 12191175 w 12191277"/>
                <a:gd name="connsiteY63" fmla="*/ -636 h 233335"/>
                <a:gd name="connsiteX64" fmla="*/ 12191175 w 12191277"/>
                <a:gd name="connsiteY64" fmla="*/ 9408 h 233335"/>
                <a:gd name="connsiteX65" fmla="*/ 11812678 w 12191277"/>
                <a:gd name="connsiteY65" fmla="*/ 120299 h 233335"/>
                <a:gd name="connsiteX66" fmla="*/ 11428995 w 12191277"/>
                <a:gd name="connsiteY66" fmla="*/ 232699 h 23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5">
                  <a:moveTo>
                    <a:pt x="11428995" y="232699"/>
                  </a:moveTo>
                  <a:cubicBezTo>
                    <a:pt x="11237153" y="232699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9"/>
                    <a:pt x="9905028" y="232699"/>
                  </a:cubicBezTo>
                  <a:cubicBezTo>
                    <a:pt x="9713186" y="232699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9"/>
                    <a:pt x="8381061" y="232699"/>
                  </a:cubicBezTo>
                  <a:cubicBezTo>
                    <a:pt x="8189219" y="232699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9"/>
                    <a:pt x="6857160" y="232699"/>
                  </a:cubicBezTo>
                  <a:cubicBezTo>
                    <a:pt x="6665318" y="232699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9"/>
                    <a:pt x="5333586" y="232699"/>
                  </a:cubicBezTo>
                  <a:cubicBezTo>
                    <a:pt x="5141744" y="232699"/>
                    <a:pt x="5044314" y="175645"/>
                    <a:pt x="4950034" y="120430"/>
                  </a:cubicBezTo>
                  <a:cubicBezTo>
                    <a:pt x="4857002" y="65674"/>
                    <a:pt x="4760556" y="9540"/>
                    <a:pt x="4571406" y="9540"/>
                  </a:cubicBezTo>
                  <a:cubicBezTo>
                    <a:pt x="4382256" y="9540"/>
                    <a:pt x="4285810" y="65674"/>
                    <a:pt x="4192974" y="120430"/>
                  </a:cubicBezTo>
                  <a:cubicBezTo>
                    <a:pt x="4098760" y="175645"/>
                    <a:pt x="4001329" y="232699"/>
                    <a:pt x="3809488" y="232699"/>
                  </a:cubicBezTo>
                  <a:cubicBezTo>
                    <a:pt x="3617646" y="232699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9"/>
                    <a:pt x="2285717" y="232699"/>
                  </a:cubicBezTo>
                  <a:cubicBezTo>
                    <a:pt x="2093876" y="232699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9"/>
                    <a:pt x="761881" y="232699"/>
                  </a:cubicBezTo>
                  <a:cubicBezTo>
                    <a:pt x="570040" y="232699"/>
                    <a:pt x="472609" y="175645"/>
                    <a:pt x="378329" y="120430"/>
                  </a:cubicBezTo>
                  <a:cubicBezTo>
                    <a:pt x="285297" y="65674"/>
                    <a:pt x="188982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7"/>
                    <a:pt x="572731" y="222653"/>
                    <a:pt x="761881" y="222653"/>
                  </a:cubicBezTo>
                  <a:cubicBezTo>
                    <a:pt x="951031" y="222653"/>
                    <a:pt x="1047215" y="166257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7"/>
                    <a:pt x="2096567" y="222653"/>
                    <a:pt x="2285717" y="222653"/>
                  </a:cubicBezTo>
                  <a:cubicBezTo>
                    <a:pt x="2474867" y="222653"/>
                    <a:pt x="2571051" y="166257"/>
                    <a:pt x="2664149" y="111632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591" y="166257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5"/>
                    <a:pt x="11239976" y="222522"/>
                    <a:pt x="11429127" y="222522"/>
                  </a:cubicBezTo>
                  <a:cubicBezTo>
                    <a:pt x="11618276" y="222522"/>
                    <a:pt x="11714525" y="166125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8" y="120299"/>
                  </a:cubicBezTo>
                  <a:cubicBezTo>
                    <a:pt x="11718465" y="175645"/>
                    <a:pt x="11621034" y="232699"/>
                    <a:pt x="11428995" y="23269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109B85-067D-A519-1D3E-A3F8CD7BAC52}"/>
                </a:ext>
              </a:extLst>
            </p:cNvPr>
            <p:cNvSpPr/>
            <p:nvPr/>
          </p:nvSpPr>
          <p:spPr>
            <a:xfrm>
              <a:off x="-131" y="20754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ACBBF7B-0012-DFAE-EE5C-FFBD6153B969}"/>
                </a:ext>
              </a:extLst>
            </p:cNvPr>
            <p:cNvSpPr/>
            <p:nvPr/>
          </p:nvSpPr>
          <p:spPr>
            <a:xfrm>
              <a:off x="328" y="121665"/>
              <a:ext cx="12191277" cy="233204"/>
            </a:xfrm>
            <a:custGeom>
              <a:avLst/>
              <a:gdLst>
                <a:gd name="connsiteX0" fmla="*/ 11428667 w 12191277"/>
                <a:gd name="connsiteY0" fmla="*/ 232568 h 233204"/>
                <a:gd name="connsiteX1" fmla="*/ 11045180 w 12191277"/>
                <a:gd name="connsiteY1" fmla="*/ 120299 h 233204"/>
                <a:gd name="connsiteX2" fmla="*/ 10666683 w 12191277"/>
                <a:gd name="connsiteY2" fmla="*/ 9475 h 233204"/>
                <a:gd name="connsiteX3" fmla="*/ 10288187 w 12191277"/>
                <a:gd name="connsiteY3" fmla="*/ 120299 h 233204"/>
                <a:gd name="connsiteX4" fmla="*/ 9904700 w 12191277"/>
                <a:gd name="connsiteY4" fmla="*/ 232568 h 233204"/>
                <a:gd name="connsiteX5" fmla="*/ 9521147 w 12191277"/>
                <a:gd name="connsiteY5" fmla="*/ 120299 h 233204"/>
                <a:gd name="connsiteX6" fmla="*/ 9142716 w 12191277"/>
                <a:gd name="connsiteY6" fmla="*/ 9475 h 233204"/>
                <a:gd name="connsiteX7" fmla="*/ 8764285 w 12191277"/>
                <a:gd name="connsiteY7" fmla="*/ 120299 h 233204"/>
                <a:gd name="connsiteX8" fmla="*/ 8380733 w 12191277"/>
                <a:gd name="connsiteY8" fmla="*/ 232568 h 233204"/>
                <a:gd name="connsiteX9" fmla="*/ 7997246 w 12191277"/>
                <a:gd name="connsiteY9" fmla="*/ 120299 h 233204"/>
                <a:gd name="connsiteX10" fmla="*/ 7618814 w 12191277"/>
                <a:gd name="connsiteY10" fmla="*/ 9475 h 233204"/>
                <a:gd name="connsiteX11" fmla="*/ 7240318 w 12191277"/>
                <a:gd name="connsiteY11" fmla="*/ 120299 h 233204"/>
                <a:gd name="connsiteX12" fmla="*/ 6856831 w 12191277"/>
                <a:gd name="connsiteY12" fmla="*/ 232568 h 233204"/>
                <a:gd name="connsiteX13" fmla="*/ 6473344 w 12191277"/>
                <a:gd name="connsiteY13" fmla="*/ 120299 h 233204"/>
                <a:gd name="connsiteX14" fmla="*/ 6094847 w 12191277"/>
                <a:gd name="connsiteY14" fmla="*/ 9475 h 233204"/>
                <a:gd name="connsiteX15" fmla="*/ 5716416 w 12191277"/>
                <a:gd name="connsiteY15" fmla="*/ 120299 h 233204"/>
                <a:gd name="connsiteX16" fmla="*/ 5332930 w 12191277"/>
                <a:gd name="connsiteY16" fmla="*/ 232568 h 233204"/>
                <a:gd name="connsiteX17" fmla="*/ 4949377 w 12191277"/>
                <a:gd name="connsiteY17" fmla="*/ 120299 h 233204"/>
                <a:gd name="connsiteX18" fmla="*/ 4570946 w 12191277"/>
                <a:gd name="connsiteY18" fmla="*/ 9475 h 233204"/>
                <a:gd name="connsiteX19" fmla="*/ 4192515 w 12191277"/>
                <a:gd name="connsiteY19" fmla="*/ 120299 h 233204"/>
                <a:gd name="connsiteX20" fmla="*/ 3809028 w 12191277"/>
                <a:gd name="connsiteY20" fmla="*/ 232568 h 233204"/>
                <a:gd name="connsiteX21" fmla="*/ 3425410 w 12191277"/>
                <a:gd name="connsiteY21" fmla="*/ 120299 h 233204"/>
                <a:gd name="connsiteX22" fmla="*/ 3047044 w 12191277"/>
                <a:gd name="connsiteY22" fmla="*/ 9475 h 233204"/>
                <a:gd name="connsiteX23" fmla="*/ 2668613 w 12191277"/>
                <a:gd name="connsiteY23" fmla="*/ 120299 h 233204"/>
                <a:gd name="connsiteX24" fmla="*/ 228512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75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75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59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5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6 w 12191277"/>
                <a:gd name="connsiteY55" fmla="*/ -636 h 233204"/>
                <a:gd name="connsiteX56" fmla="*/ 9526663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0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6 w 12191277"/>
                <a:gd name="connsiteY63" fmla="*/ -636 h 233204"/>
                <a:gd name="connsiteX64" fmla="*/ 12191176 w 12191277"/>
                <a:gd name="connsiteY64" fmla="*/ 9475 h 233204"/>
                <a:gd name="connsiteX65" fmla="*/ 11812679 w 12191277"/>
                <a:gd name="connsiteY65" fmla="*/ 120299 h 233204"/>
                <a:gd name="connsiteX66" fmla="*/ 11428667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667" y="232568"/>
                  </a:moveTo>
                  <a:cubicBezTo>
                    <a:pt x="11236825" y="232568"/>
                    <a:pt x="11139394" y="175514"/>
                    <a:pt x="11045180" y="120299"/>
                  </a:cubicBezTo>
                  <a:cubicBezTo>
                    <a:pt x="10952083" y="65806"/>
                    <a:pt x="10855833" y="9475"/>
                    <a:pt x="10666683" y="9475"/>
                  </a:cubicBezTo>
                  <a:cubicBezTo>
                    <a:pt x="10477533" y="9475"/>
                    <a:pt x="10381284" y="65806"/>
                    <a:pt x="10288187" y="120299"/>
                  </a:cubicBezTo>
                  <a:cubicBezTo>
                    <a:pt x="10193972" y="175514"/>
                    <a:pt x="10096541" y="232568"/>
                    <a:pt x="9904700" y="232568"/>
                  </a:cubicBezTo>
                  <a:cubicBezTo>
                    <a:pt x="9712858" y="232568"/>
                    <a:pt x="9615426" y="175514"/>
                    <a:pt x="9521147" y="120299"/>
                  </a:cubicBezTo>
                  <a:cubicBezTo>
                    <a:pt x="9428115" y="65806"/>
                    <a:pt x="9331866" y="9475"/>
                    <a:pt x="9142716" y="9475"/>
                  </a:cubicBezTo>
                  <a:cubicBezTo>
                    <a:pt x="8953566" y="9475"/>
                    <a:pt x="8857317" y="65806"/>
                    <a:pt x="8764285" y="120299"/>
                  </a:cubicBezTo>
                  <a:cubicBezTo>
                    <a:pt x="8670071" y="175514"/>
                    <a:pt x="8572574" y="232568"/>
                    <a:pt x="8380733" y="232568"/>
                  </a:cubicBezTo>
                  <a:cubicBezTo>
                    <a:pt x="8188891" y="232568"/>
                    <a:pt x="8091460" y="175514"/>
                    <a:pt x="7997246" y="120299"/>
                  </a:cubicBezTo>
                  <a:cubicBezTo>
                    <a:pt x="7904149" y="65806"/>
                    <a:pt x="7807899" y="9475"/>
                    <a:pt x="7618814" y="9475"/>
                  </a:cubicBezTo>
                  <a:cubicBezTo>
                    <a:pt x="7429731" y="9475"/>
                    <a:pt x="7333416" y="65806"/>
                    <a:pt x="7240318" y="120299"/>
                  </a:cubicBezTo>
                  <a:cubicBezTo>
                    <a:pt x="7146104" y="175514"/>
                    <a:pt x="7048673" y="232568"/>
                    <a:pt x="6856831" y="232568"/>
                  </a:cubicBezTo>
                  <a:cubicBezTo>
                    <a:pt x="6664990" y="232568"/>
                    <a:pt x="6567558" y="175514"/>
                    <a:pt x="6473344" y="120299"/>
                  </a:cubicBezTo>
                  <a:cubicBezTo>
                    <a:pt x="6380247" y="65806"/>
                    <a:pt x="6283998" y="9475"/>
                    <a:pt x="6094847" y="9475"/>
                  </a:cubicBezTo>
                  <a:cubicBezTo>
                    <a:pt x="5905698" y="9475"/>
                    <a:pt x="5809514" y="65806"/>
                    <a:pt x="5716416" y="120299"/>
                  </a:cubicBezTo>
                  <a:cubicBezTo>
                    <a:pt x="5622202" y="175514"/>
                    <a:pt x="5524772" y="232568"/>
                    <a:pt x="5332930" y="232568"/>
                  </a:cubicBezTo>
                  <a:cubicBezTo>
                    <a:pt x="5141088" y="232568"/>
                    <a:pt x="5043657" y="175514"/>
                    <a:pt x="4949377" y="120299"/>
                  </a:cubicBezTo>
                  <a:cubicBezTo>
                    <a:pt x="4856345" y="65806"/>
                    <a:pt x="4760096" y="9475"/>
                    <a:pt x="4570946" y="9475"/>
                  </a:cubicBezTo>
                  <a:cubicBezTo>
                    <a:pt x="4381796" y="9475"/>
                    <a:pt x="4285613" y="65806"/>
                    <a:pt x="4192515" y="120299"/>
                  </a:cubicBezTo>
                  <a:cubicBezTo>
                    <a:pt x="4098301" y="175514"/>
                    <a:pt x="4000870" y="232568"/>
                    <a:pt x="3809028" y="232568"/>
                  </a:cubicBezTo>
                  <a:cubicBezTo>
                    <a:pt x="3617186" y="232568"/>
                    <a:pt x="3519952" y="175514"/>
                    <a:pt x="3425410" y="120299"/>
                  </a:cubicBezTo>
                  <a:cubicBezTo>
                    <a:pt x="3332378" y="65806"/>
                    <a:pt x="3236129" y="9475"/>
                    <a:pt x="3047044" y="9475"/>
                  </a:cubicBezTo>
                  <a:cubicBezTo>
                    <a:pt x="2857960" y="9475"/>
                    <a:pt x="2761645" y="65806"/>
                    <a:pt x="2668613" y="120299"/>
                  </a:cubicBezTo>
                  <a:cubicBezTo>
                    <a:pt x="2574399" y="175514"/>
                    <a:pt x="2476968" y="232568"/>
                    <a:pt x="2285127" y="232568"/>
                  </a:cubicBezTo>
                  <a:cubicBezTo>
                    <a:pt x="2093285" y="232568"/>
                    <a:pt x="1996116" y="175514"/>
                    <a:pt x="1902231" y="120299"/>
                  </a:cubicBezTo>
                  <a:cubicBezTo>
                    <a:pt x="1809133" y="65806"/>
                    <a:pt x="1712949" y="9475"/>
                    <a:pt x="1523799" y="9475"/>
                  </a:cubicBezTo>
                  <a:cubicBezTo>
                    <a:pt x="1334649" y="9475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75"/>
                    <a:pt x="-102" y="9475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9" y="166126"/>
                    <a:pt x="10283590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6" y="222522"/>
                    <a:pt x="11714526" y="166126"/>
                    <a:pt x="11807623" y="111633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75"/>
                  </a:lnTo>
                  <a:cubicBezTo>
                    <a:pt x="12002025" y="9475"/>
                    <a:pt x="11905777" y="65806"/>
                    <a:pt x="11812679" y="120299"/>
                  </a:cubicBezTo>
                  <a:cubicBezTo>
                    <a:pt x="11718136" y="175514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0A8CFFF-1A48-E5DD-5120-EF1DF0780EAD}"/>
                </a:ext>
              </a:extLst>
            </p:cNvPr>
            <p:cNvSpPr/>
            <p:nvPr/>
          </p:nvSpPr>
          <p:spPr>
            <a:xfrm>
              <a:off x="-131" y="222444"/>
              <a:ext cx="12191408" cy="233400"/>
            </a:xfrm>
            <a:custGeom>
              <a:avLst/>
              <a:gdLst>
                <a:gd name="connsiteX0" fmla="*/ 11429126 w 12191408"/>
                <a:gd name="connsiteY0" fmla="*/ 232765 h 233400"/>
                <a:gd name="connsiteX1" fmla="*/ 11045639 w 12191408"/>
                <a:gd name="connsiteY1" fmla="*/ 120495 h 233400"/>
                <a:gd name="connsiteX2" fmla="*/ 10667142 w 12191408"/>
                <a:gd name="connsiteY2" fmla="*/ 9606 h 233400"/>
                <a:gd name="connsiteX3" fmla="*/ 10288646 w 12191408"/>
                <a:gd name="connsiteY3" fmla="*/ 120495 h 233400"/>
                <a:gd name="connsiteX4" fmla="*/ 9905159 w 12191408"/>
                <a:gd name="connsiteY4" fmla="*/ 232765 h 233400"/>
                <a:gd name="connsiteX5" fmla="*/ 9521607 w 12191408"/>
                <a:gd name="connsiteY5" fmla="*/ 120495 h 233400"/>
                <a:gd name="connsiteX6" fmla="*/ 9143175 w 12191408"/>
                <a:gd name="connsiteY6" fmla="*/ 9606 h 233400"/>
                <a:gd name="connsiteX7" fmla="*/ 8764745 w 12191408"/>
                <a:gd name="connsiteY7" fmla="*/ 120495 h 233400"/>
                <a:gd name="connsiteX8" fmla="*/ 8381192 w 12191408"/>
                <a:gd name="connsiteY8" fmla="*/ 232765 h 233400"/>
                <a:gd name="connsiteX9" fmla="*/ 7997705 w 12191408"/>
                <a:gd name="connsiteY9" fmla="*/ 120495 h 233400"/>
                <a:gd name="connsiteX10" fmla="*/ 7619274 w 12191408"/>
                <a:gd name="connsiteY10" fmla="*/ 9606 h 233400"/>
                <a:gd name="connsiteX11" fmla="*/ 7240778 w 12191408"/>
                <a:gd name="connsiteY11" fmla="*/ 120495 h 233400"/>
                <a:gd name="connsiteX12" fmla="*/ 6857291 w 12191408"/>
                <a:gd name="connsiteY12" fmla="*/ 232765 h 233400"/>
                <a:gd name="connsiteX13" fmla="*/ 6473804 w 12191408"/>
                <a:gd name="connsiteY13" fmla="*/ 120495 h 233400"/>
                <a:gd name="connsiteX14" fmla="*/ 6095307 w 12191408"/>
                <a:gd name="connsiteY14" fmla="*/ 9606 h 233400"/>
                <a:gd name="connsiteX15" fmla="*/ 5716876 w 12191408"/>
                <a:gd name="connsiteY15" fmla="*/ 120495 h 233400"/>
                <a:gd name="connsiteX16" fmla="*/ 5333389 w 12191408"/>
                <a:gd name="connsiteY16" fmla="*/ 232765 h 233400"/>
                <a:gd name="connsiteX17" fmla="*/ 4949837 w 12191408"/>
                <a:gd name="connsiteY17" fmla="*/ 120495 h 233400"/>
                <a:gd name="connsiteX18" fmla="*/ 4571406 w 12191408"/>
                <a:gd name="connsiteY18" fmla="*/ 9606 h 233400"/>
                <a:gd name="connsiteX19" fmla="*/ 4192974 w 12191408"/>
                <a:gd name="connsiteY19" fmla="*/ 120495 h 233400"/>
                <a:gd name="connsiteX20" fmla="*/ 3809488 w 12191408"/>
                <a:gd name="connsiteY20" fmla="*/ 232765 h 233400"/>
                <a:gd name="connsiteX21" fmla="*/ 3426001 w 12191408"/>
                <a:gd name="connsiteY21" fmla="*/ 120495 h 233400"/>
                <a:gd name="connsiteX22" fmla="*/ 3047635 w 12191408"/>
                <a:gd name="connsiteY22" fmla="*/ 9606 h 233400"/>
                <a:gd name="connsiteX23" fmla="*/ 2669204 w 12191408"/>
                <a:gd name="connsiteY23" fmla="*/ 120495 h 233400"/>
                <a:gd name="connsiteX24" fmla="*/ 2285717 w 12191408"/>
                <a:gd name="connsiteY24" fmla="*/ 232765 h 233400"/>
                <a:gd name="connsiteX25" fmla="*/ 1902231 w 12191408"/>
                <a:gd name="connsiteY25" fmla="*/ 120495 h 233400"/>
                <a:gd name="connsiteX26" fmla="*/ 1523799 w 12191408"/>
                <a:gd name="connsiteY26" fmla="*/ 9606 h 233400"/>
                <a:gd name="connsiteX27" fmla="*/ 1145368 w 12191408"/>
                <a:gd name="connsiteY27" fmla="*/ 120495 h 233400"/>
                <a:gd name="connsiteX28" fmla="*/ 761881 w 12191408"/>
                <a:gd name="connsiteY28" fmla="*/ 232765 h 233400"/>
                <a:gd name="connsiteX29" fmla="*/ 378329 w 12191408"/>
                <a:gd name="connsiteY29" fmla="*/ 120495 h 233400"/>
                <a:gd name="connsiteX30" fmla="*/ -102 w 12191408"/>
                <a:gd name="connsiteY30" fmla="*/ 9606 h 233400"/>
                <a:gd name="connsiteX31" fmla="*/ -102 w 12191408"/>
                <a:gd name="connsiteY31" fmla="*/ -440 h 233400"/>
                <a:gd name="connsiteX32" fmla="*/ 383384 w 12191408"/>
                <a:gd name="connsiteY32" fmla="*/ 111764 h 233400"/>
                <a:gd name="connsiteX33" fmla="*/ 761881 w 12191408"/>
                <a:gd name="connsiteY33" fmla="*/ 222654 h 233400"/>
                <a:gd name="connsiteX34" fmla="*/ 1140313 w 12191408"/>
                <a:gd name="connsiteY34" fmla="*/ 111764 h 233400"/>
                <a:gd name="connsiteX35" fmla="*/ 1523799 w 12191408"/>
                <a:gd name="connsiteY35" fmla="*/ -440 h 233400"/>
                <a:gd name="connsiteX36" fmla="*/ 1907286 w 12191408"/>
                <a:gd name="connsiteY36" fmla="*/ 111764 h 233400"/>
                <a:gd name="connsiteX37" fmla="*/ 2285849 w 12191408"/>
                <a:gd name="connsiteY37" fmla="*/ 222457 h 233400"/>
                <a:gd name="connsiteX38" fmla="*/ 2664280 w 12191408"/>
                <a:gd name="connsiteY38" fmla="*/ 111567 h 233400"/>
                <a:gd name="connsiteX39" fmla="*/ 3047766 w 12191408"/>
                <a:gd name="connsiteY39" fmla="*/ -636 h 233400"/>
                <a:gd name="connsiteX40" fmla="*/ 3431188 w 12191408"/>
                <a:gd name="connsiteY40" fmla="*/ 111567 h 233400"/>
                <a:gd name="connsiteX41" fmla="*/ 3809619 w 12191408"/>
                <a:gd name="connsiteY41" fmla="*/ 222457 h 233400"/>
                <a:gd name="connsiteX42" fmla="*/ 4188050 w 12191408"/>
                <a:gd name="connsiteY42" fmla="*/ 111567 h 233400"/>
                <a:gd name="connsiteX43" fmla="*/ 4571537 w 12191408"/>
                <a:gd name="connsiteY43" fmla="*/ -636 h 233400"/>
                <a:gd name="connsiteX44" fmla="*/ 4955023 w 12191408"/>
                <a:gd name="connsiteY44" fmla="*/ 111567 h 233400"/>
                <a:gd name="connsiteX45" fmla="*/ 5333521 w 12191408"/>
                <a:gd name="connsiteY45" fmla="*/ 222457 h 233400"/>
                <a:gd name="connsiteX46" fmla="*/ 5711952 w 12191408"/>
                <a:gd name="connsiteY46" fmla="*/ 111567 h 233400"/>
                <a:gd name="connsiteX47" fmla="*/ 6095438 w 12191408"/>
                <a:gd name="connsiteY47" fmla="*/ -636 h 233400"/>
                <a:gd name="connsiteX48" fmla="*/ 6478991 w 12191408"/>
                <a:gd name="connsiteY48" fmla="*/ 111567 h 233400"/>
                <a:gd name="connsiteX49" fmla="*/ 6857422 w 12191408"/>
                <a:gd name="connsiteY49" fmla="*/ 222457 h 233400"/>
                <a:gd name="connsiteX50" fmla="*/ 7235854 w 12191408"/>
                <a:gd name="connsiteY50" fmla="*/ 111567 h 233400"/>
                <a:gd name="connsiteX51" fmla="*/ 7619406 w 12191408"/>
                <a:gd name="connsiteY51" fmla="*/ -636 h 233400"/>
                <a:gd name="connsiteX52" fmla="*/ 8002892 w 12191408"/>
                <a:gd name="connsiteY52" fmla="*/ 111567 h 233400"/>
                <a:gd name="connsiteX53" fmla="*/ 8381324 w 12191408"/>
                <a:gd name="connsiteY53" fmla="*/ 222457 h 233400"/>
                <a:gd name="connsiteX54" fmla="*/ 8759821 w 12191408"/>
                <a:gd name="connsiteY54" fmla="*/ 111567 h 233400"/>
                <a:gd name="connsiteX55" fmla="*/ 9143307 w 12191408"/>
                <a:gd name="connsiteY55" fmla="*/ -636 h 233400"/>
                <a:gd name="connsiteX56" fmla="*/ 9526794 w 12191408"/>
                <a:gd name="connsiteY56" fmla="*/ 111567 h 233400"/>
                <a:gd name="connsiteX57" fmla="*/ 9905291 w 12191408"/>
                <a:gd name="connsiteY57" fmla="*/ 222457 h 233400"/>
                <a:gd name="connsiteX58" fmla="*/ 10283722 w 12191408"/>
                <a:gd name="connsiteY58" fmla="*/ 111567 h 233400"/>
                <a:gd name="connsiteX59" fmla="*/ 10667274 w 12191408"/>
                <a:gd name="connsiteY59" fmla="*/ -636 h 233400"/>
                <a:gd name="connsiteX60" fmla="*/ 11050826 w 12191408"/>
                <a:gd name="connsiteY60" fmla="*/ 111567 h 233400"/>
                <a:gd name="connsiteX61" fmla="*/ 11429258 w 12191408"/>
                <a:gd name="connsiteY61" fmla="*/ 222457 h 233400"/>
                <a:gd name="connsiteX62" fmla="*/ 11807755 w 12191408"/>
                <a:gd name="connsiteY62" fmla="*/ 111567 h 233400"/>
                <a:gd name="connsiteX63" fmla="*/ 12191307 w 12191408"/>
                <a:gd name="connsiteY63" fmla="*/ -636 h 233400"/>
                <a:gd name="connsiteX64" fmla="*/ 12191307 w 12191408"/>
                <a:gd name="connsiteY64" fmla="*/ 9408 h 233400"/>
                <a:gd name="connsiteX65" fmla="*/ 11812810 w 12191408"/>
                <a:gd name="connsiteY65" fmla="*/ 120299 h 233400"/>
                <a:gd name="connsiteX66" fmla="*/ 11429126 w 12191408"/>
                <a:gd name="connsiteY66" fmla="*/ 232765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400">
                  <a:moveTo>
                    <a:pt x="11429126" y="232765"/>
                  </a:moveTo>
                  <a:cubicBezTo>
                    <a:pt x="11237285" y="232765"/>
                    <a:pt x="11139853" y="175645"/>
                    <a:pt x="11045639" y="120495"/>
                  </a:cubicBezTo>
                  <a:cubicBezTo>
                    <a:pt x="10952542" y="66002"/>
                    <a:pt x="10856293" y="9606"/>
                    <a:pt x="10667142" y="9606"/>
                  </a:cubicBezTo>
                  <a:cubicBezTo>
                    <a:pt x="10477993" y="9606"/>
                    <a:pt x="10381743" y="66002"/>
                    <a:pt x="10288646" y="120495"/>
                  </a:cubicBezTo>
                  <a:cubicBezTo>
                    <a:pt x="10194432" y="175645"/>
                    <a:pt x="10097001" y="232765"/>
                    <a:pt x="9905159" y="232765"/>
                  </a:cubicBezTo>
                  <a:cubicBezTo>
                    <a:pt x="9713318" y="232765"/>
                    <a:pt x="9615886" y="175645"/>
                    <a:pt x="9521607" y="120495"/>
                  </a:cubicBezTo>
                  <a:cubicBezTo>
                    <a:pt x="9428575" y="66002"/>
                    <a:pt x="9332326" y="9606"/>
                    <a:pt x="9143175" y="9606"/>
                  </a:cubicBezTo>
                  <a:cubicBezTo>
                    <a:pt x="8954026" y="9606"/>
                    <a:pt x="8857776" y="66002"/>
                    <a:pt x="8764745" y="120495"/>
                  </a:cubicBezTo>
                  <a:cubicBezTo>
                    <a:pt x="8670530" y="175645"/>
                    <a:pt x="8573034" y="232765"/>
                    <a:pt x="8381192" y="232765"/>
                  </a:cubicBezTo>
                  <a:cubicBezTo>
                    <a:pt x="8189351" y="232765"/>
                    <a:pt x="8091919" y="175645"/>
                    <a:pt x="7997705" y="120495"/>
                  </a:cubicBezTo>
                  <a:cubicBezTo>
                    <a:pt x="7904608" y="66002"/>
                    <a:pt x="7808359" y="9606"/>
                    <a:pt x="7619274" y="9606"/>
                  </a:cubicBezTo>
                  <a:cubicBezTo>
                    <a:pt x="7430190" y="9606"/>
                    <a:pt x="7333875" y="66002"/>
                    <a:pt x="7240778" y="120495"/>
                  </a:cubicBezTo>
                  <a:cubicBezTo>
                    <a:pt x="7146563" y="175645"/>
                    <a:pt x="7049133" y="232765"/>
                    <a:pt x="6857291" y="232765"/>
                  </a:cubicBezTo>
                  <a:cubicBezTo>
                    <a:pt x="6665449" y="232765"/>
                    <a:pt x="6568018" y="175645"/>
                    <a:pt x="6473804" y="120495"/>
                  </a:cubicBezTo>
                  <a:cubicBezTo>
                    <a:pt x="6380707" y="66002"/>
                    <a:pt x="6284457" y="9606"/>
                    <a:pt x="6095307" y="9606"/>
                  </a:cubicBezTo>
                  <a:cubicBezTo>
                    <a:pt x="5906157" y="9606"/>
                    <a:pt x="5809974" y="66002"/>
                    <a:pt x="5716876" y="120495"/>
                  </a:cubicBezTo>
                  <a:cubicBezTo>
                    <a:pt x="5622662" y="175645"/>
                    <a:pt x="5525231" y="232765"/>
                    <a:pt x="5333389" y="232765"/>
                  </a:cubicBezTo>
                  <a:cubicBezTo>
                    <a:pt x="5141547" y="232765"/>
                    <a:pt x="5044116" y="175645"/>
                    <a:pt x="4949837" y="120495"/>
                  </a:cubicBezTo>
                  <a:cubicBezTo>
                    <a:pt x="4856805" y="66002"/>
                    <a:pt x="4760555" y="9606"/>
                    <a:pt x="4571406" y="9606"/>
                  </a:cubicBezTo>
                  <a:cubicBezTo>
                    <a:pt x="4382256" y="9606"/>
                    <a:pt x="4286072" y="66002"/>
                    <a:pt x="4192974" y="120495"/>
                  </a:cubicBezTo>
                  <a:cubicBezTo>
                    <a:pt x="4098760" y="175645"/>
                    <a:pt x="4001330" y="232765"/>
                    <a:pt x="3809488" y="232765"/>
                  </a:cubicBezTo>
                  <a:cubicBezTo>
                    <a:pt x="3617646" y="232765"/>
                    <a:pt x="3520281" y="175645"/>
                    <a:pt x="3426001" y="120495"/>
                  </a:cubicBezTo>
                  <a:cubicBezTo>
                    <a:pt x="3332969" y="66002"/>
                    <a:pt x="3236720" y="9606"/>
                    <a:pt x="3047635" y="9606"/>
                  </a:cubicBezTo>
                  <a:cubicBezTo>
                    <a:pt x="2858551" y="9606"/>
                    <a:pt x="2762236" y="66002"/>
                    <a:pt x="2669204" y="120495"/>
                  </a:cubicBezTo>
                  <a:cubicBezTo>
                    <a:pt x="2574990" y="175645"/>
                    <a:pt x="2477559" y="232765"/>
                    <a:pt x="2285717" y="232765"/>
                  </a:cubicBezTo>
                  <a:cubicBezTo>
                    <a:pt x="2093875" y="232765"/>
                    <a:pt x="1996445" y="175645"/>
                    <a:pt x="1902231" y="120495"/>
                  </a:cubicBezTo>
                  <a:cubicBezTo>
                    <a:pt x="1809133" y="66002"/>
                    <a:pt x="1712949" y="9606"/>
                    <a:pt x="1523799" y="9606"/>
                  </a:cubicBezTo>
                  <a:cubicBezTo>
                    <a:pt x="1334649" y="9606"/>
                    <a:pt x="1238400" y="66002"/>
                    <a:pt x="1145368" y="120495"/>
                  </a:cubicBezTo>
                  <a:cubicBezTo>
                    <a:pt x="1051154" y="175645"/>
                    <a:pt x="953723" y="232765"/>
                    <a:pt x="761881" y="232765"/>
                  </a:cubicBezTo>
                  <a:cubicBezTo>
                    <a:pt x="570040" y="232765"/>
                    <a:pt x="472609" y="175645"/>
                    <a:pt x="378329" y="120495"/>
                  </a:cubicBezTo>
                  <a:cubicBezTo>
                    <a:pt x="285297" y="66002"/>
                    <a:pt x="189048" y="9606"/>
                    <a:pt x="-102" y="9606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515" y="166322"/>
                    <a:pt x="2096699" y="222457"/>
                    <a:pt x="2285849" y="222457"/>
                  </a:cubicBezTo>
                  <a:cubicBezTo>
                    <a:pt x="2474999" y="222457"/>
                    <a:pt x="2571182" y="166125"/>
                    <a:pt x="2664280" y="111567"/>
                  </a:cubicBezTo>
                  <a:cubicBezTo>
                    <a:pt x="2758494" y="56417"/>
                    <a:pt x="2855925" y="-636"/>
                    <a:pt x="3047766" y="-636"/>
                  </a:cubicBezTo>
                  <a:cubicBezTo>
                    <a:pt x="3239608" y="-636"/>
                    <a:pt x="3336974" y="56417"/>
                    <a:pt x="3431188" y="111567"/>
                  </a:cubicBezTo>
                  <a:cubicBezTo>
                    <a:pt x="3524351" y="166322"/>
                    <a:pt x="3620535" y="222457"/>
                    <a:pt x="3809619" y="222457"/>
                  </a:cubicBezTo>
                  <a:cubicBezTo>
                    <a:pt x="3998703" y="222457"/>
                    <a:pt x="4095018" y="166125"/>
                    <a:pt x="4188050" y="111567"/>
                  </a:cubicBezTo>
                  <a:cubicBezTo>
                    <a:pt x="4282264" y="56417"/>
                    <a:pt x="4379695" y="-636"/>
                    <a:pt x="4571537" y="-636"/>
                  </a:cubicBezTo>
                  <a:cubicBezTo>
                    <a:pt x="4763379" y="-636"/>
                    <a:pt x="4860810" y="56417"/>
                    <a:pt x="4955023" y="111567"/>
                  </a:cubicBezTo>
                  <a:cubicBezTo>
                    <a:pt x="5048122" y="166125"/>
                    <a:pt x="5144371" y="222457"/>
                    <a:pt x="5333521" y="222457"/>
                  </a:cubicBezTo>
                  <a:cubicBezTo>
                    <a:pt x="5522670" y="222457"/>
                    <a:pt x="5618854" y="166125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5"/>
                    <a:pt x="6668272" y="222457"/>
                    <a:pt x="6857422" y="222457"/>
                  </a:cubicBezTo>
                  <a:cubicBezTo>
                    <a:pt x="7046572" y="222457"/>
                    <a:pt x="7142821" y="166125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5"/>
                    <a:pt x="8192173" y="222457"/>
                    <a:pt x="8381324" y="222457"/>
                  </a:cubicBezTo>
                  <a:cubicBezTo>
                    <a:pt x="8570473" y="222457"/>
                    <a:pt x="8666722" y="166125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5"/>
                    <a:pt x="9716140" y="222457"/>
                    <a:pt x="9905291" y="222457"/>
                  </a:cubicBezTo>
                  <a:cubicBezTo>
                    <a:pt x="10094440" y="222457"/>
                    <a:pt x="10190690" y="166125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5"/>
                    <a:pt x="11240107" y="222457"/>
                    <a:pt x="11429258" y="222457"/>
                  </a:cubicBezTo>
                  <a:cubicBezTo>
                    <a:pt x="11618407" y="222457"/>
                    <a:pt x="11714657" y="166125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8"/>
                  </a:lnTo>
                  <a:cubicBezTo>
                    <a:pt x="12002157" y="9408"/>
                    <a:pt x="11905908" y="65806"/>
                    <a:pt x="11812810" y="120299"/>
                  </a:cubicBezTo>
                  <a:cubicBezTo>
                    <a:pt x="11718596" y="175645"/>
                    <a:pt x="11621165" y="232765"/>
                    <a:pt x="11429126" y="232765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EB35138-2F64-0773-620F-E222818BD0A2}"/>
                </a:ext>
              </a:extLst>
            </p:cNvPr>
            <p:cNvSpPr/>
            <p:nvPr/>
          </p:nvSpPr>
          <p:spPr>
            <a:xfrm>
              <a:off x="0" y="323880"/>
              <a:ext cx="12191277" cy="233204"/>
            </a:xfrm>
            <a:custGeom>
              <a:avLst/>
              <a:gdLst>
                <a:gd name="connsiteX0" fmla="*/ 11428995 w 12191277"/>
                <a:gd name="connsiteY0" fmla="*/ 232240 h 233204"/>
                <a:gd name="connsiteX1" fmla="*/ 11045508 w 12191277"/>
                <a:gd name="connsiteY1" fmla="*/ 119971 h 233204"/>
                <a:gd name="connsiteX2" fmla="*/ 10667011 w 12191277"/>
                <a:gd name="connsiteY2" fmla="*/ 9081 h 233204"/>
                <a:gd name="connsiteX3" fmla="*/ 10288515 w 12191277"/>
                <a:gd name="connsiteY3" fmla="*/ 119971 h 233204"/>
                <a:gd name="connsiteX4" fmla="*/ 9905028 w 12191277"/>
                <a:gd name="connsiteY4" fmla="*/ 232240 h 233204"/>
                <a:gd name="connsiteX5" fmla="*/ 9521475 w 12191277"/>
                <a:gd name="connsiteY5" fmla="*/ 119971 h 233204"/>
                <a:gd name="connsiteX6" fmla="*/ 9143044 w 12191277"/>
                <a:gd name="connsiteY6" fmla="*/ 9081 h 233204"/>
                <a:gd name="connsiteX7" fmla="*/ 8764613 w 12191277"/>
                <a:gd name="connsiteY7" fmla="*/ 119971 h 233204"/>
                <a:gd name="connsiteX8" fmla="*/ 8381061 w 12191277"/>
                <a:gd name="connsiteY8" fmla="*/ 232240 h 233204"/>
                <a:gd name="connsiteX9" fmla="*/ 7997574 w 12191277"/>
                <a:gd name="connsiteY9" fmla="*/ 119971 h 233204"/>
                <a:gd name="connsiteX10" fmla="*/ 7619143 w 12191277"/>
                <a:gd name="connsiteY10" fmla="*/ 9081 h 233204"/>
                <a:gd name="connsiteX11" fmla="*/ 7240646 w 12191277"/>
                <a:gd name="connsiteY11" fmla="*/ 119971 h 233204"/>
                <a:gd name="connsiteX12" fmla="*/ 6857160 w 12191277"/>
                <a:gd name="connsiteY12" fmla="*/ 232240 h 233204"/>
                <a:gd name="connsiteX13" fmla="*/ 6473673 w 12191277"/>
                <a:gd name="connsiteY13" fmla="*/ 119971 h 233204"/>
                <a:gd name="connsiteX14" fmla="*/ 6095176 w 12191277"/>
                <a:gd name="connsiteY14" fmla="*/ 9081 h 233204"/>
                <a:gd name="connsiteX15" fmla="*/ 5716745 w 12191277"/>
                <a:gd name="connsiteY15" fmla="*/ 119971 h 233204"/>
                <a:gd name="connsiteX16" fmla="*/ 5333258 w 12191277"/>
                <a:gd name="connsiteY16" fmla="*/ 232240 h 233204"/>
                <a:gd name="connsiteX17" fmla="*/ 4949706 w 12191277"/>
                <a:gd name="connsiteY17" fmla="*/ 119971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3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3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3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3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3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3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3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3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40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40"/>
                  </a:moveTo>
                  <a:cubicBezTo>
                    <a:pt x="11237153" y="232240"/>
                    <a:pt x="11139722" y="175186"/>
                    <a:pt x="11045508" y="119971"/>
                  </a:cubicBezTo>
                  <a:cubicBezTo>
                    <a:pt x="10952411" y="65478"/>
                    <a:pt x="10856161" y="9081"/>
                    <a:pt x="10667011" y="9081"/>
                  </a:cubicBezTo>
                  <a:cubicBezTo>
                    <a:pt x="10477862" y="9081"/>
                    <a:pt x="10381612" y="65478"/>
                    <a:pt x="10288515" y="119971"/>
                  </a:cubicBezTo>
                  <a:cubicBezTo>
                    <a:pt x="10194300" y="175186"/>
                    <a:pt x="10096870" y="232240"/>
                    <a:pt x="9905028" y="232240"/>
                  </a:cubicBezTo>
                  <a:cubicBezTo>
                    <a:pt x="9713186" y="232240"/>
                    <a:pt x="9615755" y="175186"/>
                    <a:pt x="9521475" y="119971"/>
                  </a:cubicBezTo>
                  <a:cubicBezTo>
                    <a:pt x="9428444" y="65478"/>
                    <a:pt x="9332194" y="9081"/>
                    <a:pt x="9143044" y="9081"/>
                  </a:cubicBezTo>
                  <a:cubicBezTo>
                    <a:pt x="8953894" y="9081"/>
                    <a:pt x="8857645" y="65478"/>
                    <a:pt x="8764613" y="119971"/>
                  </a:cubicBezTo>
                  <a:cubicBezTo>
                    <a:pt x="8670399" y="175186"/>
                    <a:pt x="8572902" y="232240"/>
                    <a:pt x="8381061" y="232240"/>
                  </a:cubicBezTo>
                  <a:cubicBezTo>
                    <a:pt x="8189219" y="232240"/>
                    <a:pt x="8091788" y="175186"/>
                    <a:pt x="7997574" y="119971"/>
                  </a:cubicBezTo>
                  <a:cubicBezTo>
                    <a:pt x="7904477" y="65478"/>
                    <a:pt x="7808227" y="9081"/>
                    <a:pt x="7619143" y="9081"/>
                  </a:cubicBezTo>
                  <a:cubicBezTo>
                    <a:pt x="7430059" y="9081"/>
                    <a:pt x="7333744" y="65478"/>
                    <a:pt x="7240646" y="119971"/>
                  </a:cubicBezTo>
                  <a:cubicBezTo>
                    <a:pt x="7146432" y="175186"/>
                    <a:pt x="7049001" y="232240"/>
                    <a:pt x="6857160" y="232240"/>
                  </a:cubicBezTo>
                  <a:cubicBezTo>
                    <a:pt x="6665318" y="232240"/>
                    <a:pt x="6567886" y="175186"/>
                    <a:pt x="6473673" y="119971"/>
                  </a:cubicBezTo>
                  <a:cubicBezTo>
                    <a:pt x="6380575" y="65478"/>
                    <a:pt x="6284326" y="9081"/>
                    <a:pt x="6095176" y="9081"/>
                  </a:cubicBezTo>
                  <a:cubicBezTo>
                    <a:pt x="5906026" y="9081"/>
                    <a:pt x="5809842" y="65478"/>
                    <a:pt x="5716745" y="119971"/>
                  </a:cubicBezTo>
                  <a:cubicBezTo>
                    <a:pt x="5622531" y="175186"/>
                    <a:pt x="5525100" y="232240"/>
                    <a:pt x="5333258" y="232240"/>
                  </a:cubicBezTo>
                  <a:cubicBezTo>
                    <a:pt x="5141416" y="232240"/>
                    <a:pt x="5043985" y="175186"/>
                    <a:pt x="4949706" y="119971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4"/>
                    <a:pt x="4001329" y="232568"/>
                    <a:pt x="3809488" y="232568"/>
                  </a:cubicBezTo>
                  <a:cubicBezTo>
                    <a:pt x="3617646" y="232568"/>
                    <a:pt x="3520281" y="175514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4"/>
                    <a:pt x="2477559" y="232568"/>
                    <a:pt x="2285717" y="232568"/>
                  </a:cubicBezTo>
                  <a:cubicBezTo>
                    <a:pt x="2093876" y="232568"/>
                    <a:pt x="1996444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3"/>
                    <a:pt x="761881" y="222523"/>
                  </a:cubicBezTo>
                  <a:cubicBezTo>
                    <a:pt x="951031" y="222523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3"/>
                    <a:pt x="2285717" y="222523"/>
                  </a:cubicBezTo>
                  <a:cubicBezTo>
                    <a:pt x="2474867" y="222523"/>
                    <a:pt x="2571051" y="166126"/>
                    <a:pt x="2664149" y="111633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3"/>
                  </a:cubicBezTo>
                  <a:cubicBezTo>
                    <a:pt x="3524154" y="166126"/>
                    <a:pt x="3620403" y="222523"/>
                    <a:pt x="3809488" y="222523"/>
                  </a:cubicBezTo>
                  <a:cubicBezTo>
                    <a:pt x="3998572" y="222523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3"/>
                  </a:cubicBezTo>
                  <a:cubicBezTo>
                    <a:pt x="5047990" y="166126"/>
                    <a:pt x="5144239" y="222523"/>
                    <a:pt x="5333389" y="222523"/>
                  </a:cubicBezTo>
                  <a:cubicBezTo>
                    <a:pt x="5522539" y="222523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3"/>
                  </a:cubicBezTo>
                  <a:cubicBezTo>
                    <a:pt x="6571891" y="166126"/>
                    <a:pt x="6668141" y="222523"/>
                    <a:pt x="6857291" y="222523"/>
                  </a:cubicBezTo>
                  <a:cubicBezTo>
                    <a:pt x="7046441" y="222523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8" y="166126"/>
                    <a:pt x="8192042" y="222523"/>
                    <a:pt x="8381192" y="222523"/>
                  </a:cubicBezTo>
                  <a:cubicBezTo>
                    <a:pt x="8570342" y="222523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3"/>
                  </a:cubicBezTo>
                  <a:cubicBezTo>
                    <a:pt x="9619760" y="166126"/>
                    <a:pt x="9716009" y="222523"/>
                    <a:pt x="9905159" y="222523"/>
                  </a:cubicBezTo>
                  <a:cubicBezTo>
                    <a:pt x="10094309" y="222523"/>
                    <a:pt x="10190558" y="166126"/>
                    <a:pt x="10283591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3"/>
                  </a:cubicBezTo>
                  <a:cubicBezTo>
                    <a:pt x="11143728" y="166126"/>
                    <a:pt x="11239976" y="222523"/>
                    <a:pt x="11429127" y="222523"/>
                  </a:cubicBezTo>
                  <a:cubicBezTo>
                    <a:pt x="11618276" y="222523"/>
                    <a:pt x="11714525" y="166126"/>
                    <a:pt x="11807624" y="111633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40"/>
                    <a:pt x="11428995" y="232240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08FE6A-FE30-FE57-13F6-6A05352C9233}"/>
                </a:ext>
              </a:extLst>
            </p:cNvPr>
            <p:cNvSpPr/>
            <p:nvPr/>
          </p:nvSpPr>
          <p:spPr>
            <a:xfrm>
              <a:off x="-131" y="424528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DFD50D4-1CCC-E2E4-882A-E364F378030F}"/>
                </a:ext>
              </a:extLst>
            </p:cNvPr>
            <p:cNvSpPr/>
            <p:nvPr/>
          </p:nvSpPr>
          <p:spPr>
            <a:xfrm>
              <a:off x="328" y="525438"/>
              <a:ext cx="12191277" cy="233204"/>
            </a:xfrm>
            <a:custGeom>
              <a:avLst/>
              <a:gdLst>
                <a:gd name="connsiteX0" fmla="*/ 11428667 w 12191277"/>
                <a:gd name="connsiteY0" fmla="*/ 232568 h 233204"/>
                <a:gd name="connsiteX1" fmla="*/ 11045180 w 12191277"/>
                <a:gd name="connsiteY1" fmla="*/ 120299 h 233204"/>
                <a:gd name="connsiteX2" fmla="*/ 10666683 w 12191277"/>
                <a:gd name="connsiteY2" fmla="*/ 9409 h 233204"/>
                <a:gd name="connsiteX3" fmla="*/ 10288187 w 12191277"/>
                <a:gd name="connsiteY3" fmla="*/ 120299 h 233204"/>
                <a:gd name="connsiteX4" fmla="*/ 9904700 w 12191277"/>
                <a:gd name="connsiteY4" fmla="*/ 232568 h 233204"/>
                <a:gd name="connsiteX5" fmla="*/ 9521147 w 12191277"/>
                <a:gd name="connsiteY5" fmla="*/ 120299 h 233204"/>
                <a:gd name="connsiteX6" fmla="*/ 9142716 w 12191277"/>
                <a:gd name="connsiteY6" fmla="*/ 9409 h 233204"/>
                <a:gd name="connsiteX7" fmla="*/ 8764285 w 12191277"/>
                <a:gd name="connsiteY7" fmla="*/ 120299 h 233204"/>
                <a:gd name="connsiteX8" fmla="*/ 8380733 w 12191277"/>
                <a:gd name="connsiteY8" fmla="*/ 232568 h 233204"/>
                <a:gd name="connsiteX9" fmla="*/ 7997246 w 12191277"/>
                <a:gd name="connsiteY9" fmla="*/ 120299 h 233204"/>
                <a:gd name="connsiteX10" fmla="*/ 7618814 w 12191277"/>
                <a:gd name="connsiteY10" fmla="*/ 9409 h 233204"/>
                <a:gd name="connsiteX11" fmla="*/ 7240318 w 12191277"/>
                <a:gd name="connsiteY11" fmla="*/ 120299 h 233204"/>
                <a:gd name="connsiteX12" fmla="*/ 6856831 w 12191277"/>
                <a:gd name="connsiteY12" fmla="*/ 232568 h 233204"/>
                <a:gd name="connsiteX13" fmla="*/ 6473344 w 12191277"/>
                <a:gd name="connsiteY13" fmla="*/ 120299 h 233204"/>
                <a:gd name="connsiteX14" fmla="*/ 6094847 w 12191277"/>
                <a:gd name="connsiteY14" fmla="*/ 9409 h 233204"/>
                <a:gd name="connsiteX15" fmla="*/ 5716416 w 12191277"/>
                <a:gd name="connsiteY15" fmla="*/ 120299 h 233204"/>
                <a:gd name="connsiteX16" fmla="*/ 5332930 w 12191277"/>
                <a:gd name="connsiteY16" fmla="*/ 232568 h 233204"/>
                <a:gd name="connsiteX17" fmla="*/ 4949377 w 12191277"/>
                <a:gd name="connsiteY17" fmla="*/ 120299 h 233204"/>
                <a:gd name="connsiteX18" fmla="*/ 4570946 w 12191277"/>
                <a:gd name="connsiteY18" fmla="*/ 9409 h 233204"/>
                <a:gd name="connsiteX19" fmla="*/ 4192515 w 12191277"/>
                <a:gd name="connsiteY19" fmla="*/ 120299 h 233204"/>
                <a:gd name="connsiteX20" fmla="*/ 3809028 w 12191277"/>
                <a:gd name="connsiteY20" fmla="*/ 232568 h 233204"/>
                <a:gd name="connsiteX21" fmla="*/ 3425410 w 12191277"/>
                <a:gd name="connsiteY21" fmla="*/ 120299 h 233204"/>
                <a:gd name="connsiteX22" fmla="*/ 3047044 w 12191277"/>
                <a:gd name="connsiteY22" fmla="*/ 9409 h 233204"/>
                <a:gd name="connsiteX23" fmla="*/ 2668613 w 12191277"/>
                <a:gd name="connsiteY23" fmla="*/ 120299 h 233204"/>
                <a:gd name="connsiteX24" fmla="*/ 228512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59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5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6 w 12191277"/>
                <a:gd name="connsiteY55" fmla="*/ -636 h 233204"/>
                <a:gd name="connsiteX56" fmla="*/ 9526663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0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6 w 12191277"/>
                <a:gd name="connsiteY63" fmla="*/ -636 h 233204"/>
                <a:gd name="connsiteX64" fmla="*/ 12191176 w 12191277"/>
                <a:gd name="connsiteY64" fmla="*/ 9409 h 233204"/>
                <a:gd name="connsiteX65" fmla="*/ 11812679 w 12191277"/>
                <a:gd name="connsiteY65" fmla="*/ 120299 h 233204"/>
                <a:gd name="connsiteX66" fmla="*/ 11428667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667" y="232568"/>
                  </a:moveTo>
                  <a:cubicBezTo>
                    <a:pt x="11236825" y="232568"/>
                    <a:pt x="11139394" y="175514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514"/>
                    <a:pt x="10096541" y="232568"/>
                    <a:pt x="9904700" y="232568"/>
                  </a:cubicBezTo>
                  <a:cubicBezTo>
                    <a:pt x="9712858" y="232568"/>
                    <a:pt x="9615426" y="175514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514"/>
                    <a:pt x="8572574" y="232568"/>
                    <a:pt x="8380733" y="232568"/>
                  </a:cubicBezTo>
                  <a:cubicBezTo>
                    <a:pt x="8188891" y="232568"/>
                    <a:pt x="8091460" y="175514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514"/>
                    <a:pt x="7048673" y="232568"/>
                    <a:pt x="6856831" y="232568"/>
                  </a:cubicBezTo>
                  <a:cubicBezTo>
                    <a:pt x="6664990" y="232568"/>
                    <a:pt x="6567558" y="175514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514" y="65806"/>
                    <a:pt x="5716416" y="120299"/>
                  </a:cubicBezTo>
                  <a:cubicBezTo>
                    <a:pt x="5622202" y="175514"/>
                    <a:pt x="5524772" y="232568"/>
                    <a:pt x="5332930" y="232568"/>
                  </a:cubicBezTo>
                  <a:cubicBezTo>
                    <a:pt x="5141088" y="232568"/>
                    <a:pt x="5043657" y="175514"/>
                    <a:pt x="4949377" y="120299"/>
                  </a:cubicBezTo>
                  <a:cubicBezTo>
                    <a:pt x="4856345" y="65806"/>
                    <a:pt x="4760096" y="9409"/>
                    <a:pt x="4570946" y="9409"/>
                  </a:cubicBezTo>
                  <a:cubicBezTo>
                    <a:pt x="4381796" y="9409"/>
                    <a:pt x="4285613" y="65806"/>
                    <a:pt x="4192515" y="120299"/>
                  </a:cubicBezTo>
                  <a:cubicBezTo>
                    <a:pt x="4098301" y="175514"/>
                    <a:pt x="4000870" y="232568"/>
                    <a:pt x="3809028" y="232568"/>
                  </a:cubicBezTo>
                  <a:cubicBezTo>
                    <a:pt x="3617186" y="232568"/>
                    <a:pt x="3519952" y="175514"/>
                    <a:pt x="3425410" y="120299"/>
                  </a:cubicBezTo>
                  <a:cubicBezTo>
                    <a:pt x="3332378" y="65806"/>
                    <a:pt x="3236129" y="9409"/>
                    <a:pt x="3047044" y="9409"/>
                  </a:cubicBezTo>
                  <a:cubicBezTo>
                    <a:pt x="2857960" y="9409"/>
                    <a:pt x="2761645" y="65806"/>
                    <a:pt x="2668613" y="120299"/>
                  </a:cubicBezTo>
                  <a:cubicBezTo>
                    <a:pt x="2574399" y="175514"/>
                    <a:pt x="2476968" y="232568"/>
                    <a:pt x="2285127" y="232568"/>
                  </a:cubicBezTo>
                  <a:cubicBezTo>
                    <a:pt x="2093285" y="232568"/>
                    <a:pt x="1996116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9" y="166126"/>
                    <a:pt x="10283590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6" y="222522"/>
                    <a:pt x="11714526" y="166126"/>
                    <a:pt x="11807623" y="111633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9"/>
                  </a:lnTo>
                  <a:cubicBezTo>
                    <a:pt x="12002025" y="9409"/>
                    <a:pt x="11905777" y="65806"/>
                    <a:pt x="11812679" y="120299"/>
                  </a:cubicBezTo>
                  <a:cubicBezTo>
                    <a:pt x="11718136" y="175514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8B76C76-643F-86D2-71DB-0C2C7571404E}"/>
                </a:ext>
              </a:extLst>
            </p:cNvPr>
            <p:cNvSpPr/>
            <p:nvPr/>
          </p:nvSpPr>
          <p:spPr>
            <a:xfrm>
              <a:off x="328" y="626415"/>
              <a:ext cx="12190949" cy="233400"/>
            </a:xfrm>
            <a:custGeom>
              <a:avLst/>
              <a:gdLst>
                <a:gd name="connsiteX0" fmla="*/ 11428667 w 12190949"/>
                <a:gd name="connsiteY0" fmla="*/ 232568 h 233400"/>
                <a:gd name="connsiteX1" fmla="*/ 11045180 w 12190949"/>
                <a:gd name="connsiteY1" fmla="*/ 120299 h 233400"/>
                <a:gd name="connsiteX2" fmla="*/ 10666683 w 12190949"/>
                <a:gd name="connsiteY2" fmla="*/ 9409 h 233400"/>
                <a:gd name="connsiteX3" fmla="*/ 10288187 w 12190949"/>
                <a:gd name="connsiteY3" fmla="*/ 120299 h 233400"/>
                <a:gd name="connsiteX4" fmla="*/ 9904700 w 12190949"/>
                <a:gd name="connsiteY4" fmla="*/ 232568 h 233400"/>
                <a:gd name="connsiteX5" fmla="*/ 9521147 w 12190949"/>
                <a:gd name="connsiteY5" fmla="*/ 120299 h 233400"/>
                <a:gd name="connsiteX6" fmla="*/ 9142716 w 12190949"/>
                <a:gd name="connsiteY6" fmla="*/ 9409 h 233400"/>
                <a:gd name="connsiteX7" fmla="*/ 8764285 w 12190949"/>
                <a:gd name="connsiteY7" fmla="*/ 120299 h 233400"/>
                <a:gd name="connsiteX8" fmla="*/ 8380733 w 12190949"/>
                <a:gd name="connsiteY8" fmla="*/ 232568 h 233400"/>
                <a:gd name="connsiteX9" fmla="*/ 7997246 w 12190949"/>
                <a:gd name="connsiteY9" fmla="*/ 120299 h 233400"/>
                <a:gd name="connsiteX10" fmla="*/ 7618814 w 12190949"/>
                <a:gd name="connsiteY10" fmla="*/ 9409 h 233400"/>
                <a:gd name="connsiteX11" fmla="*/ 7240318 w 12190949"/>
                <a:gd name="connsiteY11" fmla="*/ 120299 h 233400"/>
                <a:gd name="connsiteX12" fmla="*/ 6856831 w 12190949"/>
                <a:gd name="connsiteY12" fmla="*/ 232568 h 233400"/>
                <a:gd name="connsiteX13" fmla="*/ 6473344 w 12190949"/>
                <a:gd name="connsiteY13" fmla="*/ 120299 h 233400"/>
                <a:gd name="connsiteX14" fmla="*/ 6094847 w 12190949"/>
                <a:gd name="connsiteY14" fmla="*/ 9409 h 233400"/>
                <a:gd name="connsiteX15" fmla="*/ 5716745 w 12190949"/>
                <a:gd name="connsiteY15" fmla="*/ 120496 h 233400"/>
                <a:gd name="connsiteX16" fmla="*/ 5333258 w 12190949"/>
                <a:gd name="connsiteY16" fmla="*/ 232765 h 233400"/>
                <a:gd name="connsiteX17" fmla="*/ 4949705 w 12190949"/>
                <a:gd name="connsiteY17" fmla="*/ 120496 h 233400"/>
                <a:gd name="connsiteX18" fmla="*/ 4571275 w 12190949"/>
                <a:gd name="connsiteY18" fmla="*/ 9606 h 233400"/>
                <a:gd name="connsiteX19" fmla="*/ 4192646 w 12190949"/>
                <a:gd name="connsiteY19" fmla="*/ 120496 h 233400"/>
                <a:gd name="connsiteX20" fmla="*/ 3809159 w 12190949"/>
                <a:gd name="connsiteY20" fmla="*/ 232765 h 233400"/>
                <a:gd name="connsiteX21" fmla="*/ 3425410 w 12190949"/>
                <a:gd name="connsiteY21" fmla="*/ 120496 h 233400"/>
                <a:gd name="connsiteX22" fmla="*/ 3047044 w 12190949"/>
                <a:gd name="connsiteY22" fmla="*/ 9606 h 233400"/>
                <a:gd name="connsiteX23" fmla="*/ 2668613 w 12190949"/>
                <a:gd name="connsiteY23" fmla="*/ 120496 h 233400"/>
                <a:gd name="connsiteX24" fmla="*/ 2285127 w 12190949"/>
                <a:gd name="connsiteY24" fmla="*/ 232765 h 233400"/>
                <a:gd name="connsiteX25" fmla="*/ 1902231 w 12190949"/>
                <a:gd name="connsiteY25" fmla="*/ 120496 h 233400"/>
                <a:gd name="connsiteX26" fmla="*/ 1523799 w 12190949"/>
                <a:gd name="connsiteY26" fmla="*/ 9606 h 233400"/>
                <a:gd name="connsiteX27" fmla="*/ 1145368 w 12190949"/>
                <a:gd name="connsiteY27" fmla="*/ 120496 h 233400"/>
                <a:gd name="connsiteX28" fmla="*/ 761881 w 12190949"/>
                <a:gd name="connsiteY28" fmla="*/ 232765 h 233400"/>
                <a:gd name="connsiteX29" fmla="*/ 378329 w 12190949"/>
                <a:gd name="connsiteY29" fmla="*/ 120496 h 233400"/>
                <a:gd name="connsiteX30" fmla="*/ -102 w 12190949"/>
                <a:gd name="connsiteY30" fmla="*/ 9606 h 233400"/>
                <a:gd name="connsiteX31" fmla="*/ -102 w 12190949"/>
                <a:gd name="connsiteY31" fmla="*/ -439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39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3820 w 12190949"/>
                <a:gd name="connsiteY38" fmla="*/ 111567 h 233400"/>
                <a:gd name="connsiteX39" fmla="*/ 3047307 w 12190949"/>
                <a:gd name="connsiteY39" fmla="*/ -636 h 233400"/>
                <a:gd name="connsiteX40" fmla="*/ 3430728 w 12190949"/>
                <a:gd name="connsiteY40" fmla="*/ 111567 h 233400"/>
                <a:gd name="connsiteX41" fmla="*/ 3809159 w 12190949"/>
                <a:gd name="connsiteY41" fmla="*/ 222457 h 233400"/>
                <a:gd name="connsiteX42" fmla="*/ 4187591 w 12190949"/>
                <a:gd name="connsiteY42" fmla="*/ 111567 h 233400"/>
                <a:gd name="connsiteX43" fmla="*/ 4571077 w 12190949"/>
                <a:gd name="connsiteY43" fmla="*/ -636 h 233400"/>
                <a:gd name="connsiteX44" fmla="*/ 4954564 w 12190949"/>
                <a:gd name="connsiteY44" fmla="*/ 111567 h 233400"/>
                <a:gd name="connsiteX45" fmla="*/ 5333061 w 12190949"/>
                <a:gd name="connsiteY45" fmla="*/ 222457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9 h 233400"/>
                <a:gd name="connsiteX65" fmla="*/ 11812350 w 12190949"/>
                <a:gd name="connsiteY65" fmla="*/ 120299 h 233400"/>
                <a:gd name="connsiteX66" fmla="*/ 11428667 w 12190949"/>
                <a:gd name="connsiteY66" fmla="*/ 232568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8"/>
                  </a:moveTo>
                  <a:cubicBezTo>
                    <a:pt x="11236825" y="232568"/>
                    <a:pt x="11139394" y="175448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448"/>
                    <a:pt x="10096541" y="232568"/>
                    <a:pt x="9904700" y="232568"/>
                  </a:cubicBezTo>
                  <a:cubicBezTo>
                    <a:pt x="9712858" y="232568"/>
                    <a:pt x="9615426" y="175448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448"/>
                    <a:pt x="8572574" y="232568"/>
                    <a:pt x="8380733" y="232568"/>
                  </a:cubicBezTo>
                  <a:cubicBezTo>
                    <a:pt x="8188891" y="232568"/>
                    <a:pt x="8091460" y="175448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448"/>
                    <a:pt x="7048673" y="232568"/>
                    <a:pt x="6856831" y="232568"/>
                  </a:cubicBezTo>
                  <a:cubicBezTo>
                    <a:pt x="6664990" y="232568"/>
                    <a:pt x="6567558" y="175448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646" y="65806"/>
                    <a:pt x="5716745" y="120496"/>
                  </a:cubicBezTo>
                  <a:cubicBezTo>
                    <a:pt x="5622531" y="175646"/>
                    <a:pt x="5525100" y="232765"/>
                    <a:pt x="5333258" y="232765"/>
                  </a:cubicBezTo>
                  <a:cubicBezTo>
                    <a:pt x="5141416" y="232765"/>
                    <a:pt x="5043985" y="175646"/>
                    <a:pt x="4949705" y="120496"/>
                  </a:cubicBezTo>
                  <a:cubicBezTo>
                    <a:pt x="4856673" y="66003"/>
                    <a:pt x="4760424" y="9606"/>
                    <a:pt x="4571275" y="9606"/>
                  </a:cubicBezTo>
                  <a:cubicBezTo>
                    <a:pt x="4382124" y="9606"/>
                    <a:pt x="4285481" y="65806"/>
                    <a:pt x="4192646" y="120496"/>
                  </a:cubicBezTo>
                  <a:cubicBezTo>
                    <a:pt x="4098432" y="175646"/>
                    <a:pt x="4001001" y="232765"/>
                    <a:pt x="3809159" y="232765"/>
                  </a:cubicBezTo>
                  <a:cubicBezTo>
                    <a:pt x="3617317" y="232765"/>
                    <a:pt x="3519952" y="175448"/>
                    <a:pt x="3425410" y="120496"/>
                  </a:cubicBezTo>
                  <a:cubicBezTo>
                    <a:pt x="3332378" y="66003"/>
                    <a:pt x="3236129" y="9606"/>
                    <a:pt x="3047044" y="9606"/>
                  </a:cubicBezTo>
                  <a:cubicBezTo>
                    <a:pt x="2857960" y="9606"/>
                    <a:pt x="2761645" y="66003"/>
                    <a:pt x="2668613" y="120496"/>
                  </a:cubicBezTo>
                  <a:cubicBezTo>
                    <a:pt x="2574399" y="175646"/>
                    <a:pt x="2476968" y="232765"/>
                    <a:pt x="2285127" y="232765"/>
                  </a:cubicBezTo>
                  <a:cubicBezTo>
                    <a:pt x="2093285" y="232765"/>
                    <a:pt x="1996116" y="175448"/>
                    <a:pt x="1902231" y="120496"/>
                  </a:cubicBezTo>
                  <a:cubicBezTo>
                    <a:pt x="1809133" y="66003"/>
                    <a:pt x="1712949" y="9606"/>
                    <a:pt x="1523799" y="9606"/>
                  </a:cubicBezTo>
                  <a:cubicBezTo>
                    <a:pt x="1334649" y="9606"/>
                    <a:pt x="1238400" y="66003"/>
                    <a:pt x="1145368" y="120496"/>
                  </a:cubicBezTo>
                  <a:cubicBezTo>
                    <a:pt x="1051154" y="175646"/>
                    <a:pt x="953723" y="232765"/>
                    <a:pt x="761881" y="232765"/>
                  </a:cubicBezTo>
                  <a:cubicBezTo>
                    <a:pt x="570040" y="232765"/>
                    <a:pt x="472609" y="175646"/>
                    <a:pt x="378329" y="120496"/>
                  </a:cubicBezTo>
                  <a:cubicBezTo>
                    <a:pt x="285297" y="66003"/>
                    <a:pt x="189048" y="9606"/>
                    <a:pt x="-102" y="9606"/>
                  </a:cubicBezTo>
                  <a:lnTo>
                    <a:pt x="-102" y="-439"/>
                  </a:lnTo>
                  <a:cubicBezTo>
                    <a:pt x="191740" y="-439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39"/>
                    <a:pt x="1523799" y="-439"/>
                  </a:cubicBezTo>
                  <a:cubicBezTo>
                    <a:pt x="1715641" y="-439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0723" y="166454"/>
                    <a:pt x="2663820" y="111567"/>
                  </a:cubicBezTo>
                  <a:cubicBezTo>
                    <a:pt x="2758034" y="56417"/>
                    <a:pt x="2855465" y="-636"/>
                    <a:pt x="3047307" y="-636"/>
                  </a:cubicBezTo>
                  <a:cubicBezTo>
                    <a:pt x="3239149" y="-636"/>
                    <a:pt x="3336514" y="56417"/>
                    <a:pt x="3430728" y="111567"/>
                  </a:cubicBezTo>
                  <a:cubicBezTo>
                    <a:pt x="3523826" y="166126"/>
                    <a:pt x="3620075" y="222457"/>
                    <a:pt x="3809159" y="222457"/>
                  </a:cubicBezTo>
                  <a:cubicBezTo>
                    <a:pt x="3998244" y="222457"/>
                    <a:pt x="4094558" y="166126"/>
                    <a:pt x="4187591" y="111567"/>
                  </a:cubicBezTo>
                  <a:cubicBezTo>
                    <a:pt x="4281805" y="56417"/>
                    <a:pt x="4379236" y="-636"/>
                    <a:pt x="4571077" y="-636"/>
                  </a:cubicBezTo>
                  <a:cubicBezTo>
                    <a:pt x="4762919" y="-636"/>
                    <a:pt x="4860350" y="56417"/>
                    <a:pt x="4954564" y="111567"/>
                  </a:cubicBezTo>
                  <a:cubicBezTo>
                    <a:pt x="5047662" y="166126"/>
                    <a:pt x="5143911" y="222457"/>
                    <a:pt x="5333061" y="222457"/>
                  </a:cubicBezTo>
                  <a:cubicBezTo>
                    <a:pt x="5522211" y="222457"/>
                    <a:pt x="5618263" y="166454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6"/>
                    <a:pt x="6667812" y="222457"/>
                    <a:pt x="6856963" y="222457"/>
                  </a:cubicBezTo>
                  <a:cubicBezTo>
                    <a:pt x="7046112" y="222457"/>
                    <a:pt x="7142362" y="166126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6"/>
                    <a:pt x="8191714" y="222457"/>
                    <a:pt x="8380864" y="222457"/>
                  </a:cubicBezTo>
                  <a:cubicBezTo>
                    <a:pt x="8570014" y="222457"/>
                    <a:pt x="8666263" y="166126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6"/>
                    <a:pt x="9715681" y="222457"/>
                    <a:pt x="9904831" y="222457"/>
                  </a:cubicBezTo>
                  <a:cubicBezTo>
                    <a:pt x="10093981" y="222457"/>
                    <a:pt x="10190230" y="166126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6"/>
                    <a:pt x="11239648" y="222457"/>
                    <a:pt x="11428798" y="222457"/>
                  </a:cubicBezTo>
                  <a:cubicBezTo>
                    <a:pt x="11617948" y="222457"/>
                    <a:pt x="11714197" y="166126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9"/>
                  </a:lnTo>
                  <a:cubicBezTo>
                    <a:pt x="12001698" y="9409"/>
                    <a:pt x="11905448" y="65806"/>
                    <a:pt x="11812350" y="120299"/>
                  </a:cubicBezTo>
                  <a:cubicBezTo>
                    <a:pt x="11718136" y="175448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4B0EAB2-4B30-57A1-4EAA-D3E538CAECDA}"/>
                </a:ext>
              </a:extLst>
            </p:cNvPr>
            <p:cNvSpPr/>
            <p:nvPr/>
          </p:nvSpPr>
          <p:spPr>
            <a:xfrm>
              <a:off x="0" y="727194"/>
              <a:ext cx="12191277" cy="233335"/>
            </a:xfrm>
            <a:custGeom>
              <a:avLst/>
              <a:gdLst>
                <a:gd name="connsiteX0" fmla="*/ 11428995 w 12191277"/>
                <a:gd name="connsiteY0" fmla="*/ 232699 h 233335"/>
                <a:gd name="connsiteX1" fmla="*/ 11045508 w 12191277"/>
                <a:gd name="connsiteY1" fmla="*/ 120430 h 233335"/>
                <a:gd name="connsiteX2" fmla="*/ 10667011 w 12191277"/>
                <a:gd name="connsiteY2" fmla="*/ 9540 h 233335"/>
                <a:gd name="connsiteX3" fmla="*/ 10288515 w 12191277"/>
                <a:gd name="connsiteY3" fmla="*/ 120430 h 233335"/>
                <a:gd name="connsiteX4" fmla="*/ 9905028 w 12191277"/>
                <a:gd name="connsiteY4" fmla="*/ 232699 h 233335"/>
                <a:gd name="connsiteX5" fmla="*/ 9521475 w 12191277"/>
                <a:gd name="connsiteY5" fmla="*/ 120430 h 233335"/>
                <a:gd name="connsiteX6" fmla="*/ 9143044 w 12191277"/>
                <a:gd name="connsiteY6" fmla="*/ 9540 h 233335"/>
                <a:gd name="connsiteX7" fmla="*/ 8764613 w 12191277"/>
                <a:gd name="connsiteY7" fmla="*/ 120430 h 233335"/>
                <a:gd name="connsiteX8" fmla="*/ 8381061 w 12191277"/>
                <a:gd name="connsiteY8" fmla="*/ 232699 h 233335"/>
                <a:gd name="connsiteX9" fmla="*/ 7997574 w 12191277"/>
                <a:gd name="connsiteY9" fmla="*/ 120430 h 233335"/>
                <a:gd name="connsiteX10" fmla="*/ 7619143 w 12191277"/>
                <a:gd name="connsiteY10" fmla="*/ 9540 h 233335"/>
                <a:gd name="connsiteX11" fmla="*/ 7240646 w 12191277"/>
                <a:gd name="connsiteY11" fmla="*/ 120430 h 233335"/>
                <a:gd name="connsiteX12" fmla="*/ 6857160 w 12191277"/>
                <a:gd name="connsiteY12" fmla="*/ 232699 h 233335"/>
                <a:gd name="connsiteX13" fmla="*/ 6473673 w 12191277"/>
                <a:gd name="connsiteY13" fmla="*/ 120430 h 233335"/>
                <a:gd name="connsiteX14" fmla="*/ 6095176 w 12191277"/>
                <a:gd name="connsiteY14" fmla="*/ 9540 h 233335"/>
                <a:gd name="connsiteX15" fmla="*/ 5717073 w 12191277"/>
                <a:gd name="connsiteY15" fmla="*/ 120430 h 233335"/>
                <a:gd name="connsiteX16" fmla="*/ 5333586 w 12191277"/>
                <a:gd name="connsiteY16" fmla="*/ 232699 h 233335"/>
                <a:gd name="connsiteX17" fmla="*/ 4950034 w 12191277"/>
                <a:gd name="connsiteY17" fmla="*/ 120430 h 233335"/>
                <a:gd name="connsiteX18" fmla="*/ 4571406 w 12191277"/>
                <a:gd name="connsiteY18" fmla="*/ 9540 h 233335"/>
                <a:gd name="connsiteX19" fmla="*/ 4192974 w 12191277"/>
                <a:gd name="connsiteY19" fmla="*/ 120430 h 233335"/>
                <a:gd name="connsiteX20" fmla="*/ 3809488 w 12191277"/>
                <a:gd name="connsiteY20" fmla="*/ 232699 h 233335"/>
                <a:gd name="connsiteX21" fmla="*/ 3426001 w 12191277"/>
                <a:gd name="connsiteY21" fmla="*/ 120430 h 233335"/>
                <a:gd name="connsiteX22" fmla="*/ 3047635 w 12191277"/>
                <a:gd name="connsiteY22" fmla="*/ 9540 h 233335"/>
                <a:gd name="connsiteX23" fmla="*/ 2669204 w 12191277"/>
                <a:gd name="connsiteY23" fmla="*/ 120430 h 233335"/>
                <a:gd name="connsiteX24" fmla="*/ 2285717 w 12191277"/>
                <a:gd name="connsiteY24" fmla="*/ 232699 h 233335"/>
                <a:gd name="connsiteX25" fmla="*/ 1902231 w 12191277"/>
                <a:gd name="connsiteY25" fmla="*/ 120430 h 233335"/>
                <a:gd name="connsiteX26" fmla="*/ 1523799 w 12191277"/>
                <a:gd name="connsiteY26" fmla="*/ 9540 h 233335"/>
                <a:gd name="connsiteX27" fmla="*/ 1145368 w 12191277"/>
                <a:gd name="connsiteY27" fmla="*/ 120430 h 233335"/>
                <a:gd name="connsiteX28" fmla="*/ 761881 w 12191277"/>
                <a:gd name="connsiteY28" fmla="*/ 232699 h 233335"/>
                <a:gd name="connsiteX29" fmla="*/ 378329 w 12191277"/>
                <a:gd name="connsiteY29" fmla="*/ 120430 h 233335"/>
                <a:gd name="connsiteX30" fmla="*/ -102 w 12191277"/>
                <a:gd name="connsiteY30" fmla="*/ 9540 h 233335"/>
                <a:gd name="connsiteX31" fmla="*/ -102 w 12191277"/>
                <a:gd name="connsiteY31" fmla="*/ -505 h 233335"/>
                <a:gd name="connsiteX32" fmla="*/ 383384 w 12191277"/>
                <a:gd name="connsiteY32" fmla="*/ 111764 h 233335"/>
                <a:gd name="connsiteX33" fmla="*/ 761881 w 12191277"/>
                <a:gd name="connsiteY33" fmla="*/ 222653 h 233335"/>
                <a:gd name="connsiteX34" fmla="*/ 1140313 w 12191277"/>
                <a:gd name="connsiteY34" fmla="*/ 111764 h 233335"/>
                <a:gd name="connsiteX35" fmla="*/ 1523799 w 12191277"/>
                <a:gd name="connsiteY35" fmla="*/ -505 h 233335"/>
                <a:gd name="connsiteX36" fmla="*/ 1907286 w 12191277"/>
                <a:gd name="connsiteY36" fmla="*/ 111764 h 233335"/>
                <a:gd name="connsiteX37" fmla="*/ 2285717 w 12191277"/>
                <a:gd name="connsiteY37" fmla="*/ 222653 h 233335"/>
                <a:gd name="connsiteX38" fmla="*/ 2664149 w 12191277"/>
                <a:gd name="connsiteY38" fmla="*/ 111632 h 233335"/>
                <a:gd name="connsiteX39" fmla="*/ 3047635 w 12191277"/>
                <a:gd name="connsiteY39" fmla="*/ -636 h 233335"/>
                <a:gd name="connsiteX40" fmla="*/ 3431056 w 12191277"/>
                <a:gd name="connsiteY40" fmla="*/ 111632 h 233335"/>
                <a:gd name="connsiteX41" fmla="*/ 3809488 w 12191277"/>
                <a:gd name="connsiteY41" fmla="*/ 222522 h 233335"/>
                <a:gd name="connsiteX42" fmla="*/ 4187919 w 12191277"/>
                <a:gd name="connsiteY42" fmla="*/ 111632 h 233335"/>
                <a:gd name="connsiteX43" fmla="*/ 4571406 w 12191277"/>
                <a:gd name="connsiteY43" fmla="*/ -636 h 233335"/>
                <a:gd name="connsiteX44" fmla="*/ 4954892 w 12191277"/>
                <a:gd name="connsiteY44" fmla="*/ 111632 h 233335"/>
                <a:gd name="connsiteX45" fmla="*/ 5333389 w 12191277"/>
                <a:gd name="connsiteY45" fmla="*/ 222522 h 233335"/>
                <a:gd name="connsiteX46" fmla="*/ 5711821 w 12191277"/>
                <a:gd name="connsiteY46" fmla="*/ 111632 h 233335"/>
                <a:gd name="connsiteX47" fmla="*/ 6095307 w 12191277"/>
                <a:gd name="connsiteY47" fmla="*/ -636 h 233335"/>
                <a:gd name="connsiteX48" fmla="*/ 6478860 w 12191277"/>
                <a:gd name="connsiteY48" fmla="*/ 111632 h 233335"/>
                <a:gd name="connsiteX49" fmla="*/ 6857291 w 12191277"/>
                <a:gd name="connsiteY49" fmla="*/ 222522 h 233335"/>
                <a:gd name="connsiteX50" fmla="*/ 7235722 w 12191277"/>
                <a:gd name="connsiteY50" fmla="*/ 111632 h 233335"/>
                <a:gd name="connsiteX51" fmla="*/ 7619274 w 12191277"/>
                <a:gd name="connsiteY51" fmla="*/ -636 h 233335"/>
                <a:gd name="connsiteX52" fmla="*/ 8002761 w 12191277"/>
                <a:gd name="connsiteY52" fmla="*/ 111632 h 233335"/>
                <a:gd name="connsiteX53" fmla="*/ 8381192 w 12191277"/>
                <a:gd name="connsiteY53" fmla="*/ 222522 h 233335"/>
                <a:gd name="connsiteX54" fmla="*/ 8759689 w 12191277"/>
                <a:gd name="connsiteY54" fmla="*/ 111632 h 233335"/>
                <a:gd name="connsiteX55" fmla="*/ 9143175 w 12191277"/>
                <a:gd name="connsiteY55" fmla="*/ -636 h 233335"/>
                <a:gd name="connsiteX56" fmla="*/ 9526662 w 12191277"/>
                <a:gd name="connsiteY56" fmla="*/ 111632 h 233335"/>
                <a:gd name="connsiteX57" fmla="*/ 9905159 w 12191277"/>
                <a:gd name="connsiteY57" fmla="*/ 222522 h 233335"/>
                <a:gd name="connsiteX58" fmla="*/ 10283591 w 12191277"/>
                <a:gd name="connsiteY58" fmla="*/ 111632 h 233335"/>
                <a:gd name="connsiteX59" fmla="*/ 10667143 w 12191277"/>
                <a:gd name="connsiteY59" fmla="*/ -636 h 233335"/>
                <a:gd name="connsiteX60" fmla="*/ 11050695 w 12191277"/>
                <a:gd name="connsiteY60" fmla="*/ 111632 h 233335"/>
                <a:gd name="connsiteX61" fmla="*/ 11429127 w 12191277"/>
                <a:gd name="connsiteY61" fmla="*/ 222522 h 233335"/>
                <a:gd name="connsiteX62" fmla="*/ 11807624 w 12191277"/>
                <a:gd name="connsiteY62" fmla="*/ 111632 h 233335"/>
                <a:gd name="connsiteX63" fmla="*/ 12191175 w 12191277"/>
                <a:gd name="connsiteY63" fmla="*/ -636 h 233335"/>
                <a:gd name="connsiteX64" fmla="*/ 12191175 w 12191277"/>
                <a:gd name="connsiteY64" fmla="*/ 9408 h 233335"/>
                <a:gd name="connsiteX65" fmla="*/ 11812678 w 12191277"/>
                <a:gd name="connsiteY65" fmla="*/ 120299 h 233335"/>
                <a:gd name="connsiteX66" fmla="*/ 11428995 w 12191277"/>
                <a:gd name="connsiteY66" fmla="*/ 232699 h 23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5">
                  <a:moveTo>
                    <a:pt x="11428995" y="232699"/>
                  </a:moveTo>
                  <a:cubicBezTo>
                    <a:pt x="11237153" y="232699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9"/>
                    <a:pt x="9905028" y="232699"/>
                  </a:cubicBezTo>
                  <a:cubicBezTo>
                    <a:pt x="9713186" y="232699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9"/>
                    <a:pt x="8381061" y="232699"/>
                  </a:cubicBezTo>
                  <a:cubicBezTo>
                    <a:pt x="8189219" y="232699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9"/>
                    <a:pt x="6857160" y="232699"/>
                  </a:cubicBezTo>
                  <a:cubicBezTo>
                    <a:pt x="6665318" y="232699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9"/>
                    <a:pt x="5333586" y="232699"/>
                  </a:cubicBezTo>
                  <a:cubicBezTo>
                    <a:pt x="5141744" y="232699"/>
                    <a:pt x="5044314" y="175645"/>
                    <a:pt x="4950034" y="120430"/>
                  </a:cubicBezTo>
                  <a:cubicBezTo>
                    <a:pt x="4857002" y="65674"/>
                    <a:pt x="4760556" y="9540"/>
                    <a:pt x="4571406" y="9540"/>
                  </a:cubicBezTo>
                  <a:cubicBezTo>
                    <a:pt x="4382256" y="9540"/>
                    <a:pt x="4285810" y="65674"/>
                    <a:pt x="4192974" y="120430"/>
                  </a:cubicBezTo>
                  <a:cubicBezTo>
                    <a:pt x="4098760" y="175645"/>
                    <a:pt x="4001329" y="232699"/>
                    <a:pt x="3809488" y="232699"/>
                  </a:cubicBezTo>
                  <a:cubicBezTo>
                    <a:pt x="3617646" y="232699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9"/>
                    <a:pt x="2285717" y="232699"/>
                  </a:cubicBezTo>
                  <a:cubicBezTo>
                    <a:pt x="2093876" y="232699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9"/>
                    <a:pt x="761881" y="232699"/>
                  </a:cubicBezTo>
                  <a:cubicBezTo>
                    <a:pt x="570040" y="232699"/>
                    <a:pt x="472609" y="175645"/>
                    <a:pt x="378329" y="120430"/>
                  </a:cubicBezTo>
                  <a:cubicBezTo>
                    <a:pt x="285297" y="65674"/>
                    <a:pt x="188982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7"/>
                    <a:pt x="572731" y="222653"/>
                    <a:pt x="761881" y="222653"/>
                  </a:cubicBezTo>
                  <a:cubicBezTo>
                    <a:pt x="951031" y="222653"/>
                    <a:pt x="1047215" y="166257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7"/>
                    <a:pt x="2096567" y="222653"/>
                    <a:pt x="2285717" y="222653"/>
                  </a:cubicBezTo>
                  <a:cubicBezTo>
                    <a:pt x="2474867" y="222653"/>
                    <a:pt x="2571051" y="166257"/>
                    <a:pt x="2664149" y="111632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591" y="166257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5"/>
                    <a:pt x="11239976" y="222522"/>
                    <a:pt x="11429127" y="222522"/>
                  </a:cubicBezTo>
                  <a:cubicBezTo>
                    <a:pt x="11618276" y="222522"/>
                    <a:pt x="11714525" y="166125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8" y="120299"/>
                  </a:cubicBezTo>
                  <a:cubicBezTo>
                    <a:pt x="11718465" y="175645"/>
                    <a:pt x="11621034" y="232699"/>
                    <a:pt x="11428995" y="23269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C4CAF75-5E84-5734-63EA-566456AC7643}"/>
                </a:ext>
              </a:extLst>
            </p:cNvPr>
            <p:cNvSpPr/>
            <p:nvPr/>
          </p:nvSpPr>
          <p:spPr>
            <a:xfrm>
              <a:off x="-131" y="828302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4FCD355-E489-320A-8034-EBACD5632B93}"/>
                </a:ext>
              </a:extLst>
            </p:cNvPr>
            <p:cNvSpPr/>
            <p:nvPr/>
          </p:nvSpPr>
          <p:spPr>
            <a:xfrm>
              <a:off x="328" y="929212"/>
              <a:ext cx="12191277" cy="233204"/>
            </a:xfrm>
            <a:custGeom>
              <a:avLst/>
              <a:gdLst>
                <a:gd name="connsiteX0" fmla="*/ 11428667 w 12191277"/>
                <a:gd name="connsiteY0" fmla="*/ 232568 h 233204"/>
                <a:gd name="connsiteX1" fmla="*/ 11045180 w 12191277"/>
                <a:gd name="connsiteY1" fmla="*/ 120299 h 233204"/>
                <a:gd name="connsiteX2" fmla="*/ 10666683 w 12191277"/>
                <a:gd name="connsiteY2" fmla="*/ 9409 h 233204"/>
                <a:gd name="connsiteX3" fmla="*/ 10288187 w 12191277"/>
                <a:gd name="connsiteY3" fmla="*/ 120299 h 233204"/>
                <a:gd name="connsiteX4" fmla="*/ 9904700 w 12191277"/>
                <a:gd name="connsiteY4" fmla="*/ 232568 h 233204"/>
                <a:gd name="connsiteX5" fmla="*/ 9521147 w 12191277"/>
                <a:gd name="connsiteY5" fmla="*/ 120299 h 233204"/>
                <a:gd name="connsiteX6" fmla="*/ 9142716 w 12191277"/>
                <a:gd name="connsiteY6" fmla="*/ 9409 h 233204"/>
                <a:gd name="connsiteX7" fmla="*/ 8764285 w 12191277"/>
                <a:gd name="connsiteY7" fmla="*/ 120299 h 233204"/>
                <a:gd name="connsiteX8" fmla="*/ 8380733 w 12191277"/>
                <a:gd name="connsiteY8" fmla="*/ 232568 h 233204"/>
                <a:gd name="connsiteX9" fmla="*/ 7997246 w 12191277"/>
                <a:gd name="connsiteY9" fmla="*/ 120299 h 233204"/>
                <a:gd name="connsiteX10" fmla="*/ 7618814 w 12191277"/>
                <a:gd name="connsiteY10" fmla="*/ 9409 h 233204"/>
                <a:gd name="connsiteX11" fmla="*/ 7240318 w 12191277"/>
                <a:gd name="connsiteY11" fmla="*/ 120299 h 233204"/>
                <a:gd name="connsiteX12" fmla="*/ 6856831 w 12191277"/>
                <a:gd name="connsiteY12" fmla="*/ 232568 h 233204"/>
                <a:gd name="connsiteX13" fmla="*/ 6473344 w 12191277"/>
                <a:gd name="connsiteY13" fmla="*/ 120299 h 233204"/>
                <a:gd name="connsiteX14" fmla="*/ 6094847 w 12191277"/>
                <a:gd name="connsiteY14" fmla="*/ 9409 h 233204"/>
                <a:gd name="connsiteX15" fmla="*/ 5716416 w 12191277"/>
                <a:gd name="connsiteY15" fmla="*/ 120299 h 233204"/>
                <a:gd name="connsiteX16" fmla="*/ 5332930 w 12191277"/>
                <a:gd name="connsiteY16" fmla="*/ 232568 h 233204"/>
                <a:gd name="connsiteX17" fmla="*/ 4949377 w 12191277"/>
                <a:gd name="connsiteY17" fmla="*/ 120299 h 233204"/>
                <a:gd name="connsiteX18" fmla="*/ 4570946 w 12191277"/>
                <a:gd name="connsiteY18" fmla="*/ 9409 h 233204"/>
                <a:gd name="connsiteX19" fmla="*/ 4192515 w 12191277"/>
                <a:gd name="connsiteY19" fmla="*/ 120299 h 233204"/>
                <a:gd name="connsiteX20" fmla="*/ 3809028 w 12191277"/>
                <a:gd name="connsiteY20" fmla="*/ 232568 h 233204"/>
                <a:gd name="connsiteX21" fmla="*/ 3425410 w 12191277"/>
                <a:gd name="connsiteY21" fmla="*/ 120299 h 233204"/>
                <a:gd name="connsiteX22" fmla="*/ 3047044 w 12191277"/>
                <a:gd name="connsiteY22" fmla="*/ 9409 h 233204"/>
                <a:gd name="connsiteX23" fmla="*/ 2668613 w 12191277"/>
                <a:gd name="connsiteY23" fmla="*/ 120299 h 233204"/>
                <a:gd name="connsiteX24" fmla="*/ 228512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59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5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6 w 12191277"/>
                <a:gd name="connsiteY55" fmla="*/ -636 h 233204"/>
                <a:gd name="connsiteX56" fmla="*/ 9526663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0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6 w 12191277"/>
                <a:gd name="connsiteY63" fmla="*/ -636 h 233204"/>
                <a:gd name="connsiteX64" fmla="*/ 12191176 w 12191277"/>
                <a:gd name="connsiteY64" fmla="*/ 9409 h 233204"/>
                <a:gd name="connsiteX65" fmla="*/ 11812679 w 12191277"/>
                <a:gd name="connsiteY65" fmla="*/ 120299 h 233204"/>
                <a:gd name="connsiteX66" fmla="*/ 11428667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667" y="232568"/>
                  </a:moveTo>
                  <a:cubicBezTo>
                    <a:pt x="11236825" y="232568"/>
                    <a:pt x="11139394" y="175514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514"/>
                    <a:pt x="10096541" y="232568"/>
                    <a:pt x="9904700" y="232568"/>
                  </a:cubicBezTo>
                  <a:cubicBezTo>
                    <a:pt x="9712858" y="232568"/>
                    <a:pt x="9615426" y="175514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514"/>
                    <a:pt x="8572574" y="232568"/>
                    <a:pt x="8380733" y="232568"/>
                  </a:cubicBezTo>
                  <a:cubicBezTo>
                    <a:pt x="8188891" y="232568"/>
                    <a:pt x="8091460" y="175514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514"/>
                    <a:pt x="7048673" y="232568"/>
                    <a:pt x="6856831" y="232568"/>
                  </a:cubicBezTo>
                  <a:cubicBezTo>
                    <a:pt x="6664990" y="232568"/>
                    <a:pt x="6567558" y="175514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514" y="65806"/>
                    <a:pt x="5716416" y="120299"/>
                  </a:cubicBezTo>
                  <a:cubicBezTo>
                    <a:pt x="5622202" y="175514"/>
                    <a:pt x="5524772" y="232568"/>
                    <a:pt x="5332930" y="232568"/>
                  </a:cubicBezTo>
                  <a:cubicBezTo>
                    <a:pt x="5141088" y="232568"/>
                    <a:pt x="5043657" y="175514"/>
                    <a:pt x="4949377" y="120299"/>
                  </a:cubicBezTo>
                  <a:cubicBezTo>
                    <a:pt x="4856345" y="65806"/>
                    <a:pt x="4760096" y="9409"/>
                    <a:pt x="4570946" y="9409"/>
                  </a:cubicBezTo>
                  <a:cubicBezTo>
                    <a:pt x="4381796" y="9409"/>
                    <a:pt x="4285613" y="65806"/>
                    <a:pt x="4192515" y="120299"/>
                  </a:cubicBezTo>
                  <a:cubicBezTo>
                    <a:pt x="4098301" y="175514"/>
                    <a:pt x="4000870" y="232568"/>
                    <a:pt x="3809028" y="232568"/>
                  </a:cubicBezTo>
                  <a:cubicBezTo>
                    <a:pt x="3617186" y="232568"/>
                    <a:pt x="3519952" y="175514"/>
                    <a:pt x="3425410" y="120299"/>
                  </a:cubicBezTo>
                  <a:cubicBezTo>
                    <a:pt x="3332378" y="65806"/>
                    <a:pt x="3236129" y="9409"/>
                    <a:pt x="3047044" y="9409"/>
                  </a:cubicBezTo>
                  <a:cubicBezTo>
                    <a:pt x="2857960" y="9409"/>
                    <a:pt x="2761645" y="65806"/>
                    <a:pt x="2668613" y="120299"/>
                  </a:cubicBezTo>
                  <a:cubicBezTo>
                    <a:pt x="2574399" y="175514"/>
                    <a:pt x="2476968" y="232568"/>
                    <a:pt x="2285127" y="232568"/>
                  </a:cubicBezTo>
                  <a:cubicBezTo>
                    <a:pt x="2093285" y="232568"/>
                    <a:pt x="1996116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9" y="166126"/>
                    <a:pt x="10283590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6" y="222522"/>
                    <a:pt x="11714526" y="166126"/>
                    <a:pt x="11807623" y="111633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9"/>
                  </a:lnTo>
                  <a:cubicBezTo>
                    <a:pt x="12002025" y="9409"/>
                    <a:pt x="11905777" y="65806"/>
                    <a:pt x="11812679" y="120299"/>
                  </a:cubicBezTo>
                  <a:cubicBezTo>
                    <a:pt x="11718136" y="175514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A2EC2BC-B585-E31C-BD01-81AB13B75B64}"/>
                </a:ext>
              </a:extLst>
            </p:cNvPr>
            <p:cNvSpPr/>
            <p:nvPr/>
          </p:nvSpPr>
          <p:spPr>
            <a:xfrm>
              <a:off x="-131" y="1029992"/>
              <a:ext cx="12191408" cy="233400"/>
            </a:xfrm>
            <a:custGeom>
              <a:avLst/>
              <a:gdLst>
                <a:gd name="connsiteX0" fmla="*/ 11429126 w 12191408"/>
                <a:gd name="connsiteY0" fmla="*/ 232765 h 233400"/>
                <a:gd name="connsiteX1" fmla="*/ 11045639 w 12191408"/>
                <a:gd name="connsiteY1" fmla="*/ 120495 h 233400"/>
                <a:gd name="connsiteX2" fmla="*/ 10667142 w 12191408"/>
                <a:gd name="connsiteY2" fmla="*/ 9606 h 233400"/>
                <a:gd name="connsiteX3" fmla="*/ 10288646 w 12191408"/>
                <a:gd name="connsiteY3" fmla="*/ 120495 h 233400"/>
                <a:gd name="connsiteX4" fmla="*/ 9905159 w 12191408"/>
                <a:gd name="connsiteY4" fmla="*/ 232765 h 233400"/>
                <a:gd name="connsiteX5" fmla="*/ 9521607 w 12191408"/>
                <a:gd name="connsiteY5" fmla="*/ 120495 h 233400"/>
                <a:gd name="connsiteX6" fmla="*/ 9143175 w 12191408"/>
                <a:gd name="connsiteY6" fmla="*/ 9606 h 233400"/>
                <a:gd name="connsiteX7" fmla="*/ 8764745 w 12191408"/>
                <a:gd name="connsiteY7" fmla="*/ 120495 h 233400"/>
                <a:gd name="connsiteX8" fmla="*/ 8381192 w 12191408"/>
                <a:gd name="connsiteY8" fmla="*/ 232765 h 233400"/>
                <a:gd name="connsiteX9" fmla="*/ 7997705 w 12191408"/>
                <a:gd name="connsiteY9" fmla="*/ 120495 h 233400"/>
                <a:gd name="connsiteX10" fmla="*/ 7619274 w 12191408"/>
                <a:gd name="connsiteY10" fmla="*/ 9606 h 233400"/>
                <a:gd name="connsiteX11" fmla="*/ 7240778 w 12191408"/>
                <a:gd name="connsiteY11" fmla="*/ 120495 h 233400"/>
                <a:gd name="connsiteX12" fmla="*/ 6857291 w 12191408"/>
                <a:gd name="connsiteY12" fmla="*/ 232765 h 233400"/>
                <a:gd name="connsiteX13" fmla="*/ 6473804 w 12191408"/>
                <a:gd name="connsiteY13" fmla="*/ 120495 h 233400"/>
                <a:gd name="connsiteX14" fmla="*/ 6095307 w 12191408"/>
                <a:gd name="connsiteY14" fmla="*/ 9606 h 233400"/>
                <a:gd name="connsiteX15" fmla="*/ 5716876 w 12191408"/>
                <a:gd name="connsiteY15" fmla="*/ 120495 h 233400"/>
                <a:gd name="connsiteX16" fmla="*/ 5333389 w 12191408"/>
                <a:gd name="connsiteY16" fmla="*/ 232765 h 233400"/>
                <a:gd name="connsiteX17" fmla="*/ 4949837 w 12191408"/>
                <a:gd name="connsiteY17" fmla="*/ 120495 h 233400"/>
                <a:gd name="connsiteX18" fmla="*/ 4571406 w 12191408"/>
                <a:gd name="connsiteY18" fmla="*/ 9606 h 233400"/>
                <a:gd name="connsiteX19" fmla="*/ 4192974 w 12191408"/>
                <a:gd name="connsiteY19" fmla="*/ 120495 h 233400"/>
                <a:gd name="connsiteX20" fmla="*/ 3809488 w 12191408"/>
                <a:gd name="connsiteY20" fmla="*/ 232765 h 233400"/>
                <a:gd name="connsiteX21" fmla="*/ 3426001 w 12191408"/>
                <a:gd name="connsiteY21" fmla="*/ 120495 h 233400"/>
                <a:gd name="connsiteX22" fmla="*/ 3047635 w 12191408"/>
                <a:gd name="connsiteY22" fmla="*/ 9606 h 233400"/>
                <a:gd name="connsiteX23" fmla="*/ 2669204 w 12191408"/>
                <a:gd name="connsiteY23" fmla="*/ 120495 h 233400"/>
                <a:gd name="connsiteX24" fmla="*/ 2285717 w 12191408"/>
                <a:gd name="connsiteY24" fmla="*/ 232765 h 233400"/>
                <a:gd name="connsiteX25" fmla="*/ 1902231 w 12191408"/>
                <a:gd name="connsiteY25" fmla="*/ 120495 h 233400"/>
                <a:gd name="connsiteX26" fmla="*/ 1523799 w 12191408"/>
                <a:gd name="connsiteY26" fmla="*/ 9606 h 233400"/>
                <a:gd name="connsiteX27" fmla="*/ 1145368 w 12191408"/>
                <a:gd name="connsiteY27" fmla="*/ 120495 h 233400"/>
                <a:gd name="connsiteX28" fmla="*/ 761881 w 12191408"/>
                <a:gd name="connsiteY28" fmla="*/ 232765 h 233400"/>
                <a:gd name="connsiteX29" fmla="*/ 378329 w 12191408"/>
                <a:gd name="connsiteY29" fmla="*/ 120495 h 233400"/>
                <a:gd name="connsiteX30" fmla="*/ -102 w 12191408"/>
                <a:gd name="connsiteY30" fmla="*/ 9606 h 233400"/>
                <a:gd name="connsiteX31" fmla="*/ -102 w 12191408"/>
                <a:gd name="connsiteY31" fmla="*/ -440 h 233400"/>
                <a:gd name="connsiteX32" fmla="*/ 383384 w 12191408"/>
                <a:gd name="connsiteY32" fmla="*/ 111764 h 233400"/>
                <a:gd name="connsiteX33" fmla="*/ 761881 w 12191408"/>
                <a:gd name="connsiteY33" fmla="*/ 222654 h 233400"/>
                <a:gd name="connsiteX34" fmla="*/ 1140313 w 12191408"/>
                <a:gd name="connsiteY34" fmla="*/ 111764 h 233400"/>
                <a:gd name="connsiteX35" fmla="*/ 1523799 w 12191408"/>
                <a:gd name="connsiteY35" fmla="*/ -440 h 233400"/>
                <a:gd name="connsiteX36" fmla="*/ 1907286 w 12191408"/>
                <a:gd name="connsiteY36" fmla="*/ 111764 h 233400"/>
                <a:gd name="connsiteX37" fmla="*/ 2285849 w 12191408"/>
                <a:gd name="connsiteY37" fmla="*/ 222457 h 233400"/>
                <a:gd name="connsiteX38" fmla="*/ 2664280 w 12191408"/>
                <a:gd name="connsiteY38" fmla="*/ 111567 h 233400"/>
                <a:gd name="connsiteX39" fmla="*/ 3047766 w 12191408"/>
                <a:gd name="connsiteY39" fmla="*/ -636 h 233400"/>
                <a:gd name="connsiteX40" fmla="*/ 3431188 w 12191408"/>
                <a:gd name="connsiteY40" fmla="*/ 111567 h 233400"/>
                <a:gd name="connsiteX41" fmla="*/ 3809619 w 12191408"/>
                <a:gd name="connsiteY41" fmla="*/ 222457 h 233400"/>
                <a:gd name="connsiteX42" fmla="*/ 4188050 w 12191408"/>
                <a:gd name="connsiteY42" fmla="*/ 111567 h 233400"/>
                <a:gd name="connsiteX43" fmla="*/ 4571537 w 12191408"/>
                <a:gd name="connsiteY43" fmla="*/ -636 h 233400"/>
                <a:gd name="connsiteX44" fmla="*/ 4955023 w 12191408"/>
                <a:gd name="connsiteY44" fmla="*/ 111567 h 233400"/>
                <a:gd name="connsiteX45" fmla="*/ 5333521 w 12191408"/>
                <a:gd name="connsiteY45" fmla="*/ 222457 h 233400"/>
                <a:gd name="connsiteX46" fmla="*/ 5711952 w 12191408"/>
                <a:gd name="connsiteY46" fmla="*/ 111567 h 233400"/>
                <a:gd name="connsiteX47" fmla="*/ 6095438 w 12191408"/>
                <a:gd name="connsiteY47" fmla="*/ -636 h 233400"/>
                <a:gd name="connsiteX48" fmla="*/ 6478991 w 12191408"/>
                <a:gd name="connsiteY48" fmla="*/ 111567 h 233400"/>
                <a:gd name="connsiteX49" fmla="*/ 6857422 w 12191408"/>
                <a:gd name="connsiteY49" fmla="*/ 222457 h 233400"/>
                <a:gd name="connsiteX50" fmla="*/ 7235854 w 12191408"/>
                <a:gd name="connsiteY50" fmla="*/ 111567 h 233400"/>
                <a:gd name="connsiteX51" fmla="*/ 7619406 w 12191408"/>
                <a:gd name="connsiteY51" fmla="*/ -636 h 233400"/>
                <a:gd name="connsiteX52" fmla="*/ 8002892 w 12191408"/>
                <a:gd name="connsiteY52" fmla="*/ 111567 h 233400"/>
                <a:gd name="connsiteX53" fmla="*/ 8381324 w 12191408"/>
                <a:gd name="connsiteY53" fmla="*/ 222457 h 233400"/>
                <a:gd name="connsiteX54" fmla="*/ 8759821 w 12191408"/>
                <a:gd name="connsiteY54" fmla="*/ 111567 h 233400"/>
                <a:gd name="connsiteX55" fmla="*/ 9143307 w 12191408"/>
                <a:gd name="connsiteY55" fmla="*/ -636 h 233400"/>
                <a:gd name="connsiteX56" fmla="*/ 9526794 w 12191408"/>
                <a:gd name="connsiteY56" fmla="*/ 111567 h 233400"/>
                <a:gd name="connsiteX57" fmla="*/ 9905291 w 12191408"/>
                <a:gd name="connsiteY57" fmla="*/ 222457 h 233400"/>
                <a:gd name="connsiteX58" fmla="*/ 10283722 w 12191408"/>
                <a:gd name="connsiteY58" fmla="*/ 111567 h 233400"/>
                <a:gd name="connsiteX59" fmla="*/ 10667274 w 12191408"/>
                <a:gd name="connsiteY59" fmla="*/ -636 h 233400"/>
                <a:gd name="connsiteX60" fmla="*/ 11050826 w 12191408"/>
                <a:gd name="connsiteY60" fmla="*/ 111567 h 233400"/>
                <a:gd name="connsiteX61" fmla="*/ 11429258 w 12191408"/>
                <a:gd name="connsiteY61" fmla="*/ 222457 h 233400"/>
                <a:gd name="connsiteX62" fmla="*/ 11807755 w 12191408"/>
                <a:gd name="connsiteY62" fmla="*/ 111567 h 233400"/>
                <a:gd name="connsiteX63" fmla="*/ 12191307 w 12191408"/>
                <a:gd name="connsiteY63" fmla="*/ -636 h 233400"/>
                <a:gd name="connsiteX64" fmla="*/ 12191307 w 12191408"/>
                <a:gd name="connsiteY64" fmla="*/ 9408 h 233400"/>
                <a:gd name="connsiteX65" fmla="*/ 11812810 w 12191408"/>
                <a:gd name="connsiteY65" fmla="*/ 120299 h 233400"/>
                <a:gd name="connsiteX66" fmla="*/ 11429126 w 12191408"/>
                <a:gd name="connsiteY66" fmla="*/ 232765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400">
                  <a:moveTo>
                    <a:pt x="11429126" y="232765"/>
                  </a:moveTo>
                  <a:cubicBezTo>
                    <a:pt x="11237285" y="232765"/>
                    <a:pt x="11139853" y="175645"/>
                    <a:pt x="11045639" y="120495"/>
                  </a:cubicBezTo>
                  <a:cubicBezTo>
                    <a:pt x="10952542" y="66002"/>
                    <a:pt x="10856293" y="9606"/>
                    <a:pt x="10667142" y="9606"/>
                  </a:cubicBezTo>
                  <a:cubicBezTo>
                    <a:pt x="10477993" y="9606"/>
                    <a:pt x="10381743" y="66002"/>
                    <a:pt x="10288646" y="120495"/>
                  </a:cubicBezTo>
                  <a:cubicBezTo>
                    <a:pt x="10194432" y="175645"/>
                    <a:pt x="10097001" y="232765"/>
                    <a:pt x="9905159" y="232765"/>
                  </a:cubicBezTo>
                  <a:cubicBezTo>
                    <a:pt x="9713318" y="232765"/>
                    <a:pt x="9615886" y="175645"/>
                    <a:pt x="9521607" y="120495"/>
                  </a:cubicBezTo>
                  <a:cubicBezTo>
                    <a:pt x="9428575" y="66002"/>
                    <a:pt x="9332326" y="9606"/>
                    <a:pt x="9143175" y="9606"/>
                  </a:cubicBezTo>
                  <a:cubicBezTo>
                    <a:pt x="8954026" y="9606"/>
                    <a:pt x="8857776" y="66002"/>
                    <a:pt x="8764745" y="120495"/>
                  </a:cubicBezTo>
                  <a:cubicBezTo>
                    <a:pt x="8670530" y="175645"/>
                    <a:pt x="8573034" y="232765"/>
                    <a:pt x="8381192" y="232765"/>
                  </a:cubicBezTo>
                  <a:cubicBezTo>
                    <a:pt x="8189351" y="232765"/>
                    <a:pt x="8091919" y="175645"/>
                    <a:pt x="7997705" y="120495"/>
                  </a:cubicBezTo>
                  <a:cubicBezTo>
                    <a:pt x="7904608" y="66002"/>
                    <a:pt x="7808359" y="9606"/>
                    <a:pt x="7619274" y="9606"/>
                  </a:cubicBezTo>
                  <a:cubicBezTo>
                    <a:pt x="7430190" y="9606"/>
                    <a:pt x="7333875" y="66002"/>
                    <a:pt x="7240778" y="120495"/>
                  </a:cubicBezTo>
                  <a:cubicBezTo>
                    <a:pt x="7146563" y="175645"/>
                    <a:pt x="7049133" y="232765"/>
                    <a:pt x="6857291" y="232765"/>
                  </a:cubicBezTo>
                  <a:cubicBezTo>
                    <a:pt x="6665449" y="232765"/>
                    <a:pt x="6568018" y="175645"/>
                    <a:pt x="6473804" y="120495"/>
                  </a:cubicBezTo>
                  <a:cubicBezTo>
                    <a:pt x="6380707" y="66002"/>
                    <a:pt x="6284457" y="9606"/>
                    <a:pt x="6095307" y="9606"/>
                  </a:cubicBezTo>
                  <a:cubicBezTo>
                    <a:pt x="5906157" y="9606"/>
                    <a:pt x="5809974" y="66002"/>
                    <a:pt x="5716876" y="120495"/>
                  </a:cubicBezTo>
                  <a:cubicBezTo>
                    <a:pt x="5622662" y="175645"/>
                    <a:pt x="5525231" y="232765"/>
                    <a:pt x="5333389" y="232765"/>
                  </a:cubicBezTo>
                  <a:cubicBezTo>
                    <a:pt x="5141547" y="232765"/>
                    <a:pt x="5044116" y="175645"/>
                    <a:pt x="4949837" y="120495"/>
                  </a:cubicBezTo>
                  <a:cubicBezTo>
                    <a:pt x="4856805" y="66002"/>
                    <a:pt x="4760555" y="9606"/>
                    <a:pt x="4571406" y="9606"/>
                  </a:cubicBezTo>
                  <a:cubicBezTo>
                    <a:pt x="4382256" y="9606"/>
                    <a:pt x="4286072" y="66002"/>
                    <a:pt x="4192974" y="120495"/>
                  </a:cubicBezTo>
                  <a:cubicBezTo>
                    <a:pt x="4098760" y="175645"/>
                    <a:pt x="4001330" y="232765"/>
                    <a:pt x="3809488" y="232765"/>
                  </a:cubicBezTo>
                  <a:cubicBezTo>
                    <a:pt x="3617646" y="232765"/>
                    <a:pt x="3520281" y="175645"/>
                    <a:pt x="3426001" y="120495"/>
                  </a:cubicBezTo>
                  <a:cubicBezTo>
                    <a:pt x="3332969" y="66002"/>
                    <a:pt x="3236720" y="9606"/>
                    <a:pt x="3047635" y="9606"/>
                  </a:cubicBezTo>
                  <a:cubicBezTo>
                    <a:pt x="2858551" y="9606"/>
                    <a:pt x="2762236" y="66002"/>
                    <a:pt x="2669204" y="120495"/>
                  </a:cubicBezTo>
                  <a:cubicBezTo>
                    <a:pt x="2574990" y="175645"/>
                    <a:pt x="2477559" y="232765"/>
                    <a:pt x="2285717" y="232765"/>
                  </a:cubicBezTo>
                  <a:cubicBezTo>
                    <a:pt x="2093875" y="232765"/>
                    <a:pt x="1996445" y="175645"/>
                    <a:pt x="1902231" y="120495"/>
                  </a:cubicBezTo>
                  <a:cubicBezTo>
                    <a:pt x="1809133" y="66002"/>
                    <a:pt x="1712949" y="9606"/>
                    <a:pt x="1523799" y="9606"/>
                  </a:cubicBezTo>
                  <a:cubicBezTo>
                    <a:pt x="1334649" y="9606"/>
                    <a:pt x="1238400" y="66002"/>
                    <a:pt x="1145368" y="120495"/>
                  </a:cubicBezTo>
                  <a:cubicBezTo>
                    <a:pt x="1051154" y="175645"/>
                    <a:pt x="953723" y="232765"/>
                    <a:pt x="761881" y="232765"/>
                  </a:cubicBezTo>
                  <a:cubicBezTo>
                    <a:pt x="570040" y="232765"/>
                    <a:pt x="472609" y="175645"/>
                    <a:pt x="378329" y="120495"/>
                  </a:cubicBezTo>
                  <a:cubicBezTo>
                    <a:pt x="285297" y="66002"/>
                    <a:pt x="189048" y="9606"/>
                    <a:pt x="-102" y="9606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515" y="166322"/>
                    <a:pt x="2096699" y="222457"/>
                    <a:pt x="2285849" y="222457"/>
                  </a:cubicBezTo>
                  <a:cubicBezTo>
                    <a:pt x="2474999" y="222457"/>
                    <a:pt x="2571182" y="166125"/>
                    <a:pt x="2664280" y="111567"/>
                  </a:cubicBezTo>
                  <a:cubicBezTo>
                    <a:pt x="2758494" y="56417"/>
                    <a:pt x="2855925" y="-636"/>
                    <a:pt x="3047766" y="-636"/>
                  </a:cubicBezTo>
                  <a:cubicBezTo>
                    <a:pt x="3239608" y="-636"/>
                    <a:pt x="3336974" y="56417"/>
                    <a:pt x="3431188" y="111567"/>
                  </a:cubicBezTo>
                  <a:cubicBezTo>
                    <a:pt x="3524351" y="166322"/>
                    <a:pt x="3620535" y="222457"/>
                    <a:pt x="3809619" y="222457"/>
                  </a:cubicBezTo>
                  <a:cubicBezTo>
                    <a:pt x="3998703" y="222457"/>
                    <a:pt x="4095018" y="166125"/>
                    <a:pt x="4188050" y="111567"/>
                  </a:cubicBezTo>
                  <a:cubicBezTo>
                    <a:pt x="4282264" y="56417"/>
                    <a:pt x="4379695" y="-636"/>
                    <a:pt x="4571537" y="-636"/>
                  </a:cubicBezTo>
                  <a:cubicBezTo>
                    <a:pt x="4763379" y="-636"/>
                    <a:pt x="4860810" y="56417"/>
                    <a:pt x="4955023" y="111567"/>
                  </a:cubicBezTo>
                  <a:cubicBezTo>
                    <a:pt x="5048122" y="166125"/>
                    <a:pt x="5144371" y="222457"/>
                    <a:pt x="5333521" y="222457"/>
                  </a:cubicBezTo>
                  <a:cubicBezTo>
                    <a:pt x="5522670" y="222457"/>
                    <a:pt x="5618854" y="166125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5"/>
                    <a:pt x="6668272" y="222457"/>
                    <a:pt x="6857422" y="222457"/>
                  </a:cubicBezTo>
                  <a:cubicBezTo>
                    <a:pt x="7046572" y="222457"/>
                    <a:pt x="7142821" y="166125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5"/>
                    <a:pt x="8192173" y="222457"/>
                    <a:pt x="8381324" y="222457"/>
                  </a:cubicBezTo>
                  <a:cubicBezTo>
                    <a:pt x="8570473" y="222457"/>
                    <a:pt x="8666722" y="166125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5"/>
                    <a:pt x="9716140" y="222457"/>
                    <a:pt x="9905291" y="222457"/>
                  </a:cubicBezTo>
                  <a:cubicBezTo>
                    <a:pt x="10094440" y="222457"/>
                    <a:pt x="10190690" y="166125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5"/>
                    <a:pt x="11240107" y="222457"/>
                    <a:pt x="11429258" y="222457"/>
                  </a:cubicBezTo>
                  <a:cubicBezTo>
                    <a:pt x="11618407" y="222457"/>
                    <a:pt x="11714657" y="166125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8"/>
                  </a:lnTo>
                  <a:cubicBezTo>
                    <a:pt x="12002157" y="9408"/>
                    <a:pt x="11905908" y="65806"/>
                    <a:pt x="11812810" y="120299"/>
                  </a:cubicBezTo>
                  <a:cubicBezTo>
                    <a:pt x="11718596" y="175645"/>
                    <a:pt x="11621165" y="232765"/>
                    <a:pt x="11429126" y="232765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40ECA54-2647-3CF5-A983-A0EAE2C905FB}"/>
                </a:ext>
              </a:extLst>
            </p:cNvPr>
            <p:cNvSpPr/>
            <p:nvPr/>
          </p:nvSpPr>
          <p:spPr>
            <a:xfrm>
              <a:off x="0" y="1131427"/>
              <a:ext cx="12191277" cy="233204"/>
            </a:xfrm>
            <a:custGeom>
              <a:avLst/>
              <a:gdLst>
                <a:gd name="connsiteX0" fmla="*/ 11428995 w 12191277"/>
                <a:gd name="connsiteY0" fmla="*/ 232240 h 233204"/>
                <a:gd name="connsiteX1" fmla="*/ 11045508 w 12191277"/>
                <a:gd name="connsiteY1" fmla="*/ 119971 h 233204"/>
                <a:gd name="connsiteX2" fmla="*/ 10667011 w 12191277"/>
                <a:gd name="connsiteY2" fmla="*/ 9081 h 233204"/>
                <a:gd name="connsiteX3" fmla="*/ 10288515 w 12191277"/>
                <a:gd name="connsiteY3" fmla="*/ 119971 h 233204"/>
                <a:gd name="connsiteX4" fmla="*/ 9905028 w 12191277"/>
                <a:gd name="connsiteY4" fmla="*/ 232240 h 233204"/>
                <a:gd name="connsiteX5" fmla="*/ 9521475 w 12191277"/>
                <a:gd name="connsiteY5" fmla="*/ 119971 h 233204"/>
                <a:gd name="connsiteX6" fmla="*/ 9143044 w 12191277"/>
                <a:gd name="connsiteY6" fmla="*/ 9081 h 233204"/>
                <a:gd name="connsiteX7" fmla="*/ 8764613 w 12191277"/>
                <a:gd name="connsiteY7" fmla="*/ 119971 h 233204"/>
                <a:gd name="connsiteX8" fmla="*/ 8381061 w 12191277"/>
                <a:gd name="connsiteY8" fmla="*/ 232240 h 233204"/>
                <a:gd name="connsiteX9" fmla="*/ 7997574 w 12191277"/>
                <a:gd name="connsiteY9" fmla="*/ 119971 h 233204"/>
                <a:gd name="connsiteX10" fmla="*/ 7619143 w 12191277"/>
                <a:gd name="connsiteY10" fmla="*/ 9081 h 233204"/>
                <a:gd name="connsiteX11" fmla="*/ 7240646 w 12191277"/>
                <a:gd name="connsiteY11" fmla="*/ 119971 h 233204"/>
                <a:gd name="connsiteX12" fmla="*/ 6857160 w 12191277"/>
                <a:gd name="connsiteY12" fmla="*/ 232240 h 233204"/>
                <a:gd name="connsiteX13" fmla="*/ 6473673 w 12191277"/>
                <a:gd name="connsiteY13" fmla="*/ 119971 h 233204"/>
                <a:gd name="connsiteX14" fmla="*/ 6095176 w 12191277"/>
                <a:gd name="connsiteY14" fmla="*/ 9081 h 233204"/>
                <a:gd name="connsiteX15" fmla="*/ 5716745 w 12191277"/>
                <a:gd name="connsiteY15" fmla="*/ 119971 h 233204"/>
                <a:gd name="connsiteX16" fmla="*/ 5333258 w 12191277"/>
                <a:gd name="connsiteY16" fmla="*/ 232240 h 233204"/>
                <a:gd name="connsiteX17" fmla="*/ 4949706 w 12191277"/>
                <a:gd name="connsiteY17" fmla="*/ 119971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3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3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3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3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3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3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3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3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40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40"/>
                  </a:moveTo>
                  <a:cubicBezTo>
                    <a:pt x="11237153" y="232240"/>
                    <a:pt x="11139722" y="175186"/>
                    <a:pt x="11045508" y="119971"/>
                  </a:cubicBezTo>
                  <a:cubicBezTo>
                    <a:pt x="10952411" y="65478"/>
                    <a:pt x="10856161" y="9081"/>
                    <a:pt x="10667011" y="9081"/>
                  </a:cubicBezTo>
                  <a:cubicBezTo>
                    <a:pt x="10477862" y="9081"/>
                    <a:pt x="10381612" y="65478"/>
                    <a:pt x="10288515" y="119971"/>
                  </a:cubicBezTo>
                  <a:cubicBezTo>
                    <a:pt x="10194300" y="175186"/>
                    <a:pt x="10096870" y="232240"/>
                    <a:pt x="9905028" y="232240"/>
                  </a:cubicBezTo>
                  <a:cubicBezTo>
                    <a:pt x="9713186" y="232240"/>
                    <a:pt x="9615755" y="175186"/>
                    <a:pt x="9521475" y="119971"/>
                  </a:cubicBezTo>
                  <a:cubicBezTo>
                    <a:pt x="9428444" y="65478"/>
                    <a:pt x="9332194" y="9081"/>
                    <a:pt x="9143044" y="9081"/>
                  </a:cubicBezTo>
                  <a:cubicBezTo>
                    <a:pt x="8953894" y="9081"/>
                    <a:pt x="8857645" y="65478"/>
                    <a:pt x="8764613" y="119971"/>
                  </a:cubicBezTo>
                  <a:cubicBezTo>
                    <a:pt x="8670399" y="175186"/>
                    <a:pt x="8572902" y="232240"/>
                    <a:pt x="8381061" y="232240"/>
                  </a:cubicBezTo>
                  <a:cubicBezTo>
                    <a:pt x="8189219" y="232240"/>
                    <a:pt x="8091788" y="175186"/>
                    <a:pt x="7997574" y="119971"/>
                  </a:cubicBezTo>
                  <a:cubicBezTo>
                    <a:pt x="7904477" y="65478"/>
                    <a:pt x="7808227" y="9081"/>
                    <a:pt x="7619143" y="9081"/>
                  </a:cubicBezTo>
                  <a:cubicBezTo>
                    <a:pt x="7430059" y="9081"/>
                    <a:pt x="7333744" y="65478"/>
                    <a:pt x="7240646" y="119971"/>
                  </a:cubicBezTo>
                  <a:cubicBezTo>
                    <a:pt x="7146432" y="175186"/>
                    <a:pt x="7049001" y="232240"/>
                    <a:pt x="6857160" y="232240"/>
                  </a:cubicBezTo>
                  <a:cubicBezTo>
                    <a:pt x="6665318" y="232240"/>
                    <a:pt x="6567886" y="175186"/>
                    <a:pt x="6473673" y="119971"/>
                  </a:cubicBezTo>
                  <a:cubicBezTo>
                    <a:pt x="6380575" y="65478"/>
                    <a:pt x="6284326" y="9081"/>
                    <a:pt x="6095176" y="9081"/>
                  </a:cubicBezTo>
                  <a:cubicBezTo>
                    <a:pt x="5906026" y="9081"/>
                    <a:pt x="5809842" y="65478"/>
                    <a:pt x="5716745" y="119971"/>
                  </a:cubicBezTo>
                  <a:cubicBezTo>
                    <a:pt x="5622531" y="175186"/>
                    <a:pt x="5525100" y="232240"/>
                    <a:pt x="5333258" y="232240"/>
                  </a:cubicBezTo>
                  <a:cubicBezTo>
                    <a:pt x="5141416" y="232240"/>
                    <a:pt x="5043985" y="175186"/>
                    <a:pt x="4949706" y="119971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4"/>
                    <a:pt x="4001329" y="232568"/>
                    <a:pt x="3809488" y="232568"/>
                  </a:cubicBezTo>
                  <a:cubicBezTo>
                    <a:pt x="3617646" y="232568"/>
                    <a:pt x="3520281" y="175514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4"/>
                    <a:pt x="2477559" y="232568"/>
                    <a:pt x="2285717" y="232568"/>
                  </a:cubicBezTo>
                  <a:cubicBezTo>
                    <a:pt x="2093876" y="232568"/>
                    <a:pt x="1996444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3"/>
                    <a:pt x="761881" y="222523"/>
                  </a:cubicBezTo>
                  <a:cubicBezTo>
                    <a:pt x="951031" y="222523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3"/>
                    <a:pt x="2285717" y="222523"/>
                  </a:cubicBezTo>
                  <a:cubicBezTo>
                    <a:pt x="2474867" y="222523"/>
                    <a:pt x="2571051" y="166126"/>
                    <a:pt x="2664149" y="111633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3"/>
                  </a:cubicBezTo>
                  <a:cubicBezTo>
                    <a:pt x="3524154" y="166126"/>
                    <a:pt x="3620403" y="222523"/>
                    <a:pt x="3809488" y="222523"/>
                  </a:cubicBezTo>
                  <a:cubicBezTo>
                    <a:pt x="3998572" y="222523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3"/>
                  </a:cubicBezTo>
                  <a:cubicBezTo>
                    <a:pt x="5047990" y="166126"/>
                    <a:pt x="5144239" y="222523"/>
                    <a:pt x="5333389" y="222523"/>
                  </a:cubicBezTo>
                  <a:cubicBezTo>
                    <a:pt x="5522539" y="222523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3"/>
                  </a:cubicBezTo>
                  <a:cubicBezTo>
                    <a:pt x="6571891" y="166126"/>
                    <a:pt x="6668141" y="222523"/>
                    <a:pt x="6857291" y="222523"/>
                  </a:cubicBezTo>
                  <a:cubicBezTo>
                    <a:pt x="7046441" y="222523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8" y="166126"/>
                    <a:pt x="8192042" y="222523"/>
                    <a:pt x="8381192" y="222523"/>
                  </a:cubicBezTo>
                  <a:cubicBezTo>
                    <a:pt x="8570342" y="222523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3"/>
                  </a:cubicBezTo>
                  <a:cubicBezTo>
                    <a:pt x="9619760" y="166126"/>
                    <a:pt x="9716009" y="222523"/>
                    <a:pt x="9905159" y="222523"/>
                  </a:cubicBezTo>
                  <a:cubicBezTo>
                    <a:pt x="10094309" y="222523"/>
                    <a:pt x="10190558" y="166126"/>
                    <a:pt x="10283591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3"/>
                  </a:cubicBezTo>
                  <a:cubicBezTo>
                    <a:pt x="11143728" y="166126"/>
                    <a:pt x="11239976" y="222523"/>
                    <a:pt x="11429127" y="222523"/>
                  </a:cubicBezTo>
                  <a:cubicBezTo>
                    <a:pt x="11618276" y="222523"/>
                    <a:pt x="11714525" y="166126"/>
                    <a:pt x="11807624" y="111633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40"/>
                    <a:pt x="11428995" y="232240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7E65D29-0A6D-023A-8243-1079A6975602}"/>
                </a:ext>
              </a:extLst>
            </p:cNvPr>
            <p:cNvSpPr/>
            <p:nvPr/>
          </p:nvSpPr>
          <p:spPr>
            <a:xfrm>
              <a:off x="-131" y="1232076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EFF6383-B7E4-0D02-5AE8-11D338DC0E10}"/>
                </a:ext>
              </a:extLst>
            </p:cNvPr>
            <p:cNvSpPr/>
            <p:nvPr/>
          </p:nvSpPr>
          <p:spPr>
            <a:xfrm>
              <a:off x="328" y="1332986"/>
              <a:ext cx="12191277" cy="233204"/>
            </a:xfrm>
            <a:custGeom>
              <a:avLst/>
              <a:gdLst>
                <a:gd name="connsiteX0" fmla="*/ 11428667 w 12191277"/>
                <a:gd name="connsiteY0" fmla="*/ 232568 h 233204"/>
                <a:gd name="connsiteX1" fmla="*/ 11045180 w 12191277"/>
                <a:gd name="connsiteY1" fmla="*/ 120299 h 233204"/>
                <a:gd name="connsiteX2" fmla="*/ 10666683 w 12191277"/>
                <a:gd name="connsiteY2" fmla="*/ 9409 h 233204"/>
                <a:gd name="connsiteX3" fmla="*/ 10288187 w 12191277"/>
                <a:gd name="connsiteY3" fmla="*/ 120299 h 233204"/>
                <a:gd name="connsiteX4" fmla="*/ 9904700 w 12191277"/>
                <a:gd name="connsiteY4" fmla="*/ 232568 h 233204"/>
                <a:gd name="connsiteX5" fmla="*/ 9521147 w 12191277"/>
                <a:gd name="connsiteY5" fmla="*/ 120299 h 233204"/>
                <a:gd name="connsiteX6" fmla="*/ 9142716 w 12191277"/>
                <a:gd name="connsiteY6" fmla="*/ 9409 h 233204"/>
                <a:gd name="connsiteX7" fmla="*/ 8764285 w 12191277"/>
                <a:gd name="connsiteY7" fmla="*/ 120299 h 233204"/>
                <a:gd name="connsiteX8" fmla="*/ 8380733 w 12191277"/>
                <a:gd name="connsiteY8" fmla="*/ 232568 h 233204"/>
                <a:gd name="connsiteX9" fmla="*/ 7997246 w 12191277"/>
                <a:gd name="connsiteY9" fmla="*/ 120299 h 233204"/>
                <a:gd name="connsiteX10" fmla="*/ 7618814 w 12191277"/>
                <a:gd name="connsiteY10" fmla="*/ 9409 h 233204"/>
                <a:gd name="connsiteX11" fmla="*/ 7240318 w 12191277"/>
                <a:gd name="connsiteY11" fmla="*/ 120299 h 233204"/>
                <a:gd name="connsiteX12" fmla="*/ 6856831 w 12191277"/>
                <a:gd name="connsiteY12" fmla="*/ 232568 h 233204"/>
                <a:gd name="connsiteX13" fmla="*/ 6473344 w 12191277"/>
                <a:gd name="connsiteY13" fmla="*/ 120299 h 233204"/>
                <a:gd name="connsiteX14" fmla="*/ 6094847 w 12191277"/>
                <a:gd name="connsiteY14" fmla="*/ 9409 h 233204"/>
                <a:gd name="connsiteX15" fmla="*/ 5716416 w 12191277"/>
                <a:gd name="connsiteY15" fmla="*/ 120299 h 233204"/>
                <a:gd name="connsiteX16" fmla="*/ 5332930 w 12191277"/>
                <a:gd name="connsiteY16" fmla="*/ 232568 h 233204"/>
                <a:gd name="connsiteX17" fmla="*/ 4949377 w 12191277"/>
                <a:gd name="connsiteY17" fmla="*/ 120299 h 233204"/>
                <a:gd name="connsiteX18" fmla="*/ 4570946 w 12191277"/>
                <a:gd name="connsiteY18" fmla="*/ 9409 h 233204"/>
                <a:gd name="connsiteX19" fmla="*/ 4192515 w 12191277"/>
                <a:gd name="connsiteY19" fmla="*/ 120299 h 233204"/>
                <a:gd name="connsiteX20" fmla="*/ 3809028 w 12191277"/>
                <a:gd name="connsiteY20" fmla="*/ 232568 h 233204"/>
                <a:gd name="connsiteX21" fmla="*/ 3425410 w 12191277"/>
                <a:gd name="connsiteY21" fmla="*/ 120299 h 233204"/>
                <a:gd name="connsiteX22" fmla="*/ 3047044 w 12191277"/>
                <a:gd name="connsiteY22" fmla="*/ 9409 h 233204"/>
                <a:gd name="connsiteX23" fmla="*/ 2668613 w 12191277"/>
                <a:gd name="connsiteY23" fmla="*/ 120299 h 233204"/>
                <a:gd name="connsiteX24" fmla="*/ 228512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59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5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6 w 12191277"/>
                <a:gd name="connsiteY55" fmla="*/ -636 h 233204"/>
                <a:gd name="connsiteX56" fmla="*/ 9526663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0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6 w 12191277"/>
                <a:gd name="connsiteY63" fmla="*/ -636 h 233204"/>
                <a:gd name="connsiteX64" fmla="*/ 12191176 w 12191277"/>
                <a:gd name="connsiteY64" fmla="*/ 9409 h 233204"/>
                <a:gd name="connsiteX65" fmla="*/ 11812679 w 12191277"/>
                <a:gd name="connsiteY65" fmla="*/ 120299 h 233204"/>
                <a:gd name="connsiteX66" fmla="*/ 11428667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667" y="232568"/>
                  </a:moveTo>
                  <a:cubicBezTo>
                    <a:pt x="11236825" y="232568"/>
                    <a:pt x="11139394" y="175514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514"/>
                    <a:pt x="10096541" y="232568"/>
                    <a:pt x="9904700" y="232568"/>
                  </a:cubicBezTo>
                  <a:cubicBezTo>
                    <a:pt x="9712858" y="232568"/>
                    <a:pt x="9615426" y="175514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514"/>
                    <a:pt x="8572574" y="232568"/>
                    <a:pt x="8380733" y="232568"/>
                  </a:cubicBezTo>
                  <a:cubicBezTo>
                    <a:pt x="8188891" y="232568"/>
                    <a:pt x="8091460" y="175514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514"/>
                    <a:pt x="7048673" y="232568"/>
                    <a:pt x="6856831" y="232568"/>
                  </a:cubicBezTo>
                  <a:cubicBezTo>
                    <a:pt x="6664990" y="232568"/>
                    <a:pt x="6567558" y="175514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514" y="65806"/>
                    <a:pt x="5716416" y="120299"/>
                  </a:cubicBezTo>
                  <a:cubicBezTo>
                    <a:pt x="5622202" y="175514"/>
                    <a:pt x="5524772" y="232568"/>
                    <a:pt x="5332930" y="232568"/>
                  </a:cubicBezTo>
                  <a:cubicBezTo>
                    <a:pt x="5141088" y="232568"/>
                    <a:pt x="5043657" y="175514"/>
                    <a:pt x="4949377" y="120299"/>
                  </a:cubicBezTo>
                  <a:cubicBezTo>
                    <a:pt x="4856345" y="65806"/>
                    <a:pt x="4760096" y="9409"/>
                    <a:pt x="4570946" y="9409"/>
                  </a:cubicBezTo>
                  <a:cubicBezTo>
                    <a:pt x="4381796" y="9409"/>
                    <a:pt x="4285613" y="65806"/>
                    <a:pt x="4192515" y="120299"/>
                  </a:cubicBezTo>
                  <a:cubicBezTo>
                    <a:pt x="4098301" y="175514"/>
                    <a:pt x="4000870" y="232568"/>
                    <a:pt x="3809028" y="232568"/>
                  </a:cubicBezTo>
                  <a:cubicBezTo>
                    <a:pt x="3617186" y="232568"/>
                    <a:pt x="3519952" y="175514"/>
                    <a:pt x="3425410" y="120299"/>
                  </a:cubicBezTo>
                  <a:cubicBezTo>
                    <a:pt x="3332378" y="65806"/>
                    <a:pt x="3236129" y="9409"/>
                    <a:pt x="3047044" y="9409"/>
                  </a:cubicBezTo>
                  <a:cubicBezTo>
                    <a:pt x="2857960" y="9409"/>
                    <a:pt x="2761645" y="65806"/>
                    <a:pt x="2668613" y="120299"/>
                  </a:cubicBezTo>
                  <a:cubicBezTo>
                    <a:pt x="2574399" y="175514"/>
                    <a:pt x="2476968" y="232568"/>
                    <a:pt x="2285127" y="232568"/>
                  </a:cubicBezTo>
                  <a:cubicBezTo>
                    <a:pt x="2093285" y="232568"/>
                    <a:pt x="1996116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9" y="166126"/>
                    <a:pt x="10283590" y="111633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6" y="222522"/>
                    <a:pt x="11714526" y="166126"/>
                    <a:pt x="11807623" y="111633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9"/>
                  </a:lnTo>
                  <a:cubicBezTo>
                    <a:pt x="12002025" y="9409"/>
                    <a:pt x="11905777" y="65806"/>
                    <a:pt x="11812679" y="120299"/>
                  </a:cubicBezTo>
                  <a:cubicBezTo>
                    <a:pt x="11718136" y="175514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EC791D-96B2-20A8-FD74-210DDA4C411C}"/>
                </a:ext>
              </a:extLst>
            </p:cNvPr>
            <p:cNvSpPr/>
            <p:nvPr/>
          </p:nvSpPr>
          <p:spPr>
            <a:xfrm>
              <a:off x="328" y="1433962"/>
              <a:ext cx="12190949" cy="233400"/>
            </a:xfrm>
            <a:custGeom>
              <a:avLst/>
              <a:gdLst>
                <a:gd name="connsiteX0" fmla="*/ 11428667 w 12190949"/>
                <a:gd name="connsiteY0" fmla="*/ 232568 h 233400"/>
                <a:gd name="connsiteX1" fmla="*/ 11045180 w 12190949"/>
                <a:gd name="connsiteY1" fmla="*/ 120299 h 233400"/>
                <a:gd name="connsiteX2" fmla="*/ 10666683 w 12190949"/>
                <a:gd name="connsiteY2" fmla="*/ 9409 h 233400"/>
                <a:gd name="connsiteX3" fmla="*/ 10288187 w 12190949"/>
                <a:gd name="connsiteY3" fmla="*/ 120299 h 233400"/>
                <a:gd name="connsiteX4" fmla="*/ 9904700 w 12190949"/>
                <a:gd name="connsiteY4" fmla="*/ 232568 h 233400"/>
                <a:gd name="connsiteX5" fmla="*/ 9521147 w 12190949"/>
                <a:gd name="connsiteY5" fmla="*/ 120299 h 233400"/>
                <a:gd name="connsiteX6" fmla="*/ 9142716 w 12190949"/>
                <a:gd name="connsiteY6" fmla="*/ 9409 h 233400"/>
                <a:gd name="connsiteX7" fmla="*/ 8764285 w 12190949"/>
                <a:gd name="connsiteY7" fmla="*/ 120299 h 233400"/>
                <a:gd name="connsiteX8" fmla="*/ 8380733 w 12190949"/>
                <a:gd name="connsiteY8" fmla="*/ 232568 h 233400"/>
                <a:gd name="connsiteX9" fmla="*/ 7997246 w 12190949"/>
                <a:gd name="connsiteY9" fmla="*/ 120299 h 233400"/>
                <a:gd name="connsiteX10" fmla="*/ 7618814 w 12190949"/>
                <a:gd name="connsiteY10" fmla="*/ 9409 h 233400"/>
                <a:gd name="connsiteX11" fmla="*/ 7240318 w 12190949"/>
                <a:gd name="connsiteY11" fmla="*/ 120299 h 233400"/>
                <a:gd name="connsiteX12" fmla="*/ 6856831 w 12190949"/>
                <a:gd name="connsiteY12" fmla="*/ 232568 h 233400"/>
                <a:gd name="connsiteX13" fmla="*/ 6473344 w 12190949"/>
                <a:gd name="connsiteY13" fmla="*/ 120299 h 233400"/>
                <a:gd name="connsiteX14" fmla="*/ 6094847 w 12190949"/>
                <a:gd name="connsiteY14" fmla="*/ 9409 h 233400"/>
                <a:gd name="connsiteX15" fmla="*/ 5716745 w 12190949"/>
                <a:gd name="connsiteY15" fmla="*/ 120496 h 233400"/>
                <a:gd name="connsiteX16" fmla="*/ 5333258 w 12190949"/>
                <a:gd name="connsiteY16" fmla="*/ 232765 h 233400"/>
                <a:gd name="connsiteX17" fmla="*/ 4949705 w 12190949"/>
                <a:gd name="connsiteY17" fmla="*/ 120496 h 233400"/>
                <a:gd name="connsiteX18" fmla="*/ 4571275 w 12190949"/>
                <a:gd name="connsiteY18" fmla="*/ 9606 h 233400"/>
                <a:gd name="connsiteX19" fmla="*/ 4192646 w 12190949"/>
                <a:gd name="connsiteY19" fmla="*/ 120496 h 233400"/>
                <a:gd name="connsiteX20" fmla="*/ 3809159 w 12190949"/>
                <a:gd name="connsiteY20" fmla="*/ 232765 h 233400"/>
                <a:gd name="connsiteX21" fmla="*/ 3425410 w 12190949"/>
                <a:gd name="connsiteY21" fmla="*/ 120496 h 233400"/>
                <a:gd name="connsiteX22" fmla="*/ 3047044 w 12190949"/>
                <a:gd name="connsiteY22" fmla="*/ 9606 h 233400"/>
                <a:gd name="connsiteX23" fmla="*/ 2668613 w 12190949"/>
                <a:gd name="connsiteY23" fmla="*/ 120496 h 233400"/>
                <a:gd name="connsiteX24" fmla="*/ 2285127 w 12190949"/>
                <a:gd name="connsiteY24" fmla="*/ 232765 h 233400"/>
                <a:gd name="connsiteX25" fmla="*/ 1902231 w 12190949"/>
                <a:gd name="connsiteY25" fmla="*/ 120496 h 233400"/>
                <a:gd name="connsiteX26" fmla="*/ 1523799 w 12190949"/>
                <a:gd name="connsiteY26" fmla="*/ 9606 h 233400"/>
                <a:gd name="connsiteX27" fmla="*/ 1145368 w 12190949"/>
                <a:gd name="connsiteY27" fmla="*/ 120496 h 233400"/>
                <a:gd name="connsiteX28" fmla="*/ 761881 w 12190949"/>
                <a:gd name="connsiteY28" fmla="*/ 232765 h 233400"/>
                <a:gd name="connsiteX29" fmla="*/ 378329 w 12190949"/>
                <a:gd name="connsiteY29" fmla="*/ 120496 h 233400"/>
                <a:gd name="connsiteX30" fmla="*/ -102 w 12190949"/>
                <a:gd name="connsiteY30" fmla="*/ 9606 h 233400"/>
                <a:gd name="connsiteX31" fmla="*/ -102 w 12190949"/>
                <a:gd name="connsiteY31" fmla="*/ -439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39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3820 w 12190949"/>
                <a:gd name="connsiteY38" fmla="*/ 111567 h 233400"/>
                <a:gd name="connsiteX39" fmla="*/ 3047307 w 12190949"/>
                <a:gd name="connsiteY39" fmla="*/ -636 h 233400"/>
                <a:gd name="connsiteX40" fmla="*/ 3430728 w 12190949"/>
                <a:gd name="connsiteY40" fmla="*/ 111567 h 233400"/>
                <a:gd name="connsiteX41" fmla="*/ 3809159 w 12190949"/>
                <a:gd name="connsiteY41" fmla="*/ 222457 h 233400"/>
                <a:gd name="connsiteX42" fmla="*/ 4187591 w 12190949"/>
                <a:gd name="connsiteY42" fmla="*/ 111567 h 233400"/>
                <a:gd name="connsiteX43" fmla="*/ 4571077 w 12190949"/>
                <a:gd name="connsiteY43" fmla="*/ -636 h 233400"/>
                <a:gd name="connsiteX44" fmla="*/ 4954564 w 12190949"/>
                <a:gd name="connsiteY44" fmla="*/ 111567 h 233400"/>
                <a:gd name="connsiteX45" fmla="*/ 5333061 w 12190949"/>
                <a:gd name="connsiteY45" fmla="*/ 222457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9 h 233400"/>
                <a:gd name="connsiteX65" fmla="*/ 11812350 w 12190949"/>
                <a:gd name="connsiteY65" fmla="*/ 120299 h 233400"/>
                <a:gd name="connsiteX66" fmla="*/ 11428667 w 12190949"/>
                <a:gd name="connsiteY66" fmla="*/ 232568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8"/>
                  </a:moveTo>
                  <a:cubicBezTo>
                    <a:pt x="11236825" y="232568"/>
                    <a:pt x="11139394" y="175448"/>
                    <a:pt x="11045180" y="120299"/>
                  </a:cubicBezTo>
                  <a:cubicBezTo>
                    <a:pt x="10952083" y="65806"/>
                    <a:pt x="10855833" y="9409"/>
                    <a:pt x="10666683" y="9409"/>
                  </a:cubicBezTo>
                  <a:cubicBezTo>
                    <a:pt x="10477533" y="9409"/>
                    <a:pt x="10381284" y="65806"/>
                    <a:pt x="10288187" y="120299"/>
                  </a:cubicBezTo>
                  <a:cubicBezTo>
                    <a:pt x="10193972" y="175448"/>
                    <a:pt x="10096541" y="232568"/>
                    <a:pt x="9904700" y="232568"/>
                  </a:cubicBezTo>
                  <a:cubicBezTo>
                    <a:pt x="9712858" y="232568"/>
                    <a:pt x="9615426" y="175448"/>
                    <a:pt x="9521147" y="120299"/>
                  </a:cubicBezTo>
                  <a:cubicBezTo>
                    <a:pt x="9428115" y="65806"/>
                    <a:pt x="9331866" y="9409"/>
                    <a:pt x="9142716" y="9409"/>
                  </a:cubicBezTo>
                  <a:cubicBezTo>
                    <a:pt x="8953566" y="9409"/>
                    <a:pt x="8857317" y="65806"/>
                    <a:pt x="8764285" y="120299"/>
                  </a:cubicBezTo>
                  <a:cubicBezTo>
                    <a:pt x="8670071" y="175448"/>
                    <a:pt x="8572574" y="232568"/>
                    <a:pt x="8380733" y="232568"/>
                  </a:cubicBezTo>
                  <a:cubicBezTo>
                    <a:pt x="8188891" y="232568"/>
                    <a:pt x="8091460" y="175448"/>
                    <a:pt x="7997246" y="120299"/>
                  </a:cubicBezTo>
                  <a:cubicBezTo>
                    <a:pt x="7904149" y="65806"/>
                    <a:pt x="7807899" y="9409"/>
                    <a:pt x="7618814" y="9409"/>
                  </a:cubicBezTo>
                  <a:cubicBezTo>
                    <a:pt x="7429731" y="9409"/>
                    <a:pt x="7333416" y="65806"/>
                    <a:pt x="7240318" y="120299"/>
                  </a:cubicBezTo>
                  <a:cubicBezTo>
                    <a:pt x="7146104" y="175448"/>
                    <a:pt x="7048673" y="232568"/>
                    <a:pt x="6856831" y="232568"/>
                  </a:cubicBezTo>
                  <a:cubicBezTo>
                    <a:pt x="6664990" y="232568"/>
                    <a:pt x="6567558" y="175448"/>
                    <a:pt x="6473344" y="120299"/>
                  </a:cubicBezTo>
                  <a:cubicBezTo>
                    <a:pt x="6380247" y="65806"/>
                    <a:pt x="6283998" y="9409"/>
                    <a:pt x="6094847" y="9409"/>
                  </a:cubicBezTo>
                  <a:cubicBezTo>
                    <a:pt x="5905698" y="9409"/>
                    <a:pt x="5809646" y="65806"/>
                    <a:pt x="5716745" y="120496"/>
                  </a:cubicBezTo>
                  <a:cubicBezTo>
                    <a:pt x="5622531" y="175646"/>
                    <a:pt x="5525100" y="232765"/>
                    <a:pt x="5333258" y="232765"/>
                  </a:cubicBezTo>
                  <a:cubicBezTo>
                    <a:pt x="5141416" y="232765"/>
                    <a:pt x="5043985" y="175646"/>
                    <a:pt x="4949705" y="120496"/>
                  </a:cubicBezTo>
                  <a:cubicBezTo>
                    <a:pt x="4856673" y="66003"/>
                    <a:pt x="4760424" y="9606"/>
                    <a:pt x="4571275" y="9606"/>
                  </a:cubicBezTo>
                  <a:cubicBezTo>
                    <a:pt x="4382124" y="9606"/>
                    <a:pt x="4285481" y="65806"/>
                    <a:pt x="4192646" y="120496"/>
                  </a:cubicBezTo>
                  <a:cubicBezTo>
                    <a:pt x="4098432" y="175646"/>
                    <a:pt x="4001001" y="232765"/>
                    <a:pt x="3809159" y="232765"/>
                  </a:cubicBezTo>
                  <a:cubicBezTo>
                    <a:pt x="3617317" y="232765"/>
                    <a:pt x="3519952" y="175448"/>
                    <a:pt x="3425410" y="120496"/>
                  </a:cubicBezTo>
                  <a:cubicBezTo>
                    <a:pt x="3332378" y="66003"/>
                    <a:pt x="3236129" y="9606"/>
                    <a:pt x="3047044" y="9606"/>
                  </a:cubicBezTo>
                  <a:cubicBezTo>
                    <a:pt x="2857960" y="9606"/>
                    <a:pt x="2761645" y="66003"/>
                    <a:pt x="2668613" y="120496"/>
                  </a:cubicBezTo>
                  <a:cubicBezTo>
                    <a:pt x="2574399" y="175646"/>
                    <a:pt x="2476968" y="232765"/>
                    <a:pt x="2285127" y="232765"/>
                  </a:cubicBezTo>
                  <a:cubicBezTo>
                    <a:pt x="2093285" y="232765"/>
                    <a:pt x="1996116" y="175448"/>
                    <a:pt x="1902231" y="120496"/>
                  </a:cubicBezTo>
                  <a:cubicBezTo>
                    <a:pt x="1809133" y="66003"/>
                    <a:pt x="1712949" y="9606"/>
                    <a:pt x="1523799" y="9606"/>
                  </a:cubicBezTo>
                  <a:cubicBezTo>
                    <a:pt x="1334649" y="9606"/>
                    <a:pt x="1238400" y="66003"/>
                    <a:pt x="1145368" y="120496"/>
                  </a:cubicBezTo>
                  <a:cubicBezTo>
                    <a:pt x="1051154" y="175646"/>
                    <a:pt x="953723" y="232765"/>
                    <a:pt x="761881" y="232765"/>
                  </a:cubicBezTo>
                  <a:cubicBezTo>
                    <a:pt x="570040" y="232765"/>
                    <a:pt x="472609" y="175646"/>
                    <a:pt x="378329" y="120496"/>
                  </a:cubicBezTo>
                  <a:cubicBezTo>
                    <a:pt x="285297" y="66003"/>
                    <a:pt x="189048" y="9606"/>
                    <a:pt x="-102" y="9606"/>
                  </a:cubicBezTo>
                  <a:lnTo>
                    <a:pt x="-102" y="-439"/>
                  </a:lnTo>
                  <a:cubicBezTo>
                    <a:pt x="191740" y="-439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39"/>
                    <a:pt x="1523799" y="-439"/>
                  </a:cubicBezTo>
                  <a:cubicBezTo>
                    <a:pt x="1715641" y="-439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0723" y="166454"/>
                    <a:pt x="2663820" y="111567"/>
                  </a:cubicBezTo>
                  <a:cubicBezTo>
                    <a:pt x="2758034" y="56417"/>
                    <a:pt x="2855465" y="-636"/>
                    <a:pt x="3047307" y="-636"/>
                  </a:cubicBezTo>
                  <a:cubicBezTo>
                    <a:pt x="3239149" y="-636"/>
                    <a:pt x="3336514" y="56417"/>
                    <a:pt x="3430728" y="111567"/>
                  </a:cubicBezTo>
                  <a:cubicBezTo>
                    <a:pt x="3523826" y="166126"/>
                    <a:pt x="3620075" y="222457"/>
                    <a:pt x="3809159" y="222457"/>
                  </a:cubicBezTo>
                  <a:cubicBezTo>
                    <a:pt x="3998244" y="222457"/>
                    <a:pt x="4094558" y="166126"/>
                    <a:pt x="4187591" y="111567"/>
                  </a:cubicBezTo>
                  <a:cubicBezTo>
                    <a:pt x="4281805" y="56417"/>
                    <a:pt x="4379236" y="-636"/>
                    <a:pt x="4571077" y="-636"/>
                  </a:cubicBezTo>
                  <a:cubicBezTo>
                    <a:pt x="4762919" y="-636"/>
                    <a:pt x="4860350" y="56417"/>
                    <a:pt x="4954564" y="111567"/>
                  </a:cubicBezTo>
                  <a:cubicBezTo>
                    <a:pt x="5047662" y="166126"/>
                    <a:pt x="5143911" y="222457"/>
                    <a:pt x="5333061" y="222457"/>
                  </a:cubicBezTo>
                  <a:cubicBezTo>
                    <a:pt x="5522211" y="222457"/>
                    <a:pt x="5618263" y="166454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6"/>
                    <a:pt x="6667812" y="222457"/>
                    <a:pt x="6856963" y="222457"/>
                  </a:cubicBezTo>
                  <a:cubicBezTo>
                    <a:pt x="7046112" y="222457"/>
                    <a:pt x="7142362" y="166126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6"/>
                    <a:pt x="8191714" y="222457"/>
                    <a:pt x="8380864" y="222457"/>
                  </a:cubicBezTo>
                  <a:cubicBezTo>
                    <a:pt x="8570014" y="222457"/>
                    <a:pt x="8666263" y="166126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6"/>
                    <a:pt x="9715681" y="222457"/>
                    <a:pt x="9904831" y="222457"/>
                  </a:cubicBezTo>
                  <a:cubicBezTo>
                    <a:pt x="10093981" y="222457"/>
                    <a:pt x="10190230" y="166126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6"/>
                    <a:pt x="11239648" y="222457"/>
                    <a:pt x="11428798" y="222457"/>
                  </a:cubicBezTo>
                  <a:cubicBezTo>
                    <a:pt x="11617948" y="222457"/>
                    <a:pt x="11714197" y="166126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9"/>
                  </a:lnTo>
                  <a:cubicBezTo>
                    <a:pt x="12001698" y="9409"/>
                    <a:pt x="11905448" y="65806"/>
                    <a:pt x="11812350" y="120299"/>
                  </a:cubicBezTo>
                  <a:cubicBezTo>
                    <a:pt x="11718136" y="175448"/>
                    <a:pt x="11620706" y="232568"/>
                    <a:pt x="11428667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63888B3-328D-35D3-14AE-03EE53B0E639}"/>
                </a:ext>
              </a:extLst>
            </p:cNvPr>
            <p:cNvSpPr/>
            <p:nvPr/>
          </p:nvSpPr>
          <p:spPr>
            <a:xfrm>
              <a:off x="0" y="1534742"/>
              <a:ext cx="12191277" cy="233335"/>
            </a:xfrm>
            <a:custGeom>
              <a:avLst/>
              <a:gdLst>
                <a:gd name="connsiteX0" fmla="*/ 11428995 w 12191277"/>
                <a:gd name="connsiteY0" fmla="*/ 232699 h 233335"/>
                <a:gd name="connsiteX1" fmla="*/ 11045508 w 12191277"/>
                <a:gd name="connsiteY1" fmla="*/ 120430 h 233335"/>
                <a:gd name="connsiteX2" fmla="*/ 10667011 w 12191277"/>
                <a:gd name="connsiteY2" fmla="*/ 9606 h 233335"/>
                <a:gd name="connsiteX3" fmla="*/ 10288515 w 12191277"/>
                <a:gd name="connsiteY3" fmla="*/ 120430 h 233335"/>
                <a:gd name="connsiteX4" fmla="*/ 9905028 w 12191277"/>
                <a:gd name="connsiteY4" fmla="*/ 232699 h 233335"/>
                <a:gd name="connsiteX5" fmla="*/ 9521475 w 12191277"/>
                <a:gd name="connsiteY5" fmla="*/ 120430 h 233335"/>
                <a:gd name="connsiteX6" fmla="*/ 9143044 w 12191277"/>
                <a:gd name="connsiteY6" fmla="*/ 9606 h 233335"/>
                <a:gd name="connsiteX7" fmla="*/ 8764613 w 12191277"/>
                <a:gd name="connsiteY7" fmla="*/ 120430 h 233335"/>
                <a:gd name="connsiteX8" fmla="*/ 8381061 w 12191277"/>
                <a:gd name="connsiteY8" fmla="*/ 232699 h 233335"/>
                <a:gd name="connsiteX9" fmla="*/ 7997574 w 12191277"/>
                <a:gd name="connsiteY9" fmla="*/ 120430 h 233335"/>
                <a:gd name="connsiteX10" fmla="*/ 7619143 w 12191277"/>
                <a:gd name="connsiteY10" fmla="*/ 9606 h 233335"/>
                <a:gd name="connsiteX11" fmla="*/ 7240646 w 12191277"/>
                <a:gd name="connsiteY11" fmla="*/ 120430 h 233335"/>
                <a:gd name="connsiteX12" fmla="*/ 6857160 w 12191277"/>
                <a:gd name="connsiteY12" fmla="*/ 232699 h 233335"/>
                <a:gd name="connsiteX13" fmla="*/ 6473673 w 12191277"/>
                <a:gd name="connsiteY13" fmla="*/ 120430 h 233335"/>
                <a:gd name="connsiteX14" fmla="*/ 6095176 w 12191277"/>
                <a:gd name="connsiteY14" fmla="*/ 9606 h 233335"/>
                <a:gd name="connsiteX15" fmla="*/ 5717073 w 12191277"/>
                <a:gd name="connsiteY15" fmla="*/ 120430 h 233335"/>
                <a:gd name="connsiteX16" fmla="*/ 5333586 w 12191277"/>
                <a:gd name="connsiteY16" fmla="*/ 232699 h 233335"/>
                <a:gd name="connsiteX17" fmla="*/ 4950034 w 12191277"/>
                <a:gd name="connsiteY17" fmla="*/ 120430 h 233335"/>
                <a:gd name="connsiteX18" fmla="*/ 4571406 w 12191277"/>
                <a:gd name="connsiteY18" fmla="*/ 9606 h 233335"/>
                <a:gd name="connsiteX19" fmla="*/ 4192974 w 12191277"/>
                <a:gd name="connsiteY19" fmla="*/ 120430 h 233335"/>
                <a:gd name="connsiteX20" fmla="*/ 3809488 w 12191277"/>
                <a:gd name="connsiteY20" fmla="*/ 232699 h 233335"/>
                <a:gd name="connsiteX21" fmla="*/ 3426001 w 12191277"/>
                <a:gd name="connsiteY21" fmla="*/ 120430 h 233335"/>
                <a:gd name="connsiteX22" fmla="*/ 3047635 w 12191277"/>
                <a:gd name="connsiteY22" fmla="*/ 9606 h 233335"/>
                <a:gd name="connsiteX23" fmla="*/ 2669204 w 12191277"/>
                <a:gd name="connsiteY23" fmla="*/ 120430 h 233335"/>
                <a:gd name="connsiteX24" fmla="*/ 2285717 w 12191277"/>
                <a:gd name="connsiteY24" fmla="*/ 232699 h 233335"/>
                <a:gd name="connsiteX25" fmla="*/ 1902231 w 12191277"/>
                <a:gd name="connsiteY25" fmla="*/ 120430 h 233335"/>
                <a:gd name="connsiteX26" fmla="*/ 1523799 w 12191277"/>
                <a:gd name="connsiteY26" fmla="*/ 9606 h 233335"/>
                <a:gd name="connsiteX27" fmla="*/ 1145368 w 12191277"/>
                <a:gd name="connsiteY27" fmla="*/ 120430 h 233335"/>
                <a:gd name="connsiteX28" fmla="*/ 761881 w 12191277"/>
                <a:gd name="connsiteY28" fmla="*/ 232699 h 233335"/>
                <a:gd name="connsiteX29" fmla="*/ 378329 w 12191277"/>
                <a:gd name="connsiteY29" fmla="*/ 120430 h 233335"/>
                <a:gd name="connsiteX30" fmla="*/ -102 w 12191277"/>
                <a:gd name="connsiteY30" fmla="*/ 9606 h 233335"/>
                <a:gd name="connsiteX31" fmla="*/ -102 w 12191277"/>
                <a:gd name="connsiteY31" fmla="*/ -505 h 233335"/>
                <a:gd name="connsiteX32" fmla="*/ 383384 w 12191277"/>
                <a:gd name="connsiteY32" fmla="*/ 111764 h 233335"/>
                <a:gd name="connsiteX33" fmla="*/ 761881 w 12191277"/>
                <a:gd name="connsiteY33" fmla="*/ 222653 h 233335"/>
                <a:gd name="connsiteX34" fmla="*/ 1140313 w 12191277"/>
                <a:gd name="connsiteY34" fmla="*/ 111764 h 233335"/>
                <a:gd name="connsiteX35" fmla="*/ 1523799 w 12191277"/>
                <a:gd name="connsiteY35" fmla="*/ -505 h 233335"/>
                <a:gd name="connsiteX36" fmla="*/ 1907286 w 12191277"/>
                <a:gd name="connsiteY36" fmla="*/ 111764 h 233335"/>
                <a:gd name="connsiteX37" fmla="*/ 2285717 w 12191277"/>
                <a:gd name="connsiteY37" fmla="*/ 222653 h 233335"/>
                <a:gd name="connsiteX38" fmla="*/ 2664149 w 12191277"/>
                <a:gd name="connsiteY38" fmla="*/ 111632 h 233335"/>
                <a:gd name="connsiteX39" fmla="*/ 3047635 w 12191277"/>
                <a:gd name="connsiteY39" fmla="*/ -636 h 233335"/>
                <a:gd name="connsiteX40" fmla="*/ 3431056 w 12191277"/>
                <a:gd name="connsiteY40" fmla="*/ 111632 h 233335"/>
                <a:gd name="connsiteX41" fmla="*/ 3809488 w 12191277"/>
                <a:gd name="connsiteY41" fmla="*/ 222522 h 233335"/>
                <a:gd name="connsiteX42" fmla="*/ 4187919 w 12191277"/>
                <a:gd name="connsiteY42" fmla="*/ 111632 h 233335"/>
                <a:gd name="connsiteX43" fmla="*/ 4571406 w 12191277"/>
                <a:gd name="connsiteY43" fmla="*/ -636 h 233335"/>
                <a:gd name="connsiteX44" fmla="*/ 4954892 w 12191277"/>
                <a:gd name="connsiteY44" fmla="*/ 111632 h 233335"/>
                <a:gd name="connsiteX45" fmla="*/ 5333389 w 12191277"/>
                <a:gd name="connsiteY45" fmla="*/ 222522 h 233335"/>
                <a:gd name="connsiteX46" fmla="*/ 5711821 w 12191277"/>
                <a:gd name="connsiteY46" fmla="*/ 111632 h 233335"/>
                <a:gd name="connsiteX47" fmla="*/ 6095307 w 12191277"/>
                <a:gd name="connsiteY47" fmla="*/ -636 h 233335"/>
                <a:gd name="connsiteX48" fmla="*/ 6478860 w 12191277"/>
                <a:gd name="connsiteY48" fmla="*/ 111632 h 233335"/>
                <a:gd name="connsiteX49" fmla="*/ 6857291 w 12191277"/>
                <a:gd name="connsiteY49" fmla="*/ 222522 h 233335"/>
                <a:gd name="connsiteX50" fmla="*/ 7235722 w 12191277"/>
                <a:gd name="connsiteY50" fmla="*/ 111632 h 233335"/>
                <a:gd name="connsiteX51" fmla="*/ 7619274 w 12191277"/>
                <a:gd name="connsiteY51" fmla="*/ -636 h 233335"/>
                <a:gd name="connsiteX52" fmla="*/ 8002761 w 12191277"/>
                <a:gd name="connsiteY52" fmla="*/ 111632 h 233335"/>
                <a:gd name="connsiteX53" fmla="*/ 8381192 w 12191277"/>
                <a:gd name="connsiteY53" fmla="*/ 222522 h 233335"/>
                <a:gd name="connsiteX54" fmla="*/ 8759689 w 12191277"/>
                <a:gd name="connsiteY54" fmla="*/ 111632 h 233335"/>
                <a:gd name="connsiteX55" fmla="*/ 9143175 w 12191277"/>
                <a:gd name="connsiteY55" fmla="*/ -636 h 233335"/>
                <a:gd name="connsiteX56" fmla="*/ 9526662 w 12191277"/>
                <a:gd name="connsiteY56" fmla="*/ 111632 h 233335"/>
                <a:gd name="connsiteX57" fmla="*/ 9905159 w 12191277"/>
                <a:gd name="connsiteY57" fmla="*/ 222522 h 233335"/>
                <a:gd name="connsiteX58" fmla="*/ 10283591 w 12191277"/>
                <a:gd name="connsiteY58" fmla="*/ 111632 h 233335"/>
                <a:gd name="connsiteX59" fmla="*/ 10667143 w 12191277"/>
                <a:gd name="connsiteY59" fmla="*/ -636 h 233335"/>
                <a:gd name="connsiteX60" fmla="*/ 11050695 w 12191277"/>
                <a:gd name="connsiteY60" fmla="*/ 111632 h 233335"/>
                <a:gd name="connsiteX61" fmla="*/ 11429127 w 12191277"/>
                <a:gd name="connsiteY61" fmla="*/ 222522 h 233335"/>
                <a:gd name="connsiteX62" fmla="*/ 11807624 w 12191277"/>
                <a:gd name="connsiteY62" fmla="*/ 111632 h 233335"/>
                <a:gd name="connsiteX63" fmla="*/ 12191175 w 12191277"/>
                <a:gd name="connsiteY63" fmla="*/ -636 h 233335"/>
                <a:gd name="connsiteX64" fmla="*/ 12191175 w 12191277"/>
                <a:gd name="connsiteY64" fmla="*/ 9474 h 233335"/>
                <a:gd name="connsiteX65" fmla="*/ 11812678 w 12191277"/>
                <a:gd name="connsiteY65" fmla="*/ 120299 h 233335"/>
                <a:gd name="connsiteX66" fmla="*/ 11428995 w 12191277"/>
                <a:gd name="connsiteY66" fmla="*/ 232699 h 23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5">
                  <a:moveTo>
                    <a:pt x="11428995" y="232699"/>
                  </a:moveTo>
                  <a:cubicBezTo>
                    <a:pt x="11237153" y="232699"/>
                    <a:pt x="11139722" y="175645"/>
                    <a:pt x="11045508" y="120430"/>
                  </a:cubicBezTo>
                  <a:cubicBezTo>
                    <a:pt x="10952411" y="65937"/>
                    <a:pt x="10856161" y="9606"/>
                    <a:pt x="10667011" y="9606"/>
                  </a:cubicBezTo>
                  <a:cubicBezTo>
                    <a:pt x="10477862" y="9606"/>
                    <a:pt x="10381612" y="65937"/>
                    <a:pt x="10288515" y="120430"/>
                  </a:cubicBezTo>
                  <a:cubicBezTo>
                    <a:pt x="10194300" y="175645"/>
                    <a:pt x="10096870" y="232699"/>
                    <a:pt x="9905028" y="232699"/>
                  </a:cubicBezTo>
                  <a:cubicBezTo>
                    <a:pt x="9713186" y="232699"/>
                    <a:pt x="9615755" y="175645"/>
                    <a:pt x="9521475" y="120430"/>
                  </a:cubicBezTo>
                  <a:cubicBezTo>
                    <a:pt x="9428444" y="65937"/>
                    <a:pt x="9332194" y="9606"/>
                    <a:pt x="9143044" y="9606"/>
                  </a:cubicBezTo>
                  <a:cubicBezTo>
                    <a:pt x="8953894" y="9606"/>
                    <a:pt x="8857645" y="65937"/>
                    <a:pt x="8764613" y="120430"/>
                  </a:cubicBezTo>
                  <a:cubicBezTo>
                    <a:pt x="8670399" y="175645"/>
                    <a:pt x="8572902" y="232699"/>
                    <a:pt x="8381061" y="232699"/>
                  </a:cubicBezTo>
                  <a:cubicBezTo>
                    <a:pt x="8189219" y="232699"/>
                    <a:pt x="8091788" y="175645"/>
                    <a:pt x="7997574" y="120430"/>
                  </a:cubicBezTo>
                  <a:cubicBezTo>
                    <a:pt x="7904477" y="65937"/>
                    <a:pt x="7808227" y="9606"/>
                    <a:pt x="7619143" y="9606"/>
                  </a:cubicBezTo>
                  <a:cubicBezTo>
                    <a:pt x="7430059" y="9606"/>
                    <a:pt x="7333744" y="65937"/>
                    <a:pt x="7240646" y="120430"/>
                  </a:cubicBezTo>
                  <a:cubicBezTo>
                    <a:pt x="7146432" y="175645"/>
                    <a:pt x="7049001" y="232699"/>
                    <a:pt x="6857160" y="232699"/>
                  </a:cubicBezTo>
                  <a:cubicBezTo>
                    <a:pt x="6665318" y="232699"/>
                    <a:pt x="6567886" y="175645"/>
                    <a:pt x="6473673" y="120430"/>
                  </a:cubicBezTo>
                  <a:cubicBezTo>
                    <a:pt x="6380575" y="65937"/>
                    <a:pt x="6284326" y="9606"/>
                    <a:pt x="6095176" y="9606"/>
                  </a:cubicBezTo>
                  <a:cubicBezTo>
                    <a:pt x="5906026" y="9606"/>
                    <a:pt x="5809974" y="65674"/>
                    <a:pt x="5717073" y="120430"/>
                  </a:cubicBezTo>
                  <a:cubicBezTo>
                    <a:pt x="5622859" y="175645"/>
                    <a:pt x="5525428" y="232699"/>
                    <a:pt x="5333586" y="232699"/>
                  </a:cubicBezTo>
                  <a:cubicBezTo>
                    <a:pt x="5141744" y="232699"/>
                    <a:pt x="5044314" y="175645"/>
                    <a:pt x="4950034" y="120430"/>
                  </a:cubicBezTo>
                  <a:cubicBezTo>
                    <a:pt x="4857002" y="65674"/>
                    <a:pt x="4760556" y="9606"/>
                    <a:pt x="4571406" y="9606"/>
                  </a:cubicBezTo>
                  <a:cubicBezTo>
                    <a:pt x="4382256" y="9606"/>
                    <a:pt x="4285810" y="65674"/>
                    <a:pt x="4192974" y="120430"/>
                  </a:cubicBezTo>
                  <a:cubicBezTo>
                    <a:pt x="4098760" y="175645"/>
                    <a:pt x="4001329" y="232699"/>
                    <a:pt x="3809488" y="232699"/>
                  </a:cubicBezTo>
                  <a:cubicBezTo>
                    <a:pt x="3617646" y="232699"/>
                    <a:pt x="3520281" y="175645"/>
                    <a:pt x="3426001" y="120430"/>
                  </a:cubicBezTo>
                  <a:cubicBezTo>
                    <a:pt x="3332969" y="65937"/>
                    <a:pt x="3236720" y="9606"/>
                    <a:pt x="3047635" y="9606"/>
                  </a:cubicBezTo>
                  <a:cubicBezTo>
                    <a:pt x="2858551" y="9606"/>
                    <a:pt x="2762236" y="65937"/>
                    <a:pt x="2669204" y="120430"/>
                  </a:cubicBezTo>
                  <a:cubicBezTo>
                    <a:pt x="2574990" y="175645"/>
                    <a:pt x="2477559" y="232699"/>
                    <a:pt x="2285717" y="232699"/>
                  </a:cubicBezTo>
                  <a:cubicBezTo>
                    <a:pt x="2093876" y="232699"/>
                    <a:pt x="1996444" y="175645"/>
                    <a:pt x="1902231" y="120430"/>
                  </a:cubicBezTo>
                  <a:cubicBezTo>
                    <a:pt x="1809133" y="65937"/>
                    <a:pt x="1712949" y="9606"/>
                    <a:pt x="1523799" y="9606"/>
                  </a:cubicBezTo>
                  <a:cubicBezTo>
                    <a:pt x="1334649" y="9606"/>
                    <a:pt x="1238400" y="65937"/>
                    <a:pt x="1145368" y="120430"/>
                  </a:cubicBezTo>
                  <a:cubicBezTo>
                    <a:pt x="1051154" y="175645"/>
                    <a:pt x="953723" y="232699"/>
                    <a:pt x="761881" y="232699"/>
                  </a:cubicBezTo>
                  <a:cubicBezTo>
                    <a:pt x="570040" y="232699"/>
                    <a:pt x="472609" y="175645"/>
                    <a:pt x="378329" y="120430"/>
                  </a:cubicBezTo>
                  <a:cubicBezTo>
                    <a:pt x="285297" y="65674"/>
                    <a:pt x="188982" y="9606"/>
                    <a:pt x="-102" y="9606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7"/>
                    <a:pt x="572731" y="222653"/>
                    <a:pt x="761881" y="222653"/>
                  </a:cubicBezTo>
                  <a:cubicBezTo>
                    <a:pt x="951031" y="222653"/>
                    <a:pt x="1047215" y="166257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7"/>
                    <a:pt x="2096567" y="222653"/>
                    <a:pt x="2285717" y="222653"/>
                  </a:cubicBezTo>
                  <a:cubicBezTo>
                    <a:pt x="2474867" y="222653"/>
                    <a:pt x="2571051" y="166257"/>
                    <a:pt x="2664149" y="111632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591" y="166257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5"/>
                    <a:pt x="11239976" y="222522"/>
                    <a:pt x="11429127" y="222522"/>
                  </a:cubicBezTo>
                  <a:cubicBezTo>
                    <a:pt x="11618276" y="222522"/>
                    <a:pt x="11714525" y="166125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74"/>
                  </a:lnTo>
                  <a:cubicBezTo>
                    <a:pt x="12002026" y="9474"/>
                    <a:pt x="11905776" y="65806"/>
                    <a:pt x="11812678" y="120299"/>
                  </a:cubicBezTo>
                  <a:cubicBezTo>
                    <a:pt x="11718465" y="175645"/>
                    <a:pt x="11621034" y="232699"/>
                    <a:pt x="11428995" y="23269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DECD27-0F7E-04B7-956B-22873F9E16CF}"/>
                </a:ext>
              </a:extLst>
            </p:cNvPr>
            <p:cNvSpPr/>
            <p:nvPr/>
          </p:nvSpPr>
          <p:spPr>
            <a:xfrm>
              <a:off x="-131" y="1635849"/>
              <a:ext cx="12191408" cy="233204"/>
            </a:xfrm>
            <a:custGeom>
              <a:avLst/>
              <a:gdLst>
                <a:gd name="connsiteX0" fmla="*/ 11429126 w 12191408"/>
                <a:gd name="connsiteY0" fmla="*/ 232568 h 233204"/>
                <a:gd name="connsiteX1" fmla="*/ 11045639 w 12191408"/>
                <a:gd name="connsiteY1" fmla="*/ 120299 h 233204"/>
                <a:gd name="connsiteX2" fmla="*/ 10667142 w 12191408"/>
                <a:gd name="connsiteY2" fmla="*/ 9409 h 233204"/>
                <a:gd name="connsiteX3" fmla="*/ 10288646 w 12191408"/>
                <a:gd name="connsiteY3" fmla="*/ 120299 h 233204"/>
                <a:gd name="connsiteX4" fmla="*/ 9905159 w 12191408"/>
                <a:gd name="connsiteY4" fmla="*/ 232568 h 233204"/>
                <a:gd name="connsiteX5" fmla="*/ 9521607 w 12191408"/>
                <a:gd name="connsiteY5" fmla="*/ 120299 h 233204"/>
                <a:gd name="connsiteX6" fmla="*/ 9143175 w 12191408"/>
                <a:gd name="connsiteY6" fmla="*/ 9409 h 233204"/>
                <a:gd name="connsiteX7" fmla="*/ 8764745 w 12191408"/>
                <a:gd name="connsiteY7" fmla="*/ 120299 h 233204"/>
                <a:gd name="connsiteX8" fmla="*/ 8381192 w 12191408"/>
                <a:gd name="connsiteY8" fmla="*/ 232568 h 233204"/>
                <a:gd name="connsiteX9" fmla="*/ 7997705 w 12191408"/>
                <a:gd name="connsiteY9" fmla="*/ 120299 h 233204"/>
                <a:gd name="connsiteX10" fmla="*/ 7619274 w 12191408"/>
                <a:gd name="connsiteY10" fmla="*/ 9409 h 233204"/>
                <a:gd name="connsiteX11" fmla="*/ 7240778 w 12191408"/>
                <a:gd name="connsiteY11" fmla="*/ 120299 h 233204"/>
                <a:gd name="connsiteX12" fmla="*/ 6857291 w 12191408"/>
                <a:gd name="connsiteY12" fmla="*/ 232568 h 233204"/>
                <a:gd name="connsiteX13" fmla="*/ 6473804 w 12191408"/>
                <a:gd name="connsiteY13" fmla="*/ 120299 h 233204"/>
                <a:gd name="connsiteX14" fmla="*/ 6095307 w 12191408"/>
                <a:gd name="connsiteY14" fmla="*/ 9409 h 233204"/>
                <a:gd name="connsiteX15" fmla="*/ 5716876 w 12191408"/>
                <a:gd name="connsiteY15" fmla="*/ 120299 h 233204"/>
                <a:gd name="connsiteX16" fmla="*/ 5333389 w 12191408"/>
                <a:gd name="connsiteY16" fmla="*/ 232568 h 233204"/>
                <a:gd name="connsiteX17" fmla="*/ 4949837 w 12191408"/>
                <a:gd name="connsiteY17" fmla="*/ 120299 h 233204"/>
                <a:gd name="connsiteX18" fmla="*/ 4571406 w 12191408"/>
                <a:gd name="connsiteY18" fmla="*/ 9409 h 233204"/>
                <a:gd name="connsiteX19" fmla="*/ 4192974 w 12191408"/>
                <a:gd name="connsiteY19" fmla="*/ 120299 h 233204"/>
                <a:gd name="connsiteX20" fmla="*/ 3809488 w 12191408"/>
                <a:gd name="connsiteY20" fmla="*/ 232568 h 233204"/>
                <a:gd name="connsiteX21" fmla="*/ 3426001 w 12191408"/>
                <a:gd name="connsiteY21" fmla="*/ 120299 h 233204"/>
                <a:gd name="connsiteX22" fmla="*/ 3047635 w 12191408"/>
                <a:gd name="connsiteY22" fmla="*/ 9409 h 233204"/>
                <a:gd name="connsiteX23" fmla="*/ 2669204 w 12191408"/>
                <a:gd name="connsiteY23" fmla="*/ 120299 h 233204"/>
                <a:gd name="connsiteX24" fmla="*/ 2285717 w 12191408"/>
                <a:gd name="connsiteY24" fmla="*/ 232568 h 233204"/>
                <a:gd name="connsiteX25" fmla="*/ 1902231 w 12191408"/>
                <a:gd name="connsiteY25" fmla="*/ 120299 h 233204"/>
                <a:gd name="connsiteX26" fmla="*/ 1523799 w 12191408"/>
                <a:gd name="connsiteY26" fmla="*/ 9409 h 233204"/>
                <a:gd name="connsiteX27" fmla="*/ 1145368 w 12191408"/>
                <a:gd name="connsiteY27" fmla="*/ 120299 h 233204"/>
                <a:gd name="connsiteX28" fmla="*/ 761881 w 12191408"/>
                <a:gd name="connsiteY28" fmla="*/ 232568 h 233204"/>
                <a:gd name="connsiteX29" fmla="*/ 378329 w 12191408"/>
                <a:gd name="connsiteY29" fmla="*/ 120299 h 233204"/>
                <a:gd name="connsiteX30" fmla="*/ -102 w 12191408"/>
                <a:gd name="connsiteY30" fmla="*/ 9409 h 233204"/>
                <a:gd name="connsiteX31" fmla="*/ -102 w 12191408"/>
                <a:gd name="connsiteY31" fmla="*/ -636 h 233204"/>
                <a:gd name="connsiteX32" fmla="*/ 383384 w 12191408"/>
                <a:gd name="connsiteY32" fmla="*/ 111567 h 233204"/>
                <a:gd name="connsiteX33" fmla="*/ 761881 w 12191408"/>
                <a:gd name="connsiteY33" fmla="*/ 222457 h 233204"/>
                <a:gd name="connsiteX34" fmla="*/ 1140313 w 12191408"/>
                <a:gd name="connsiteY34" fmla="*/ 111567 h 233204"/>
                <a:gd name="connsiteX35" fmla="*/ 1523799 w 12191408"/>
                <a:gd name="connsiteY35" fmla="*/ -636 h 233204"/>
                <a:gd name="connsiteX36" fmla="*/ 1907286 w 12191408"/>
                <a:gd name="connsiteY36" fmla="*/ 111567 h 233204"/>
                <a:gd name="connsiteX37" fmla="*/ 2285717 w 12191408"/>
                <a:gd name="connsiteY37" fmla="*/ 222457 h 233204"/>
                <a:gd name="connsiteX38" fmla="*/ 2664149 w 12191408"/>
                <a:gd name="connsiteY38" fmla="*/ 111567 h 233204"/>
                <a:gd name="connsiteX39" fmla="*/ 3047635 w 12191408"/>
                <a:gd name="connsiteY39" fmla="*/ -636 h 233204"/>
                <a:gd name="connsiteX40" fmla="*/ 3431056 w 12191408"/>
                <a:gd name="connsiteY40" fmla="*/ 111567 h 233204"/>
                <a:gd name="connsiteX41" fmla="*/ 3809488 w 12191408"/>
                <a:gd name="connsiteY41" fmla="*/ 222457 h 233204"/>
                <a:gd name="connsiteX42" fmla="*/ 4187919 w 12191408"/>
                <a:gd name="connsiteY42" fmla="*/ 111567 h 233204"/>
                <a:gd name="connsiteX43" fmla="*/ 4571406 w 12191408"/>
                <a:gd name="connsiteY43" fmla="*/ -636 h 233204"/>
                <a:gd name="connsiteX44" fmla="*/ 4954892 w 12191408"/>
                <a:gd name="connsiteY44" fmla="*/ 111567 h 233204"/>
                <a:gd name="connsiteX45" fmla="*/ 5333389 w 12191408"/>
                <a:gd name="connsiteY45" fmla="*/ 222457 h 233204"/>
                <a:gd name="connsiteX46" fmla="*/ 5711952 w 12191408"/>
                <a:gd name="connsiteY46" fmla="*/ 111567 h 233204"/>
                <a:gd name="connsiteX47" fmla="*/ 6095438 w 12191408"/>
                <a:gd name="connsiteY47" fmla="*/ -636 h 233204"/>
                <a:gd name="connsiteX48" fmla="*/ 6478991 w 12191408"/>
                <a:gd name="connsiteY48" fmla="*/ 111567 h 233204"/>
                <a:gd name="connsiteX49" fmla="*/ 6857422 w 12191408"/>
                <a:gd name="connsiteY49" fmla="*/ 222457 h 233204"/>
                <a:gd name="connsiteX50" fmla="*/ 7235854 w 12191408"/>
                <a:gd name="connsiteY50" fmla="*/ 111567 h 233204"/>
                <a:gd name="connsiteX51" fmla="*/ 7619406 w 12191408"/>
                <a:gd name="connsiteY51" fmla="*/ -636 h 233204"/>
                <a:gd name="connsiteX52" fmla="*/ 8002892 w 12191408"/>
                <a:gd name="connsiteY52" fmla="*/ 111567 h 233204"/>
                <a:gd name="connsiteX53" fmla="*/ 8381324 w 12191408"/>
                <a:gd name="connsiteY53" fmla="*/ 222457 h 233204"/>
                <a:gd name="connsiteX54" fmla="*/ 8759821 w 12191408"/>
                <a:gd name="connsiteY54" fmla="*/ 111567 h 233204"/>
                <a:gd name="connsiteX55" fmla="*/ 9143307 w 12191408"/>
                <a:gd name="connsiteY55" fmla="*/ -636 h 233204"/>
                <a:gd name="connsiteX56" fmla="*/ 9526794 w 12191408"/>
                <a:gd name="connsiteY56" fmla="*/ 111567 h 233204"/>
                <a:gd name="connsiteX57" fmla="*/ 9905291 w 12191408"/>
                <a:gd name="connsiteY57" fmla="*/ 222457 h 233204"/>
                <a:gd name="connsiteX58" fmla="*/ 10283722 w 12191408"/>
                <a:gd name="connsiteY58" fmla="*/ 111567 h 233204"/>
                <a:gd name="connsiteX59" fmla="*/ 10667274 w 12191408"/>
                <a:gd name="connsiteY59" fmla="*/ -636 h 233204"/>
                <a:gd name="connsiteX60" fmla="*/ 11050826 w 12191408"/>
                <a:gd name="connsiteY60" fmla="*/ 111567 h 233204"/>
                <a:gd name="connsiteX61" fmla="*/ 11429258 w 12191408"/>
                <a:gd name="connsiteY61" fmla="*/ 222457 h 233204"/>
                <a:gd name="connsiteX62" fmla="*/ 11807755 w 12191408"/>
                <a:gd name="connsiteY62" fmla="*/ 111567 h 233204"/>
                <a:gd name="connsiteX63" fmla="*/ 12191307 w 12191408"/>
                <a:gd name="connsiteY63" fmla="*/ -636 h 233204"/>
                <a:gd name="connsiteX64" fmla="*/ 12191307 w 12191408"/>
                <a:gd name="connsiteY64" fmla="*/ 9409 h 233204"/>
                <a:gd name="connsiteX65" fmla="*/ 11812810 w 12191408"/>
                <a:gd name="connsiteY65" fmla="*/ 120299 h 233204"/>
                <a:gd name="connsiteX66" fmla="*/ 11429126 w 12191408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408" h="233204">
                  <a:moveTo>
                    <a:pt x="11429126" y="232568"/>
                  </a:moveTo>
                  <a:cubicBezTo>
                    <a:pt x="11237285" y="232568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8"/>
                    <a:pt x="9905159" y="232568"/>
                  </a:cubicBezTo>
                  <a:cubicBezTo>
                    <a:pt x="9713318" y="232568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8"/>
                    <a:pt x="8381192" y="232568"/>
                  </a:cubicBezTo>
                  <a:cubicBezTo>
                    <a:pt x="8189351" y="232568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8"/>
                    <a:pt x="6857291" y="232568"/>
                  </a:cubicBezTo>
                  <a:cubicBezTo>
                    <a:pt x="6665449" y="232568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8"/>
                    <a:pt x="5333389" y="232568"/>
                  </a:cubicBezTo>
                  <a:cubicBezTo>
                    <a:pt x="5141547" y="232568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8"/>
                    <a:pt x="3809488" y="232568"/>
                  </a:cubicBezTo>
                  <a:cubicBezTo>
                    <a:pt x="3617646" y="232568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8"/>
                    <a:pt x="2285717" y="232568"/>
                  </a:cubicBezTo>
                  <a:cubicBezTo>
                    <a:pt x="2093875" y="232568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8"/>
                    <a:pt x="761881" y="232568"/>
                  </a:cubicBezTo>
                  <a:cubicBezTo>
                    <a:pt x="570040" y="232568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952" y="111567"/>
                  </a:cubicBezTo>
                  <a:cubicBezTo>
                    <a:pt x="5806166" y="56417"/>
                    <a:pt x="5903597" y="-636"/>
                    <a:pt x="6095438" y="-636"/>
                  </a:cubicBezTo>
                  <a:cubicBezTo>
                    <a:pt x="6287280" y="-636"/>
                    <a:pt x="6384712" y="56417"/>
                    <a:pt x="6478991" y="111567"/>
                  </a:cubicBezTo>
                  <a:cubicBezTo>
                    <a:pt x="6572023" y="166126"/>
                    <a:pt x="6668272" y="222457"/>
                    <a:pt x="6857422" y="222457"/>
                  </a:cubicBezTo>
                  <a:cubicBezTo>
                    <a:pt x="7046572" y="222457"/>
                    <a:pt x="7142821" y="166126"/>
                    <a:pt x="7235854" y="111567"/>
                  </a:cubicBezTo>
                  <a:cubicBezTo>
                    <a:pt x="7330067" y="56417"/>
                    <a:pt x="7427564" y="-636"/>
                    <a:pt x="7619406" y="-636"/>
                  </a:cubicBezTo>
                  <a:cubicBezTo>
                    <a:pt x="7811247" y="-636"/>
                    <a:pt x="7908679" y="56417"/>
                    <a:pt x="8002892" y="111567"/>
                  </a:cubicBezTo>
                  <a:cubicBezTo>
                    <a:pt x="8095990" y="166126"/>
                    <a:pt x="8192173" y="222457"/>
                    <a:pt x="8381324" y="222457"/>
                  </a:cubicBezTo>
                  <a:cubicBezTo>
                    <a:pt x="8570473" y="222457"/>
                    <a:pt x="8666722" y="166126"/>
                    <a:pt x="8759821" y="111567"/>
                  </a:cubicBezTo>
                  <a:cubicBezTo>
                    <a:pt x="8854034" y="56417"/>
                    <a:pt x="8951465" y="-636"/>
                    <a:pt x="9143307" y="-636"/>
                  </a:cubicBezTo>
                  <a:cubicBezTo>
                    <a:pt x="9335149" y="-636"/>
                    <a:pt x="9432580" y="56417"/>
                    <a:pt x="9526794" y="111567"/>
                  </a:cubicBezTo>
                  <a:cubicBezTo>
                    <a:pt x="9619892" y="166126"/>
                    <a:pt x="9716140" y="222457"/>
                    <a:pt x="9905291" y="222457"/>
                  </a:cubicBezTo>
                  <a:cubicBezTo>
                    <a:pt x="10094440" y="222457"/>
                    <a:pt x="10190690" y="166126"/>
                    <a:pt x="10283722" y="111567"/>
                  </a:cubicBezTo>
                  <a:cubicBezTo>
                    <a:pt x="10378001" y="56417"/>
                    <a:pt x="10475432" y="-636"/>
                    <a:pt x="10667274" y="-636"/>
                  </a:cubicBezTo>
                  <a:cubicBezTo>
                    <a:pt x="10859116" y="-636"/>
                    <a:pt x="10956547" y="56417"/>
                    <a:pt x="11050826" y="111567"/>
                  </a:cubicBezTo>
                  <a:cubicBezTo>
                    <a:pt x="11143859" y="166126"/>
                    <a:pt x="11240107" y="222457"/>
                    <a:pt x="11429258" y="222457"/>
                  </a:cubicBezTo>
                  <a:cubicBezTo>
                    <a:pt x="11618407" y="222457"/>
                    <a:pt x="11714657" y="166126"/>
                    <a:pt x="11807755" y="111567"/>
                  </a:cubicBezTo>
                  <a:cubicBezTo>
                    <a:pt x="11901969" y="56417"/>
                    <a:pt x="11999465" y="-636"/>
                    <a:pt x="12191307" y="-636"/>
                  </a:cubicBezTo>
                  <a:lnTo>
                    <a:pt x="12191307" y="9409"/>
                  </a:lnTo>
                  <a:cubicBezTo>
                    <a:pt x="12002157" y="9409"/>
                    <a:pt x="11905908" y="65806"/>
                    <a:pt x="11812810" y="120299"/>
                  </a:cubicBezTo>
                  <a:cubicBezTo>
                    <a:pt x="11718596" y="175448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73554BD-FD8C-4F8C-DDE8-00EBBD63BCE1}"/>
                </a:ext>
              </a:extLst>
            </p:cNvPr>
            <p:cNvSpPr/>
            <p:nvPr/>
          </p:nvSpPr>
          <p:spPr>
            <a:xfrm>
              <a:off x="-131" y="1736760"/>
              <a:ext cx="12191277" cy="233204"/>
            </a:xfrm>
            <a:custGeom>
              <a:avLst/>
              <a:gdLst>
                <a:gd name="connsiteX0" fmla="*/ 11429126 w 12191277"/>
                <a:gd name="connsiteY0" fmla="*/ 232568 h 233204"/>
                <a:gd name="connsiteX1" fmla="*/ 11045639 w 12191277"/>
                <a:gd name="connsiteY1" fmla="*/ 120299 h 233204"/>
                <a:gd name="connsiteX2" fmla="*/ 10667142 w 12191277"/>
                <a:gd name="connsiteY2" fmla="*/ 9409 h 233204"/>
                <a:gd name="connsiteX3" fmla="*/ 10288646 w 12191277"/>
                <a:gd name="connsiteY3" fmla="*/ 120299 h 233204"/>
                <a:gd name="connsiteX4" fmla="*/ 9905159 w 12191277"/>
                <a:gd name="connsiteY4" fmla="*/ 232568 h 233204"/>
                <a:gd name="connsiteX5" fmla="*/ 9521607 w 12191277"/>
                <a:gd name="connsiteY5" fmla="*/ 120299 h 233204"/>
                <a:gd name="connsiteX6" fmla="*/ 9143175 w 12191277"/>
                <a:gd name="connsiteY6" fmla="*/ 9409 h 233204"/>
                <a:gd name="connsiteX7" fmla="*/ 8764745 w 12191277"/>
                <a:gd name="connsiteY7" fmla="*/ 120299 h 233204"/>
                <a:gd name="connsiteX8" fmla="*/ 8381192 w 12191277"/>
                <a:gd name="connsiteY8" fmla="*/ 232568 h 233204"/>
                <a:gd name="connsiteX9" fmla="*/ 7997705 w 12191277"/>
                <a:gd name="connsiteY9" fmla="*/ 120299 h 233204"/>
                <a:gd name="connsiteX10" fmla="*/ 7619274 w 12191277"/>
                <a:gd name="connsiteY10" fmla="*/ 9409 h 233204"/>
                <a:gd name="connsiteX11" fmla="*/ 7240778 w 12191277"/>
                <a:gd name="connsiteY11" fmla="*/ 120299 h 233204"/>
                <a:gd name="connsiteX12" fmla="*/ 6857291 w 12191277"/>
                <a:gd name="connsiteY12" fmla="*/ 232568 h 233204"/>
                <a:gd name="connsiteX13" fmla="*/ 6473804 w 12191277"/>
                <a:gd name="connsiteY13" fmla="*/ 120299 h 233204"/>
                <a:gd name="connsiteX14" fmla="*/ 6095307 w 12191277"/>
                <a:gd name="connsiteY14" fmla="*/ 9409 h 233204"/>
                <a:gd name="connsiteX15" fmla="*/ 5716876 w 12191277"/>
                <a:gd name="connsiteY15" fmla="*/ 120299 h 233204"/>
                <a:gd name="connsiteX16" fmla="*/ 5333389 w 12191277"/>
                <a:gd name="connsiteY16" fmla="*/ 232568 h 233204"/>
                <a:gd name="connsiteX17" fmla="*/ 4949837 w 12191277"/>
                <a:gd name="connsiteY17" fmla="*/ 120299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0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3 h 233204"/>
                <a:gd name="connsiteX59" fmla="*/ 10667142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6 w 12191277"/>
                <a:gd name="connsiteY61" fmla="*/ 222522 h 233204"/>
                <a:gd name="connsiteX62" fmla="*/ 11807623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9 w 12191277"/>
                <a:gd name="connsiteY65" fmla="*/ 120299 h 233204"/>
                <a:gd name="connsiteX66" fmla="*/ 11429126 w 12191277"/>
                <a:gd name="connsiteY66" fmla="*/ 232568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9126" y="232568"/>
                  </a:moveTo>
                  <a:cubicBezTo>
                    <a:pt x="11237285" y="232568"/>
                    <a:pt x="11139853" y="175514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514"/>
                    <a:pt x="10097001" y="232568"/>
                    <a:pt x="9905159" y="232568"/>
                  </a:cubicBezTo>
                  <a:cubicBezTo>
                    <a:pt x="9713318" y="232568"/>
                    <a:pt x="9615886" y="175514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514"/>
                    <a:pt x="8573034" y="232568"/>
                    <a:pt x="8381192" y="232568"/>
                  </a:cubicBezTo>
                  <a:cubicBezTo>
                    <a:pt x="8189351" y="232568"/>
                    <a:pt x="8091919" y="175514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514"/>
                    <a:pt x="7049133" y="232568"/>
                    <a:pt x="6857291" y="232568"/>
                  </a:cubicBezTo>
                  <a:cubicBezTo>
                    <a:pt x="6665449" y="232568"/>
                    <a:pt x="6568018" y="175514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514"/>
                    <a:pt x="5525231" y="232568"/>
                    <a:pt x="5333389" y="232568"/>
                  </a:cubicBezTo>
                  <a:cubicBezTo>
                    <a:pt x="5141547" y="232568"/>
                    <a:pt x="5044116" y="175514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4"/>
                    <a:pt x="4001330" y="232568"/>
                    <a:pt x="3809488" y="232568"/>
                  </a:cubicBezTo>
                  <a:cubicBezTo>
                    <a:pt x="3617646" y="232568"/>
                    <a:pt x="3520281" y="175514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4"/>
                    <a:pt x="2477559" y="232568"/>
                    <a:pt x="2285717" y="232568"/>
                  </a:cubicBezTo>
                  <a:cubicBezTo>
                    <a:pt x="2093875" y="232568"/>
                    <a:pt x="1996445" y="175514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4"/>
                    <a:pt x="953723" y="232568"/>
                    <a:pt x="761881" y="232568"/>
                  </a:cubicBezTo>
                  <a:cubicBezTo>
                    <a:pt x="570040" y="232568"/>
                    <a:pt x="472609" y="175514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0" y="111633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3"/>
                  </a:cubicBezTo>
                  <a:cubicBezTo>
                    <a:pt x="6571892" y="166126"/>
                    <a:pt x="6668141" y="222522"/>
                    <a:pt x="6857291" y="222522"/>
                  </a:cubicBezTo>
                  <a:cubicBezTo>
                    <a:pt x="7046440" y="222522"/>
                    <a:pt x="7142690" y="166126"/>
                    <a:pt x="7235722" y="111633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3"/>
                  </a:cubicBezTo>
                  <a:cubicBezTo>
                    <a:pt x="8095859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3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3"/>
                  </a:cubicBezTo>
                  <a:cubicBezTo>
                    <a:pt x="11143727" y="166126"/>
                    <a:pt x="11239976" y="222522"/>
                    <a:pt x="11429126" y="222522"/>
                  </a:cubicBezTo>
                  <a:cubicBezTo>
                    <a:pt x="11618277" y="222522"/>
                    <a:pt x="11714525" y="166126"/>
                    <a:pt x="11807623" y="111633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9" y="120299"/>
                  </a:cubicBezTo>
                  <a:cubicBezTo>
                    <a:pt x="11718596" y="175514"/>
                    <a:pt x="11621165" y="232568"/>
                    <a:pt x="11429126" y="23256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758AE5-7E89-9582-BD39-2DEAE44A5C37}"/>
                </a:ext>
              </a:extLst>
            </p:cNvPr>
            <p:cNvSpPr/>
            <p:nvPr/>
          </p:nvSpPr>
          <p:spPr>
            <a:xfrm>
              <a:off x="-131" y="1837736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9 h 233203"/>
                <a:gd name="connsiteX2" fmla="*/ 10667142 w 12191277"/>
                <a:gd name="connsiteY2" fmla="*/ 9409 h 233203"/>
                <a:gd name="connsiteX3" fmla="*/ 10288646 w 12191277"/>
                <a:gd name="connsiteY3" fmla="*/ 120299 h 233203"/>
                <a:gd name="connsiteX4" fmla="*/ 9905159 w 12191277"/>
                <a:gd name="connsiteY4" fmla="*/ 232567 h 233203"/>
                <a:gd name="connsiteX5" fmla="*/ 9521607 w 12191277"/>
                <a:gd name="connsiteY5" fmla="*/ 120299 h 233203"/>
                <a:gd name="connsiteX6" fmla="*/ 9143175 w 12191277"/>
                <a:gd name="connsiteY6" fmla="*/ 9409 h 233203"/>
                <a:gd name="connsiteX7" fmla="*/ 8764745 w 12191277"/>
                <a:gd name="connsiteY7" fmla="*/ 120299 h 233203"/>
                <a:gd name="connsiteX8" fmla="*/ 8381192 w 12191277"/>
                <a:gd name="connsiteY8" fmla="*/ 232567 h 233203"/>
                <a:gd name="connsiteX9" fmla="*/ 7997705 w 12191277"/>
                <a:gd name="connsiteY9" fmla="*/ 120299 h 233203"/>
                <a:gd name="connsiteX10" fmla="*/ 7619274 w 12191277"/>
                <a:gd name="connsiteY10" fmla="*/ 9409 h 233203"/>
                <a:gd name="connsiteX11" fmla="*/ 7240778 w 12191277"/>
                <a:gd name="connsiteY11" fmla="*/ 120299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9 h 233203"/>
                <a:gd name="connsiteX14" fmla="*/ 6095307 w 12191277"/>
                <a:gd name="connsiteY14" fmla="*/ 9409 h 233203"/>
                <a:gd name="connsiteX15" fmla="*/ 5716876 w 12191277"/>
                <a:gd name="connsiteY15" fmla="*/ 120299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9 h 233203"/>
                <a:gd name="connsiteX18" fmla="*/ 4571406 w 12191277"/>
                <a:gd name="connsiteY18" fmla="*/ 9409 h 233203"/>
                <a:gd name="connsiteX19" fmla="*/ 4192974 w 12191277"/>
                <a:gd name="connsiteY19" fmla="*/ 120299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9 h 233203"/>
                <a:gd name="connsiteX22" fmla="*/ 3047635 w 12191277"/>
                <a:gd name="connsiteY22" fmla="*/ 9409 h 233203"/>
                <a:gd name="connsiteX23" fmla="*/ 2669204 w 12191277"/>
                <a:gd name="connsiteY23" fmla="*/ 120299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9 h 233203"/>
                <a:gd name="connsiteX26" fmla="*/ 1523799 w 12191277"/>
                <a:gd name="connsiteY26" fmla="*/ 9409 h 233203"/>
                <a:gd name="connsiteX27" fmla="*/ 1145368 w 12191277"/>
                <a:gd name="connsiteY27" fmla="*/ 120299 h 233203"/>
                <a:gd name="connsiteX28" fmla="*/ 761881 w 12191277"/>
                <a:gd name="connsiteY28" fmla="*/ 232567 h 233203"/>
                <a:gd name="connsiteX29" fmla="*/ 378329 w 12191277"/>
                <a:gd name="connsiteY29" fmla="*/ 120299 h 233203"/>
                <a:gd name="connsiteX30" fmla="*/ -102 w 12191277"/>
                <a:gd name="connsiteY30" fmla="*/ 9409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9 h 233203"/>
                <a:gd name="connsiteX65" fmla="*/ 11812679 w 12191277"/>
                <a:gd name="connsiteY65" fmla="*/ 120299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9"/>
                  </a:cubicBezTo>
                  <a:cubicBezTo>
                    <a:pt x="10952542" y="65806"/>
                    <a:pt x="10856293" y="9409"/>
                    <a:pt x="10667142" y="9409"/>
                  </a:cubicBezTo>
                  <a:cubicBezTo>
                    <a:pt x="10477993" y="9409"/>
                    <a:pt x="10381743" y="65806"/>
                    <a:pt x="10288646" y="120299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9"/>
                  </a:cubicBezTo>
                  <a:cubicBezTo>
                    <a:pt x="9428575" y="65806"/>
                    <a:pt x="9332326" y="9409"/>
                    <a:pt x="9143175" y="9409"/>
                  </a:cubicBezTo>
                  <a:cubicBezTo>
                    <a:pt x="8954026" y="9409"/>
                    <a:pt x="8857776" y="65806"/>
                    <a:pt x="8764745" y="120299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9"/>
                  </a:cubicBezTo>
                  <a:cubicBezTo>
                    <a:pt x="7904608" y="65806"/>
                    <a:pt x="7808359" y="9409"/>
                    <a:pt x="7619274" y="9409"/>
                  </a:cubicBezTo>
                  <a:cubicBezTo>
                    <a:pt x="7430190" y="9409"/>
                    <a:pt x="7333875" y="65806"/>
                    <a:pt x="7240778" y="120299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9"/>
                  </a:cubicBezTo>
                  <a:cubicBezTo>
                    <a:pt x="6380707" y="65806"/>
                    <a:pt x="6284457" y="9409"/>
                    <a:pt x="6095307" y="9409"/>
                  </a:cubicBezTo>
                  <a:cubicBezTo>
                    <a:pt x="5906157" y="9409"/>
                    <a:pt x="5809974" y="65806"/>
                    <a:pt x="5716876" y="120299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9"/>
                  </a:cubicBezTo>
                  <a:cubicBezTo>
                    <a:pt x="4856805" y="65806"/>
                    <a:pt x="4760555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9"/>
                  </a:cubicBezTo>
                  <a:cubicBezTo>
                    <a:pt x="285297" y="65806"/>
                    <a:pt x="189048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6"/>
                    <a:pt x="572731" y="222457"/>
                    <a:pt x="761881" y="222457"/>
                  </a:cubicBezTo>
                  <a:cubicBezTo>
                    <a:pt x="951031" y="222457"/>
                    <a:pt x="1047215" y="166126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6"/>
                    <a:pt x="2096567" y="222457"/>
                    <a:pt x="2285717" y="222457"/>
                  </a:cubicBezTo>
                  <a:cubicBezTo>
                    <a:pt x="2474867" y="222457"/>
                    <a:pt x="2571051" y="166126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6"/>
                    <a:pt x="3620403" y="222457"/>
                    <a:pt x="3809488" y="222457"/>
                  </a:cubicBezTo>
                  <a:cubicBezTo>
                    <a:pt x="3998572" y="222457"/>
                    <a:pt x="4094887" y="166126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6"/>
                    <a:pt x="5144239" y="222457"/>
                    <a:pt x="5333389" y="222457"/>
                  </a:cubicBezTo>
                  <a:cubicBezTo>
                    <a:pt x="5522539" y="222457"/>
                    <a:pt x="5618723" y="166126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6"/>
                    <a:pt x="6668141" y="222457"/>
                    <a:pt x="6857291" y="222457"/>
                  </a:cubicBezTo>
                  <a:cubicBezTo>
                    <a:pt x="7046440" y="222457"/>
                    <a:pt x="7142690" y="166126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6"/>
                    <a:pt x="8192042" y="222457"/>
                    <a:pt x="8381192" y="222457"/>
                  </a:cubicBezTo>
                  <a:cubicBezTo>
                    <a:pt x="8570342" y="222457"/>
                    <a:pt x="8666591" y="166126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6"/>
                    <a:pt x="9716009" y="222457"/>
                    <a:pt x="9905159" y="222457"/>
                  </a:cubicBezTo>
                  <a:cubicBezTo>
                    <a:pt x="10094309" y="222457"/>
                    <a:pt x="10190558" y="166126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6"/>
                    <a:pt x="11239976" y="222457"/>
                    <a:pt x="11429126" y="222457"/>
                  </a:cubicBezTo>
                  <a:cubicBezTo>
                    <a:pt x="11618277" y="222457"/>
                    <a:pt x="11714525" y="166126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9" y="120299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351E3B1-8E49-92F7-94E8-56EE90F73EE5}"/>
                </a:ext>
              </a:extLst>
            </p:cNvPr>
            <p:cNvSpPr/>
            <p:nvPr/>
          </p:nvSpPr>
          <p:spPr>
            <a:xfrm>
              <a:off x="0" y="1938975"/>
              <a:ext cx="12191277" cy="233204"/>
            </a:xfrm>
            <a:custGeom>
              <a:avLst/>
              <a:gdLst>
                <a:gd name="connsiteX0" fmla="*/ 11428995 w 12191277"/>
                <a:gd name="connsiteY0" fmla="*/ 232239 h 233204"/>
                <a:gd name="connsiteX1" fmla="*/ 11045508 w 12191277"/>
                <a:gd name="connsiteY1" fmla="*/ 119970 h 233204"/>
                <a:gd name="connsiteX2" fmla="*/ 10667011 w 12191277"/>
                <a:gd name="connsiteY2" fmla="*/ 9081 h 233204"/>
                <a:gd name="connsiteX3" fmla="*/ 10288515 w 12191277"/>
                <a:gd name="connsiteY3" fmla="*/ 119970 h 233204"/>
                <a:gd name="connsiteX4" fmla="*/ 9905028 w 12191277"/>
                <a:gd name="connsiteY4" fmla="*/ 232239 h 233204"/>
                <a:gd name="connsiteX5" fmla="*/ 9521475 w 12191277"/>
                <a:gd name="connsiteY5" fmla="*/ 119970 h 233204"/>
                <a:gd name="connsiteX6" fmla="*/ 9143044 w 12191277"/>
                <a:gd name="connsiteY6" fmla="*/ 9081 h 233204"/>
                <a:gd name="connsiteX7" fmla="*/ 8764613 w 12191277"/>
                <a:gd name="connsiteY7" fmla="*/ 119970 h 233204"/>
                <a:gd name="connsiteX8" fmla="*/ 8381061 w 12191277"/>
                <a:gd name="connsiteY8" fmla="*/ 232239 h 233204"/>
                <a:gd name="connsiteX9" fmla="*/ 7997574 w 12191277"/>
                <a:gd name="connsiteY9" fmla="*/ 119970 h 233204"/>
                <a:gd name="connsiteX10" fmla="*/ 7619143 w 12191277"/>
                <a:gd name="connsiteY10" fmla="*/ 9081 h 233204"/>
                <a:gd name="connsiteX11" fmla="*/ 7240646 w 12191277"/>
                <a:gd name="connsiteY11" fmla="*/ 119970 h 233204"/>
                <a:gd name="connsiteX12" fmla="*/ 6857160 w 12191277"/>
                <a:gd name="connsiteY12" fmla="*/ 232239 h 233204"/>
                <a:gd name="connsiteX13" fmla="*/ 6473673 w 12191277"/>
                <a:gd name="connsiteY13" fmla="*/ 119970 h 233204"/>
                <a:gd name="connsiteX14" fmla="*/ 6095176 w 12191277"/>
                <a:gd name="connsiteY14" fmla="*/ 9081 h 233204"/>
                <a:gd name="connsiteX15" fmla="*/ 5716745 w 12191277"/>
                <a:gd name="connsiteY15" fmla="*/ 119970 h 233204"/>
                <a:gd name="connsiteX16" fmla="*/ 5333258 w 12191277"/>
                <a:gd name="connsiteY16" fmla="*/ 232239 h 233204"/>
                <a:gd name="connsiteX17" fmla="*/ 4949706 w 12191277"/>
                <a:gd name="connsiteY17" fmla="*/ 119970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2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2 h 233204"/>
                <a:gd name="connsiteX35" fmla="*/ 1523799 w 12191277"/>
                <a:gd name="connsiteY35" fmla="*/ -636 h 233204"/>
                <a:gd name="connsiteX36" fmla="*/ 1907286 w 12191277"/>
                <a:gd name="connsiteY36" fmla="*/ 111632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2 h 233204"/>
                <a:gd name="connsiteX39" fmla="*/ 3047635 w 12191277"/>
                <a:gd name="connsiteY39" fmla="*/ -636 h 233204"/>
                <a:gd name="connsiteX40" fmla="*/ 3431056 w 12191277"/>
                <a:gd name="connsiteY40" fmla="*/ 111632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2 h 233204"/>
                <a:gd name="connsiteX43" fmla="*/ 4571406 w 12191277"/>
                <a:gd name="connsiteY43" fmla="*/ -636 h 233204"/>
                <a:gd name="connsiteX44" fmla="*/ 4954892 w 12191277"/>
                <a:gd name="connsiteY44" fmla="*/ 111632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2 h 233204"/>
                <a:gd name="connsiteX47" fmla="*/ 6095307 w 12191277"/>
                <a:gd name="connsiteY47" fmla="*/ -636 h 233204"/>
                <a:gd name="connsiteX48" fmla="*/ 6478860 w 12191277"/>
                <a:gd name="connsiteY48" fmla="*/ 111632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2 h 233204"/>
                <a:gd name="connsiteX51" fmla="*/ 7619274 w 12191277"/>
                <a:gd name="connsiteY51" fmla="*/ -636 h 233204"/>
                <a:gd name="connsiteX52" fmla="*/ 8002761 w 12191277"/>
                <a:gd name="connsiteY52" fmla="*/ 111632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2 h 233204"/>
                <a:gd name="connsiteX55" fmla="*/ 9143175 w 12191277"/>
                <a:gd name="connsiteY55" fmla="*/ -636 h 233204"/>
                <a:gd name="connsiteX56" fmla="*/ 9526662 w 12191277"/>
                <a:gd name="connsiteY56" fmla="*/ 111632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2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2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2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39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39"/>
                  </a:moveTo>
                  <a:cubicBezTo>
                    <a:pt x="11237153" y="232239"/>
                    <a:pt x="11139722" y="175186"/>
                    <a:pt x="11045508" y="119970"/>
                  </a:cubicBezTo>
                  <a:cubicBezTo>
                    <a:pt x="10952411" y="65478"/>
                    <a:pt x="10856161" y="9081"/>
                    <a:pt x="10667011" y="9081"/>
                  </a:cubicBezTo>
                  <a:cubicBezTo>
                    <a:pt x="10477862" y="9081"/>
                    <a:pt x="10381612" y="65478"/>
                    <a:pt x="10288515" y="119970"/>
                  </a:cubicBezTo>
                  <a:cubicBezTo>
                    <a:pt x="10194300" y="175186"/>
                    <a:pt x="10096870" y="232239"/>
                    <a:pt x="9905028" y="232239"/>
                  </a:cubicBezTo>
                  <a:cubicBezTo>
                    <a:pt x="9713186" y="232239"/>
                    <a:pt x="9615755" y="175186"/>
                    <a:pt x="9521475" y="119970"/>
                  </a:cubicBezTo>
                  <a:cubicBezTo>
                    <a:pt x="9428444" y="65478"/>
                    <a:pt x="9332194" y="9081"/>
                    <a:pt x="9143044" y="9081"/>
                  </a:cubicBezTo>
                  <a:cubicBezTo>
                    <a:pt x="8953894" y="9081"/>
                    <a:pt x="8857645" y="65478"/>
                    <a:pt x="8764613" y="119970"/>
                  </a:cubicBezTo>
                  <a:cubicBezTo>
                    <a:pt x="8670399" y="175186"/>
                    <a:pt x="8572902" y="232239"/>
                    <a:pt x="8381061" y="232239"/>
                  </a:cubicBezTo>
                  <a:cubicBezTo>
                    <a:pt x="8189219" y="232239"/>
                    <a:pt x="8091788" y="175186"/>
                    <a:pt x="7997574" y="119970"/>
                  </a:cubicBezTo>
                  <a:cubicBezTo>
                    <a:pt x="7904477" y="65478"/>
                    <a:pt x="7808227" y="9081"/>
                    <a:pt x="7619143" y="9081"/>
                  </a:cubicBezTo>
                  <a:cubicBezTo>
                    <a:pt x="7430059" y="9081"/>
                    <a:pt x="7333744" y="65478"/>
                    <a:pt x="7240646" y="119970"/>
                  </a:cubicBezTo>
                  <a:cubicBezTo>
                    <a:pt x="7146432" y="175186"/>
                    <a:pt x="7049001" y="232239"/>
                    <a:pt x="6857160" y="232239"/>
                  </a:cubicBezTo>
                  <a:cubicBezTo>
                    <a:pt x="6665318" y="232239"/>
                    <a:pt x="6567886" y="175186"/>
                    <a:pt x="6473673" y="119970"/>
                  </a:cubicBezTo>
                  <a:cubicBezTo>
                    <a:pt x="6380575" y="65478"/>
                    <a:pt x="6284326" y="9081"/>
                    <a:pt x="6095176" y="9081"/>
                  </a:cubicBezTo>
                  <a:cubicBezTo>
                    <a:pt x="5906026" y="9081"/>
                    <a:pt x="5809842" y="65478"/>
                    <a:pt x="5716745" y="119970"/>
                  </a:cubicBezTo>
                  <a:cubicBezTo>
                    <a:pt x="5622531" y="175186"/>
                    <a:pt x="5525100" y="232239"/>
                    <a:pt x="5333258" y="232239"/>
                  </a:cubicBezTo>
                  <a:cubicBezTo>
                    <a:pt x="5141416" y="232239"/>
                    <a:pt x="5043985" y="175186"/>
                    <a:pt x="4949706" y="119970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2"/>
                  </a:cubicBezTo>
                  <a:cubicBezTo>
                    <a:pt x="2758362" y="56417"/>
                    <a:pt x="2855794" y="-636"/>
                    <a:pt x="3047635" y="-636"/>
                  </a:cubicBezTo>
                  <a:cubicBezTo>
                    <a:pt x="3239477" y="-636"/>
                    <a:pt x="3336843" y="56417"/>
                    <a:pt x="3431056" y="111632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7" y="-636"/>
                    <a:pt x="4860678" y="56417"/>
                    <a:pt x="4954892" y="111632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39"/>
                    <a:pt x="11428995" y="23223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BA6374E-BDE8-B687-2F56-0352C5D8D49F}"/>
                </a:ext>
              </a:extLst>
            </p:cNvPr>
            <p:cNvSpPr/>
            <p:nvPr/>
          </p:nvSpPr>
          <p:spPr>
            <a:xfrm>
              <a:off x="-131" y="2039623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9 h 233203"/>
                <a:gd name="connsiteX2" fmla="*/ 10667142 w 12191277"/>
                <a:gd name="connsiteY2" fmla="*/ 9408 h 233203"/>
                <a:gd name="connsiteX3" fmla="*/ 10288646 w 12191277"/>
                <a:gd name="connsiteY3" fmla="*/ 120299 h 233203"/>
                <a:gd name="connsiteX4" fmla="*/ 9905159 w 12191277"/>
                <a:gd name="connsiteY4" fmla="*/ 232567 h 233203"/>
                <a:gd name="connsiteX5" fmla="*/ 9521607 w 12191277"/>
                <a:gd name="connsiteY5" fmla="*/ 120299 h 233203"/>
                <a:gd name="connsiteX6" fmla="*/ 9143175 w 12191277"/>
                <a:gd name="connsiteY6" fmla="*/ 9408 h 233203"/>
                <a:gd name="connsiteX7" fmla="*/ 8764745 w 12191277"/>
                <a:gd name="connsiteY7" fmla="*/ 120299 h 233203"/>
                <a:gd name="connsiteX8" fmla="*/ 8381192 w 12191277"/>
                <a:gd name="connsiteY8" fmla="*/ 232567 h 233203"/>
                <a:gd name="connsiteX9" fmla="*/ 7997705 w 12191277"/>
                <a:gd name="connsiteY9" fmla="*/ 120299 h 233203"/>
                <a:gd name="connsiteX10" fmla="*/ 7619274 w 12191277"/>
                <a:gd name="connsiteY10" fmla="*/ 9408 h 233203"/>
                <a:gd name="connsiteX11" fmla="*/ 7240778 w 12191277"/>
                <a:gd name="connsiteY11" fmla="*/ 120299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9 h 233203"/>
                <a:gd name="connsiteX14" fmla="*/ 6095307 w 12191277"/>
                <a:gd name="connsiteY14" fmla="*/ 9408 h 233203"/>
                <a:gd name="connsiteX15" fmla="*/ 5716876 w 12191277"/>
                <a:gd name="connsiteY15" fmla="*/ 120299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9 h 233203"/>
                <a:gd name="connsiteX18" fmla="*/ 4571406 w 12191277"/>
                <a:gd name="connsiteY18" fmla="*/ 9408 h 233203"/>
                <a:gd name="connsiteX19" fmla="*/ 4192974 w 12191277"/>
                <a:gd name="connsiteY19" fmla="*/ 120299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9 h 233203"/>
                <a:gd name="connsiteX22" fmla="*/ 3047635 w 12191277"/>
                <a:gd name="connsiteY22" fmla="*/ 9408 h 233203"/>
                <a:gd name="connsiteX23" fmla="*/ 2669204 w 12191277"/>
                <a:gd name="connsiteY23" fmla="*/ 120299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9 h 233203"/>
                <a:gd name="connsiteX26" fmla="*/ 1523799 w 12191277"/>
                <a:gd name="connsiteY26" fmla="*/ 9408 h 233203"/>
                <a:gd name="connsiteX27" fmla="*/ 1145368 w 12191277"/>
                <a:gd name="connsiteY27" fmla="*/ 120299 h 233203"/>
                <a:gd name="connsiteX28" fmla="*/ 761881 w 12191277"/>
                <a:gd name="connsiteY28" fmla="*/ 232567 h 233203"/>
                <a:gd name="connsiteX29" fmla="*/ 378329 w 12191277"/>
                <a:gd name="connsiteY29" fmla="*/ 120299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9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9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9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9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9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9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9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9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9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9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9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9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9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9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9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9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9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79D655-6DA1-5A1B-9015-41A0D1801A43}"/>
                </a:ext>
              </a:extLst>
            </p:cNvPr>
            <p:cNvSpPr/>
            <p:nvPr/>
          </p:nvSpPr>
          <p:spPr>
            <a:xfrm>
              <a:off x="328" y="2140534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08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08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08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08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08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08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08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08"/>
                    <a:pt x="4570946" y="9408"/>
                  </a:cubicBezTo>
                  <a:cubicBezTo>
                    <a:pt x="4381796" y="9408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08"/>
                    <a:pt x="3047044" y="9408"/>
                  </a:cubicBezTo>
                  <a:cubicBezTo>
                    <a:pt x="2857960" y="9408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8"/>
                  </a:lnTo>
                  <a:cubicBezTo>
                    <a:pt x="12002025" y="9408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11FDF93-8EF0-959E-CE15-C441EB173A5E}"/>
                </a:ext>
              </a:extLst>
            </p:cNvPr>
            <p:cNvSpPr/>
            <p:nvPr/>
          </p:nvSpPr>
          <p:spPr>
            <a:xfrm>
              <a:off x="0" y="2241511"/>
              <a:ext cx="12191277" cy="233400"/>
            </a:xfrm>
            <a:custGeom>
              <a:avLst/>
              <a:gdLst>
                <a:gd name="connsiteX0" fmla="*/ 11428995 w 12191277"/>
                <a:gd name="connsiteY0" fmla="*/ 232567 h 233400"/>
                <a:gd name="connsiteX1" fmla="*/ 11045508 w 12191277"/>
                <a:gd name="connsiteY1" fmla="*/ 120298 h 233400"/>
                <a:gd name="connsiteX2" fmla="*/ 10667011 w 12191277"/>
                <a:gd name="connsiteY2" fmla="*/ 9408 h 233400"/>
                <a:gd name="connsiteX3" fmla="*/ 10288515 w 12191277"/>
                <a:gd name="connsiteY3" fmla="*/ 120298 h 233400"/>
                <a:gd name="connsiteX4" fmla="*/ 9905028 w 12191277"/>
                <a:gd name="connsiteY4" fmla="*/ 232567 h 233400"/>
                <a:gd name="connsiteX5" fmla="*/ 9521475 w 12191277"/>
                <a:gd name="connsiteY5" fmla="*/ 120298 h 233400"/>
                <a:gd name="connsiteX6" fmla="*/ 9143044 w 12191277"/>
                <a:gd name="connsiteY6" fmla="*/ 9408 h 233400"/>
                <a:gd name="connsiteX7" fmla="*/ 8764613 w 12191277"/>
                <a:gd name="connsiteY7" fmla="*/ 120298 h 233400"/>
                <a:gd name="connsiteX8" fmla="*/ 8381061 w 12191277"/>
                <a:gd name="connsiteY8" fmla="*/ 232567 h 233400"/>
                <a:gd name="connsiteX9" fmla="*/ 7997574 w 12191277"/>
                <a:gd name="connsiteY9" fmla="*/ 120298 h 233400"/>
                <a:gd name="connsiteX10" fmla="*/ 7619143 w 12191277"/>
                <a:gd name="connsiteY10" fmla="*/ 9408 h 233400"/>
                <a:gd name="connsiteX11" fmla="*/ 7240646 w 12191277"/>
                <a:gd name="connsiteY11" fmla="*/ 120298 h 233400"/>
                <a:gd name="connsiteX12" fmla="*/ 6857160 w 12191277"/>
                <a:gd name="connsiteY12" fmla="*/ 232567 h 233400"/>
                <a:gd name="connsiteX13" fmla="*/ 6473673 w 12191277"/>
                <a:gd name="connsiteY13" fmla="*/ 120298 h 233400"/>
                <a:gd name="connsiteX14" fmla="*/ 6095176 w 12191277"/>
                <a:gd name="connsiteY14" fmla="*/ 9408 h 233400"/>
                <a:gd name="connsiteX15" fmla="*/ 5717073 w 12191277"/>
                <a:gd name="connsiteY15" fmla="*/ 120495 h 233400"/>
                <a:gd name="connsiteX16" fmla="*/ 5333586 w 12191277"/>
                <a:gd name="connsiteY16" fmla="*/ 232764 h 233400"/>
                <a:gd name="connsiteX17" fmla="*/ 4950034 w 12191277"/>
                <a:gd name="connsiteY17" fmla="*/ 120495 h 233400"/>
                <a:gd name="connsiteX18" fmla="*/ 4571603 w 12191277"/>
                <a:gd name="connsiteY18" fmla="*/ 9605 h 233400"/>
                <a:gd name="connsiteX19" fmla="*/ 4192974 w 12191277"/>
                <a:gd name="connsiteY19" fmla="*/ 120495 h 233400"/>
                <a:gd name="connsiteX20" fmla="*/ 3809488 w 12191277"/>
                <a:gd name="connsiteY20" fmla="*/ 232764 h 233400"/>
                <a:gd name="connsiteX21" fmla="*/ 3426001 w 12191277"/>
                <a:gd name="connsiteY21" fmla="*/ 120495 h 233400"/>
                <a:gd name="connsiteX22" fmla="*/ 3047635 w 12191277"/>
                <a:gd name="connsiteY22" fmla="*/ 9605 h 233400"/>
                <a:gd name="connsiteX23" fmla="*/ 2669204 w 12191277"/>
                <a:gd name="connsiteY23" fmla="*/ 120495 h 233400"/>
                <a:gd name="connsiteX24" fmla="*/ 2285717 w 12191277"/>
                <a:gd name="connsiteY24" fmla="*/ 232764 h 233400"/>
                <a:gd name="connsiteX25" fmla="*/ 1902231 w 12191277"/>
                <a:gd name="connsiteY25" fmla="*/ 120495 h 233400"/>
                <a:gd name="connsiteX26" fmla="*/ 1523799 w 12191277"/>
                <a:gd name="connsiteY26" fmla="*/ 9605 h 233400"/>
                <a:gd name="connsiteX27" fmla="*/ 1145368 w 12191277"/>
                <a:gd name="connsiteY27" fmla="*/ 120495 h 233400"/>
                <a:gd name="connsiteX28" fmla="*/ 761881 w 12191277"/>
                <a:gd name="connsiteY28" fmla="*/ 232764 h 233400"/>
                <a:gd name="connsiteX29" fmla="*/ 378329 w 12191277"/>
                <a:gd name="connsiteY29" fmla="*/ 120495 h 233400"/>
                <a:gd name="connsiteX30" fmla="*/ -102 w 12191277"/>
                <a:gd name="connsiteY30" fmla="*/ 9605 h 233400"/>
                <a:gd name="connsiteX31" fmla="*/ -102 w 12191277"/>
                <a:gd name="connsiteY31" fmla="*/ -440 h 233400"/>
                <a:gd name="connsiteX32" fmla="*/ 383384 w 12191277"/>
                <a:gd name="connsiteY32" fmla="*/ 111764 h 233400"/>
                <a:gd name="connsiteX33" fmla="*/ 761881 w 12191277"/>
                <a:gd name="connsiteY33" fmla="*/ 222654 h 233400"/>
                <a:gd name="connsiteX34" fmla="*/ 1140313 w 12191277"/>
                <a:gd name="connsiteY34" fmla="*/ 111764 h 233400"/>
                <a:gd name="connsiteX35" fmla="*/ 1523799 w 12191277"/>
                <a:gd name="connsiteY35" fmla="*/ -440 h 233400"/>
                <a:gd name="connsiteX36" fmla="*/ 1907286 w 12191277"/>
                <a:gd name="connsiteY36" fmla="*/ 111764 h 233400"/>
                <a:gd name="connsiteX37" fmla="*/ 2285717 w 12191277"/>
                <a:gd name="connsiteY37" fmla="*/ 222654 h 233400"/>
                <a:gd name="connsiteX38" fmla="*/ 2664149 w 12191277"/>
                <a:gd name="connsiteY38" fmla="*/ 111764 h 233400"/>
                <a:gd name="connsiteX39" fmla="*/ 3047635 w 12191277"/>
                <a:gd name="connsiteY39" fmla="*/ -440 h 233400"/>
                <a:gd name="connsiteX40" fmla="*/ 3431056 w 12191277"/>
                <a:gd name="connsiteY40" fmla="*/ 111764 h 233400"/>
                <a:gd name="connsiteX41" fmla="*/ 3809488 w 12191277"/>
                <a:gd name="connsiteY41" fmla="*/ 222654 h 233400"/>
                <a:gd name="connsiteX42" fmla="*/ 4187919 w 12191277"/>
                <a:gd name="connsiteY42" fmla="*/ 111764 h 233400"/>
                <a:gd name="connsiteX43" fmla="*/ 4571406 w 12191277"/>
                <a:gd name="connsiteY43" fmla="*/ -440 h 233400"/>
                <a:gd name="connsiteX44" fmla="*/ 4954892 w 12191277"/>
                <a:gd name="connsiteY44" fmla="*/ 111764 h 233400"/>
                <a:gd name="connsiteX45" fmla="*/ 5333389 w 12191277"/>
                <a:gd name="connsiteY45" fmla="*/ 222654 h 233400"/>
                <a:gd name="connsiteX46" fmla="*/ 5711821 w 12191277"/>
                <a:gd name="connsiteY46" fmla="*/ 111567 h 233400"/>
                <a:gd name="connsiteX47" fmla="*/ 6095307 w 12191277"/>
                <a:gd name="connsiteY47" fmla="*/ -636 h 233400"/>
                <a:gd name="connsiteX48" fmla="*/ 6478860 w 12191277"/>
                <a:gd name="connsiteY48" fmla="*/ 111567 h 233400"/>
                <a:gd name="connsiteX49" fmla="*/ 6857291 w 12191277"/>
                <a:gd name="connsiteY49" fmla="*/ 222457 h 233400"/>
                <a:gd name="connsiteX50" fmla="*/ 7235722 w 12191277"/>
                <a:gd name="connsiteY50" fmla="*/ 111567 h 233400"/>
                <a:gd name="connsiteX51" fmla="*/ 7619274 w 12191277"/>
                <a:gd name="connsiteY51" fmla="*/ -636 h 233400"/>
                <a:gd name="connsiteX52" fmla="*/ 8002761 w 12191277"/>
                <a:gd name="connsiteY52" fmla="*/ 111567 h 233400"/>
                <a:gd name="connsiteX53" fmla="*/ 8381192 w 12191277"/>
                <a:gd name="connsiteY53" fmla="*/ 222457 h 233400"/>
                <a:gd name="connsiteX54" fmla="*/ 8759689 w 12191277"/>
                <a:gd name="connsiteY54" fmla="*/ 111567 h 233400"/>
                <a:gd name="connsiteX55" fmla="*/ 9143175 w 12191277"/>
                <a:gd name="connsiteY55" fmla="*/ -636 h 233400"/>
                <a:gd name="connsiteX56" fmla="*/ 9526662 w 12191277"/>
                <a:gd name="connsiteY56" fmla="*/ 111567 h 233400"/>
                <a:gd name="connsiteX57" fmla="*/ 9905159 w 12191277"/>
                <a:gd name="connsiteY57" fmla="*/ 222457 h 233400"/>
                <a:gd name="connsiteX58" fmla="*/ 10283591 w 12191277"/>
                <a:gd name="connsiteY58" fmla="*/ 111567 h 233400"/>
                <a:gd name="connsiteX59" fmla="*/ 10667143 w 12191277"/>
                <a:gd name="connsiteY59" fmla="*/ -636 h 233400"/>
                <a:gd name="connsiteX60" fmla="*/ 11050695 w 12191277"/>
                <a:gd name="connsiteY60" fmla="*/ 111567 h 233400"/>
                <a:gd name="connsiteX61" fmla="*/ 11429127 w 12191277"/>
                <a:gd name="connsiteY61" fmla="*/ 222457 h 233400"/>
                <a:gd name="connsiteX62" fmla="*/ 11807624 w 12191277"/>
                <a:gd name="connsiteY62" fmla="*/ 111567 h 233400"/>
                <a:gd name="connsiteX63" fmla="*/ 12191175 w 12191277"/>
                <a:gd name="connsiteY63" fmla="*/ -636 h 233400"/>
                <a:gd name="connsiteX64" fmla="*/ 12191175 w 12191277"/>
                <a:gd name="connsiteY64" fmla="*/ 9408 h 233400"/>
                <a:gd name="connsiteX65" fmla="*/ 11812678 w 12191277"/>
                <a:gd name="connsiteY65" fmla="*/ 120298 h 233400"/>
                <a:gd name="connsiteX66" fmla="*/ 11428995 w 12191277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400">
                  <a:moveTo>
                    <a:pt x="11428995" y="232567"/>
                  </a:moveTo>
                  <a:cubicBezTo>
                    <a:pt x="11237153" y="232567"/>
                    <a:pt x="11139722" y="175448"/>
                    <a:pt x="11045508" y="120298"/>
                  </a:cubicBezTo>
                  <a:cubicBezTo>
                    <a:pt x="10952411" y="65806"/>
                    <a:pt x="10856161" y="9408"/>
                    <a:pt x="10667011" y="9408"/>
                  </a:cubicBezTo>
                  <a:cubicBezTo>
                    <a:pt x="10477862" y="9408"/>
                    <a:pt x="10381612" y="65806"/>
                    <a:pt x="10288515" y="120298"/>
                  </a:cubicBezTo>
                  <a:cubicBezTo>
                    <a:pt x="10194300" y="175448"/>
                    <a:pt x="10096870" y="232567"/>
                    <a:pt x="9905028" y="232567"/>
                  </a:cubicBezTo>
                  <a:cubicBezTo>
                    <a:pt x="9713186" y="232567"/>
                    <a:pt x="9615755" y="175448"/>
                    <a:pt x="9521475" y="120298"/>
                  </a:cubicBezTo>
                  <a:cubicBezTo>
                    <a:pt x="9428444" y="65806"/>
                    <a:pt x="9332194" y="9408"/>
                    <a:pt x="9143044" y="9408"/>
                  </a:cubicBezTo>
                  <a:cubicBezTo>
                    <a:pt x="8953894" y="9408"/>
                    <a:pt x="8857645" y="65806"/>
                    <a:pt x="8764613" y="120298"/>
                  </a:cubicBezTo>
                  <a:cubicBezTo>
                    <a:pt x="8670399" y="175448"/>
                    <a:pt x="8572902" y="232567"/>
                    <a:pt x="8381061" y="232567"/>
                  </a:cubicBezTo>
                  <a:cubicBezTo>
                    <a:pt x="8189219" y="232567"/>
                    <a:pt x="8091788" y="175448"/>
                    <a:pt x="7997574" y="120298"/>
                  </a:cubicBezTo>
                  <a:cubicBezTo>
                    <a:pt x="7904477" y="65806"/>
                    <a:pt x="7808227" y="9408"/>
                    <a:pt x="7619143" y="9408"/>
                  </a:cubicBezTo>
                  <a:cubicBezTo>
                    <a:pt x="7430059" y="9408"/>
                    <a:pt x="7333744" y="65806"/>
                    <a:pt x="7240646" y="120298"/>
                  </a:cubicBezTo>
                  <a:cubicBezTo>
                    <a:pt x="7146432" y="175448"/>
                    <a:pt x="7049001" y="232567"/>
                    <a:pt x="6857160" y="232567"/>
                  </a:cubicBezTo>
                  <a:cubicBezTo>
                    <a:pt x="6665318" y="232567"/>
                    <a:pt x="6567886" y="175448"/>
                    <a:pt x="6473673" y="120298"/>
                  </a:cubicBezTo>
                  <a:cubicBezTo>
                    <a:pt x="6380575" y="65806"/>
                    <a:pt x="6284326" y="9408"/>
                    <a:pt x="6095176" y="9408"/>
                  </a:cubicBezTo>
                  <a:cubicBezTo>
                    <a:pt x="5906026" y="9408"/>
                    <a:pt x="5809974" y="65806"/>
                    <a:pt x="5717073" y="120495"/>
                  </a:cubicBezTo>
                  <a:cubicBezTo>
                    <a:pt x="5622859" y="175645"/>
                    <a:pt x="5525428" y="232764"/>
                    <a:pt x="5333586" y="232764"/>
                  </a:cubicBezTo>
                  <a:cubicBezTo>
                    <a:pt x="5141744" y="232764"/>
                    <a:pt x="5044314" y="175645"/>
                    <a:pt x="4950034" y="120495"/>
                  </a:cubicBezTo>
                  <a:cubicBezTo>
                    <a:pt x="4857002" y="66002"/>
                    <a:pt x="4760753" y="9605"/>
                    <a:pt x="4571603" y="9605"/>
                  </a:cubicBezTo>
                  <a:cubicBezTo>
                    <a:pt x="4382452" y="9605"/>
                    <a:pt x="4285810" y="65806"/>
                    <a:pt x="4192974" y="120495"/>
                  </a:cubicBezTo>
                  <a:cubicBezTo>
                    <a:pt x="4098760" y="175645"/>
                    <a:pt x="4001329" y="232764"/>
                    <a:pt x="3809488" y="232764"/>
                  </a:cubicBezTo>
                  <a:cubicBezTo>
                    <a:pt x="3617646" y="232764"/>
                    <a:pt x="3520281" y="175645"/>
                    <a:pt x="3426001" y="120495"/>
                  </a:cubicBezTo>
                  <a:cubicBezTo>
                    <a:pt x="3332969" y="66002"/>
                    <a:pt x="3236720" y="9605"/>
                    <a:pt x="3047635" y="9605"/>
                  </a:cubicBezTo>
                  <a:cubicBezTo>
                    <a:pt x="2858551" y="9605"/>
                    <a:pt x="2762236" y="66002"/>
                    <a:pt x="2669204" y="120495"/>
                  </a:cubicBezTo>
                  <a:cubicBezTo>
                    <a:pt x="2574990" y="175645"/>
                    <a:pt x="2477559" y="232764"/>
                    <a:pt x="2285717" y="232764"/>
                  </a:cubicBezTo>
                  <a:cubicBezTo>
                    <a:pt x="2093876" y="232764"/>
                    <a:pt x="1996444" y="175645"/>
                    <a:pt x="1902231" y="120495"/>
                  </a:cubicBezTo>
                  <a:cubicBezTo>
                    <a:pt x="1809133" y="66002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645"/>
                    <a:pt x="953723" y="232764"/>
                    <a:pt x="761881" y="232764"/>
                  </a:cubicBezTo>
                  <a:cubicBezTo>
                    <a:pt x="570040" y="232764"/>
                    <a:pt x="472609" y="175645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2" y="56614"/>
                    <a:pt x="2855794" y="-440"/>
                    <a:pt x="3047635" y="-440"/>
                  </a:cubicBezTo>
                  <a:cubicBezTo>
                    <a:pt x="3239477" y="-440"/>
                    <a:pt x="3336843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7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591" y="166453"/>
                    <a:pt x="5711821" y="111567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1" y="166125"/>
                    <a:pt x="6668141" y="222457"/>
                    <a:pt x="6857291" y="222457"/>
                  </a:cubicBezTo>
                  <a:cubicBezTo>
                    <a:pt x="7046441" y="222457"/>
                    <a:pt x="7142690" y="166125"/>
                    <a:pt x="7235722" y="111567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8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8" y="166125"/>
                    <a:pt x="11239976" y="222457"/>
                    <a:pt x="11429127" y="222457"/>
                  </a:cubicBezTo>
                  <a:cubicBezTo>
                    <a:pt x="11618276" y="222457"/>
                    <a:pt x="11714525" y="166125"/>
                    <a:pt x="11807624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8" y="120298"/>
                  </a:cubicBezTo>
                  <a:cubicBezTo>
                    <a:pt x="11718465" y="175448"/>
                    <a:pt x="11621034" y="232567"/>
                    <a:pt x="11428995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2ED5A35-DEB6-5BC0-F47D-6CB740E96690}"/>
                </a:ext>
              </a:extLst>
            </p:cNvPr>
            <p:cNvSpPr/>
            <p:nvPr/>
          </p:nvSpPr>
          <p:spPr>
            <a:xfrm>
              <a:off x="0" y="2342290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540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540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540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540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540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540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540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540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09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540"/>
                    <a:pt x="4571603" y="9540"/>
                  </a:cubicBezTo>
                  <a:cubicBezTo>
                    <a:pt x="4382452" y="9540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688C9DA-1799-E5AF-3160-830DC4EE11BB}"/>
                </a:ext>
              </a:extLst>
            </p:cNvPr>
            <p:cNvSpPr/>
            <p:nvPr/>
          </p:nvSpPr>
          <p:spPr>
            <a:xfrm>
              <a:off x="-131" y="2443398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BF43F25-6F14-F231-586A-383F934F9810}"/>
                </a:ext>
              </a:extLst>
            </p:cNvPr>
            <p:cNvSpPr/>
            <p:nvPr/>
          </p:nvSpPr>
          <p:spPr>
            <a:xfrm>
              <a:off x="-131" y="2544308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0AE5A3E-9140-8DFC-5D99-CC09156472C7}"/>
                </a:ext>
              </a:extLst>
            </p:cNvPr>
            <p:cNvSpPr/>
            <p:nvPr/>
          </p:nvSpPr>
          <p:spPr>
            <a:xfrm>
              <a:off x="-131" y="2645285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B4B4F-6DC9-1955-0D6E-B3AC41834B3C}"/>
                </a:ext>
              </a:extLst>
            </p:cNvPr>
            <p:cNvSpPr/>
            <p:nvPr/>
          </p:nvSpPr>
          <p:spPr>
            <a:xfrm>
              <a:off x="0" y="2746523"/>
              <a:ext cx="12191277" cy="233204"/>
            </a:xfrm>
            <a:custGeom>
              <a:avLst/>
              <a:gdLst>
                <a:gd name="connsiteX0" fmla="*/ 11428995 w 12191277"/>
                <a:gd name="connsiteY0" fmla="*/ 232239 h 233204"/>
                <a:gd name="connsiteX1" fmla="*/ 11045508 w 12191277"/>
                <a:gd name="connsiteY1" fmla="*/ 119970 h 233204"/>
                <a:gd name="connsiteX2" fmla="*/ 10667011 w 12191277"/>
                <a:gd name="connsiteY2" fmla="*/ 9080 h 233204"/>
                <a:gd name="connsiteX3" fmla="*/ 10288515 w 12191277"/>
                <a:gd name="connsiteY3" fmla="*/ 119970 h 233204"/>
                <a:gd name="connsiteX4" fmla="*/ 9905028 w 12191277"/>
                <a:gd name="connsiteY4" fmla="*/ 232239 h 233204"/>
                <a:gd name="connsiteX5" fmla="*/ 9521475 w 12191277"/>
                <a:gd name="connsiteY5" fmla="*/ 119970 h 233204"/>
                <a:gd name="connsiteX6" fmla="*/ 9143044 w 12191277"/>
                <a:gd name="connsiteY6" fmla="*/ 9080 h 233204"/>
                <a:gd name="connsiteX7" fmla="*/ 8764613 w 12191277"/>
                <a:gd name="connsiteY7" fmla="*/ 119970 h 233204"/>
                <a:gd name="connsiteX8" fmla="*/ 8381061 w 12191277"/>
                <a:gd name="connsiteY8" fmla="*/ 232239 h 233204"/>
                <a:gd name="connsiteX9" fmla="*/ 7997574 w 12191277"/>
                <a:gd name="connsiteY9" fmla="*/ 119970 h 233204"/>
                <a:gd name="connsiteX10" fmla="*/ 7619143 w 12191277"/>
                <a:gd name="connsiteY10" fmla="*/ 9080 h 233204"/>
                <a:gd name="connsiteX11" fmla="*/ 7240646 w 12191277"/>
                <a:gd name="connsiteY11" fmla="*/ 119970 h 233204"/>
                <a:gd name="connsiteX12" fmla="*/ 6857160 w 12191277"/>
                <a:gd name="connsiteY12" fmla="*/ 232239 h 233204"/>
                <a:gd name="connsiteX13" fmla="*/ 6473673 w 12191277"/>
                <a:gd name="connsiteY13" fmla="*/ 119970 h 233204"/>
                <a:gd name="connsiteX14" fmla="*/ 6095176 w 12191277"/>
                <a:gd name="connsiteY14" fmla="*/ 9080 h 233204"/>
                <a:gd name="connsiteX15" fmla="*/ 5716745 w 12191277"/>
                <a:gd name="connsiteY15" fmla="*/ 119970 h 233204"/>
                <a:gd name="connsiteX16" fmla="*/ 5333258 w 12191277"/>
                <a:gd name="connsiteY16" fmla="*/ 232239 h 233204"/>
                <a:gd name="connsiteX17" fmla="*/ 4949706 w 12191277"/>
                <a:gd name="connsiteY17" fmla="*/ 119970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2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2 h 233204"/>
                <a:gd name="connsiteX35" fmla="*/ 1523799 w 12191277"/>
                <a:gd name="connsiteY35" fmla="*/ -636 h 233204"/>
                <a:gd name="connsiteX36" fmla="*/ 1907286 w 12191277"/>
                <a:gd name="connsiteY36" fmla="*/ 111632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2 h 233204"/>
                <a:gd name="connsiteX39" fmla="*/ 3047635 w 12191277"/>
                <a:gd name="connsiteY39" fmla="*/ -636 h 233204"/>
                <a:gd name="connsiteX40" fmla="*/ 3431056 w 12191277"/>
                <a:gd name="connsiteY40" fmla="*/ 111632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2 h 233204"/>
                <a:gd name="connsiteX43" fmla="*/ 4571406 w 12191277"/>
                <a:gd name="connsiteY43" fmla="*/ -636 h 233204"/>
                <a:gd name="connsiteX44" fmla="*/ 4954892 w 12191277"/>
                <a:gd name="connsiteY44" fmla="*/ 111632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2 h 233204"/>
                <a:gd name="connsiteX47" fmla="*/ 6095307 w 12191277"/>
                <a:gd name="connsiteY47" fmla="*/ -636 h 233204"/>
                <a:gd name="connsiteX48" fmla="*/ 6478860 w 12191277"/>
                <a:gd name="connsiteY48" fmla="*/ 111632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2 h 233204"/>
                <a:gd name="connsiteX51" fmla="*/ 7619274 w 12191277"/>
                <a:gd name="connsiteY51" fmla="*/ -636 h 233204"/>
                <a:gd name="connsiteX52" fmla="*/ 8002761 w 12191277"/>
                <a:gd name="connsiteY52" fmla="*/ 111632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2 h 233204"/>
                <a:gd name="connsiteX55" fmla="*/ 9143175 w 12191277"/>
                <a:gd name="connsiteY55" fmla="*/ -636 h 233204"/>
                <a:gd name="connsiteX56" fmla="*/ 9526662 w 12191277"/>
                <a:gd name="connsiteY56" fmla="*/ 111632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2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2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2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39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39"/>
                  </a:moveTo>
                  <a:cubicBezTo>
                    <a:pt x="11237153" y="232239"/>
                    <a:pt x="11139722" y="175186"/>
                    <a:pt x="11045508" y="119970"/>
                  </a:cubicBezTo>
                  <a:cubicBezTo>
                    <a:pt x="10952411" y="65478"/>
                    <a:pt x="10856161" y="9080"/>
                    <a:pt x="10667011" y="9080"/>
                  </a:cubicBezTo>
                  <a:cubicBezTo>
                    <a:pt x="10477862" y="9080"/>
                    <a:pt x="10381612" y="65478"/>
                    <a:pt x="10288515" y="119970"/>
                  </a:cubicBezTo>
                  <a:cubicBezTo>
                    <a:pt x="10194300" y="175186"/>
                    <a:pt x="10096870" y="232239"/>
                    <a:pt x="9905028" y="232239"/>
                  </a:cubicBezTo>
                  <a:cubicBezTo>
                    <a:pt x="9713186" y="232239"/>
                    <a:pt x="9615755" y="175186"/>
                    <a:pt x="9521475" y="119970"/>
                  </a:cubicBezTo>
                  <a:cubicBezTo>
                    <a:pt x="9428444" y="65478"/>
                    <a:pt x="9332194" y="9080"/>
                    <a:pt x="9143044" y="9080"/>
                  </a:cubicBezTo>
                  <a:cubicBezTo>
                    <a:pt x="8953894" y="9080"/>
                    <a:pt x="8857645" y="65478"/>
                    <a:pt x="8764613" y="119970"/>
                  </a:cubicBezTo>
                  <a:cubicBezTo>
                    <a:pt x="8670399" y="175186"/>
                    <a:pt x="8572902" y="232239"/>
                    <a:pt x="8381061" y="232239"/>
                  </a:cubicBezTo>
                  <a:cubicBezTo>
                    <a:pt x="8189219" y="232239"/>
                    <a:pt x="8091788" y="175186"/>
                    <a:pt x="7997574" y="119970"/>
                  </a:cubicBezTo>
                  <a:cubicBezTo>
                    <a:pt x="7904477" y="65478"/>
                    <a:pt x="7808227" y="9080"/>
                    <a:pt x="7619143" y="9080"/>
                  </a:cubicBezTo>
                  <a:cubicBezTo>
                    <a:pt x="7430059" y="9080"/>
                    <a:pt x="7333744" y="65478"/>
                    <a:pt x="7240646" y="119970"/>
                  </a:cubicBezTo>
                  <a:cubicBezTo>
                    <a:pt x="7146432" y="175186"/>
                    <a:pt x="7049001" y="232239"/>
                    <a:pt x="6857160" y="232239"/>
                  </a:cubicBezTo>
                  <a:cubicBezTo>
                    <a:pt x="6665318" y="232239"/>
                    <a:pt x="6567886" y="175186"/>
                    <a:pt x="6473673" y="119970"/>
                  </a:cubicBezTo>
                  <a:cubicBezTo>
                    <a:pt x="6380575" y="65478"/>
                    <a:pt x="6284326" y="9080"/>
                    <a:pt x="6095176" y="9080"/>
                  </a:cubicBezTo>
                  <a:cubicBezTo>
                    <a:pt x="5906026" y="9080"/>
                    <a:pt x="5809842" y="65478"/>
                    <a:pt x="5716745" y="119970"/>
                  </a:cubicBezTo>
                  <a:cubicBezTo>
                    <a:pt x="5622531" y="175186"/>
                    <a:pt x="5525100" y="232239"/>
                    <a:pt x="5333258" y="232239"/>
                  </a:cubicBezTo>
                  <a:cubicBezTo>
                    <a:pt x="5141416" y="232239"/>
                    <a:pt x="5043985" y="175186"/>
                    <a:pt x="4949706" y="119970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2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2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2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2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2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2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2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2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39"/>
                    <a:pt x="11428995" y="23223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F08A396-1F1B-95FC-3179-4530CE01D80F}"/>
                </a:ext>
              </a:extLst>
            </p:cNvPr>
            <p:cNvSpPr/>
            <p:nvPr/>
          </p:nvSpPr>
          <p:spPr>
            <a:xfrm>
              <a:off x="-131" y="2847171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BCB0AD0-1467-DF7D-BF0B-87776A1BDCB6}"/>
                </a:ext>
              </a:extLst>
            </p:cNvPr>
            <p:cNvSpPr/>
            <p:nvPr/>
          </p:nvSpPr>
          <p:spPr>
            <a:xfrm>
              <a:off x="328" y="2948082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74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74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74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74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74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74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74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74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74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74"/>
                    <a:pt x="10666683" y="9474"/>
                  </a:cubicBezTo>
                  <a:cubicBezTo>
                    <a:pt x="10477533" y="9474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74"/>
                    <a:pt x="9142716" y="9474"/>
                  </a:cubicBezTo>
                  <a:cubicBezTo>
                    <a:pt x="8953566" y="9474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74"/>
                    <a:pt x="7618814" y="9474"/>
                  </a:cubicBezTo>
                  <a:cubicBezTo>
                    <a:pt x="7429731" y="9474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74"/>
                    <a:pt x="6094847" y="9474"/>
                  </a:cubicBezTo>
                  <a:cubicBezTo>
                    <a:pt x="5905698" y="9474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74"/>
                    <a:pt x="4570946" y="9474"/>
                  </a:cubicBezTo>
                  <a:cubicBezTo>
                    <a:pt x="4381796" y="9474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74"/>
                    <a:pt x="3047044" y="9474"/>
                  </a:cubicBezTo>
                  <a:cubicBezTo>
                    <a:pt x="2857960" y="9474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74"/>
                    <a:pt x="1523799" y="9474"/>
                  </a:cubicBezTo>
                  <a:cubicBezTo>
                    <a:pt x="1334649" y="9474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74"/>
                    <a:pt x="-102" y="9474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74"/>
                  </a:lnTo>
                  <a:cubicBezTo>
                    <a:pt x="12002025" y="9474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3792E06-3230-129D-ED87-2E3C0678D267}"/>
                </a:ext>
              </a:extLst>
            </p:cNvPr>
            <p:cNvSpPr/>
            <p:nvPr/>
          </p:nvSpPr>
          <p:spPr>
            <a:xfrm>
              <a:off x="0" y="3049058"/>
              <a:ext cx="12191277" cy="233400"/>
            </a:xfrm>
            <a:custGeom>
              <a:avLst/>
              <a:gdLst>
                <a:gd name="connsiteX0" fmla="*/ 11428995 w 12191277"/>
                <a:gd name="connsiteY0" fmla="*/ 232567 h 233400"/>
                <a:gd name="connsiteX1" fmla="*/ 11045508 w 12191277"/>
                <a:gd name="connsiteY1" fmla="*/ 120298 h 233400"/>
                <a:gd name="connsiteX2" fmla="*/ 10667011 w 12191277"/>
                <a:gd name="connsiteY2" fmla="*/ 9408 h 233400"/>
                <a:gd name="connsiteX3" fmla="*/ 10288515 w 12191277"/>
                <a:gd name="connsiteY3" fmla="*/ 120298 h 233400"/>
                <a:gd name="connsiteX4" fmla="*/ 9905028 w 12191277"/>
                <a:gd name="connsiteY4" fmla="*/ 232567 h 233400"/>
                <a:gd name="connsiteX5" fmla="*/ 9521475 w 12191277"/>
                <a:gd name="connsiteY5" fmla="*/ 120298 h 233400"/>
                <a:gd name="connsiteX6" fmla="*/ 9143044 w 12191277"/>
                <a:gd name="connsiteY6" fmla="*/ 9408 h 233400"/>
                <a:gd name="connsiteX7" fmla="*/ 8764613 w 12191277"/>
                <a:gd name="connsiteY7" fmla="*/ 120298 h 233400"/>
                <a:gd name="connsiteX8" fmla="*/ 8381061 w 12191277"/>
                <a:gd name="connsiteY8" fmla="*/ 232567 h 233400"/>
                <a:gd name="connsiteX9" fmla="*/ 7997574 w 12191277"/>
                <a:gd name="connsiteY9" fmla="*/ 120298 h 233400"/>
                <a:gd name="connsiteX10" fmla="*/ 7619143 w 12191277"/>
                <a:gd name="connsiteY10" fmla="*/ 9408 h 233400"/>
                <a:gd name="connsiteX11" fmla="*/ 7240646 w 12191277"/>
                <a:gd name="connsiteY11" fmla="*/ 120298 h 233400"/>
                <a:gd name="connsiteX12" fmla="*/ 6857160 w 12191277"/>
                <a:gd name="connsiteY12" fmla="*/ 232567 h 233400"/>
                <a:gd name="connsiteX13" fmla="*/ 6473673 w 12191277"/>
                <a:gd name="connsiteY13" fmla="*/ 120298 h 233400"/>
                <a:gd name="connsiteX14" fmla="*/ 6095176 w 12191277"/>
                <a:gd name="connsiteY14" fmla="*/ 9408 h 233400"/>
                <a:gd name="connsiteX15" fmla="*/ 5717073 w 12191277"/>
                <a:gd name="connsiteY15" fmla="*/ 120495 h 233400"/>
                <a:gd name="connsiteX16" fmla="*/ 5333586 w 12191277"/>
                <a:gd name="connsiteY16" fmla="*/ 232764 h 233400"/>
                <a:gd name="connsiteX17" fmla="*/ 4950034 w 12191277"/>
                <a:gd name="connsiteY17" fmla="*/ 120495 h 233400"/>
                <a:gd name="connsiteX18" fmla="*/ 4571603 w 12191277"/>
                <a:gd name="connsiteY18" fmla="*/ 9605 h 233400"/>
                <a:gd name="connsiteX19" fmla="*/ 4192974 w 12191277"/>
                <a:gd name="connsiteY19" fmla="*/ 120495 h 233400"/>
                <a:gd name="connsiteX20" fmla="*/ 3809488 w 12191277"/>
                <a:gd name="connsiteY20" fmla="*/ 232764 h 233400"/>
                <a:gd name="connsiteX21" fmla="*/ 3426001 w 12191277"/>
                <a:gd name="connsiteY21" fmla="*/ 120495 h 233400"/>
                <a:gd name="connsiteX22" fmla="*/ 3047635 w 12191277"/>
                <a:gd name="connsiteY22" fmla="*/ 9605 h 233400"/>
                <a:gd name="connsiteX23" fmla="*/ 2669204 w 12191277"/>
                <a:gd name="connsiteY23" fmla="*/ 120495 h 233400"/>
                <a:gd name="connsiteX24" fmla="*/ 2285717 w 12191277"/>
                <a:gd name="connsiteY24" fmla="*/ 232764 h 233400"/>
                <a:gd name="connsiteX25" fmla="*/ 1902231 w 12191277"/>
                <a:gd name="connsiteY25" fmla="*/ 120495 h 233400"/>
                <a:gd name="connsiteX26" fmla="*/ 1523799 w 12191277"/>
                <a:gd name="connsiteY26" fmla="*/ 9605 h 233400"/>
                <a:gd name="connsiteX27" fmla="*/ 1145368 w 12191277"/>
                <a:gd name="connsiteY27" fmla="*/ 120495 h 233400"/>
                <a:gd name="connsiteX28" fmla="*/ 761881 w 12191277"/>
                <a:gd name="connsiteY28" fmla="*/ 232764 h 233400"/>
                <a:gd name="connsiteX29" fmla="*/ 378329 w 12191277"/>
                <a:gd name="connsiteY29" fmla="*/ 120495 h 233400"/>
                <a:gd name="connsiteX30" fmla="*/ -102 w 12191277"/>
                <a:gd name="connsiteY30" fmla="*/ 9605 h 233400"/>
                <a:gd name="connsiteX31" fmla="*/ -102 w 12191277"/>
                <a:gd name="connsiteY31" fmla="*/ -440 h 233400"/>
                <a:gd name="connsiteX32" fmla="*/ 383384 w 12191277"/>
                <a:gd name="connsiteY32" fmla="*/ 111764 h 233400"/>
                <a:gd name="connsiteX33" fmla="*/ 761881 w 12191277"/>
                <a:gd name="connsiteY33" fmla="*/ 222654 h 233400"/>
                <a:gd name="connsiteX34" fmla="*/ 1140313 w 12191277"/>
                <a:gd name="connsiteY34" fmla="*/ 111764 h 233400"/>
                <a:gd name="connsiteX35" fmla="*/ 1523799 w 12191277"/>
                <a:gd name="connsiteY35" fmla="*/ -440 h 233400"/>
                <a:gd name="connsiteX36" fmla="*/ 1907286 w 12191277"/>
                <a:gd name="connsiteY36" fmla="*/ 111764 h 233400"/>
                <a:gd name="connsiteX37" fmla="*/ 2285717 w 12191277"/>
                <a:gd name="connsiteY37" fmla="*/ 222654 h 233400"/>
                <a:gd name="connsiteX38" fmla="*/ 2664149 w 12191277"/>
                <a:gd name="connsiteY38" fmla="*/ 111764 h 233400"/>
                <a:gd name="connsiteX39" fmla="*/ 3047635 w 12191277"/>
                <a:gd name="connsiteY39" fmla="*/ -440 h 233400"/>
                <a:gd name="connsiteX40" fmla="*/ 3431056 w 12191277"/>
                <a:gd name="connsiteY40" fmla="*/ 111764 h 233400"/>
                <a:gd name="connsiteX41" fmla="*/ 3809488 w 12191277"/>
                <a:gd name="connsiteY41" fmla="*/ 222654 h 233400"/>
                <a:gd name="connsiteX42" fmla="*/ 4187919 w 12191277"/>
                <a:gd name="connsiteY42" fmla="*/ 111764 h 233400"/>
                <a:gd name="connsiteX43" fmla="*/ 4571406 w 12191277"/>
                <a:gd name="connsiteY43" fmla="*/ -440 h 233400"/>
                <a:gd name="connsiteX44" fmla="*/ 4954892 w 12191277"/>
                <a:gd name="connsiteY44" fmla="*/ 111764 h 233400"/>
                <a:gd name="connsiteX45" fmla="*/ 5333389 w 12191277"/>
                <a:gd name="connsiteY45" fmla="*/ 222654 h 233400"/>
                <a:gd name="connsiteX46" fmla="*/ 5711821 w 12191277"/>
                <a:gd name="connsiteY46" fmla="*/ 111567 h 233400"/>
                <a:gd name="connsiteX47" fmla="*/ 6095307 w 12191277"/>
                <a:gd name="connsiteY47" fmla="*/ -636 h 233400"/>
                <a:gd name="connsiteX48" fmla="*/ 6478860 w 12191277"/>
                <a:gd name="connsiteY48" fmla="*/ 111567 h 233400"/>
                <a:gd name="connsiteX49" fmla="*/ 6857291 w 12191277"/>
                <a:gd name="connsiteY49" fmla="*/ 222457 h 233400"/>
                <a:gd name="connsiteX50" fmla="*/ 7235722 w 12191277"/>
                <a:gd name="connsiteY50" fmla="*/ 111567 h 233400"/>
                <a:gd name="connsiteX51" fmla="*/ 7619274 w 12191277"/>
                <a:gd name="connsiteY51" fmla="*/ -636 h 233400"/>
                <a:gd name="connsiteX52" fmla="*/ 8002761 w 12191277"/>
                <a:gd name="connsiteY52" fmla="*/ 111567 h 233400"/>
                <a:gd name="connsiteX53" fmla="*/ 8381192 w 12191277"/>
                <a:gd name="connsiteY53" fmla="*/ 222457 h 233400"/>
                <a:gd name="connsiteX54" fmla="*/ 8759689 w 12191277"/>
                <a:gd name="connsiteY54" fmla="*/ 111567 h 233400"/>
                <a:gd name="connsiteX55" fmla="*/ 9143175 w 12191277"/>
                <a:gd name="connsiteY55" fmla="*/ -636 h 233400"/>
                <a:gd name="connsiteX56" fmla="*/ 9526662 w 12191277"/>
                <a:gd name="connsiteY56" fmla="*/ 111567 h 233400"/>
                <a:gd name="connsiteX57" fmla="*/ 9905159 w 12191277"/>
                <a:gd name="connsiteY57" fmla="*/ 222457 h 233400"/>
                <a:gd name="connsiteX58" fmla="*/ 10283591 w 12191277"/>
                <a:gd name="connsiteY58" fmla="*/ 111567 h 233400"/>
                <a:gd name="connsiteX59" fmla="*/ 10667143 w 12191277"/>
                <a:gd name="connsiteY59" fmla="*/ -636 h 233400"/>
                <a:gd name="connsiteX60" fmla="*/ 11050695 w 12191277"/>
                <a:gd name="connsiteY60" fmla="*/ 111567 h 233400"/>
                <a:gd name="connsiteX61" fmla="*/ 11429127 w 12191277"/>
                <a:gd name="connsiteY61" fmla="*/ 222457 h 233400"/>
                <a:gd name="connsiteX62" fmla="*/ 11807624 w 12191277"/>
                <a:gd name="connsiteY62" fmla="*/ 111567 h 233400"/>
                <a:gd name="connsiteX63" fmla="*/ 12191175 w 12191277"/>
                <a:gd name="connsiteY63" fmla="*/ -636 h 233400"/>
                <a:gd name="connsiteX64" fmla="*/ 12191175 w 12191277"/>
                <a:gd name="connsiteY64" fmla="*/ 9408 h 233400"/>
                <a:gd name="connsiteX65" fmla="*/ 11812678 w 12191277"/>
                <a:gd name="connsiteY65" fmla="*/ 120298 h 233400"/>
                <a:gd name="connsiteX66" fmla="*/ 11428995 w 12191277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400">
                  <a:moveTo>
                    <a:pt x="11428995" y="232567"/>
                  </a:moveTo>
                  <a:cubicBezTo>
                    <a:pt x="11237153" y="232567"/>
                    <a:pt x="11139722" y="175448"/>
                    <a:pt x="11045508" y="120298"/>
                  </a:cubicBezTo>
                  <a:cubicBezTo>
                    <a:pt x="10952411" y="65806"/>
                    <a:pt x="10856161" y="9408"/>
                    <a:pt x="10667011" y="9408"/>
                  </a:cubicBezTo>
                  <a:cubicBezTo>
                    <a:pt x="10477862" y="9408"/>
                    <a:pt x="10381612" y="65806"/>
                    <a:pt x="10288515" y="120298"/>
                  </a:cubicBezTo>
                  <a:cubicBezTo>
                    <a:pt x="10194300" y="175448"/>
                    <a:pt x="10096870" y="232567"/>
                    <a:pt x="9905028" y="232567"/>
                  </a:cubicBezTo>
                  <a:cubicBezTo>
                    <a:pt x="9713186" y="232567"/>
                    <a:pt x="9615755" y="175448"/>
                    <a:pt x="9521475" y="120298"/>
                  </a:cubicBezTo>
                  <a:cubicBezTo>
                    <a:pt x="9428444" y="65806"/>
                    <a:pt x="9332194" y="9408"/>
                    <a:pt x="9143044" y="9408"/>
                  </a:cubicBezTo>
                  <a:cubicBezTo>
                    <a:pt x="8953894" y="9408"/>
                    <a:pt x="8857645" y="65806"/>
                    <a:pt x="8764613" y="120298"/>
                  </a:cubicBezTo>
                  <a:cubicBezTo>
                    <a:pt x="8670399" y="175448"/>
                    <a:pt x="8572902" y="232567"/>
                    <a:pt x="8381061" y="232567"/>
                  </a:cubicBezTo>
                  <a:cubicBezTo>
                    <a:pt x="8189219" y="232567"/>
                    <a:pt x="8091788" y="175448"/>
                    <a:pt x="7997574" y="120298"/>
                  </a:cubicBezTo>
                  <a:cubicBezTo>
                    <a:pt x="7904477" y="65806"/>
                    <a:pt x="7808227" y="9408"/>
                    <a:pt x="7619143" y="9408"/>
                  </a:cubicBezTo>
                  <a:cubicBezTo>
                    <a:pt x="7430059" y="9408"/>
                    <a:pt x="7333744" y="65806"/>
                    <a:pt x="7240646" y="120298"/>
                  </a:cubicBezTo>
                  <a:cubicBezTo>
                    <a:pt x="7146432" y="175448"/>
                    <a:pt x="7049001" y="232567"/>
                    <a:pt x="6857160" y="232567"/>
                  </a:cubicBezTo>
                  <a:cubicBezTo>
                    <a:pt x="6665318" y="232567"/>
                    <a:pt x="6567886" y="175448"/>
                    <a:pt x="6473673" y="120298"/>
                  </a:cubicBezTo>
                  <a:cubicBezTo>
                    <a:pt x="6380575" y="65806"/>
                    <a:pt x="6284326" y="9408"/>
                    <a:pt x="6095176" y="9408"/>
                  </a:cubicBezTo>
                  <a:cubicBezTo>
                    <a:pt x="5906026" y="9408"/>
                    <a:pt x="5809974" y="65806"/>
                    <a:pt x="5717073" y="120495"/>
                  </a:cubicBezTo>
                  <a:cubicBezTo>
                    <a:pt x="5622859" y="175645"/>
                    <a:pt x="5525428" y="232764"/>
                    <a:pt x="5333586" y="232764"/>
                  </a:cubicBezTo>
                  <a:cubicBezTo>
                    <a:pt x="5141744" y="232764"/>
                    <a:pt x="5044314" y="175645"/>
                    <a:pt x="4950034" y="120495"/>
                  </a:cubicBezTo>
                  <a:cubicBezTo>
                    <a:pt x="4857002" y="66002"/>
                    <a:pt x="4760753" y="9605"/>
                    <a:pt x="4571603" y="9605"/>
                  </a:cubicBezTo>
                  <a:cubicBezTo>
                    <a:pt x="4382452" y="9605"/>
                    <a:pt x="4285810" y="65806"/>
                    <a:pt x="4192974" y="120495"/>
                  </a:cubicBezTo>
                  <a:cubicBezTo>
                    <a:pt x="4098760" y="175645"/>
                    <a:pt x="4001329" y="232764"/>
                    <a:pt x="3809488" y="232764"/>
                  </a:cubicBezTo>
                  <a:cubicBezTo>
                    <a:pt x="3617646" y="232764"/>
                    <a:pt x="3520281" y="175645"/>
                    <a:pt x="3426001" y="120495"/>
                  </a:cubicBezTo>
                  <a:cubicBezTo>
                    <a:pt x="3332969" y="66002"/>
                    <a:pt x="3236720" y="9605"/>
                    <a:pt x="3047635" y="9605"/>
                  </a:cubicBezTo>
                  <a:cubicBezTo>
                    <a:pt x="2858551" y="9605"/>
                    <a:pt x="2762236" y="66002"/>
                    <a:pt x="2669204" y="120495"/>
                  </a:cubicBezTo>
                  <a:cubicBezTo>
                    <a:pt x="2574990" y="175645"/>
                    <a:pt x="2477559" y="232764"/>
                    <a:pt x="2285717" y="232764"/>
                  </a:cubicBezTo>
                  <a:cubicBezTo>
                    <a:pt x="2093876" y="232764"/>
                    <a:pt x="1996444" y="175645"/>
                    <a:pt x="1902231" y="120495"/>
                  </a:cubicBezTo>
                  <a:cubicBezTo>
                    <a:pt x="1809133" y="66002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645"/>
                    <a:pt x="953723" y="232764"/>
                    <a:pt x="761881" y="232764"/>
                  </a:cubicBezTo>
                  <a:cubicBezTo>
                    <a:pt x="570040" y="232764"/>
                    <a:pt x="472609" y="175645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2" y="56614"/>
                    <a:pt x="2855794" y="-440"/>
                    <a:pt x="3047635" y="-440"/>
                  </a:cubicBezTo>
                  <a:cubicBezTo>
                    <a:pt x="3239477" y="-440"/>
                    <a:pt x="3336843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7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591" y="166453"/>
                    <a:pt x="5711821" y="111567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1" y="166125"/>
                    <a:pt x="6668141" y="222457"/>
                    <a:pt x="6857291" y="222457"/>
                  </a:cubicBezTo>
                  <a:cubicBezTo>
                    <a:pt x="7046441" y="222457"/>
                    <a:pt x="7142690" y="166125"/>
                    <a:pt x="7235722" y="111567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8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8" y="166125"/>
                    <a:pt x="11239976" y="222457"/>
                    <a:pt x="11429127" y="222457"/>
                  </a:cubicBezTo>
                  <a:cubicBezTo>
                    <a:pt x="11618276" y="222457"/>
                    <a:pt x="11714525" y="166125"/>
                    <a:pt x="11807624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8" y="120298"/>
                  </a:cubicBezTo>
                  <a:cubicBezTo>
                    <a:pt x="11718465" y="175448"/>
                    <a:pt x="11621034" y="232567"/>
                    <a:pt x="11428995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188791-428A-0D3A-D2D4-C614830C39DE}"/>
                </a:ext>
              </a:extLst>
            </p:cNvPr>
            <p:cNvSpPr/>
            <p:nvPr/>
          </p:nvSpPr>
          <p:spPr>
            <a:xfrm>
              <a:off x="0" y="3149838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605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605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605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605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605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605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605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605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74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605"/>
                    <a:pt x="10667011" y="9605"/>
                  </a:cubicBezTo>
                  <a:cubicBezTo>
                    <a:pt x="10477862" y="9605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605"/>
                    <a:pt x="9143044" y="9605"/>
                  </a:cubicBezTo>
                  <a:cubicBezTo>
                    <a:pt x="8953894" y="9605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605"/>
                    <a:pt x="7619143" y="9605"/>
                  </a:cubicBezTo>
                  <a:cubicBezTo>
                    <a:pt x="7430059" y="9605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605"/>
                    <a:pt x="6095176" y="9605"/>
                  </a:cubicBezTo>
                  <a:cubicBezTo>
                    <a:pt x="5906026" y="9605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605"/>
                    <a:pt x="4571603" y="9605"/>
                  </a:cubicBezTo>
                  <a:cubicBezTo>
                    <a:pt x="4382452" y="9605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605"/>
                    <a:pt x="3047635" y="9605"/>
                  </a:cubicBezTo>
                  <a:cubicBezTo>
                    <a:pt x="2858551" y="9605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605"/>
                    <a:pt x="1523799" y="9605"/>
                  </a:cubicBezTo>
                  <a:cubicBezTo>
                    <a:pt x="1334649" y="9605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605"/>
                    <a:pt x="-102" y="9605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74"/>
                  </a:lnTo>
                  <a:cubicBezTo>
                    <a:pt x="12002026" y="9474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A2591B-C772-7021-96E9-11AD7D28B069}"/>
                </a:ext>
              </a:extLst>
            </p:cNvPr>
            <p:cNvSpPr/>
            <p:nvPr/>
          </p:nvSpPr>
          <p:spPr>
            <a:xfrm>
              <a:off x="-131" y="3250945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5CD09EC-6488-6C54-5728-02D18D42F17C}"/>
                </a:ext>
              </a:extLst>
            </p:cNvPr>
            <p:cNvSpPr/>
            <p:nvPr/>
          </p:nvSpPr>
          <p:spPr>
            <a:xfrm>
              <a:off x="-131" y="3351856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A657129-3673-3D02-16C9-2878B8F5A47D}"/>
                </a:ext>
              </a:extLst>
            </p:cNvPr>
            <p:cNvSpPr/>
            <p:nvPr/>
          </p:nvSpPr>
          <p:spPr>
            <a:xfrm>
              <a:off x="-131" y="3452832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BFF71E6-61CD-284D-178B-DAB6A901CE99}"/>
                </a:ext>
              </a:extLst>
            </p:cNvPr>
            <p:cNvSpPr/>
            <p:nvPr/>
          </p:nvSpPr>
          <p:spPr>
            <a:xfrm>
              <a:off x="0" y="3554005"/>
              <a:ext cx="12191277" cy="233204"/>
            </a:xfrm>
            <a:custGeom>
              <a:avLst/>
              <a:gdLst>
                <a:gd name="connsiteX0" fmla="*/ 11428995 w 12191277"/>
                <a:gd name="connsiteY0" fmla="*/ 232305 h 233204"/>
                <a:gd name="connsiteX1" fmla="*/ 11045508 w 12191277"/>
                <a:gd name="connsiteY1" fmla="*/ 120036 h 233204"/>
                <a:gd name="connsiteX2" fmla="*/ 10667011 w 12191277"/>
                <a:gd name="connsiteY2" fmla="*/ 9212 h 233204"/>
                <a:gd name="connsiteX3" fmla="*/ 10288515 w 12191277"/>
                <a:gd name="connsiteY3" fmla="*/ 120036 h 233204"/>
                <a:gd name="connsiteX4" fmla="*/ 9905028 w 12191277"/>
                <a:gd name="connsiteY4" fmla="*/ 232305 h 233204"/>
                <a:gd name="connsiteX5" fmla="*/ 9521475 w 12191277"/>
                <a:gd name="connsiteY5" fmla="*/ 120036 h 233204"/>
                <a:gd name="connsiteX6" fmla="*/ 9143044 w 12191277"/>
                <a:gd name="connsiteY6" fmla="*/ 9212 h 233204"/>
                <a:gd name="connsiteX7" fmla="*/ 8764613 w 12191277"/>
                <a:gd name="connsiteY7" fmla="*/ 120036 h 233204"/>
                <a:gd name="connsiteX8" fmla="*/ 8381061 w 12191277"/>
                <a:gd name="connsiteY8" fmla="*/ 232305 h 233204"/>
                <a:gd name="connsiteX9" fmla="*/ 7997574 w 12191277"/>
                <a:gd name="connsiteY9" fmla="*/ 120036 h 233204"/>
                <a:gd name="connsiteX10" fmla="*/ 7619143 w 12191277"/>
                <a:gd name="connsiteY10" fmla="*/ 9212 h 233204"/>
                <a:gd name="connsiteX11" fmla="*/ 7240646 w 12191277"/>
                <a:gd name="connsiteY11" fmla="*/ 120036 h 233204"/>
                <a:gd name="connsiteX12" fmla="*/ 6857160 w 12191277"/>
                <a:gd name="connsiteY12" fmla="*/ 232305 h 233204"/>
                <a:gd name="connsiteX13" fmla="*/ 6473673 w 12191277"/>
                <a:gd name="connsiteY13" fmla="*/ 120036 h 233204"/>
                <a:gd name="connsiteX14" fmla="*/ 6095176 w 12191277"/>
                <a:gd name="connsiteY14" fmla="*/ 9212 h 233204"/>
                <a:gd name="connsiteX15" fmla="*/ 5716745 w 12191277"/>
                <a:gd name="connsiteY15" fmla="*/ 120036 h 233204"/>
                <a:gd name="connsiteX16" fmla="*/ 5333258 w 12191277"/>
                <a:gd name="connsiteY16" fmla="*/ 232305 h 233204"/>
                <a:gd name="connsiteX17" fmla="*/ 4949706 w 12191277"/>
                <a:gd name="connsiteY17" fmla="*/ 120036 h 233204"/>
                <a:gd name="connsiteX18" fmla="*/ 4571406 w 12191277"/>
                <a:gd name="connsiteY18" fmla="*/ 9475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75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75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75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75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305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305"/>
                  </a:moveTo>
                  <a:cubicBezTo>
                    <a:pt x="11237153" y="232305"/>
                    <a:pt x="11139722" y="175252"/>
                    <a:pt x="11045508" y="120036"/>
                  </a:cubicBezTo>
                  <a:cubicBezTo>
                    <a:pt x="10952411" y="65544"/>
                    <a:pt x="10856161" y="9212"/>
                    <a:pt x="10667011" y="9212"/>
                  </a:cubicBezTo>
                  <a:cubicBezTo>
                    <a:pt x="10477862" y="9212"/>
                    <a:pt x="10381612" y="65544"/>
                    <a:pt x="10288515" y="120036"/>
                  </a:cubicBezTo>
                  <a:cubicBezTo>
                    <a:pt x="10194300" y="175252"/>
                    <a:pt x="10096870" y="232305"/>
                    <a:pt x="9905028" y="232305"/>
                  </a:cubicBezTo>
                  <a:cubicBezTo>
                    <a:pt x="9713186" y="232305"/>
                    <a:pt x="9615755" y="175252"/>
                    <a:pt x="9521475" y="120036"/>
                  </a:cubicBezTo>
                  <a:cubicBezTo>
                    <a:pt x="9428444" y="65544"/>
                    <a:pt x="9332194" y="9212"/>
                    <a:pt x="9143044" y="9212"/>
                  </a:cubicBezTo>
                  <a:cubicBezTo>
                    <a:pt x="8953894" y="9212"/>
                    <a:pt x="8857645" y="65544"/>
                    <a:pt x="8764613" y="120036"/>
                  </a:cubicBezTo>
                  <a:cubicBezTo>
                    <a:pt x="8670399" y="175252"/>
                    <a:pt x="8572902" y="232305"/>
                    <a:pt x="8381061" y="232305"/>
                  </a:cubicBezTo>
                  <a:cubicBezTo>
                    <a:pt x="8189219" y="232305"/>
                    <a:pt x="8091788" y="175252"/>
                    <a:pt x="7997574" y="120036"/>
                  </a:cubicBezTo>
                  <a:cubicBezTo>
                    <a:pt x="7904477" y="65544"/>
                    <a:pt x="7808227" y="9212"/>
                    <a:pt x="7619143" y="9212"/>
                  </a:cubicBezTo>
                  <a:cubicBezTo>
                    <a:pt x="7430059" y="9212"/>
                    <a:pt x="7333744" y="65544"/>
                    <a:pt x="7240646" y="120036"/>
                  </a:cubicBezTo>
                  <a:cubicBezTo>
                    <a:pt x="7146432" y="175252"/>
                    <a:pt x="7049001" y="232305"/>
                    <a:pt x="6857160" y="232305"/>
                  </a:cubicBezTo>
                  <a:cubicBezTo>
                    <a:pt x="6665318" y="232305"/>
                    <a:pt x="6567886" y="175252"/>
                    <a:pt x="6473673" y="120036"/>
                  </a:cubicBezTo>
                  <a:cubicBezTo>
                    <a:pt x="6380575" y="65544"/>
                    <a:pt x="6284326" y="9212"/>
                    <a:pt x="6095176" y="9212"/>
                  </a:cubicBezTo>
                  <a:cubicBezTo>
                    <a:pt x="5906026" y="9212"/>
                    <a:pt x="5809842" y="65544"/>
                    <a:pt x="5716745" y="120036"/>
                  </a:cubicBezTo>
                  <a:cubicBezTo>
                    <a:pt x="5622531" y="175252"/>
                    <a:pt x="5525100" y="232305"/>
                    <a:pt x="5333258" y="232305"/>
                  </a:cubicBezTo>
                  <a:cubicBezTo>
                    <a:pt x="5141416" y="232305"/>
                    <a:pt x="5043985" y="175252"/>
                    <a:pt x="4949706" y="120036"/>
                  </a:cubicBezTo>
                  <a:cubicBezTo>
                    <a:pt x="4857002" y="65544"/>
                    <a:pt x="4760556" y="9475"/>
                    <a:pt x="4571406" y="9475"/>
                  </a:cubicBezTo>
                  <a:cubicBezTo>
                    <a:pt x="4382256" y="9475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75"/>
                    <a:pt x="3047635" y="9475"/>
                  </a:cubicBezTo>
                  <a:cubicBezTo>
                    <a:pt x="2858551" y="9475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75"/>
                    <a:pt x="1523799" y="9475"/>
                  </a:cubicBezTo>
                  <a:cubicBezTo>
                    <a:pt x="1334649" y="9475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544"/>
                    <a:pt x="188982" y="9475"/>
                    <a:pt x="-102" y="9475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3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3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3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3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3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75"/>
                  </a:lnTo>
                  <a:cubicBezTo>
                    <a:pt x="12002026" y="9475"/>
                    <a:pt x="11905776" y="65806"/>
                    <a:pt x="11812678" y="120299"/>
                  </a:cubicBezTo>
                  <a:cubicBezTo>
                    <a:pt x="11718465" y="175252"/>
                    <a:pt x="11621034" y="232305"/>
                    <a:pt x="11428995" y="232305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322A170-7B60-3BAB-CEFD-BF8DCBC046CE}"/>
                </a:ext>
              </a:extLst>
            </p:cNvPr>
            <p:cNvSpPr/>
            <p:nvPr/>
          </p:nvSpPr>
          <p:spPr>
            <a:xfrm>
              <a:off x="-131" y="3654719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3A28149-2C41-8957-C149-73D7DA243995}"/>
                </a:ext>
              </a:extLst>
            </p:cNvPr>
            <p:cNvSpPr/>
            <p:nvPr/>
          </p:nvSpPr>
          <p:spPr>
            <a:xfrm>
              <a:off x="328" y="3755630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74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74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74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74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74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74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74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74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74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74"/>
                    <a:pt x="10666683" y="9474"/>
                  </a:cubicBezTo>
                  <a:cubicBezTo>
                    <a:pt x="10477533" y="9474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74"/>
                    <a:pt x="9142716" y="9474"/>
                  </a:cubicBezTo>
                  <a:cubicBezTo>
                    <a:pt x="8953566" y="9474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74"/>
                    <a:pt x="7618814" y="9474"/>
                  </a:cubicBezTo>
                  <a:cubicBezTo>
                    <a:pt x="7429731" y="9474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74"/>
                    <a:pt x="6094847" y="9474"/>
                  </a:cubicBezTo>
                  <a:cubicBezTo>
                    <a:pt x="5905698" y="9474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74"/>
                    <a:pt x="4570946" y="9474"/>
                  </a:cubicBezTo>
                  <a:cubicBezTo>
                    <a:pt x="4381796" y="9474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74"/>
                    <a:pt x="3047044" y="9474"/>
                  </a:cubicBezTo>
                  <a:cubicBezTo>
                    <a:pt x="2857960" y="9474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74"/>
                    <a:pt x="1523799" y="9474"/>
                  </a:cubicBezTo>
                  <a:cubicBezTo>
                    <a:pt x="1334649" y="9474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74"/>
                    <a:pt x="-102" y="9474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74"/>
                  </a:lnTo>
                  <a:cubicBezTo>
                    <a:pt x="12002025" y="9474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D08F3C7-096D-2FF9-05CD-DEB433312EA2}"/>
                </a:ext>
              </a:extLst>
            </p:cNvPr>
            <p:cNvSpPr/>
            <p:nvPr/>
          </p:nvSpPr>
          <p:spPr>
            <a:xfrm>
              <a:off x="328" y="3856606"/>
              <a:ext cx="12190949" cy="233400"/>
            </a:xfrm>
            <a:custGeom>
              <a:avLst/>
              <a:gdLst>
                <a:gd name="connsiteX0" fmla="*/ 11428667 w 12190949"/>
                <a:gd name="connsiteY0" fmla="*/ 232567 h 233400"/>
                <a:gd name="connsiteX1" fmla="*/ 11045180 w 12190949"/>
                <a:gd name="connsiteY1" fmla="*/ 120298 h 233400"/>
                <a:gd name="connsiteX2" fmla="*/ 10666683 w 12190949"/>
                <a:gd name="connsiteY2" fmla="*/ 9408 h 233400"/>
                <a:gd name="connsiteX3" fmla="*/ 10288187 w 12190949"/>
                <a:gd name="connsiteY3" fmla="*/ 120298 h 233400"/>
                <a:gd name="connsiteX4" fmla="*/ 9904700 w 12190949"/>
                <a:gd name="connsiteY4" fmla="*/ 232567 h 233400"/>
                <a:gd name="connsiteX5" fmla="*/ 9521147 w 12190949"/>
                <a:gd name="connsiteY5" fmla="*/ 120298 h 233400"/>
                <a:gd name="connsiteX6" fmla="*/ 9142716 w 12190949"/>
                <a:gd name="connsiteY6" fmla="*/ 9408 h 233400"/>
                <a:gd name="connsiteX7" fmla="*/ 8764285 w 12190949"/>
                <a:gd name="connsiteY7" fmla="*/ 120298 h 233400"/>
                <a:gd name="connsiteX8" fmla="*/ 8380733 w 12190949"/>
                <a:gd name="connsiteY8" fmla="*/ 232567 h 233400"/>
                <a:gd name="connsiteX9" fmla="*/ 7997246 w 12190949"/>
                <a:gd name="connsiteY9" fmla="*/ 120298 h 233400"/>
                <a:gd name="connsiteX10" fmla="*/ 7618814 w 12190949"/>
                <a:gd name="connsiteY10" fmla="*/ 9408 h 233400"/>
                <a:gd name="connsiteX11" fmla="*/ 7240318 w 12190949"/>
                <a:gd name="connsiteY11" fmla="*/ 120298 h 233400"/>
                <a:gd name="connsiteX12" fmla="*/ 6856831 w 12190949"/>
                <a:gd name="connsiteY12" fmla="*/ 232567 h 233400"/>
                <a:gd name="connsiteX13" fmla="*/ 6473344 w 12190949"/>
                <a:gd name="connsiteY13" fmla="*/ 120298 h 233400"/>
                <a:gd name="connsiteX14" fmla="*/ 6094847 w 12190949"/>
                <a:gd name="connsiteY14" fmla="*/ 9408 h 233400"/>
                <a:gd name="connsiteX15" fmla="*/ 5716745 w 12190949"/>
                <a:gd name="connsiteY15" fmla="*/ 120495 h 233400"/>
                <a:gd name="connsiteX16" fmla="*/ 5333258 w 12190949"/>
                <a:gd name="connsiteY16" fmla="*/ 232764 h 233400"/>
                <a:gd name="connsiteX17" fmla="*/ 4949705 w 12190949"/>
                <a:gd name="connsiteY17" fmla="*/ 120495 h 233400"/>
                <a:gd name="connsiteX18" fmla="*/ 4571275 w 12190949"/>
                <a:gd name="connsiteY18" fmla="*/ 9605 h 233400"/>
                <a:gd name="connsiteX19" fmla="*/ 4192646 w 12190949"/>
                <a:gd name="connsiteY19" fmla="*/ 120495 h 233400"/>
                <a:gd name="connsiteX20" fmla="*/ 3809159 w 12190949"/>
                <a:gd name="connsiteY20" fmla="*/ 232764 h 233400"/>
                <a:gd name="connsiteX21" fmla="*/ 3425410 w 12190949"/>
                <a:gd name="connsiteY21" fmla="*/ 120495 h 233400"/>
                <a:gd name="connsiteX22" fmla="*/ 3047044 w 12190949"/>
                <a:gd name="connsiteY22" fmla="*/ 9605 h 233400"/>
                <a:gd name="connsiteX23" fmla="*/ 2668613 w 12190949"/>
                <a:gd name="connsiteY23" fmla="*/ 120495 h 233400"/>
                <a:gd name="connsiteX24" fmla="*/ 2285127 w 12190949"/>
                <a:gd name="connsiteY24" fmla="*/ 232764 h 233400"/>
                <a:gd name="connsiteX25" fmla="*/ 1902231 w 12190949"/>
                <a:gd name="connsiteY25" fmla="*/ 120495 h 233400"/>
                <a:gd name="connsiteX26" fmla="*/ 1523799 w 12190949"/>
                <a:gd name="connsiteY26" fmla="*/ 9605 h 233400"/>
                <a:gd name="connsiteX27" fmla="*/ 1145368 w 12190949"/>
                <a:gd name="connsiteY27" fmla="*/ 120495 h 233400"/>
                <a:gd name="connsiteX28" fmla="*/ 761881 w 12190949"/>
                <a:gd name="connsiteY28" fmla="*/ 232764 h 233400"/>
                <a:gd name="connsiteX29" fmla="*/ 378329 w 12190949"/>
                <a:gd name="connsiteY29" fmla="*/ 120495 h 233400"/>
                <a:gd name="connsiteX30" fmla="*/ -102 w 12190949"/>
                <a:gd name="connsiteY30" fmla="*/ 9605 h 233400"/>
                <a:gd name="connsiteX31" fmla="*/ -102 w 12190949"/>
                <a:gd name="connsiteY31" fmla="*/ -440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40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4149 w 12190949"/>
                <a:gd name="connsiteY38" fmla="*/ 111764 h 233400"/>
                <a:gd name="connsiteX39" fmla="*/ 3047635 w 12190949"/>
                <a:gd name="connsiteY39" fmla="*/ -440 h 233400"/>
                <a:gd name="connsiteX40" fmla="*/ 3431056 w 12190949"/>
                <a:gd name="connsiteY40" fmla="*/ 111764 h 233400"/>
                <a:gd name="connsiteX41" fmla="*/ 3809488 w 12190949"/>
                <a:gd name="connsiteY41" fmla="*/ 222654 h 233400"/>
                <a:gd name="connsiteX42" fmla="*/ 4187919 w 12190949"/>
                <a:gd name="connsiteY42" fmla="*/ 111764 h 233400"/>
                <a:gd name="connsiteX43" fmla="*/ 4571406 w 12190949"/>
                <a:gd name="connsiteY43" fmla="*/ -440 h 233400"/>
                <a:gd name="connsiteX44" fmla="*/ 4954892 w 12190949"/>
                <a:gd name="connsiteY44" fmla="*/ 111764 h 233400"/>
                <a:gd name="connsiteX45" fmla="*/ 5333389 w 12190949"/>
                <a:gd name="connsiteY45" fmla="*/ 222654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8 h 233400"/>
                <a:gd name="connsiteX65" fmla="*/ 11812350 w 12190949"/>
                <a:gd name="connsiteY65" fmla="*/ 120298 h 233400"/>
                <a:gd name="connsiteX66" fmla="*/ 11428667 w 12190949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740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740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740"/>
                    <a:pt x="7807899" y="9408"/>
                    <a:pt x="7618814" y="9408"/>
                  </a:cubicBezTo>
                  <a:cubicBezTo>
                    <a:pt x="7429731" y="9408"/>
                    <a:pt x="7333416" y="65740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646" y="65740"/>
                    <a:pt x="5716745" y="120495"/>
                  </a:cubicBezTo>
                  <a:cubicBezTo>
                    <a:pt x="5622531" y="175711"/>
                    <a:pt x="5525100" y="232764"/>
                    <a:pt x="5333258" y="232764"/>
                  </a:cubicBezTo>
                  <a:cubicBezTo>
                    <a:pt x="5141416" y="232764"/>
                    <a:pt x="5043985" y="175711"/>
                    <a:pt x="4949705" y="120495"/>
                  </a:cubicBezTo>
                  <a:cubicBezTo>
                    <a:pt x="4856673" y="65936"/>
                    <a:pt x="4760424" y="9605"/>
                    <a:pt x="4571275" y="9605"/>
                  </a:cubicBezTo>
                  <a:cubicBezTo>
                    <a:pt x="4382124" y="9605"/>
                    <a:pt x="4285481" y="65740"/>
                    <a:pt x="4192646" y="120495"/>
                  </a:cubicBezTo>
                  <a:cubicBezTo>
                    <a:pt x="4098432" y="175711"/>
                    <a:pt x="4001001" y="232764"/>
                    <a:pt x="3809159" y="232764"/>
                  </a:cubicBezTo>
                  <a:cubicBezTo>
                    <a:pt x="3617317" y="232764"/>
                    <a:pt x="3519952" y="175514"/>
                    <a:pt x="3425410" y="120495"/>
                  </a:cubicBezTo>
                  <a:cubicBezTo>
                    <a:pt x="3332378" y="65936"/>
                    <a:pt x="3236129" y="9605"/>
                    <a:pt x="3047044" y="9605"/>
                  </a:cubicBezTo>
                  <a:cubicBezTo>
                    <a:pt x="2857960" y="9605"/>
                    <a:pt x="2761645" y="65936"/>
                    <a:pt x="2668613" y="120495"/>
                  </a:cubicBezTo>
                  <a:cubicBezTo>
                    <a:pt x="2574399" y="175711"/>
                    <a:pt x="2476968" y="232764"/>
                    <a:pt x="2285127" y="232764"/>
                  </a:cubicBezTo>
                  <a:cubicBezTo>
                    <a:pt x="2093285" y="232764"/>
                    <a:pt x="1996116" y="175514"/>
                    <a:pt x="1902231" y="120495"/>
                  </a:cubicBezTo>
                  <a:cubicBezTo>
                    <a:pt x="1809133" y="65936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711"/>
                    <a:pt x="953723" y="232764"/>
                    <a:pt x="761881" y="232764"/>
                  </a:cubicBezTo>
                  <a:cubicBezTo>
                    <a:pt x="570040" y="232764"/>
                    <a:pt x="472609" y="175711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3" y="56614"/>
                    <a:pt x="2855793" y="-440"/>
                    <a:pt x="3047635" y="-440"/>
                  </a:cubicBezTo>
                  <a:cubicBezTo>
                    <a:pt x="3239477" y="-440"/>
                    <a:pt x="3336842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8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263" y="166453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5"/>
                    <a:pt x="6667812" y="222457"/>
                    <a:pt x="6856963" y="222457"/>
                  </a:cubicBezTo>
                  <a:cubicBezTo>
                    <a:pt x="7046112" y="222457"/>
                    <a:pt x="7142362" y="166125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5"/>
                    <a:pt x="8191714" y="222457"/>
                    <a:pt x="8380864" y="222457"/>
                  </a:cubicBezTo>
                  <a:cubicBezTo>
                    <a:pt x="8570014" y="222457"/>
                    <a:pt x="8666263" y="166125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5"/>
                    <a:pt x="9715681" y="222457"/>
                    <a:pt x="9904831" y="222457"/>
                  </a:cubicBezTo>
                  <a:cubicBezTo>
                    <a:pt x="10093981" y="222457"/>
                    <a:pt x="10190230" y="166125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5"/>
                    <a:pt x="11239648" y="222457"/>
                    <a:pt x="11428798" y="222457"/>
                  </a:cubicBezTo>
                  <a:cubicBezTo>
                    <a:pt x="11617948" y="222457"/>
                    <a:pt x="11714197" y="166125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8"/>
                  </a:lnTo>
                  <a:cubicBezTo>
                    <a:pt x="12001698" y="9408"/>
                    <a:pt x="11905448" y="65740"/>
                    <a:pt x="11812350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3590399-F8BF-7AB4-1BC4-D104E08478CE}"/>
                </a:ext>
              </a:extLst>
            </p:cNvPr>
            <p:cNvSpPr/>
            <p:nvPr/>
          </p:nvSpPr>
          <p:spPr>
            <a:xfrm>
              <a:off x="0" y="3957385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540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540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540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540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540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540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540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540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09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540"/>
                    <a:pt x="4571603" y="9540"/>
                  </a:cubicBezTo>
                  <a:cubicBezTo>
                    <a:pt x="4382452" y="9540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9FC2BD8-AA36-8EF3-66B9-079B1E590EBE}"/>
                </a:ext>
              </a:extLst>
            </p:cNvPr>
            <p:cNvSpPr/>
            <p:nvPr/>
          </p:nvSpPr>
          <p:spPr>
            <a:xfrm>
              <a:off x="-131" y="4058493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3BE99B4-7A14-8F2D-5CBC-4595DAB39869}"/>
                </a:ext>
              </a:extLst>
            </p:cNvPr>
            <p:cNvSpPr/>
            <p:nvPr/>
          </p:nvSpPr>
          <p:spPr>
            <a:xfrm>
              <a:off x="-131" y="4159404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B826808-BE96-4A70-B95A-23C0FBC3D93F}"/>
                </a:ext>
              </a:extLst>
            </p:cNvPr>
            <p:cNvSpPr/>
            <p:nvPr/>
          </p:nvSpPr>
          <p:spPr>
            <a:xfrm>
              <a:off x="-131" y="4260380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D2881E8-7BA5-48E4-0FE9-4C90996E0413}"/>
                </a:ext>
              </a:extLst>
            </p:cNvPr>
            <p:cNvSpPr/>
            <p:nvPr/>
          </p:nvSpPr>
          <p:spPr>
            <a:xfrm>
              <a:off x="0" y="4361619"/>
              <a:ext cx="12191277" cy="233204"/>
            </a:xfrm>
            <a:custGeom>
              <a:avLst/>
              <a:gdLst>
                <a:gd name="connsiteX0" fmla="*/ 11428995 w 12191277"/>
                <a:gd name="connsiteY0" fmla="*/ 232239 h 233204"/>
                <a:gd name="connsiteX1" fmla="*/ 11045508 w 12191277"/>
                <a:gd name="connsiteY1" fmla="*/ 119970 h 233204"/>
                <a:gd name="connsiteX2" fmla="*/ 10667011 w 12191277"/>
                <a:gd name="connsiteY2" fmla="*/ 9080 h 233204"/>
                <a:gd name="connsiteX3" fmla="*/ 10288515 w 12191277"/>
                <a:gd name="connsiteY3" fmla="*/ 119970 h 233204"/>
                <a:gd name="connsiteX4" fmla="*/ 9905028 w 12191277"/>
                <a:gd name="connsiteY4" fmla="*/ 232239 h 233204"/>
                <a:gd name="connsiteX5" fmla="*/ 9521475 w 12191277"/>
                <a:gd name="connsiteY5" fmla="*/ 119970 h 233204"/>
                <a:gd name="connsiteX6" fmla="*/ 9143044 w 12191277"/>
                <a:gd name="connsiteY6" fmla="*/ 9080 h 233204"/>
                <a:gd name="connsiteX7" fmla="*/ 8764613 w 12191277"/>
                <a:gd name="connsiteY7" fmla="*/ 119970 h 233204"/>
                <a:gd name="connsiteX8" fmla="*/ 8381061 w 12191277"/>
                <a:gd name="connsiteY8" fmla="*/ 232239 h 233204"/>
                <a:gd name="connsiteX9" fmla="*/ 7997574 w 12191277"/>
                <a:gd name="connsiteY9" fmla="*/ 119970 h 233204"/>
                <a:gd name="connsiteX10" fmla="*/ 7619143 w 12191277"/>
                <a:gd name="connsiteY10" fmla="*/ 9080 h 233204"/>
                <a:gd name="connsiteX11" fmla="*/ 7240646 w 12191277"/>
                <a:gd name="connsiteY11" fmla="*/ 119970 h 233204"/>
                <a:gd name="connsiteX12" fmla="*/ 6857160 w 12191277"/>
                <a:gd name="connsiteY12" fmla="*/ 232239 h 233204"/>
                <a:gd name="connsiteX13" fmla="*/ 6473673 w 12191277"/>
                <a:gd name="connsiteY13" fmla="*/ 119970 h 233204"/>
                <a:gd name="connsiteX14" fmla="*/ 6095176 w 12191277"/>
                <a:gd name="connsiteY14" fmla="*/ 9080 h 233204"/>
                <a:gd name="connsiteX15" fmla="*/ 5716745 w 12191277"/>
                <a:gd name="connsiteY15" fmla="*/ 119970 h 233204"/>
                <a:gd name="connsiteX16" fmla="*/ 5333258 w 12191277"/>
                <a:gd name="connsiteY16" fmla="*/ 232239 h 233204"/>
                <a:gd name="connsiteX17" fmla="*/ 4949706 w 12191277"/>
                <a:gd name="connsiteY17" fmla="*/ 119970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2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2 h 233204"/>
                <a:gd name="connsiteX35" fmla="*/ 1523799 w 12191277"/>
                <a:gd name="connsiteY35" fmla="*/ -636 h 233204"/>
                <a:gd name="connsiteX36" fmla="*/ 1907286 w 12191277"/>
                <a:gd name="connsiteY36" fmla="*/ 111632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2 h 233204"/>
                <a:gd name="connsiteX39" fmla="*/ 3047635 w 12191277"/>
                <a:gd name="connsiteY39" fmla="*/ -636 h 233204"/>
                <a:gd name="connsiteX40" fmla="*/ 3431056 w 12191277"/>
                <a:gd name="connsiteY40" fmla="*/ 111632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2 h 233204"/>
                <a:gd name="connsiteX43" fmla="*/ 4571406 w 12191277"/>
                <a:gd name="connsiteY43" fmla="*/ -636 h 233204"/>
                <a:gd name="connsiteX44" fmla="*/ 4954892 w 12191277"/>
                <a:gd name="connsiteY44" fmla="*/ 111632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2 h 233204"/>
                <a:gd name="connsiteX47" fmla="*/ 6095307 w 12191277"/>
                <a:gd name="connsiteY47" fmla="*/ -636 h 233204"/>
                <a:gd name="connsiteX48" fmla="*/ 6478860 w 12191277"/>
                <a:gd name="connsiteY48" fmla="*/ 111632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2 h 233204"/>
                <a:gd name="connsiteX51" fmla="*/ 7619274 w 12191277"/>
                <a:gd name="connsiteY51" fmla="*/ -636 h 233204"/>
                <a:gd name="connsiteX52" fmla="*/ 8002761 w 12191277"/>
                <a:gd name="connsiteY52" fmla="*/ 111632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2 h 233204"/>
                <a:gd name="connsiteX55" fmla="*/ 9143175 w 12191277"/>
                <a:gd name="connsiteY55" fmla="*/ -636 h 233204"/>
                <a:gd name="connsiteX56" fmla="*/ 9526662 w 12191277"/>
                <a:gd name="connsiteY56" fmla="*/ 111632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2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2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2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39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39"/>
                  </a:moveTo>
                  <a:cubicBezTo>
                    <a:pt x="11237153" y="232239"/>
                    <a:pt x="11139722" y="175186"/>
                    <a:pt x="11045508" y="119970"/>
                  </a:cubicBezTo>
                  <a:cubicBezTo>
                    <a:pt x="10952411" y="65478"/>
                    <a:pt x="10856161" y="9080"/>
                    <a:pt x="10667011" y="9080"/>
                  </a:cubicBezTo>
                  <a:cubicBezTo>
                    <a:pt x="10477862" y="9080"/>
                    <a:pt x="10381612" y="65478"/>
                    <a:pt x="10288515" y="119970"/>
                  </a:cubicBezTo>
                  <a:cubicBezTo>
                    <a:pt x="10194300" y="175186"/>
                    <a:pt x="10096870" y="232239"/>
                    <a:pt x="9905028" y="232239"/>
                  </a:cubicBezTo>
                  <a:cubicBezTo>
                    <a:pt x="9713186" y="232239"/>
                    <a:pt x="9615755" y="175186"/>
                    <a:pt x="9521475" y="119970"/>
                  </a:cubicBezTo>
                  <a:cubicBezTo>
                    <a:pt x="9428444" y="65478"/>
                    <a:pt x="9332194" y="9080"/>
                    <a:pt x="9143044" y="9080"/>
                  </a:cubicBezTo>
                  <a:cubicBezTo>
                    <a:pt x="8953894" y="9080"/>
                    <a:pt x="8857645" y="65478"/>
                    <a:pt x="8764613" y="119970"/>
                  </a:cubicBezTo>
                  <a:cubicBezTo>
                    <a:pt x="8670399" y="175186"/>
                    <a:pt x="8572902" y="232239"/>
                    <a:pt x="8381061" y="232239"/>
                  </a:cubicBezTo>
                  <a:cubicBezTo>
                    <a:pt x="8189219" y="232239"/>
                    <a:pt x="8091788" y="175186"/>
                    <a:pt x="7997574" y="119970"/>
                  </a:cubicBezTo>
                  <a:cubicBezTo>
                    <a:pt x="7904477" y="65478"/>
                    <a:pt x="7808227" y="9080"/>
                    <a:pt x="7619143" y="9080"/>
                  </a:cubicBezTo>
                  <a:cubicBezTo>
                    <a:pt x="7430059" y="9080"/>
                    <a:pt x="7333744" y="65478"/>
                    <a:pt x="7240646" y="119970"/>
                  </a:cubicBezTo>
                  <a:cubicBezTo>
                    <a:pt x="7146432" y="175186"/>
                    <a:pt x="7049001" y="232239"/>
                    <a:pt x="6857160" y="232239"/>
                  </a:cubicBezTo>
                  <a:cubicBezTo>
                    <a:pt x="6665318" y="232239"/>
                    <a:pt x="6567886" y="175186"/>
                    <a:pt x="6473673" y="119970"/>
                  </a:cubicBezTo>
                  <a:cubicBezTo>
                    <a:pt x="6380575" y="65478"/>
                    <a:pt x="6284326" y="9080"/>
                    <a:pt x="6095176" y="9080"/>
                  </a:cubicBezTo>
                  <a:cubicBezTo>
                    <a:pt x="5906026" y="9080"/>
                    <a:pt x="5809842" y="65478"/>
                    <a:pt x="5716745" y="119970"/>
                  </a:cubicBezTo>
                  <a:cubicBezTo>
                    <a:pt x="5622531" y="175186"/>
                    <a:pt x="5525100" y="232239"/>
                    <a:pt x="5333258" y="232239"/>
                  </a:cubicBezTo>
                  <a:cubicBezTo>
                    <a:pt x="5141416" y="232239"/>
                    <a:pt x="5043985" y="175186"/>
                    <a:pt x="4949706" y="119970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2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2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2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2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2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2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2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2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39"/>
                    <a:pt x="11428995" y="23223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C6E3E3E-5512-FDE7-0681-5C67012645BE}"/>
                </a:ext>
              </a:extLst>
            </p:cNvPr>
            <p:cNvSpPr/>
            <p:nvPr/>
          </p:nvSpPr>
          <p:spPr>
            <a:xfrm>
              <a:off x="-131" y="4462267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499B8D4-707F-6826-784B-156682C8660F}"/>
                </a:ext>
              </a:extLst>
            </p:cNvPr>
            <p:cNvSpPr/>
            <p:nvPr/>
          </p:nvSpPr>
          <p:spPr>
            <a:xfrm>
              <a:off x="328" y="4563178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08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08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08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08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08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08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08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08"/>
                    <a:pt x="4570946" y="9408"/>
                  </a:cubicBezTo>
                  <a:cubicBezTo>
                    <a:pt x="4381796" y="9408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08"/>
                    <a:pt x="3047044" y="9408"/>
                  </a:cubicBezTo>
                  <a:cubicBezTo>
                    <a:pt x="2857960" y="9408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8"/>
                  </a:lnTo>
                  <a:cubicBezTo>
                    <a:pt x="12002025" y="9408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06221AC-62DF-5B39-B697-097D88166243}"/>
                </a:ext>
              </a:extLst>
            </p:cNvPr>
            <p:cNvSpPr/>
            <p:nvPr/>
          </p:nvSpPr>
          <p:spPr>
            <a:xfrm>
              <a:off x="328" y="4664154"/>
              <a:ext cx="12190949" cy="233400"/>
            </a:xfrm>
            <a:custGeom>
              <a:avLst/>
              <a:gdLst>
                <a:gd name="connsiteX0" fmla="*/ 11428667 w 12190949"/>
                <a:gd name="connsiteY0" fmla="*/ 232567 h 233400"/>
                <a:gd name="connsiteX1" fmla="*/ 11045180 w 12190949"/>
                <a:gd name="connsiteY1" fmla="*/ 120298 h 233400"/>
                <a:gd name="connsiteX2" fmla="*/ 10666683 w 12190949"/>
                <a:gd name="connsiteY2" fmla="*/ 9408 h 233400"/>
                <a:gd name="connsiteX3" fmla="*/ 10288187 w 12190949"/>
                <a:gd name="connsiteY3" fmla="*/ 120298 h 233400"/>
                <a:gd name="connsiteX4" fmla="*/ 9904700 w 12190949"/>
                <a:gd name="connsiteY4" fmla="*/ 232567 h 233400"/>
                <a:gd name="connsiteX5" fmla="*/ 9521147 w 12190949"/>
                <a:gd name="connsiteY5" fmla="*/ 120298 h 233400"/>
                <a:gd name="connsiteX6" fmla="*/ 9142716 w 12190949"/>
                <a:gd name="connsiteY6" fmla="*/ 9408 h 233400"/>
                <a:gd name="connsiteX7" fmla="*/ 8764285 w 12190949"/>
                <a:gd name="connsiteY7" fmla="*/ 120298 h 233400"/>
                <a:gd name="connsiteX8" fmla="*/ 8380733 w 12190949"/>
                <a:gd name="connsiteY8" fmla="*/ 232567 h 233400"/>
                <a:gd name="connsiteX9" fmla="*/ 7997246 w 12190949"/>
                <a:gd name="connsiteY9" fmla="*/ 120298 h 233400"/>
                <a:gd name="connsiteX10" fmla="*/ 7618814 w 12190949"/>
                <a:gd name="connsiteY10" fmla="*/ 9408 h 233400"/>
                <a:gd name="connsiteX11" fmla="*/ 7240318 w 12190949"/>
                <a:gd name="connsiteY11" fmla="*/ 120298 h 233400"/>
                <a:gd name="connsiteX12" fmla="*/ 6856831 w 12190949"/>
                <a:gd name="connsiteY12" fmla="*/ 232567 h 233400"/>
                <a:gd name="connsiteX13" fmla="*/ 6473344 w 12190949"/>
                <a:gd name="connsiteY13" fmla="*/ 120298 h 233400"/>
                <a:gd name="connsiteX14" fmla="*/ 6094847 w 12190949"/>
                <a:gd name="connsiteY14" fmla="*/ 9408 h 233400"/>
                <a:gd name="connsiteX15" fmla="*/ 5716745 w 12190949"/>
                <a:gd name="connsiteY15" fmla="*/ 120495 h 233400"/>
                <a:gd name="connsiteX16" fmla="*/ 5333258 w 12190949"/>
                <a:gd name="connsiteY16" fmla="*/ 232764 h 233400"/>
                <a:gd name="connsiteX17" fmla="*/ 4949705 w 12190949"/>
                <a:gd name="connsiteY17" fmla="*/ 120495 h 233400"/>
                <a:gd name="connsiteX18" fmla="*/ 4571275 w 12190949"/>
                <a:gd name="connsiteY18" fmla="*/ 9605 h 233400"/>
                <a:gd name="connsiteX19" fmla="*/ 4192646 w 12190949"/>
                <a:gd name="connsiteY19" fmla="*/ 120495 h 233400"/>
                <a:gd name="connsiteX20" fmla="*/ 3809159 w 12190949"/>
                <a:gd name="connsiteY20" fmla="*/ 232764 h 233400"/>
                <a:gd name="connsiteX21" fmla="*/ 3425410 w 12190949"/>
                <a:gd name="connsiteY21" fmla="*/ 120495 h 233400"/>
                <a:gd name="connsiteX22" fmla="*/ 3047044 w 12190949"/>
                <a:gd name="connsiteY22" fmla="*/ 9605 h 233400"/>
                <a:gd name="connsiteX23" fmla="*/ 2668613 w 12190949"/>
                <a:gd name="connsiteY23" fmla="*/ 120495 h 233400"/>
                <a:gd name="connsiteX24" fmla="*/ 2285127 w 12190949"/>
                <a:gd name="connsiteY24" fmla="*/ 232764 h 233400"/>
                <a:gd name="connsiteX25" fmla="*/ 1902231 w 12190949"/>
                <a:gd name="connsiteY25" fmla="*/ 120495 h 233400"/>
                <a:gd name="connsiteX26" fmla="*/ 1523799 w 12190949"/>
                <a:gd name="connsiteY26" fmla="*/ 9605 h 233400"/>
                <a:gd name="connsiteX27" fmla="*/ 1145368 w 12190949"/>
                <a:gd name="connsiteY27" fmla="*/ 120495 h 233400"/>
                <a:gd name="connsiteX28" fmla="*/ 761881 w 12190949"/>
                <a:gd name="connsiteY28" fmla="*/ 232764 h 233400"/>
                <a:gd name="connsiteX29" fmla="*/ 378329 w 12190949"/>
                <a:gd name="connsiteY29" fmla="*/ 120495 h 233400"/>
                <a:gd name="connsiteX30" fmla="*/ -102 w 12190949"/>
                <a:gd name="connsiteY30" fmla="*/ 9605 h 233400"/>
                <a:gd name="connsiteX31" fmla="*/ -102 w 12190949"/>
                <a:gd name="connsiteY31" fmla="*/ -440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40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4149 w 12190949"/>
                <a:gd name="connsiteY38" fmla="*/ 111764 h 233400"/>
                <a:gd name="connsiteX39" fmla="*/ 3047635 w 12190949"/>
                <a:gd name="connsiteY39" fmla="*/ -440 h 233400"/>
                <a:gd name="connsiteX40" fmla="*/ 3431056 w 12190949"/>
                <a:gd name="connsiteY40" fmla="*/ 111764 h 233400"/>
                <a:gd name="connsiteX41" fmla="*/ 3809488 w 12190949"/>
                <a:gd name="connsiteY41" fmla="*/ 222654 h 233400"/>
                <a:gd name="connsiteX42" fmla="*/ 4187919 w 12190949"/>
                <a:gd name="connsiteY42" fmla="*/ 111764 h 233400"/>
                <a:gd name="connsiteX43" fmla="*/ 4571406 w 12190949"/>
                <a:gd name="connsiteY43" fmla="*/ -440 h 233400"/>
                <a:gd name="connsiteX44" fmla="*/ 4954892 w 12190949"/>
                <a:gd name="connsiteY44" fmla="*/ 111764 h 233400"/>
                <a:gd name="connsiteX45" fmla="*/ 5333389 w 12190949"/>
                <a:gd name="connsiteY45" fmla="*/ 222654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8 h 233400"/>
                <a:gd name="connsiteX65" fmla="*/ 11812350 w 12190949"/>
                <a:gd name="connsiteY65" fmla="*/ 120298 h 233400"/>
                <a:gd name="connsiteX66" fmla="*/ 11428667 w 12190949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646" y="65806"/>
                    <a:pt x="5716745" y="120495"/>
                  </a:cubicBezTo>
                  <a:cubicBezTo>
                    <a:pt x="5622531" y="175711"/>
                    <a:pt x="5525100" y="232764"/>
                    <a:pt x="5333258" y="232764"/>
                  </a:cubicBezTo>
                  <a:cubicBezTo>
                    <a:pt x="5141416" y="232764"/>
                    <a:pt x="5043985" y="175711"/>
                    <a:pt x="4949705" y="120495"/>
                  </a:cubicBezTo>
                  <a:cubicBezTo>
                    <a:pt x="4856673" y="66002"/>
                    <a:pt x="4760424" y="9605"/>
                    <a:pt x="4571275" y="9605"/>
                  </a:cubicBezTo>
                  <a:cubicBezTo>
                    <a:pt x="4382124" y="9605"/>
                    <a:pt x="4285481" y="65806"/>
                    <a:pt x="4192646" y="120495"/>
                  </a:cubicBezTo>
                  <a:cubicBezTo>
                    <a:pt x="4098432" y="175711"/>
                    <a:pt x="4001001" y="232764"/>
                    <a:pt x="3809159" y="232764"/>
                  </a:cubicBezTo>
                  <a:cubicBezTo>
                    <a:pt x="3617317" y="232764"/>
                    <a:pt x="3519952" y="175514"/>
                    <a:pt x="3425410" y="120495"/>
                  </a:cubicBezTo>
                  <a:cubicBezTo>
                    <a:pt x="3332378" y="66002"/>
                    <a:pt x="3236129" y="9605"/>
                    <a:pt x="3047044" y="9605"/>
                  </a:cubicBezTo>
                  <a:cubicBezTo>
                    <a:pt x="2857960" y="9605"/>
                    <a:pt x="2761645" y="66002"/>
                    <a:pt x="2668613" y="120495"/>
                  </a:cubicBezTo>
                  <a:cubicBezTo>
                    <a:pt x="2574399" y="175711"/>
                    <a:pt x="2476968" y="232764"/>
                    <a:pt x="2285127" y="232764"/>
                  </a:cubicBezTo>
                  <a:cubicBezTo>
                    <a:pt x="2093285" y="232764"/>
                    <a:pt x="1996116" y="175514"/>
                    <a:pt x="1902231" y="120495"/>
                  </a:cubicBezTo>
                  <a:cubicBezTo>
                    <a:pt x="1809133" y="66002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711"/>
                    <a:pt x="953723" y="232764"/>
                    <a:pt x="761881" y="232764"/>
                  </a:cubicBezTo>
                  <a:cubicBezTo>
                    <a:pt x="570040" y="232764"/>
                    <a:pt x="472609" y="175711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3" y="56614"/>
                    <a:pt x="2855793" y="-440"/>
                    <a:pt x="3047635" y="-440"/>
                  </a:cubicBezTo>
                  <a:cubicBezTo>
                    <a:pt x="3239477" y="-440"/>
                    <a:pt x="3336842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8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263" y="166453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5"/>
                    <a:pt x="6667812" y="222457"/>
                    <a:pt x="6856963" y="222457"/>
                  </a:cubicBezTo>
                  <a:cubicBezTo>
                    <a:pt x="7046112" y="222457"/>
                    <a:pt x="7142362" y="166125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5"/>
                    <a:pt x="8191714" y="222457"/>
                    <a:pt x="8380864" y="222457"/>
                  </a:cubicBezTo>
                  <a:cubicBezTo>
                    <a:pt x="8570014" y="222457"/>
                    <a:pt x="8666263" y="166125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5"/>
                    <a:pt x="9715681" y="222457"/>
                    <a:pt x="9904831" y="222457"/>
                  </a:cubicBezTo>
                  <a:cubicBezTo>
                    <a:pt x="10093981" y="222457"/>
                    <a:pt x="10190230" y="166125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5"/>
                    <a:pt x="11239648" y="222457"/>
                    <a:pt x="11428798" y="222457"/>
                  </a:cubicBezTo>
                  <a:cubicBezTo>
                    <a:pt x="11617948" y="222457"/>
                    <a:pt x="11714197" y="166125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8"/>
                  </a:lnTo>
                  <a:cubicBezTo>
                    <a:pt x="12001698" y="9408"/>
                    <a:pt x="11905448" y="65806"/>
                    <a:pt x="11812350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E4C3590-7038-B3ED-F932-E5DD001D09DD}"/>
                </a:ext>
              </a:extLst>
            </p:cNvPr>
            <p:cNvSpPr/>
            <p:nvPr/>
          </p:nvSpPr>
          <p:spPr>
            <a:xfrm>
              <a:off x="0" y="4764933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540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540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540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540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540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540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540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540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09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540"/>
                    <a:pt x="4571603" y="9540"/>
                  </a:cubicBezTo>
                  <a:cubicBezTo>
                    <a:pt x="4382452" y="9540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A9AEA89-4463-A289-D90D-CC83996E9213}"/>
                </a:ext>
              </a:extLst>
            </p:cNvPr>
            <p:cNvSpPr/>
            <p:nvPr/>
          </p:nvSpPr>
          <p:spPr>
            <a:xfrm>
              <a:off x="-131" y="4866041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AC55B9E-9F76-2EA7-0D60-8C3EDBAF72CD}"/>
                </a:ext>
              </a:extLst>
            </p:cNvPr>
            <p:cNvSpPr/>
            <p:nvPr/>
          </p:nvSpPr>
          <p:spPr>
            <a:xfrm>
              <a:off x="-131" y="4966952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512880A-7078-F789-F741-63666073E901}"/>
                </a:ext>
              </a:extLst>
            </p:cNvPr>
            <p:cNvSpPr/>
            <p:nvPr/>
          </p:nvSpPr>
          <p:spPr>
            <a:xfrm>
              <a:off x="-131" y="5067928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457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457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457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457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457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457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B11BAB4-818D-5ADD-9410-B8481EFF483B}"/>
                </a:ext>
              </a:extLst>
            </p:cNvPr>
            <p:cNvSpPr/>
            <p:nvPr/>
          </p:nvSpPr>
          <p:spPr>
            <a:xfrm>
              <a:off x="0" y="5169166"/>
              <a:ext cx="12191277" cy="233204"/>
            </a:xfrm>
            <a:custGeom>
              <a:avLst/>
              <a:gdLst>
                <a:gd name="connsiteX0" fmla="*/ 11428995 w 12191277"/>
                <a:gd name="connsiteY0" fmla="*/ 232239 h 233204"/>
                <a:gd name="connsiteX1" fmla="*/ 11045508 w 12191277"/>
                <a:gd name="connsiteY1" fmla="*/ 119970 h 233204"/>
                <a:gd name="connsiteX2" fmla="*/ 10667011 w 12191277"/>
                <a:gd name="connsiteY2" fmla="*/ 9080 h 233204"/>
                <a:gd name="connsiteX3" fmla="*/ 10288515 w 12191277"/>
                <a:gd name="connsiteY3" fmla="*/ 119970 h 233204"/>
                <a:gd name="connsiteX4" fmla="*/ 9905028 w 12191277"/>
                <a:gd name="connsiteY4" fmla="*/ 232239 h 233204"/>
                <a:gd name="connsiteX5" fmla="*/ 9521475 w 12191277"/>
                <a:gd name="connsiteY5" fmla="*/ 119970 h 233204"/>
                <a:gd name="connsiteX6" fmla="*/ 9143044 w 12191277"/>
                <a:gd name="connsiteY6" fmla="*/ 9080 h 233204"/>
                <a:gd name="connsiteX7" fmla="*/ 8764613 w 12191277"/>
                <a:gd name="connsiteY7" fmla="*/ 119970 h 233204"/>
                <a:gd name="connsiteX8" fmla="*/ 8381061 w 12191277"/>
                <a:gd name="connsiteY8" fmla="*/ 232239 h 233204"/>
                <a:gd name="connsiteX9" fmla="*/ 7997574 w 12191277"/>
                <a:gd name="connsiteY9" fmla="*/ 119970 h 233204"/>
                <a:gd name="connsiteX10" fmla="*/ 7619143 w 12191277"/>
                <a:gd name="connsiteY10" fmla="*/ 9080 h 233204"/>
                <a:gd name="connsiteX11" fmla="*/ 7240646 w 12191277"/>
                <a:gd name="connsiteY11" fmla="*/ 119970 h 233204"/>
                <a:gd name="connsiteX12" fmla="*/ 6857160 w 12191277"/>
                <a:gd name="connsiteY12" fmla="*/ 232239 h 233204"/>
                <a:gd name="connsiteX13" fmla="*/ 6473673 w 12191277"/>
                <a:gd name="connsiteY13" fmla="*/ 119970 h 233204"/>
                <a:gd name="connsiteX14" fmla="*/ 6095176 w 12191277"/>
                <a:gd name="connsiteY14" fmla="*/ 9080 h 233204"/>
                <a:gd name="connsiteX15" fmla="*/ 5716745 w 12191277"/>
                <a:gd name="connsiteY15" fmla="*/ 119970 h 233204"/>
                <a:gd name="connsiteX16" fmla="*/ 5333258 w 12191277"/>
                <a:gd name="connsiteY16" fmla="*/ 232239 h 233204"/>
                <a:gd name="connsiteX17" fmla="*/ 4949706 w 12191277"/>
                <a:gd name="connsiteY17" fmla="*/ 119970 h 233204"/>
                <a:gd name="connsiteX18" fmla="*/ 4571406 w 12191277"/>
                <a:gd name="connsiteY18" fmla="*/ 9409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09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09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09 h 233204"/>
                <a:gd name="connsiteX31" fmla="*/ -102 w 12191277"/>
                <a:gd name="connsiteY31" fmla="*/ -636 h 233204"/>
                <a:gd name="connsiteX32" fmla="*/ 383384 w 12191277"/>
                <a:gd name="connsiteY32" fmla="*/ 111632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2 h 233204"/>
                <a:gd name="connsiteX35" fmla="*/ 1523799 w 12191277"/>
                <a:gd name="connsiteY35" fmla="*/ -636 h 233204"/>
                <a:gd name="connsiteX36" fmla="*/ 1907286 w 12191277"/>
                <a:gd name="connsiteY36" fmla="*/ 111632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2 h 233204"/>
                <a:gd name="connsiteX39" fmla="*/ 3047635 w 12191277"/>
                <a:gd name="connsiteY39" fmla="*/ -636 h 233204"/>
                <a:gd name="connsiteX40" fmla="*/ 3431056 w 12191277"/>
                <a:gd name="connsiteY40" fmla="*/ 111632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2 h 233204"/>
                <a:gd name="connsiteX43" fmla="*/ 4571406 w 12191277"/>
                <a:gd name="connsiteY43" fmla="*/ -636 h 233204"/>
                <a:gd name="connsiteX44" fmla="*/ 4954892 w 12191277"/>
                <a:gd name="connsiteY44" fmla="*/ 111632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2 h 233204"/>
                <a:gd name="connsiteX47" fmla="*/ 6095307 w 12191277"/>
                <a:gd name="connsiteY47" fmla="*/ -636 h 233204"/>
                <a:gd name="connsiteX48" fmla="*/ 6478860 w 12191277"/>
                <a:gd name="connsiteY48" fmla="*/ 111632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2 h 233204"/>
                <a:gd name="connsiteX51" fmla="*/ 7619274 w 12191277"/>
                <a:gd name="connsiteY51" fmla="*/ -636 h 233204"/>
                <a:gd name="connsiteX52" fmla="*/ 8002761 w 12191277"/>
                <a:gd name="connsiteY52" fmla="*/ 111632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2 h 233204"/>
                <a:gd name="connsiteX55" fmla="*/ 9143175 w 12191277"/>
                <a:gd name="connsiteY55" fmla="*/ -636 h 233204"/>
                <a:gd name="connsiteX56" fmla="*/ 9526662 w 12191277"/>
                <a:gd name="connsiteY56" fmla="*/ 111632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2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2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2 h 233204"/>
                <a:gd name="connsiteX63" fmla="*/ 12191175 w 12191277"/>
                <a:gd name="connsiteY63" fmla="*/ -636 h 233204"/>
                <a:gd name="connsiteX64" fmla="*/ 12191175 w 12191277"/>
                <a:gd name="connsiteY64" fmla="*/ 9409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239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239"/>
                  </a:moveTo>
                  <a:cubicBezTo>
                    <a:pt x="11237153" y="232239"/>
                    <a:pt x="11139722" y="175186"/>
                    <a:pt x="11045508" y="119970"/>
                  </a:cubicBezTo>
                  <a:cubicBezTo>
                    <a:pt x="10952411" y="65478"/>
                    <a:pt x="10856161" y="9080"/>
                    <a:pt x="10667011" y="9080"/>
                  </a:cubicBezTo>
                  <a:cubicBezTo>
                    <a:pt x="10477862" y="9080"/>
                    <a:pt x="10381612" y="65478"/>
                    <a:pt x="10288515" y="119970"/>
                  </a:cubicBezTo>
                  <a:cubicBezTo>
                    <a:pt x="10194300" y="175186"/>
                    <a:pt x="10096870" y="232239"/>
                    <a:pt x="9905028" y="232239"/>
                  </a:cubicBezTo>
                  <a:cubicBezTo>
                    <a:pt x="9713186" y="232239"/>
                    <a:pt x="9615755" y="175186"/>
                    <a:pt x="9521475" y="119970"/>
                  </a:cubicBezTo>
                  <a:cubicBezTo>
                    <a:pt x="9428444" y="65478"/>
                    <a:pt x="9332194" y="9080"/>
                    <a:pt x="9143044" y="9080"/>
                  </a:cubicBezTo>
                  <a:cubicBezTo>
                    <a:pt x="8953894" y="9080"/>
                    <a:pt x="8857645" y="65478"/>
                    <a:pt x="8764613" y="119970"/>
                  </a:cubicBezTo>
                  <a:cubicBezTo>
                    <a:pt x="8670399" y="175186"/>
                    <a:pt x="8572902" y="232239"/>
                    <a:pt x="8381061" y="232239"/>
                  </a:cubicBezTo>
                  <a:cubicBezTo>
                    <a:pt x="8189219" y="232239"/>
                    <a:pt x="8091788" y="175186"/>
                    <a:pt x="7997574" y="119970"/>
                  </a:cubicBezTo>
                  <a:cubicBezTo>
                    <a:pt x="7904477" y="65478"/>
                    <a:pt x="7808227" y="9080"/>
                    <a:pt x="7619143" y="9080"/>
                  </a:cubicBezTo>
                  <a:cubicBezTo>
                    <a:pt x="7430059" y="9080"/>
                    <a:pt x="7333744" y="65478"/>
                    <a:pt x="7240646" y="119970"/>
                  </a:cubicBezTo>
                  <a:cubicBezTo>
                    <a:pt x="7146432" y="175186"/>
                    <a:pt x="7049001" y="232239"/>
                    <a:pt x="6857160" y="232239"/>
                  </a:cubicBezTo>
                  <a:cubicBezTo>
                    <a:pt x="6665318" y="232239"/>
                    <a:pt x="6567886" y="175186"/>
                    <a:pt x="6473673" y="119970"/>
                  </a:cubicBezTo>
                  <a:cubicBezTo>
                    <a:pt x="6380575" y="65478"/>
                    <a:pt x="6284326" y="9080"/>
                    <a:pt x="6095176" y="9080"/>
                  </a:cubicBezTo>
                  <a:cubicBezTo>
                    <a:pt x="5906026" y="9080"/>
                    <a:pt x="5809842" y="65478"/>
                    <a:pt x="5716745" y="119970"/>
                  </a:cubicBezTo>
                  <a:cubicBezTo>
                    <a:pt x="5622531" y="175186"/>
                    <a:pt x="5525100" y="232239"/>
                    <a:pt x="5333258" y="232239"/>
                  </a:cubicBezTo>
                  <a:cubicBezTo>
                    <a:pt x="5141416" y="232239"/>
                    <a:pt x="5043985" y="175186"/>
                    <a:pt x="4949706" y="119970"/>
                  </a:cubicBezTo>
                  <a:cubicBezTo>
                    <a:pt x="4857002" y="65478"/>
                    <a:pt x="4760556" y="9409"/>
                    <a:pt x="4571406" y="9409"/>
                  </a:cubicBezTo>
                  <a:cubicBezTo>
                    <a:pt x="4382256" y="9409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09"/>
                    <a:pt x="3047635" y="9409"/>
                  </a:cubicBezTo>
                  <a:cubicBezTo>
                    <a:pt x="2858551" y="9409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09"/>
                    <a:pt x="1523799" y="9409"/>
                  </a:cubicBezTo>
                  <a:cubicBezTo>
                    <a:pt x="1334649" y="9409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478"/>
                    <a:pt x="188982" y="9409"/>
                    <a:pt x="-102" y="9409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2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2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2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2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2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2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2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2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9"/>
                  </a:cubicBezTo>
                  <a:cubicBezTo>
                    <a:pt x="11718465" y="175186"/>
                    <a:pt x="11621034" y="232239"/>
                    <a:pt x="11428995" y="232239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AFC7D35-CEE6-5D56-3979-C3981FECEA3B}"/>
                </a:ext>
              </a:extLst>
            </p:cNvPr>
            <p:cNvSpPr/>
            <p:nvPr/>
          </p:nvSpPr>
          <p:spPr>
            <a:xfrm>
              <a:off x="-131" y="5269815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457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457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457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457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457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457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8EA257C-F16A-B6F6-BC38-E7FF95537CEE}"/>
                </a:ext>
              </a:extLst>
            </p:cNvPr>
            <p:cNvSpPr/>
            <p:nvPr/>
          </p:nvSpPr>
          <p:spPr>
            <a:xfrm>
              <a:off x="328" y="5370725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08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08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08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08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08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08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08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08"/>
                    <a:pt x="4570946" y="9408"/>
                  </a:cubicBezTo>
                  <a:cubicBezTo>
                    <a:pt x="4381796" y="9408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08"/>
                    <a:pt x="3047044" y="9408"/>
                  </a:cubicBezTo>
                  <a:cubicBezTo>
                    <a:pt x="2857960" y="9408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8"/>
                  </a:lnTo>
                  <a:cubicBezTo>
                    <a:pt x="12002025" y="9408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B4D4975-9FFA-3405-592E-73F3056FD0C3}"/>
                </a:ext>
              </a:extLst>
            </p:cNvPr>
            <p:cNvSpPr/>
            <p:nvPr/>
          </p:nvSpPr>
          <p:spPr>
            <a:xfrm>
              <a:off x="0" y="5471702"/>
              <a:ext cx="12191277" cy="233400"/>
            </a:xfrm>
            <a:custGeom>
              <a:avLst/>
              <a:gdLst>
                <a:gd name="connsiteX0" fmla="*/ 11428995 w 12191277"/>
                <a:gd name="connsiteY0" fmla="*/ 232567 h 233400"/>
                <a:gd name="connsiteX1" fmla="*/ 11045508 w 12191277"/>
                <a:gd name="connsiteY1" fmla="*/ 120298 h 233400"/>
                <a:gd name="connsiteX2" fmla="*/ 10667011 w 12191277"/>
                <a:gd name="connsiteY2" fmla="*/ 9408 h 233400"/>
                <a:gd name="connsiteX3" fmla="*/ 10288515 w 12191277"/>
                <a:gd name="connsiteY3" fmla="*/ 120298 h 233400"/>
                <a:gd name="connsiteX4" fmla="*/ 9905028 w 12191277"/>
                <a:gd name="connsiteY4" fmla="*/ 232567 h 233400"/>
                <a:gd name="connsiteX5" fmla="*/ 9521475 w 12191277"/>
                <a:gd name="connsiteY5" fmla="*/ 120298 h 233400"/>
                <a:gd name="connsiteX6" fmla="*/ 9143044 w 12191277"/>
                <a:gd name="connsiteY6" fmla="*/ 9408 h 233400"/>
                <a:gd name="connsiteX7" fmla="*/ 8764613 w 12191277"/>
                <a:gd name="connsiteY7" fmla="*/ 120298 h 233400"/>
                <a:gd name="connsiteX8" fmla="*/ 8381061 w 12191277"/>
                <a:gd name="connsiteY8" fmla="*/ 232567 h 233400"/>
                <a:gd name="connsiteX9" fmla="*/ 7997574 w 12191277"/>
                <a:gd name="connsiteY9" fmla="*/ 120298 h 233400"/>
                <a:gd name="connsiteX10" fmla="*/ 7619143 w 12191277"/>
                <a:gd name="connsiteY10" fmla="*/ 9408 h 233400"/>
                <a:gd name="connsiteX11" fmla="*/ 7240646 w 12191277"/>
                <a:gd name="connsiteY11" fmla="*/ 120298 h 233400"/>
                <a:gd name="connsiteX12" fmla="*/ 6857160 w 12191277"/>
                <a:gd name="connsiteY12" fmla="*/ 232567 h 233400"/>
                <a:gd name="connsiteX13" fmla="*/ 6473673 w 12191277"/>
                <a:gd name="connsiteY13" fmla="*/ 120298 h 233400"/>
                <a:gd name="connsiteX14" fmla="*/ 6095176 w 12191277"/>
                <a:gd name="connsiteY14" fmla="*/ 9408 h 233400"/>
                <a:gd name="connsiteX15" fmla="*/ 5717073 w 12191277"/>
                <a:gd name="connsiteY15" fmla="*/ 120495 h 233400"/>
                <a:gd name="connsiteX16" fmla="*/ 5333586 w 12191277"/>
                <a:gd name="connsiteY16" fmla="*/ 232764 h 233400"/>
                <a:gd name="connsiteX17" fmla="*/ 4950034 w 12191277"/>
                <a:gd name="connsiteY17" fmla="*/ 120495 h 233400"/>
                <a:gd name="connsiteX18" fmla="*/ 4571603 w 12191277"/>
                <a:gd name="connsiteY18" fmla="*/ 9605 h 233400"/>
                <a:gd name="connsiteX19" fmla="*/ 4192974 w 12191277"/>
                <a:gd name="connsiteY19" fmla="*/ 120495 h 233400"/>
                <a:gd name="connsiteX20" fmla="*/ 3809488 w 12191277"/>
                <a:gd name="connsiteY20" fmla="*/ 232764 h 233400"/>
                <a:gd name="connsiteX21" fmla="*/ 3426001 w 12191277"/>
                <a:gd name="connsiteY21" fmla="*/ 120495 h 233400"/>
                <a:gd name="connsiteX22" fmla="*/ 3047635 w 12191277"/>
                <a:gd name="connsiteY22" fmla="*/ 9605 h 233400"/>
                <a:gd name="connsiteX23" fmla="*/ 2669204 w 12191277"/>
                <a:gd name="connsiteY23" fmla="*/ 120495 h 233400"/>
                <a:gd name="connsiteX24" fmla="*/ 2285717 w 12191277"/>
                <a:gd name="connsiteY24" fmla="*/ 232764 h 233400"/>
                <a:gd name="connsiteX25" fmla="*/ 1902231 w 12191277"/>
                <a:gd name="connsiteY25" fmla="*/ 120495 h 233400"/>
                <a:gd name="connsiteX26" fmla="*/ 1523799 w 12191277"/>
                <a:gd name="connsiteY26" fmla="*/ 9605 h 233400"/>
                <a:gd name="connsiteX27" fmla="*/ 1145368 w 12191277"/>
                <a:gd name="connsiteY27" fmla="*/ 120495 h 233400"/>
                <a:gd name="connsiteX28" fmla="*/ 761881 w 12191277"/>
                <a:gd name="connsiteY28" fmla="*/ 232764 h 233400"/>
                <a:gd name="connsiteX29" fmla="*/ 378329 w 12191277"/>
                <a:gd name="connsiteY29" fmla="*/ 120495 h 233400"/>
                <a:gd name="connsiteX30" fmla="*/ -102 w 12191277"/>
                <a:gd name="connsiteY30" fmla="*/ 9605 h 233400"/>
                <a:gd name="connsiteX31" fmla="*/ -102 w 12191277"/>
                <a:gd name="connsiteY31" fmla="*/ -440 h 233400"/>
                <a:gd name="connsiteX32" fmla="*/ 383384 w 12191277"/>
                <a:gd name="connsiteY32" fmla="*/ 111764 h 233400"/>
                <a:gd name="connsiteX33" fmla="*/ 761881 w 12191277"/>
                <a:gd name="connsiteY33" fmla="*/ 222654 h 233400"/>
                <a:gd name="connsiteX34" fmla="*/ 1140313 w 12191277"/>
                <a:gd name="connsiteY34" fmla="*/ 111764 h 233400"/>
                <a:gd name="connsiteX35" fmla="*/ 1523799 w 12191277"/>
                <a:gd name="connsiteY35" fmla="*/ -440 h 233400"/>
                <a:gd name="connsiteX36" fmla="*/ 1907286 w 12191277"/>
                <a:gd name="connsiteY36" fmla="*/ 111764 h 233400"/>
                <a:gd name="connsiteX37" fmla="*/ 2285717 w 12191277"/>
                <a:gd name="connsiteY37" fmla="*/ 222654 h 233400"/>
                <a:gd name="connsiteX38" fmla="*/ 2664149 w 12191277"/>
                <a:gd name="connsiteY38" fmla="*/ 111764 h 233400"/>
                <a:gd name="connsiteX39" fmla="*/ 3047635 w 12191277"/>
                <a:gd name="connsiteY39" fmla="*/ -440 h 233400"/>
                <a:gd name="connsiteX40" fmla="*/ 3431056 w 12191277"/>
                <a:gd name="connsiteY40" fmla="*/ 111764 h 233400"/>
                <a:gd name="connsiteX41" fmla="*/ 3809488 w 12191277"/>
                <a:gd name="connsiteY41" fmla="*/ 222654 h 233400"/>
                <a:gd name="connsiteX42" fmla="*/ 4187919 w 12191277"/>
                <a:gd name="connsiteY42" fmla="*/ 111764 h 233400"/>
                <a:gd name="connsiteX43" fmla="*/ 4571406 w 12191277"/>
                <a:gd name="connsiteY43" fmla="*/ -440 h 233400"/>
                <a:gd name="connsiteX44" fmla="*/ 4954892 w 12191277"/>
                <a:gd name="connsiteY44" fmla="*/ 111764 h 233400"/>
                <a:gd name="connsiteX45" fmla="*/ 5333389 w 12191277"/>
                <a:gd name="connsiteY45" fmla="*/ 222654 h 233400"/>
                <a:gd name="connsiteX46" fmla="*/ 5711821 w 12191277"/>
                <a:gd name="connsiteY46" fmla="*/ 111567 h 233400"/>
                <a:gd name="connsiteX47" fmla="*/ 6095307 w 12191277"/>
                <a:gd name="connsiteY47" fmla="*/ -636 h 233400"/>
                <a:gd name="connsiteX48" fmla="*/ 6478860 w 12191277"/>
                <a:gd name="connsiteY48" fmla="*/ 111567 h 233400"/>
                <a:gd name="connsiteX49" fmla="*/ 6857291 w 12191277"/>
                <a:gd name="connsiteY49" fmla="*/ 222457 h 233400"/>
                <a:gd name="connsiteX50" fmla="*/ 7235722 w 12191277"/>
                <a:gd name="connsiteY50" fmla="*/ 111567 h 233400"/>
                <a:gd name="connsiteX51" fmla="*/ 7619274 w 12191277"/>
                <a:gd name="connsiteY51" fmla="*/ -636 h 233400"/>
                <a:gd name="connsiteX52" fmla="*/ 8002761 w 12191277"/>
                <a:gd name="connsiteY52" fmla="*/ 111567 h 233400"/>
                <a:gd name="connsiteX53" fmla="*/ 8381192 w 12191277"/>
                <a:gd name="connsiteY53" fmla="*/ 222457 h 233400"/>
                <a:gd name="connsiteX54" fmla="*/ 8759689 w 12191277"/>
                <a:gd name="connsiteY54" fmla="*/ 111567 h 233400"/>
                <a:gd name="connsiteX55" fmla="*/ 9143175 w 12191277"/>
                <a:gd name="connsiteY55" fmla="*/ -636 h 233400"/>
                <a:gd name="connsiteX56" fmla="*/ 9526662 w 12191277"/>
                <a:gd name="connsiteY56" fmla="*/ 111567 h 233400"/>
                <a:gd name="connsiteX57" fmla="*/ 9905159 w 12191277"/>
                <a:gd name="connsiteY57" fmla="*/ 222457 h 233400"/>
                <a:gd name="connsiteX58" fmla="*/ 10283591 w 12191277"/>
                <a:gd name="connsiteY58" fmla="*/ 111567 h 233400"/>
                <a:gd name="connsiteX59" fmla="*/ 10667143 w 12191277"/>
                <a:gd name="connsiteY59" fmla="*/ -636 h 233400"/>
                <a:gd name="connsiteX60" fmla="*/ 11050695 w 12191277"/>
                <a:gd name="connsiteY60" fmla="*/ 111567 h 233400"/>
                <a:gd name="connsiteX61" fmla="*/ 11429127 w 12191277"/>
                <a:gd name="connsiteY61" fmla="*/ 222457 h 233400"/>
                <a:gd name="connsiteX62" fmla="*/ 11807624 w 12191277"/>
                <a:gd name="connsiteY62" fmla="*/ 111567 h 233400"/>
                <a:gd name="connsiteX63" fmla="*/ 12191175 w 12191277"/>
                <a:gd name="connsiteY63" fmla="*/ -636 h 233400"/>
                <a:gd name="connsiteX64" fmla="*/ 12191175 w 12191277"/>
                <a:gd name="connsiteY64" fmla="*/ 9408 h 233400"/>
                <a:gd name="connsiteX65" fmla="*/ 11812678 w 12191277"/>
                <a:gd name="connsiteY65" fmla="*/ 120298 h 233400"/>
                <a:gd name="connsiteX66" fmla="*/ 11428995 w 12191277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400">
                  <a:moveTo>
                    <a:pt x="11428995" y="232567"/>
                  </a:moveTo>
                  <a:cubicBezTo>
                    <a:pt x="11237153" y="232567"/>
                    <a:pt x="11139722" y="175448"/>
                    <a:pt x="11045508" y="120298"/>
                  </a:cubicBezTo>
                  <a:cubicBezTo>
                    <a:pt x="10952411" y="65806"/>
                    <a:pt x="10856161" y="9408"/>
                    <a:pt x="10667011" y="9408"/>
                  </a:cubicBezTo>
                  <a:cubicBezTo>
                    <a:pt x="10477862" y="9408"/>
                    <a:pt x="10381612" y="65806"/>
                    <a:pt x="10288515" y="120298"/>
                  </a:cubicBezTo>
                  <a:cubicBezTo>
                    <a:pt x="10194300" y="175448"/>
                    <a:pt x="10096870" y="232567"/>
                    <a:pt x="9905028" y="232567"/>
                  </a:cubicBezTo>
                  <a:cubicBezTo>
                    <a:pt x="9713186" y="232567"/>
                    <a:pt x="9615755" y="175448"/>
                    <a:pt x="9521475" y="120298"/>
                  </a:cubicBezTo>
                  <a:cubicBezTo>
                    <a:pt x="9428444" y="65806"/>
                    <a:pt x="9332194" y="9408"/>
                    <a:pt x="9143044" y="9408"/>
                  </a:cubicBezTo>
                  <a:cubicBezTo>
                    <a:pt x="8953894" y="9408"/>
                    <a:pt x="8857645" y="65806"/>
                    <a:pt x="8764613" y="120298"/>
                  </a:cubicBezTo>
                  <a:cubicBezTo>
                    <a:pt x="8670399" y="175448"/>
                    <a:pt x="8572902" y="232567"/>
                    <a:pt x="8381061" y="232567"/>
                  </a:cubicBezTo>
                  <a:cubicBezTo>
                    <a:pt x="8189219" y="232567"/>
                    <a:pt x="8091788" y="175448"/>
                    <a:pt x="7997574" y="120298"/>
                  </a:cubicBezTo>
                  <a:cubicBezTo>
                    <a:pt x="7904477" y="65806"/>
                    <a:pt x="7808227" y="9408"/>
                    <a:pt x="7619143" y="9408"/>
                  </a:cubicBezTo>
                  <a:cubicBezTo>
                    <a:pt x="7430059" y="9408"/>
                    <a:pt x="7333744" y="65806"/>
                    <a:pt x="7240646" y="120298"/>
                  </a:cubicBezTo>
                  <a:cubicBezTo>
                    <a:pt x="7146432" y="175448"/>
                    <a:pt x="7049001" y="232567"/>
                    <a:pt x="6857160" y="232567"/>
                  </a:cubicBezTo>
                  <a:cubicBezTo>
                    <a:pt x="6665318" y="232567"/>
                    <a:pt x="6567886" y="175448"/>
                    <a:pt x="6473673" y="120298"/>
                  </a:cubicBezTo>
                  <a:cubicBezTo>
                    <a:pt x="6380575" y="65806"/>
                    <a:pt x="6284326" y="9408"/>
                    <a:pt x="6095176" y="9408"/>
                  </a:cubicBezTo>
                  <a:cubicBezTo>
                    <a:pt x="5906026" y="9408"/>
                    <a:pt x="5809974" y="65806"/>
                    <a:pt x="5717073" y="120495"/>
                  </a:cubicBezTo>
                  <a:cubicBezTo>
                    <a:pt x="5622859" y="175645"/>
                    <a:pt x="5525428" y="232764"/>
                    <a:pt x="5333586" y="232764"/>
                  </a:cubicBezTo>
                  <a:cubicBezTo>
                    <a:pt x="5141744" y="232764"/>
                    <a:pt x="5044314" y="175645"/>
                    <a:pt x="4950034" y="120495"/>
                  </a:cubicBezTo>
                  <a:cubicBezTo>
                    <a:pt x="4857002" y="66002"/>
                    <a:pt x="4760753" y="9605"/>
                    <a:pt x="4571603" y="9605"/>
                  </a:cubicBezTo>
                  <a:cubicBezTo>
                    <a:pt x="4382452" y="9605"/>
                    <a:pt x="4285810" y="65806"/>
                    <a:pt x="4192974" y="120495"/>
                  </a:cubicBezTo>
                  <a:cubicBezTo>
                    <a:pt x="4098760" y="175645"/>
                    <a:pt x="4001329" y="232764"/>
                    <a:pt x="3809488" y="232764"/>
                  </a:cubicBezTo>
                  <a:cubicBezTo>
                    <a:pt x="3617646" y="232764"/>
                    <a:pt x="3520281" y="175645"/>
                    <a:pt x="3426001" y="120495"/>
                  </a:cubicBezTo>
                  <a:cubicBezTo>
                    <a:pt x="3332969" y="66002"/>
                    <a:pt x="3236720" y="9605"/>
                    <a:pt x="3047635" y="9605"/>
                  </a:cubicBezTo>
                  <a:cubicBezTo>
                    <a:pt x="2858551" y="9605"/>
                    <a:pt x="2762236" y="66002"/>
                    <a:pt x="2669204" y="120495"/>
                  </a:cubicBezTo>
                  <a:cubicBezTo>
                    <a:pt x="2574990" y="175645"/>
                    <a:pt x="2477559" y="232764"/>
                    <a:pt x="2285717" y="232764"/>
                  </a:cubicBezTo>
                  <a:cubicBezTo>
                    <a:pt x="2093876" y="232764"/>
                    <a:pt x="1996444" y="175645"/>
                    <a:pt x="1902231" y="120495"/>
                  </a:cubicBezTo>
                  <a:cubicBezTo>
                    <a:pt x="1809133" y="66002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645"/>
                    <a:pt x="953723" y="232764"/>
                    <a:pt x="761881" y="232764"/>
                  </a:cubicBezTo>
                  <a:cubicBezTo>
                    <a:pt x="570040" y="232764"/>
                    <a:pt x="472609" y="175645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2" y="56614"/>
                    <a:pt x="2855794" y="-440"/>
                    <a:pt x="3047635" y="-440"/>
                  </a:cubicBezTo>
                  <a:cubicBezTo>
                    <a:pt x="3239477" y="-440"/>
                    <a:pt x="3336843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7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591" y="166453"/>
                    <a:pt x="5711821" y="111567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1" y="166125"/>
                    <a:pt x="6668141" y="222457"/>
                    <a:pt x="6857291" y="222457"/>
                  </a:cubicBezTo>
                  <a:cubicBezTo>
                    <a:pt x="7046441" y="222457"/>
                    <a:pt x="7142690" y="166125"/>
                    <a:pt x="7235722" y="111567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8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8" y="166125"/>
                    <a:pt x="11239976" y="222457"/>
                    <a:pt x="11429127" y="222457"/>
                  </a:cubicBezTo>
                  <a:cubicBezTo>
                    <a:pt x="11618276" y="222457"/>
                    <a:pt x="11714525" y="166125"/>
                    <a:pt x="11807624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8" y="120298"/>
                  </a:cubicBezTo>
                  <a:cubicBezTo>
                    <a:pt x="11718465" y="175448"/>
                    <a:pt x="11621034" y="232567"/>
                    <a:pt x="11428995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46D1858-C3F4-CAF6-5764-3078577C05E0}"/>
                </a:ext>
              </a:extLst>
            </p:cNvPr>
            <p:cNvSpPr/>
            <p:nvPr/>
          </p:nvSpPr>
          <p:spPr>
            <a:xfrm>
              <a:off x="0" y="5572481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540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540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540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540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540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540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540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540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09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540"/>
                    <a:pt x="10667011" y="9540"/>
                  </a:cubicBezTo>
                  <a:cubicBezTo>
                    <a:pt x="10477862" y="9540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540"/>
                    <a:pt x="9143044" y="9540"/>
                  </a:cubicBezTo>
                  <a:cubicBezTo>
                    <a:pt x="8953894" y="9540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540"/>
                    <a:pt x="7619143" y="9540"/>
                  </a:cubicBezTo>
                  <a:cubicBezTo>
                    <a:pt x="7430059" y="9540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540"/>
                    <a:pt x="6095176" y="9540"/>
                  </a:cubicBezTo>
                  <a:cubicBezTo>
                    <a:pt x="5906026" y="9540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540"/>
                    <a:pt x="4571603" y="9540"/>
                  </a:cubicBezTo>
                  <a:cubicBezTo>
                    <a:pt x="4382452" y="9540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540"/>
                    <a:pt x="3047635" y="9540"/>
                  </a:cubicBezTo>
                  <a:cubicBezTo>
                    <a:pt x="2858551" y="9540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540"/>
                    <a:pt x="1523799" y="9540"/>
                  </a:cubicBezTo>
                  <a:cubicBezTo>
                    <a:pt x="1334649" y="9540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540"/>
                    <a:pt x="-102" y="9540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9"/>
                  </a:lnTo>
                  <a:cubicBezTo>
                    <a:pt x="12002026" y="9409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87200EC-FC8C-6A2A-E36C-FE232A04DE5F}"/>
                </a:ext>
              </a:extLst>
            </p:cNvPr>
            <p:cNvSpPr/>
            <p:nvPr/>
          </p:nvSpPr>
          <p:spPr>
            <a:xfrm>
              <a:off x="-131" y="5673589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BA1318F-C3B6-334E-82DD-2ACD2268F476}"/>
                </a:ext>
              </a:extLst>
            </p:cNvPr>
            <p:cNvSpPr/>
            <p:nvPr/>
          </p:nvSpPr>
          <p:spPr>
            <a:xfrm>
              <a:off x="-131" y="5774499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74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74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74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74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74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74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74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74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74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74"/>
                    <a:pt x="10667142" y="9474"/>
                  </a:cubicBezTo>
                  <a:cubicBezTo>
                    <a:pt x="10477993" y="9474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74"/>
                    <a:pt x="9143175" y="9474"/>
                  </a:cubicBezTo>
                  <a:cubicBezTo>
                    <a:pt x="8954026" y="9474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74"/>
                    <a:pt x="7619274" y="9474"/>
                  </a:cubicBezTo>
                  <a:cubicBezTo>
                    <a:pt x="7430190" y="9474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74"/>
                    <a:pt x="6095307" y="9474"/>
                  </a:cubicBezTo>
                  <a:cubicBezTo>
                    <a:pt x="5906157" y="9474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74"/>
                    <a:pt x="4571406" y="9474"/>
                  </a:cubicBezTo>
                  <a:cubicBezTo>
                    <a:pt x="4382256" y="9474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74"/>
                    <a:pt x="3047635" y="9474"/>
                  </a:cubicBezTo>
                  <a:cubicBezTo>
                    <a:pt x="2858551" y="9474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74"/>
                    <a:pt x="1523799" y="9474"/>
                  </a:cubicBezTo>
                  <a:cubicBezTo>
                    <a:pt x="1334649" y="9474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74"/>
                    <a:pt x="-102" y="9474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74"/>
                  </a:lnTo>
                  <a:cubicBezTo>
                    <a:pt x="12002026" y="9474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4E45109-C8DE-A727-84C8-18C128AB517C}"/>
                </a:ext>
              </a:extLst>
            </p:cNvPr>
            <p:cNvSpPr/>
            <p:nvPr/>
          </p:nvSpPr>
          <p:spPr>
            <a:xfrm>
              <a:off x="-131" y="5875476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D667085-37A0-13A5-5B13-10CE1D387F3A}"/>
                </a:ext>
              </a:extLst>
            </p:cNvPr>
            <p:cNvSpPr/>
            <p:nvPr/>
          </p:nvSpPr>
          <p:spPr>
            <a:xfrm>
              <a:off x="0" y="5976648"/>
              <a:ext cx="12191277" cy="233204"/>
            </a:xfrm>
            <a:custGeom>
              <a:avLst/>
              <a:gdLst>
                <a:gd name="connsiteX0" fmla="*/ 11428995 w 12191277"/>
                <a:gd name="connsiteY0" fmla="*/ 232305 h 233204"/>
                <a:gd name="connsiteX1" fmla="*/ 11045508 w 12191277"/>
                <a:gd name="connsiteY1" fmla="*/ 120036 h 233204"/>
                <a:gd name="connsiteX2" fmla="*/ 10667011 w 12191277"/>
                <a:gd name="connsiteY2" fmla="*/ 9212 h 233204"/>
                <a:gd name="connsiteX3" fmla="*/ 10288515 w 12191277"/>
                <a:gd name="connsiteY3" fmla="*/ 120036 h 233204"/>
                <a:gd name="connsiteX4" fmla="*/ 9905028 w 12191277"/>
                <a:gd name="connsiteY4" fmla="*/ 232305 h 233204"/>
                <a:gd name="connsiteX5" fmla="*/ 9521475 w 12191277"/>
                <a:gd name="connsiteY5" fmla="*/ 120036 h 233204"/>
                <a:gd name="connsiteX6" fmla="*/ 9143044 w 12191277"/>
                <a:gd name="connsiteY6" fmla="*/ 9212 h 233204"/>
                <a:gd name="connsiteX7" fmla="*/ 8764613 w 12191277"/>
                <a:gd name="connsiteY7" fmla="*/ 120036 h 233204"/>
                <a:gd name="connsiteX8" fmla="*/ 8381061 w 12191277"/>
                <a:gd name="connsiteY8" fmla="*/ 232305 h 233204"/>
                <a:gd name="connsiteX9" fmla="*/ 7997574 w 12191277"/>
                <a:gd name="connsiteY9" fmla="*/ 120036 h 233204"/>
                <a:gd name="connsiteX10" fmla="*/ 7619143 w 12191277"/>
                <a:gd name="connsiteY10" fmla="*/ 9212 h 233204"/>
                <a:gd name="connsiteX11" fmla="*/ 7240646 w 12191277"/>
                <a:gd name="connsiteY11" fmla="*/ 120036 h 233204"/>
                <a:gd name="connsiteX12" fmla="*/ 6857160 w 12191277"/>
                <a:gd name="connsiteY12" fmla="*/ 232305 h 233204"/>
                <a:gd name="connsiteX13" fmla="*/ 6473673 w 12191277"/>
                <a:gd name="connsiteY13" fmla="*/ 120036 h 233204"/>
                <a:gd name="connsiteX14" fmla="*/ 6095176 w 12191277"/>
                <a:gd name="connsiteY14" fmla="*/ 9212 h 233204"/>
                <a:gd name="connsiteX15" fmla="*/ 5716745 w 12191277"/>
                <a:gd name="connsiteY15" fmla="*/ 120036 h 233204"/>
                <a:gd name="connsiteX16" fmla="*/ 5333258 w 12191277"/>
                <a:gd name="connsiteY16" fmla="*/ 232305 h 233204"/>
                <a:gd name="connsiteX17" fmla="*/ 4949706 w 12191277"/>
                <a:gd name="connsiteY17" fmla="*/ 120036 h 233204"/>
                <a:gd name="connsiteX18" fmla="*/ 4571406 w 12191277"/>
                <a:gd name="connsiteY18" fmla="*/ 9475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75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75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75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75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305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305"/>
                  </a:moveTo>
                  <a:cubicBezTo>
                    <a:pt x="11237153" y="232305"/>
                    <a:pt x="11139722" y="175252"/>
                    <a:pt x="11045508" y="120036"/>
                  </a:cubicBezTo>
                  <a:cubicBezTo>
                    <a:pt x="10952411" y="65544"/>
                    <a:pt x="10856161" y="9212"/>
                    <a:pt x="10667011" y="9212"/>
                  </a:cubicBezTo>
                  <a:cubicBezTo>
                    <a:pt x="10477862" y="9212"/>
                    <a:pt x="10381612" y="65544"/>
                    <a:pt x="10288515" y="120036"/>
                  </a:cubicBezTo>
                  <a:cubicBezTo>
                    <a:pt x="10194300" y="175252"/>
                    <a:pt x="10096870" y="232305"/>
                    <a:pt x="9905028" y="232305"/>
                  </a:cubicBezTo>
                  <a:cubicBezTo>
                    <a:pt x="9713186" y="232305"/>
                    <a:pt x="9615755" y="175252"/>
                    <a:pt x="9521475" y="120036"/>
                  </a:cubicBezTo>
                  <a:cubicBezTo>
                    <a:pt x="9428444" y="65544"/>
                    <a:pt x="9332194" y="9212"/>
                    <a:pt x="9143044" y="9212"/>
                  </a:cubicBezTo>
                  <a:cubicBezTo>
                    <a:pt x="8953894" y="9212"/>
                    <a:pt x="8857645" y="65544"/>
                    <a:pt x="8764613" y="120036"/>
                  </a:cubicBezTo>
                  <a:cubicBezTo>
                    <a:pt x="8670399" y="175252"/>
                    <a:pt x="8572902" y="232305"/>
                    <a:pt x="8381061" y="232305"/>
                  </a:cubicBezTo>
                  <a:cubicBezTo>
                    <a:pt x="8189219" y="232305"/>
                    <a:pt x="8091788" y="175252"/>
                    <a:pt x="7997574" y="120036"/>
                  </a:cubicBezTo>
                  <a:cubicBezTo>
                    <a:pt x="7904477" y="65544"/>
                    <a:pt x="7808227" y="9212"/>
                    <a:pt x="7619143" y="9212"/>
                  </a:cubicBezTo>
                  <a:cubicBezTo>
                    <a:pt x="7430059" y="9212"/>
                    <a:pt x="7333744" y="65544"/>
                    <a:pt x="7240646" y="120036"/>
                  </a:cubicBezTo>
                  <a:cubicBezTo>
                    <a:pt x="7146432" y="175252"/>
                    <a:pt x="7049001" y="232305"/>
                    <a:pt x="6857160" y="232305"/>
                  </a:cubicBezTo>
                  <a:cubicBezTo>
                    <a:pt x="6665318" y="232305"/>
                    <a:pt x="6567886" y="175252"/>
                    <a:pt x="6473673" y="120036"/>
                  </a:cubicBezTo>
                  <a:cubicBezTo>
                    <a:pt x="6380575" y="65544"/>
                    <a:pt x="6284326" y="9212"/>
                    <a:pt x="6095176" y="9212"/>
                  </a:cubicBezTo>
                  <a:cubicBezTo>
                    <a:pt x="5906026" y="9212"/>
                    <a:pt x="5809842" y="65544"/>
                    <a:pt x="5716745" y="120036"/>
                  </a:cubicBezTo>
                  <a:cubicBezTo>
                    <a:pt x="5622531" y="175252"/>
                    <a:pt x="5525100" y="232305"/>
                    <a:pt x="5333258" y="232305"/>
                  </a:cubicBezTo>
                  <a:cubicBezTo>
                    <a:pt x="5141416" y="232305"/>
                    <a:pt x="5043985" y="175252"/>
                    <a:pt x="4949706" y="120036"/>
                  </a:cubicBezTo>
                  <a:cubicBezTo>
                    <a:pt x="4857002" y="65544"/>
                    <a:pt x="4760556" y="9475"/>
                    <a:pt x="4571406" y="9475"/>
                  </a:cubicBezTo>
                  <a:cubicBezTo>
                    <a:pt x="4382256" y="9475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75"/>
                    <a:pt x="3047635" y="9475"/>
                  </a:cubicBezTo>
                  <a:cubicBezTo>
                    <a:pt x="2858551" y="9475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75"/>
                    <a:pt x="1523799" y="9475"/>
                  </a:cubicBezTo>
                  <a:cubicBezTo>
                    <a:pt x="1334649" y="9475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544"/>
                    <a:pt x="188982" y="9475"/>
                    <a:pt x="-102" y="9475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3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3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3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3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3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75"/>
                  </a:lnTo>
                  <a:cubicBezTo>
                    <a:pt x="12002026" y="9475"/>
                    <a:pt x="11905776" y="65806"/>
                    <a:pt x="11812678" y="120299"/>
                  </a:cubicBezTo>
                  <a:cubicBezTo>
                    <a:pt x="11718465" y="175252"/>
                    <a:pt x="11621034" y="232305"/>
                    <a:pt x="11428995" y="232305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D85A1A9-DB21-3380-441E-9EAE16172D90}"/>
                </a:ext>
              </a:extLst>
            </p:cNvPr>
            <p:cNvSpPr/>
            <p:nvPr/>
          </p:nvSpPr>
          <p:spPr>
            <a:xfrm>
              <a:off x="-131" y="6077363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448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448"/>
                    <a:pt x="10097001" y="232567"/>
                    <a:pt x="9905159" y="232567"/>
                  </a:cubicBezTo>
                  <a:cubicBezTo>
                    <a:pt x="9713318" y="232567"/>
                    <a:pt x="9615886" y="175448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448"/>
                    <a:pt x="8573034" y="232567"/>
                    <a:pt x="8381192" y="232567"/>
                  </a:cubicBezTo>
                  <a:cubicBezTo>
                    <a:pt x="8189351" y="232567"/>
                    <a:pt x="8091919" y="175448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448"/>
                    <a:pt x="7049133" y="232567"/>
                    <a:pt x="6857291" y="232567"/>
                  </a:cubicBezTo>
                  <a:cubicBezTo>
                    <a:pt x="6665449" y="232567"/>
                    <a:pt x="6568018" y="175448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448"/>
                    <a:pt x="5525231" y="232567"/>
                    <a:pt x="5333389" y="232567"/>
                  </a:cubicBezTo>
                  <a:cubicBezTo>
                    <a:pt x="5141547" y="232567"/>
                    <a:pt x="5044116" y="175448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448"/>
                    <a:pt x="4001330" y="232567"/>
                    <a:pt x="3809488" y="232567"/>
                  </a:cubicBezTo>
                  <a:cubicBezTo>
                    <a:pt x="3617646" y="232567"/>
                    <a:pt x="3520281" y="175448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448"/>
                    <a:pt x="2477559" y="232567"/>
                    <a:pt x="2285717" y="232567"/>
                  </a:cubicBezTo>
                  <a:cubicBezTo>
                    <a:pt x="2093875" y="232567"/>
                    <a:pt x="1996445" y="175448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448"/>
                    <a:pt x="953723" y="232567"/>
                    <a:pt x="761881" y="232567"/>
                  </a:cubicBezTo>
                  <a:cubicBezTo>
                    <a:pt x="570040" y="232567"/>
                    <a:pt x="472609" y="175448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448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AE9362F-449F-3F05-C0F5-45DAE6C9F062}"/>
                </a:ext>
              </a:extLst>
            </p:cNvPr>
            <p:cNvSpPr/>
            <p:nvPr/>
          </p:nvSpPr>
          <p:spPr>
            <a:xfrm>
              <a:off x="328" y="6178273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74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74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74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74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74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74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74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74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74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74"/>
                    <a:pt x="10666683" y="9474"/>
                  </a:cubicBezTo>
                  <a:cubicBezTo>
                    <a:pt x="10477533" y="9474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74"/>
                    <a:pt x="9142716" y="9474"/>
                  </a:cubicBezTo>
                  <a:cubicBezTo>
                    <a:pt x="8953566" y="9474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74"/>
                    <a:pt x="7618814" y="9474"/>
                  </a:cubicBezTo>
                  <a:cubicBezTo>
                    <a:pt x="7429731" y="9474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74"/>
                    <a:pt x="6094847" y="9474"/>
                  </a:cubicBezTo>
                  <a:cubicBezTo>
                    <a:pt x="5905698" y="9474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74"/>
                    <a:pt x="4570946" y="9474"/>
                  </a:cubicBezTo>
                  <a:cubicBezTo>
                    <a:pt x="4381796" y="9474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74"/>
                    <a:pt x="3047044" y="9474"/>
                  </a:cubicBezTo>
                  <a:cubicBezTo>
                    <a:pt x="2857960" y="9474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74"/>
                    <a:pt x="1523799" y="9474"/>
                  </a:cubicBezTo>
                  <a:cubicBezTo>
                    <a:pt x="1334649" y="9474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74"/>
                    <a:pt x="-102" y="9474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74"/>
                  </a:lnTo>
                  <a:cubicBezTo>
                    <a:pt x="12002025" y="9474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8AC6387-6535-8CAA-26B3-CC2E0B5C606B}"/>
                </a:ext>
              </a:extLst>
            </p:cNvPr>
            <p:cNvSpPr/>
            <p:nvPr/>
          </p:nvSpPr>
          <p:spPr>
            <a:xfrm>
              <a:off x="328" y="6279250"/>
              <a:ext cx="12190949" cy="233400"/>
            </a:xfrm>
            <a:custGeom>
              <a:avLst/>
              <a:gdLst>
                <a:gd name="connsiteX0" fmla="*/ 11428667 w 12190949"/>
                <a:gd name="connsiteY0" fmla="*/ 232567 h 233400"/>
                <a:gd name="connsiteX1" fmla="*/ 11045180 w 12190949"/>
                <a:gd name="connsiteY1" fmla="*/ 120298 h 233400"/>
                <a:gd name="connsiteX2" fmla="*/ 10666683 w 12190949"/>
                <a:gd name="connsiteY2" fmla="*/ 9408 h 233400"/>
                <a:gd name="connsiteX3" fmla="*/ 10288187 w 12190949"/>
                <a:gd name="connsiteY3" fmla="*/ 120298 h 233400"/>
                <a:gd name="connsiteX4" fmla="*/ 9904700 w 12190949"/>
                <a:gd name="connsiteY4" fmla="*/ 232567 h 233400"/>
                <a:gd name="connsiteX5" fmla="*/ 9521147 w 12190949"/>
                <a:gd name="connsiteY5" fmla="*/ 120298 h 233400"/>
                <a:gd name="connsiteX6" fmla="*/ 9142716 w 12190949"/>
                <a:gd name="connsiteY6" fmla="*/ 9408 h 233400"/>
                <a:gd name="connsiteX7" fmla="*/ 8764285 w 12190949"/>
                <a:gd name="connsiteY7" fmla="*/ 120298 h 233400"/>
                <a:gd name="connsiteX8" fmla="*/ 8380733 w 12190949"/>
                <a:gd name="connsiteY8" fmla="*/ 232567 h 233400"/>
                <a:gd name="connsiteX9" fmla="*/ 7997246 w 12190949"/>
                <a:gd name="connsiteY9" fmla="*/ 120298 h 233400"/>
                <a:gd name="connsiteX10" fmla="*/ 7618814 w 12190949"/>
                <a:gd name="connsiteY10" fmla="*/ 9408 h 233400"/>
                <a:gd name="connsiteX11" fmla="*/ 7240318 w 12190949"/>
                <a:gd name="connsiteY11" fmla="*/ 120298 h 233400"/>
                <a:gd name="connsiteX12" fmla="*/ 6856831 w 12190949"/>
                <a:gd name="connsiteY12" fmla="*/ 232567 h 233400"/>
                <a:gd name="connsiteX13" fmla="*/ 6473344 w 12190949"/>
                <a:gd name="connsiteY13" fmla="*/ 120298 h 233400"/>
                <a:gd name="connsiteX14" fmla="*/ 6094847 w 12190949"/>
                <a:gd name="connsiteY14" fmla="*/ 9408 h 233400"/>
                <a:gd name="connsiteX15" fmla="*/ 5716745 w 12190949"/>
                <a:gd name="connsiteY15" fmla="*/ 120495 h 233400"/>
                <a:gd name="connsiteX16" fmla="*/ 5333258 w 12190949"/>
                <a:gd name="connsiteY16" fmla="*/ 232764 h 233400"/>
                <a:gd name="connsiteX17" fmla="*/ 4949705 w 12190949"/>
                <a:gd name="connsiteY17" fmla="*/ 120495 h 233400"/>
                <a:gd name="connsiteX18" fmla="*/ 4571275 w 12190949"/>
                <a:gd name="connsiteY18" fmla="*/ 9605 h 233400"/>
                <a:gd name="connsiteX19" fmla="*/ 4192646 w 12190949"/>
                <a:gd name="connsiteY19" fmla="*/ 120495 h 233400"/>
                <a:gd name="connsiteX20" fmla="*/ 3809159 w 12190949"/>
                <a:gd name="connsiteY20" fmla="*/ 232764 h 233400"/>
                <a:gd name="connsiteX21" fmla="*/ 3425410 w 12190949"/>
                <a:gd name="connsiteY21" fmla="*/ 120495 h 233400"/>
                <a:gd name="connsiteX22" fmla="*/ 3047044 w 12190949"/>
                <a:gd name="connsiteY22" fmla="*/ 9605 h 233400"/>
                <a:gd name="connsiteX23" fmla="*/ 2668613 w 12190949"/>
                <a:gd name="connsiteY23" fmla="*/ 120495 h 233400"/>
                <a:gd name="connsiteX24" fmla="*/ 2285127 w 12190949"/>
                <a:gd name="connsiteY24" fmla="*/ 232764 h 233400"/>
                <a:gd name="connsiteX25" fmla="*/ 1902231 w 12190949"/>
                <a:gd name="connsiteY25" fmla="*/ 120495 h 233400"/>
                <a:gd name="connsiteX26" fmla="*/ 1523799 w 12190949"/>
                <a:gd name="connsiteY26" fmla="*/ 9605 h 233400"/>
                <a:gd name="connsiteX27" fmla="*/ 1145368 w 12190949"/>
                <a:gd name="connsiteY27" fmla="*/ 120495 h 233400"/>
                <a:gd name="connsiteX28" fmla="*/ 761881 w 12190949"/>
                <a:gd name="connsiteY28" fmla="*/ 232764 h 233400"/>
                <a:gd name="connsiteX29" fmla="*/ 378329 w 12190949"/>
                <a:gd name="connsiteY29" fmla="*/ 120495 h 233400"/>
                <a:gd name="connsiteX30" fmla="*/ -102 w 12190949"/>
                <a:gd name="connsiteY30" fmla="*/ 9605 h 233400"/>
                <a:gd name="connsiteX31" fmla="*/ -102 w 12190949"/>
                <a:gd name="connsiteY31" fmla="*/ -440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40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4149 w 12190949"/>
                <a:gd name="connsiteY38" fmla="*/ 111764 h 233400"/>
                <a:gd name="connsiteX39" fmla="*/ 3047635 w 12190949"/>
                <a:gd name="connsiteY39" fmla="*/ -440 h 233400"/>
                <a:gd name="connsiteX40" fmla="*/ 3431056 w 12190949"/>
                <a:gd name="connsiteY40" fmla="*/ 111764 h 233400"/>
                <a:gd name="connsiteX41" fmla="*/ 3809488 w 12190949"/>
                <a:gd name="connsiteY41" fmla="*/ 222654 h 233400"/>
                <a:gd name="connsiteX42" fmla="*/ 4187919 w 12190949"/>
                <a:gd name="connsiteY42" fmla="*/ 111764 h 233400"/>
                <a:gd name="connsiteX43" fmla="*/ 4571406 w 12190949"/>
                <a:gd name="connsiteY43" fmla="*/ -440 h 233400"/>
                <a:gd name="connsiteX44" fmla="*/ 4954892 w 12190949"/>
                <a:gd name="connsiteY44" fmla="*/ 111764 h 233400"/>
                <a:gd name="connsiteX45" fmla="*/ 5333389 w 12190949"/>
                <a:gd name="connsiteY45" fmla="*/ 222654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8 h 233400"/>
                <a:gd name="connsiteX65" fmla="*/ 11812350 w 12190949"/>
                <a:gd name="connsiteY65" fmla="*/ 120298 h 233400"/>
                <a:gd name="connsiteX66" fmla="*/ 11428667 w 12190949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740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740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740"/>
                    <a:pt x="7807899" y="9408"/>
                    <a:pt x="7618814" y="9408"/>
                  </a:cubicBezTo>
                  <a:cubicBezTo>
                    <a:pt x="7429731" y="9408"/>
                    <a:pt x="7333416" y="65740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646" y="65740"/>
                    <a:pt x="5716745" y="120495"/>
                  </a:cubicBezTo>
                  <a:cubicBezTo>
                    <a:pt x="5622531" y="175711"/>
                    <a:pt x="5525100" y="232764"/>
                    <a:pt x="5333258" y="232764"/>
                  </a:cubicBezTo>
                  <a:cubicBezTo>
                    <a:pt x="5141416" y="232764"/>
                    <a:pt x="5043985" y="175711"/>
                    <a:pt x="4949705" y="120495"/>
                  </a:cubicBezTo>
                  <a:cubicBezTo>
                    <a:pt x="4856673" y="65936"/>
                    <a:pt x="4760424" y="9605"/>
                    <a:pt x="4571275" y="9605"/>
                  </a:cubicBezTo>
                  <a:cubicBezTo>
                    <a:pt x="4382124" y="9605"/>
                    <a:pt x="4285481" y="65740"/>
                    <a:pt x="4192646" y="120495"/>
                  </a:cubicBezTo>
                  <a:cubicBezTo>
                    <a:pt x="4098432" y="175711"/>
                    <a:pt x="4001001" y="232764"/>
                    <a:pt x="3809159" y="232764"/>
                  </a:cubicBezTo>
                  <a:cubicBezTo>
                    <a:pt x="3617317" y="232764"/>
                    <a:pt x="3519952" y="175514"/>
                    <a:pt x="3425410" y="120495"/>
                  </a:cubicBezTo>
                  <a:cubicBezTo>
                    <a:pt x="3332378" y="65936"/>
                    <a:pt x="3236129" y="9605"/>
                    <a:pt x="3047044" y="9605"/>
                  </a:cubicBezTo>
                  <a:cubicBezTo>
                    <a:pt x="2857960" y="9605"/>
                    <a:pt x="2761645" y="65936"/>
                    <a:pt x="2668613" y="120495"/>
                  </a:cubicBezTo>
                  <a:cubicBezTo>
                    <a:pt x="2574399" y="175711"/>
                    <a:pt x="2476968" y="232764"/>
                    <a:pt x="2285127" y="232764"/>
                  </a:cubicBezTo>
                  <a:cubicBezTo>
                    <a:pt x="2093285" y="232764"/>
                    <a:pt x="1996116" y="175514"/>
                    <a:pt x="1902231" y="120495"/>
                  </a:cubicBezTo>
                  <a:cubicBezTo>
                    <a:pt x="1809133" y="65936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711"/>
                    <a:pt x="953723" y="232764"/>
                    <a:pt x="761881" y="232764"/>
                  </a:cubicBezTo>
                  <a:cubicBezTo>
                    <a:pt x="570040" y="232764"/>
                    <a:pt x="472609" y="175711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3" y="56614"/>
                    <a:pt x="2855793" y="-440"/>
                    <a:pt x="3047635" y="-440"/>
                  </a:cubicBezTo>
                  <a:cubicBezTo>
                    <a:pt x="3239477" y="-440"/>
                    <a:pt x="3336842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8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263" y="166453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5"/>
                    <a:pt x="6667812" y="222457"/>
                    <a:pt x="6856963" y="222457"/>
                  </a:cubicBezTo>
                  <a:cubicBezTo>
                    <a:pt x="7046112" y="222457"/>
                    <a:pt x="7142362" y="166125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5"/>
                    <a:pt x="8191714" y="222457"/>
                    <a:pt x="8380864" y="222457"/>
                  </a:cubicBezTo>
                  <a:cubicBezTo>
                    <a:pt x="8570014" y="222457"/>
                    <a:pt x="8666263" y="166125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5"/>
                    <a:pt x="9715681" y="222457"/>
                    <a:pt x="9904831" y="222457"/>
                  </a:cubicBezTo>
                  <a:cubicBezTo>
                    <a:pt x="10093981" y="222457"/>
                    <a:pt x="10190230" y="166125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5"/>
                    <a:pt x="11239648" y="222457"/>
                    <a:pt x="11428798" y="222457"/>
                  </a:cubicBezTo>
                  <a:cubicBezTo>
                    <a:pt x="11617948" y="222457"/>
                    <a:pt x="11714197" y="166125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8"/>
                  </a:lnTo>
                  <a:cubicBezTo>
                    <a:pt x="12001698" y="9408"/>
                    <a:pt x="11905448" y="65740"/>
                    <a:pt x="11812350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7791B5B-888E-C964-925A-AD65FE5FBFDA}"/>
                </a:ext>
              </a:extLst>
            </p:cNvPr>
            <p:cNvSpPr/>
            <p:nvPr/>
          </p:nvSpPr>
          <p:spPr>
            <a:xfrm>
              <a:off x="0" y="6380029"/>
              <a:ext cx="12191277" cy="233334"/>
            </a:xfrm>
            <a:custGeom>
              <a:avLst/>
              <a:gdLst>
                <a:gd name="connsiteX0" fmla="*/ 11428995 w 12191277"/>
                <a:gd name="connsiteY0" fmla="*/ 232698 h 233334"/>
                <a:gd name="connsiteX1" fmla="*/ 11045508 w 12191277"/>
                <a:gd name="connsiteY1" fmla="*/ 120430 h 233334"/>
                <a:gd name="connsiteX2" fmla="*/ 10667011 w 12191277"/>
                <a:gd name="connsiteY2" fmla="*/ 9605 h 233334"/>
                <a:gd name="connsiteX3" fmla="*/ 10288515 w 12191277"/>
                <a:gd name="connsiteY3" fmla="*/ 120430 h 233334"/>
                <a:gd name="connsiteX4" fmla="*/ 9905028 w 12191277"/>
                <a:gd name="connsiteY4" fmla="*/ 232698 h 233334"/>
                <a:gd name="connsiteX5" fmla="*/ 9521475 w 12191277"/>
                <a:gd name="connsiteY5" fmla="*/ 120430 h 233334"/>
                <a:gd name="connsiteX6" fmla="*/ 9143044 w 12191277"/>
                <a:gd name="connsiteY6" fmla="*/ 9605 h 233334"/>
                <a:gd name="connsiteX7" fmla="*/ 8764613 w 12191277"/>
                <a:gd name="connsiteY7" fmla="*/ 120430 h 233334"/>
                <a:gd name="connsiteX8" fmla="*/ 8381061 w 12191277"/>
                <a:gd name="connsiteY8" fmla="*/ 232698 h 233334"/>
                <a:gd name="connsiteX9" fmla="*/ 7997574 w 12191277"/>
                <a:gd name="connsiteY9" fmla="*/ 120430 h 233334"/>
                <a:gd name="connsiteX10" fmla="*/ 7619143 w 12191277"/>
                <a:gd name="connsiteY10" fmla="*/ 9605 h 233334"/>
                <a:gd name="connsiteX11" fmla="*/ 7240646 w 12191277"/>
                <a:gd name="connsiteY11" fmla="*/ 120430 h 233334"/>
                <a:gd name="connsiteX12" fmla="*/ 6857160 w 12191277"/>
                <a:gd name="connsiteY12" fmla="*/ 232698 h 233334"/>
                <a:gd name="connsiteX13" fmla="*/ 6473673 w 12191277"/>
                <a:gd name="connsiteY13" fmla="*/ 120430 h 233334"/>
                <a:gd name="connsiteX14" fmla="*/ 6095176 w 12191277"/>
                <a:gd name="connsiteY14" fmla="*/ 9605 h 233334"/>
                <a:gd name="connsiteX15" fmla="*/ 5717073 w 12191277"/>
                <a:gd name="connsiteY15" fmla="*/ 120430 h 233334"/>
                <a:gd name="connsiteX16" fmla="*/ 5333586 w 12191277"/>
                <a:gd name="connsiteY16" fmla="*/ 232698 h 233334"/>
                <a:gd name="connsiteX17" fmla="*/ 4950034 w 12191277"/>
                <a:gd name="connsiteY17" fmla="*/ 120430 h 233334"/>
                <a:gd name="connsiteX18" fmla="*/ 4571603 w 12191277"/>
                <a:gd name="connsiteY18" fmla="*/ 9605 h 233334"/>
                <a:gd name="connsiteX19" fmla="*/ 4192974 w 12191277"/>
                <a:gd name="connsiteY19" fmla="*/ 120430 h 233334"/>
                <a:gd name="connsiteX20" fmla="*/ 3809488 w 12191277"/>
                <a:gd name="connsiteY20" fmla="*/ 232698 h 233334"/>
                <a:gd name="connsiteX21" fmla="*/ 3426001 w 12191277"/>
                <a:gd name="connsiteY21" fmla="*/ 120430 h 233334"/>
                <a:gd name="connsiteX22" fmla="*/ 3047635 w 12191277"/>
                <a:gd name="connsiteY22" fmla="*/ 9605 h 233334"/>
                <a:gd name="connsiteX23" fmla="*/ 2669204 w 12191277"/>
                <a:gd name="connsiteY23" fmla="*/ 120430 h 233334"/>
                <a:gd name="connsiteX24" fmla="*/ 2285717 w 12191277"/>
                <a:gd name="connsiteY24" fmla="*/ 232698 h 233334"/>
                <a:gd name="connsiteX25" fmla="*/ 1902231 w 12191277"/>
                <a:gd name="connsiteY25" fmla="*/ 120430 h 233334"/>
                <a:gd name="connsiteX26" fmla="*/ 1523799 w 12191277"/>
                <a:gd name="connsiteY26" fmla="*/ 9605 h 233334"/>
                <a:gd name="connsiteX27" fmla="*/ 1145368 w 12191277"/>
                <a:gd name="connsiteY27" fmla="*/ 120430 h 233334"/>
                <a:gd name="connsiteX28" fmla="*/ 761881 w 12191277"/>
                <a:gd name="connsiteY28" fmla="*/ 232698 h 233334"/>
                <a:gd name="connsiteX29" fmla="*/ 378329 w 12191277"/>
                <a:gd name="connsiteY29" fmla="*/ 120430 h 233334"/>
                <a:gd name="connsiteX30" fmla="*/ -102 w 12191277"/>
                <a:gd name="connsiteY30" fmla="*/ 9605 h 233334"/>
                <a:gd name="connsiteX31" fmla="*/ -102 w 12191277"/>
                <a:gd name="connsiteY31" fmla="*/ -505 h 233334"/>
                <a:gd name="connsiteX32" fmla="*/ 383384 w 12191277"/>
                <a:gd name="connsiteY32" fmla="*/ 111764 h 233334"/>
                <a:gd name="connsiteX33" fmla="*/ 761881 w 12191277"/>
                <a:gd name="connsiteY33" fmla="*/ 222654 h 233334"/>
                <a:gd name="connsiteX34" fmla="*/ 1140313 w 12191277"/>
                <a:gd name="connsiteY34" fmla="*/ 111764 h 233334"/>
                <a:gd name="connsiteX35" fmla="*/ 1523799 w 12191277"/>
                <a:gd name="connsiteY35" fmla="*/ -505 h 233334"/>
                <a:gd name="connsiteX36" fmla="*/ 1907286 w 12191277"/>
                <a:gd name="connsiteY36" fmla="*/ 111764 h 233334"/>
                <a:gd name="connsiteX37" fmla="*/ 2285717 w 12191277"/>
                <a:gd name="connsiteY37" fmla="*/ 222654 h 233334"/>
                <a:gd name="connsiteX38" fmla="*/ 2664149 w 12191277"/>
                <a:gd name="connsiteY38" fmla="*/ 111764 h 233334"/>
                <a:gd name="connsiteX39" fmla="*/ 3047635 w 12191277"/>
                <a:gd name="connsiteY39" fmla="*/ -505 h 233334"/>
                <a:gd name="connsiteX40" fmla="*/ 3431056 w 12191277"/>
                <a:gd name="connsiteY40" fmla="*/ 111764 h 233334"/>
                <a:gd name="connsiteX41" fmla="*/ 3809488 w 12191277"/>
                <a:gd name="connsiteY41" fmla="*/ 222654 h 233334"/>
                <a:gd name="connsiteX42" fmla="*/ 4187919 w 12191277"/>
                <a:gd name="connsiteY42" fmla="*/ 111764 h 233334"/>
                <a:gd name="connsiteX43" fmla="*/ 4571406 w 12191277"/>
                <a:gd name="connsiteY43" fmla="*/ -505 h 233334"/>
                <a:gd name="connsiteX44" fmla="*/ 4954892 w 12191277"/>
                <a:gd name="connsiteY44" fmla="*/ 111764 h 233334"/>
                <a:gd name="connsiteX45" fmla="*/ 5333389 w 12191277"/>
                <a:gd name="connsiteY45" fmla="*/ 222654 h 233334"/>
                <a:gd name="connsiteX46" fmla="*/ 5711821 w 12191277"/>
                <a:gd name="connsiteY46" fmla="*/ 111632 h 233334"/>
                <a:gd name="connsiteX47" fmla="*/ 6095307 w 12191277"/>
                <a:gd name="connsiteY47" fmla="*/ -636 h 233334"/>
                <a:gd name="connsiteX48" fmla="*/ 6478860 w 12191277"/>
                <a:gd name="connsiteY48" fmla="*/ 111632 h 233334"/>
                <a:gd name="connsiteX49" fmla="*/ 6857291 w 12191277"/>
                <a:gd name="connsiteY49" fmla="*/ 222522 h 233334"/>
                <a:gd name="connsiteX50" fmla="*/ 7235722 w 12191277"/>
                <a:gd name="connsiteY50" fmla="*/ 111632 h 233334"/>
                <a:gd name="connsiteX51" fmla="*/ 7619274 w 12191277"/>
                <a:gd name="connsiteY51" fmla="*/ -636 h 233334"/>
                <a:gd name="connsiteX52" fmla="*/ 8002761 w 12191277"/>
                <a:gd name="connsiteY52" fmla="*/ 111632 h 233334"/>
                <a:gd name="connsiteX53" fmla="*/ 8381192 w 12191277"/>
                <a:gd name="connsiteY53" fmla="*/ 222522 h 233334"/>
                <a:gd name="connsiteX54" fmla="*/ 8759689 w 12191277"/>
                <a:gd name="connsiteY54" fmla="*/ 111632 h 233334"/>
                <a:gd name="connsiteX55" fmla="*/ 9143175 w 12191277"/>
                <a:gd name="connsiteY55" fmla="*/ -636 h 233334"/>
                <a:gd name="connsiteX56" fmla="*/ 9526662 w 12191277"/>
                <a:gd name="connsiteY56" fmla="*/ 111632 h 233334"/>
                <a:gd name="connsiteX57" fmla="*/ 9905159 w 12191277"/>
                <a:gd name="connsiteY57" fmla="*/ 222522 h 233334"/>
                <a:gd name="connsiteX58" fmla="*/ 10283591 w 12191277"/>
                <a:gd name="connsiteY58" fmla="*/ 111632 h 233334"/>
                <a:gd name="connsiteX59" fmla="*/ 10667143 w 12191277"/>
                <a:gd name="connsiteY59" fmla="*/ -636 h 233334"/>
                <a:gd name="connsiteX60" fmla="*/ 11050695 w 12191277"/>
                <a:gd name="connsiteY60" fmla="*/ 111632 h 233334"/>
                <a:gd name="connsiteX61" fmla="*/ 11429127 w 12191277"/>
                <a:gd name="connsiteY61" fmla="*/ 222522 h 233334"/>
                <a:gd name="connsiteX62" fmla="*/ 11807624 w 12191277"/>
                <a:gd name="connsiteY62" fmla="*/ 111632 h 233334"/>
                <a:gd name="connsiteX63" fmla="*/ 12191175 w 12191277"/>
                <a:gd name="connsiteY63" fmla="*/ -636 h 233334"/>
                <a:gd name="connsiteX64" fmla="*/ 12191175 w 12191277"/>
                <a:gd name="connsiteY64" fmla="*/ 9474 h 233334"/>
                <a:gd name="connsiteX65" fmla="*/ 11812678 w 12191277"/>
                <a:gd name="connsiteY65" fmla="*/ 120298 h 233334"/>
                <a:gd name="connsiteX66" fmla="*/ 11428995 w 12191277"/>
                <a:gd name="connsiteY66" fmla="*/ 232698 h 2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334">
                  <a:moveTo>
                    <a:pt x="11428995" y="232698"/>
                  </a:moveTo>
                  <a:cubicBezTo>
                    <a:pt x="11237153" y="232698"/>
                    <a:pt x="11139722" y="175645"/>
                    <a:pt x="11045508" y="120430"/>
                  </a:cubicBezTo>
                  <a:cubicBezTo>
                    <a:pt x="10952411" y="65937"/>
                    <a:pt x="10856161" y="9605"/>
                    <a:pt x="10667011" y="9605"/>
                  </a:cubicBezTo>
                  <a:cubicBezTo>
                    <a:pt x="10477862" y="9605"/>
                    <a:pt x="10381612" y="65937"/>
                    <a:pt x="10288515" y="120430"/>
                  </a:cubicBezTo>
                  <a:cubicBezTo>
                    <a:pt x="10194300" y="175645"/>
                    <a:pt x="10096870" y="232698"/>
                    <a:pt x="9905028" y="232698"/>
                  </a:cubicBezTo>
                  <a:cubicBezTo>
                    <a:pt x="9713186" y="232698"/>
                    <a:pt x="9615755" y="175645"/>
                    <a:pt x="9521475" y="120430"/>
                  </a:cubicBezTo>
                  <a:cubicBezTo>
                    <a:pt x="9428444" y="65937"/>
                    <a:pt x="9332194" y="9605"/>
                    <a:pt x="9143044" y="9605"/>
                  </a:cubicBezTo>
                  <a:cubicBezTo>
                    <a:pt x="8953894" y="9605"/>
                    <a:pt x="8857645" y="65937"/>
                    <a:pt x="8764613" y="120430"/>
                  </a:cubicBezTo>
                  <a:cubicBezTo>
                    <a:pt x="8670399" y="175645"/>
                    <a:pt x="8572902" y="232698"/>
                    <a:pt x="8381061" y="232698"/>
                  </a:cubicBezTo>
                  <a:cubicBezTo>
                    <a:pt x="8189219" y="232698"/>
                    <a:pt x="8091788" y="175645"/>
                    <a:pt x="7997574" y="120430"/>
                  </a:cubicBezTo>
                  <a:cubicBezTo>
                    <a:pt x="7904477" y="65937"/>
                    <a:pt x="7808227" y="9605"/>
                    <a:pt x="7619143" y="9605"/>
                  </a:cubicBezTo>
                  <a:cubicBezTo>
                    <a:pt x="7430059" y="9605"/>
                    <a:pt x="7333744" y="65937"/>
                    <a:pt x="7240646" y="120430"/>
                  </a:cubicBezTo>
                  <a:cubicBezTo>
                    <a:pt x="7146432" y="175645"/>
                    <a:pt x="7049001" y="232698"/>
                    <a:pt x="6857160" y="232698"/>
                  </a:cubicBezTo>
                  <a:cubicBezTo>
                    <a:pt x="6665318" y="232698"/>
                    <a:pt x="6567886" y="175645"/>
                    <a:pt x="6473673" y="120430"/>
                  </a:cubicBezTo>
                  <a:cubicBezTo>
                    <a:pt x="6380575" y="65937"/>
                    <a:pt x="6284326" y="9605"/>
                    <a:pt x="6095176" y="9605"/>
                  </a:cubicBezTo>
                  <a:cubicBezTo>
                    <a:pt x="5906026" y="9605"/>
                    <a:pt x="5809974" y="65674"/>
                    <a:pt x="5717073" y="120430"/>
                  </a:cubicBezTo>
                  <a:cubicBezTo>
                    <a:pt x="5622859" y="175645"/>
                    <a:pt x="5525428" y="232698"/>
                    <a:pt x="5333586" y="232698"/>
                  </a:cubicBezTo>
                  <a:cubicBezTo>
                    <a:pt x="5141744" y="232698"/>
                    <a:pt x="5044314" y="175645"/>
                    <a:pt x="4950034" y="120430"/>
                  </a:cubicBezTo>
                  <a:cubicBezTo>
                    <a:pt x="4857002" y="65937"/>
                    <a:pt x="4760753" y="9605"/>
                    <a:pt x="4571603" y="9605"/>
                  </a:cubicBezTo>
                  <a:cubicBezTo>
                    <a:pt x="4382452" y="9605"/>
                    <a:pt x="4285810" y="65674"/>
                    <a:pt x="4192974" y="120430"/>
                  </a:cubicBezTo>
                  <a:cubicBezTo>
                    <a:pt x="4098760" y="175645"/>
                    <a:pt x="4001329" y="232698"/>
                    <a:pt x="3809488" y="232698"/>
                  </a:cubicBezTo>
                  <a:cubicBezTo>
                    <a:pt x="3617646" y="232698"/>
                    <a:pt x="3520281" y="175645"/>
                    <a:pt x="3426001" y="120430"/>
                  </a:cubicBezTo>
                  <a:cubicBezTo>
                    <a:pt x="3332969" y="65937"/>
                    <a:pt x="3236720" y="9605"/>
                    <a:pt x="3047635" y="9605"/>
                  </a:cubicBezTo>
                  <a:cubicBezTo>
                    <a:pt x="2858551" y="9605"/>
                    <a:pt x="2762236" y="65937"/>
                    <a:pt x="2669204" y="120430"/>
                  </a:cubicBezTo>
                  <a:cubicBezTo>
                    <a:pt x="2574990" y="175645"/>
                    <a:pt x="2477559" y="232698"/>
                    <a:pt x="2285717" y="232698"/>
                  </a:cubicBezTo>
                  <a:cubicBezTo>
                    <a:pt x="2093876" y="232698"/>
                    <a:pt x="1996444" y="175645"/>
                    <a:pt x="1902231" y="120430"/>
                  </a:cubicBezTo>
                  <a:cubicBezTo>
                    <a:pt x="1809133" y="65937"/>
                    <a:pt x="1712949" y="9605"/>
                    <a:pt x="1523799" y="9605"/>
                  </a:cubicBezTo>
                  <a:cubicBezTo>
                    <a:pt x="1334649" y="9605"/>
                    <a:pt x="1238400" y="65937"/>
                    <a:pt x="1145368" y="120430"/>
                  </a:cubicBezTo>
                  <a:cubicBezTo>
                    <a:pt x="1051154" y="175645"/>
                    <a:pt x="953723" y="232698"/>
                    <a:pt x="761881" y="232698"/>
                  </a:cubicBezTo>
                  <a:cubicBezTo>
                    <a:pt x="570040" y="232698"/>
                    <a:pt x="472609" y="175645"/>
                    <a:pt x="378329" y="120430"/>
                  </a:cubicBezTo>
                  <a:cubicBezTo>
                    <a:pt x="285297" y="65937"/>
                    <a:pt x="189048" y="9605"/>
                    <a:pt x="-102" y="9605"/>
                  </a:cubicBezTo>
                  <a:lnTo>
                    <a:pt x="-102" y="-505"/>
                  </a:lnTo>
                  <a:cubicBezTo>
                    <a:pt x="191740" y="-505"/>
                    <a:pt x="289171" y="56548"/>
                    <a:pt x="383384" y="111764"/>
                  </a:cubicBezTo>
                  <a:cubicBezTo>
                    <a:pt x="476482" y="166256"/>
                    <a:pt x="572731" y="222654"/>
                    <a:pt x="761881" y="222654"/>
                  </a:cubicBezTo>
                  <a:cubicBezTo>
                    <a:pt x="951031" y="222654"/>
                    <a:pt x="1047215" y="166256"/>
                    <a:pt x="1140313" y="111764"/>
                  </a:cubicBezTo>
                  <a:cubicBezTo>
                    <a:pt x="1234527" y="56548"/>
                    <a:pt x="1331958" y="-505"/>
                    <a:pt x="1523799" y="-505"/>
                  </a:cubicBezTo>
                  <a:cubicBezTo>
                    <a:pt x="1715641" y="-505"/>
                    <a:pt x="1813072" y="56548"/>
                    <a:pt x="1907286" y="111764"/>
                  </a:cubicBezTo>
                  <a:cubicBezTo>
                    <a:pt x="2000384" y="166256"/>
                    <a:pt x="2096567" y="222654"/>
                    <a:pt x="2285717" y="222654"/>
                  </a:cubicBezTo>
                  <a:cubicBezTo>
                    <a:pt x="2474867" y="222654"/>
                    <a:pt x="2571051" y="166256"/>
                    <a:pt x="2664149" y="111764"/>
                  </a:cubicBezTo>
                  <a:cubicBezTo>
                    <a:pt x="2758362" y="56548"/>
                    <a:pt x="2855794" y="-505"/>
                    <a:pt x="3047635" y="-505"/>
                  </a:cubicBezTo>
                  <a:cubicBezTo>
                    <a:pt x="3239477" y="-505"/>
                    <a:pt x="3336843" y="56548"/>
                    <a:pt x="3431056" y="111764"/>
                  </a:cubicBezTo>
                  <a:cubicBezTo>
                    <a:pt x="3524154" y="166256"/>
                    <a:pt x="3620403" y="222654"/>
                    <a:pt x="3809488" y="222654"/>
                  </a:cubicBezTo>
                  <a:cubicBezTo>
                    <a:pt x="3998572" y="222654"/>
                    <a:pt x="4094887" y="166256"/>
                    <a:pt x="4187919" y="111764"/>
                  </a:cubicBezTo>
                  <a:cubicBezTo>
                    <a:pt x="4282133" y="56548"/>
                    <a:pt x="4379564" y="-505"/>
                    <a:pt x="4571406" y="-505"/>
                  </a:cubicBezTo>
                  <a:cubicBezTo>
                    <a:pt x="4763247" y="-505"/>
                    <a:pt x="4860678" y="56548"/>
                    <a:pt x="4954892" y="111764"/>
                  </a:cubicBezTo>
                  <a:cubicBezTo>
                    <a:pt x="5047990" y="166256"/>
                    <a:pt x="5144239" y="222654"/>
                    <a:pt x="5333389" y="222654"/>
                  </a:cubicBezTo>
                  <a:cubicBezTo>
                    <a:pt x="5522539" y="222654"/>
                    <a:pt x="5618591" y="166256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2"/>
                  </a:cubicBezTo>
                  <a:cubicBezTo>
                    <a:pt x="7329936" y="56417"/>
                    <a:pt x="7427433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9" y="56417"/>
                    <a:pt x="9526662" y="111632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74"/>
                  </a:lnTo>
                  <a:cubicBezTo>
                    <a:pt x="12002026" y="9474"/>
                    <a:pt x="11905776" y="65806"/>
                    <a:pt x="11812678" y="120298"/>
                  </a:cubicBezTo>
                  <a:cubicBezTo>
                    <a:pt x="11718465" y="175645"/>
                    <a:pt x="11621034" y="232698"/>
                    <a:pt x="11428995" y="232698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C983704-B76D-F56C-8EA7-5B5E63B65E2E}"/>
                </a:ext>
              </a:extLst>
            </p:cNvPr>
            <p:cNvSpPr/>
            <p:nvPr/>
          </p:nvSpPr>
          <p:spPr>
            <a:xfrm>
              <a:off x="-131" y="6481136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B85DF88-BA43-B538-3DDA-F1F4822EA9C2}"/>
                </a:ext>
              </a:extLst>
            </p:cNvPr>
            <p:cNvSpPr/>
            <p:nvPr/>
          </p:nvSpPr>
          <p:spPr>
            <a:xfrm>
              <a:off x="-131" y="6582047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74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74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74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74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74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74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74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74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0 w 12191277"/>
                <a:gd name="connsiteY46" fmla="*/ 111632 h 233203"/>
                <a:gd name="connsiteX47" fmla="*/ 6095307 w 12191277"/>
                <a:gd name="connsiteY47" fmla="*/ -636 h 233203"/>
                <a:gd name="connsiteX48" fmla="*/ 6478860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4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5 w 12191277"/>
                <a:gd name="connsiteY55" fmla="*/ -636 h 233203"/>
                <a:gd name="connsiteX56" fmla="*/ 9526662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1 w 12191277"/>
                <a:gd name="connsiteY58" fmla="*/ 111632 h 233203"/>
                <a:gd name="connsiteX59" fmla="*/ 10667142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5 w 12191277"/>
                <a:gd name="connsiteY63" fmla="*/ -636 h 233203"/>
                <a:gd name="connsiteX64" fmla="*/ 12191175 w 12191277"/>
                <a:gd name="connsiteY64" fmla="*/ 9474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74"/>
                    <a:pt x="10667142" y="9474"/>
                  </a:cubicBezTo>
                  <a:cubicBezTo>
                    <a:pt x="10477993" y="9474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74"/>
                    <a:pt x="9143175" y="9474"/>
                  </a:cubicBezTo>
                  <a:cubicBezTo>
                    <a:pt x="8954026" y="9474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74"/>
                    <a:pt x="7619274" y="9474"/>
                  </a:cubicBezTo>
                  <a:cubicBezTo>
                    <a:pt x="7430190" y="9474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74"/>
                    <a:pt x="6095307" y="9474"/>
                  </a:cubicBezTo>
                  <a:cubicBezTo>
                    <a:pt x="5906157" y="9474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74"/>
                    <a:pt x="4571406" y="9474"/>
                  </a:cubicBezTo>
                  <a:cubicBezTo>
                    <a:pt x="4382256" y="9474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74"/>
                    <a:pt x="3047635" y="9474"/>
                  </a:cubicBezTo>
                  <a:cubicBezTo>
                    <a:pt x="2858551" y="9474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74"/>
                    <a:pt x="1523799" y="9474"/>
                  </a:cubicBezTo>
                  <a:cubicBezTo>
                    <a:pt x="1334649" y="9474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74"/>
                    <a:pt x="-102" y="9474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0" y="111632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0" y="222522"/>
                    <a:pt x="7142690" y="166125"/>
                    <a:pt x="7235722" y="111632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8" y="166125"/>
                    <a:pt x="10283591" y="111632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7" y="222522"/>
                    <a:pt x="11714525" y="166125"/>
                    <a:pt x="11807623" y="111632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74"/>
                  </a:lnTo>
                  <a:cubicBezTo>
                    <a:pt x="12002026" y="9474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74029BA-1ADA-FB3A-D5FB-19484983F450}"/>
                </a:ext>
              </a:extLst>
            </p:cNvPr>
            <p:cNvSpPr/>
            <p:nvPr/>
          </p:nvSpPr>
          <p:spPr>
            <a:xfrm>
              <a:off x="-131" y="6683023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740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740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740"/>
                    <a:pt x="7808359" y="9408"/>
                    <a:pt x="7619274" y="9408"/>
                  </a:cubicBezTo>
                  <a:cubicBezTo>
                    <a:pt x="7430190" y="9408"/>
                    <a:pt x="7333875" y="65740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740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740"/>
                    <a:pt x="4760555" y="9408"/>
                    <a:pt x="4571406" y="9408"/>
                  </a:cubicBezTo>
                  <a:cubicBezTo>
                    <a:pt x="4382256" y="9408"/>
                    <a:pt x="4286072" y="65740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740"/>
                    <a:pt x="3236720" y="9408"/>
                    <a:pt x="3047635" y="9408"/>
                  </a:cubicBezTo>
                  <a:cubicBezTo>
                    <a:pt x="2858551" y="9408"/>
                    <a:pt x="2762236" y="65740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740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740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7F8D47A-B27E-E3BF-21F0-D59AB04B63F1}"/>
                </a:ext>
              </a:extLst>
            </p:cNvPr>
            <p:cNvSpPr/>
            <p:nvPr/>
          </p:nvSpPr>
          <p:spPr>
            <a:xfrm>
              <a:off x="0" y="6784196"/>
              <a:ext cx="12191277" cy="233204"/>
            </a:xfrm>
            <a:custGeom>
              <a:avLst/>
              <a:gdLst>
                <a:gd name="connsiteX0" fmla="*/ 11428995 w 12191277"/>
                <a:gd name="connsiteY0" fmla="*/ 232305 h 233204"/>
                <a:gd name="connsiteX1" fmla="*/ 11045508 w 12191277"/>
                <a:gd name="connsiteY1" fmla="*/ 120036 h 233204"/>
                <a:gd name="connsiteX2" fmla="*/ 10667011 w 12191277"/>
                <a:gd name="connsiteY2" fmla="*/ 9212 h 233204"/>
                <a:gd name="connsiteX3" fmla="*/ 10288515 w 12191277"/>
                <a:gd name="connsiteY3" fmla="*/ 120036 h 233204"/>
                <a:gd name="connsiteX4" fmla="*/ 9905028 w 12191277"/>
                <a:gd name="connsiteY4" fmla="*/ 232305 h 233204"/>
                <a:gd name="connsiteX5" fmla="*/ 9521475 w 12191277"/>
                <a:gd name="connsiteY5" fmla="*/ 120036 h 233204"/>
                <a:gd name="connsiteX6" fmla="*/ 9143044 w 12191277"/>
                <a:gd name="connsiteY6" fmla="*/ 9212 h 233204"/>
                <a:gd name="connsiteX7" fmla="*/ 8764613 w 12191277"/>
                <a:gd name="connsiteY7" fmla="*/ 120036 h 233204"/>
                <a:gd name="connsiteX8" fmla="*/ 8381061 w 12191277"/>
                <a:gd name="connsiteY8" fmla="*/ 232305 h 233204"/>
                <a:gd name="connsiteX9" fmla="*/ 7997574 w 12191277"/>
                <a:gd name="connsiteY9" fmla="*/ 120036 h 233204"/>
                <a:gd name="connsiteX10" fmla="*/ 7619143 w 12191277"/>
                <a:gd name="connsiteY10" fmla="*/ 9212 h 233204"/>
                <a:gd name="connsiteX11" fmla="*/ 7240646 w 12191277"/>
                <a:gd name="connsiteY11" fmla="*/ 120036 h 233204"/>
                <a:gd name="connsiteX12" fmla="*/ 6857160 w 12191277"/>
                <a:gd name="connsiteY12" fmla="*/ 232305 h 233204"/>
                <a:gd name="connsiteX13" fmla="*/ 6473673 w 12191277"/>
                <a:gd name="connsiteY13" fmla="*/ 120036 h 233204"/>
                <a:gd name="connsiteX14" fmla="*/ 6095176 w 12191277"/>
                <a:gd name="connsiteY14" fmla="*/ 9212 h 233204"/>
                <a:gd name="connsiteX15" fmla="*/ 5716745 w 12191277"/>
                <a:gd name="connsiteY15" fmla="*/ 120036 h 233204"/>
                <a:gd name="connsiteX16" fmla="*/ 5333258 w 12191277"/>
                <a:gd name="connsiteY16" fmla="*/ 232305 h 233204"/>
                <a:gd name="connsiteX17" fmla="*/ 4949706 w 12191277"/>
                <a:gd name="connsiteY17" fmla="*/ 120036 h 233204"/>
                <a:gd name="connsiteX18" fmla="*/ 4571406 w 12191277"/>
                <a:gd name="connsiteY18" fmla="*/ 9475 h 233204"/>
                <a:gd name="connsiteX19" fmla="*/ 4192974 w 12191277"/>
                <a:gd name="connsiteY19" fmla="*/ 120299 h 233204"/>
                <a:gd name="connsiteX20" fmla="*/ 3809488 w 12191277"/>
                <a:gd name="connsiteY20" fmla="*/ 232568 h 233204"/>
                <a:gd name="connsiteX21" fmla="*/ 3426001 w 12191277"/>
                <a:gd name="connsiteY21" fmla="*/ 120299 h 233204"/>
                <a:gd name="connsiteX22" fmla="*/ 3047635 w 12191277"/>
                <a:gd name="connsiteY22" fmla="*/ 9475 h 233204"/>
                <a:gd name="connsiteX23" fmla="*/ 2669204 w 12191277"/>
                <a:gd name="connsiteY23" fmla="*/ 120299 h 233204"/>
                <a:gd name="connsiteX24" fmla="*/ 2285717 w 12191277"/>
                <a:gd name="connsiteY24" fmla="*/ 232568 h 233204"/>
                <a:gd name="connsiteX25" fmla="*/ 1902231 w 12191277"/>
                <a:gd name="connsiteY25" fmla="*/ 120299 h 233204"/>
                <a:gd name="connsiteX26" fmla="*/ 1523799 w 12191277"/>
                <a:gd name="connsiteY26" fmla="*/ 9475 h 233204"/>
                <a:gd name="connsiteX27" fmla="*/ 1145368 w 12191277"/>
                <a:gd name="connsiteY27" fmla="*/ 120299 h 233204"/>
                <a:gd name="connsiteX28" fmla="*/ 761881 w 12191277"/>
                <a:gd name="connsiteY28" fmla="*/ 232568 h 233204"/>
                <a:gd name="connsiteX29" fmla="*/ 378329 w 12191277"/>
                <a:gd name="connsiteY29" fmla="*/ 120299 h 233204"/>
                <a:gd name="connsiteX30" fmla="*/ -102 w 12191277"/>
                <a:gd name="connsiteY30" fmla="*/ 9475 h 233204"/>
                <a:gd name="connsiteX31" fmla="*/ -102 w 12191277"/>
                <a:gd name="connsiteY31" fmla="*/ -636 h 233204"/>
                <a:gd name="connsiteX32" fmla="*/ 383384 w 12191277"/>
                <a:gd name="connsiteY32" fmla="*/ 111633 h 233204"/>
                <a:gd name="connsiteX33" fmla="*/ 761881 w 12191277"/>
                <a:gd name="connsiteY33" fmla="*/ 222522 h 233204"/>
                <a:gd name="connsiteX34" fmla="*/ 1140313 w 12191277"/>
                <a:gd name="connsiteY34" fmla="*/ 111633 h 233204"/>
                <a:gd name="connsiteX35" fmla="*/ 1523799 w 12191277"/>
                <a:gd name="connsiteY35" fmla="*/ -636 h 233204"/>
                <a:gd name="connsiteX36" fmla="*/ 1907286 w 12191277"/>
                <a:gd name="connsiteY36" fmla="*/ 111633 h 233204"/>
                <a:gd name="connsiteX37" fmla="*/ 2285717 w 12191277"/>
                <a:gd name="connsiteY37" fmla="*/ 222522 h 233204"/>
                <a:gd name="connsiteX38" fmla="*/ 2664149 w 12191277"/>
                <a:gd name="connsiteY38" fmla="*/ 111633 h 233204"/>
                <a:gd name="connsiteX39" fmla="*/ 3047635 w 12191277"/>
                <a:gd name="connsiteY39" fmla="*/ -636 h 233204"/>
                <a:gd name="connsiteX40" fmla="*/ 3431056 w 12191277"/>
                <a:gd name="connsiteY40" fmla="*/ 111633 h 233204"/>
                <a:gd name="connsiteX41" fmla="*/ 3809488 w 12191277"/>
                <a:gd name="connsiteY41" fmla="*/ 222522 h 233204"/>
                <a:gd name="connsiteX42" fmla="*/ 4187919 w 12191277"/>
                <a:gd name="connsiteY42" fmla="*/ 111633 h 233204"/>
                <a:gd name="connsiteX43" fmla="*/ 4571406 w 12191277"/>
                <a:gd name="connsiteY43" fmla="*/ -636 h 233204"/>
                <a:gd name="connsiteX44" fmla="*/ 4954892 w 12191277"/>
                <a:gd name="connsiteY44" fmla="*/ 111633 h 233204"/>
                <a:gd name="connsiteX45" fmla="*/ 5333389 w 12191277"/>
                <a:gd name="connsiteY45" fmla="*/ 222522 h 233204"/>
                <a:gd name="connsiteX46" fmla="*/ 5711821 w 12191277"/>
                <a:gd name="connsiteY46" fmla="*/ 111633 h 233204"/>
                <a:gd name="connsiteX47" fmla="*/ 6095307 w 12191277"/>
                <a:gd name="connsiteY47" fmla="*/ -636 h 233204"/>
                <a:gd name="connsiteX48" fmla="*/ 6478860 w 12191277"/>
                <a:gd name="connsiteY48" fmla="*/ 111633 h 233204"/>
                <a:gd name="connsiteX49" fmla="*/ 6857291 w 12191277"/>
                <a:gd name="connsiteY49" fmla="*/ 222522 h 233204"/>
                <a:gd name="connsiteX50" fmla="*/ 7235722 w 12191277"/>
                <a:gd name="connsiteY50" fmla="*/ 111633 h 233204"/>
                <a:gd name="connsiteX51" fmla="*/ 7619274 w 12191277"/>
                <a:gd name="connsiteY51" fmla="*/ -636 h 233204"/>
                <a:gd name="connsiteX52" fmla="*/ 8002761 w 12191277"/>
                <a:gd name="connsiteY52" fmla="*/ 111633 h 233204"/>
                <a:gd name="connsiteX53" fmla="*/ 8381192 w 12191277"/>
                <a:gd name="connsiteY53" fmla="*/ 222522 h 233204"/>
                <a:gd name="connsiteX54" fmla="*/ 8759689 w 12191277"/>
                <a:gd name="connsiteY54" fmla="*/ 111633 h 233204"/>
                <a:gd name="connsiteX55" fmla="*/ 9143175 w 12191277"/>
                <a:gd name="connsiteY55" fmla="*/ -636 h 233204"/>
                <a:gd name="connsiteX56" fmla="*/ 9526662 w 12191277"/>
                <a:gd name="connsiteY56" fmla="*/ 111633 h 233204"/>
                <a:gd name="connsiteX57" fmla="*/ 9905159 w 12191277"/>
                <a:gd name="connsiteY57" fmla="*/ 222522 h 233204"/>
                <a:gd name="connsiteX58" fmla="*/ 10283591 w 12191277"/>
                <a:gd name="connsiteY58" fmla="*/ 111633 h 233204"/>
                <a:gd name="connsiteX59" fmla="*/ 10667143 w 12191277"/>
                <a:gd name="connsiteY59" fmla="*/ -636 h 233204"/>
                <a:gd name="connsiteX60" fmla="*/ 11050695 w 12191277"/>
                <a:gd name="connsiteY60" fmla="*/ 111633 h 233204"/>
                <a:gd name="connsiteX61" fmla="*/ 11429127 w 12191277"/>
                <a:gd name="connsiteY61" fmla="*/ 222522 h 233204"/>
                <a:gd name="connsiteX62" fmla="*/ 11807624 w 12191277"/>
                <a:gd name="connsiteY62" fmla="*/ 111633 h 233204"/>
                <a:gd name="connsiteX63" fmla="*/ 12191175 w 12191277"/>
                <a:gd name="connsiteY63" fmla="*/ -636 h 233204"/>
                <a:gd name="connsiteX64" fmla="*/ 12191175 w 12191277"/>
                <a:gd name="connsiteY64" fmla="*/ 9475 h 233204"/>
                <a:gd name="connsiteX65" fmla="*/ 11812678 w 12191277"/>
                <a:gd name="connsiteY65" fmla="*/ 120299 h 233204"/>
                <a:gd name="connsiteX66" fmla="*/ 11428995 w 12191277"/>
                <a:gd name="connsiteY66" fmla="*/ 232305 h 2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4">
                  <a:moveTo>
                    <a:pt x="11428995" y="232305"/>
                  </a:moveTo>
                  <a:cubicBezTo>
                    <a:pt x="11237153" y="232305"/>
                    <a:pt x="11139722" y="175252"/>
                    <a:pt x="11045508" y="120036"/>
                  </a:cubicBezTo>
                  <a:cubicBezTo>
                    <a:pt x="10952411" y="65544"/>
                    <a:pt x="10856161" y="9212"/>
                    <a:pt x="10667011" y="9212"/>
                  </a:cubicBezTo>
                  <a:cubicBezTo>
                    <a:pt x="10477862" y="9212"/>
                    <a:pt x="10381612" y="65544"/>
                    <a:pt x="10288515" y="120036"/>
                  </a:cubicBezTo>
                  <a:cubicBezTo>
                    <a:pt x="10194300" y="175252"/>
                    <a:pt x="10096870" y="232305"/>
                    <a:pt x="9905028" y="232305"/>
                  </a:cubicBezTo>
                  <a:cubicBezTo>
                    <a:pt x="9713186" y="232305"/>
                    <a:pt x="9615755" y="175252"/>
                    <a:pt x="9521475" y="120036"/>
                  </a:cubicBezTo>
                  <a:cubicBezTo>
                    <a:pt x="9428444" y="65544"/>
                    <a:pt x="9332194" y="9212"/>
                    <a:pt x="9143044" y="9212"/>
                  </a:cubicBezTo>
                  <a:cubicBezTo>
                    <a:pt x="8953894" y="9212"/>
                    <a:pt x="8857645" y="65544"/>
                    <a:pt x="8764613" y="120036"/>
                  </a:cubicBezTo>
                  <a:cubicBezTo>
                    <a:pt x="8670399" y="175252"/>
                    <a:pt x="8572902" y="232305"/>
                    <a:pt x="8381061" y="232305"/>
                  </a:cubicBezTo>
                  <a:cubicBezTo>
                    <a:pt x="8189219" y="232305"/>
                    <a:pt x="8091788" y="175252"/>
                    <a:pt x="7997574" y="120036"/>
                  </a:cubicBezTo>
                  <a:cubicBezTo>
                    <a:pt x="7904477" y="65544"/>
                    <a:pt x="7808227" y="9212"/>
                    <a:pt x="7619143" y="9212"/>
                  </a:cubicBezTo>
                  <a:cubicBezTo>
                    <a:pt x="7430059" y="9212"/>
                    <a:pt x="7333744" y="65544"/>
                    <a:pt x="7240646" y="120036"/>
                  </a:cubicBezTo>
                  <a:cubicBezTo>
                    <a:pt x="7146432" y="175252"/>
                    <a:pt x="7049001" y="232305"/>
                    <a:pt x="6857160" y="232305"/>
                  </a:cubicBezTo>
                  <a:cubicBezTo>
                    <a:pt x="6665318" y="232305"/>
                    <a:pt x="6567886" y="175252"/>
                    <a:pt x="6473673" y="120036"/>
                  </a:cubicBezTo>
                  <a:cubicBezTo>
                    <a:pt x="6380575" y="65544"/>
                    <a:pt x="6284326" y="9212"/>
                    <a:pt x="6095176" y="9212"/>
                  </a:cubicBezTo>
                  <a:cubicBezTo>
                    <a:pt x="5906026" y="9212"/>
                    <a:pt x="5809842" y="65544"/>
                    <a:pt x="5716745" y="120036"/>
                  </a:cubicBezTo>
                  <a:cubicBezTo>
                    <a:pt x="5622531" y="175252"/>
                    <a:pt x="5525100" y="232305"/>
                    <a:pt x="5333258" y="232305"/>
                  </a:cubicBezTo>
                  <a:cubicBezTo>
                    <a:pt x="5141416" y="232305"/>
                    <a:pt x="5043985" y="175252"/>
                    <a:pt x="4949706" y="120036"/>
                  </a:cubicBezTo>
                  <a:cubicBezTo>
                    <a:pt x="4857002" y="65544"/>
                    <a:pt x="4760556" y="9475"/>
                    <a:pt x="4571406" y="9475"/>
                  </a:cubicBezTo>
                  <a:cubicBezTo>
                    <a:pt x="4382256" y="9475"/>
                    <a:pt x="4286072" y="65806"/>
                    <a:pt x="4192974" y="120299"/>
                  </a:cubicBezTo>
                  <a:cubicBezTo>
                    <a:pt x="4098760" y="175515"/>
                    <a:pt x="4001329" y="232568"/>
                    <a:pt x="3809488" y="232568"/>
                  </a:cubicBezTo>
                  <a:cubicBezTo>
                    <a:pt x="3617646" y="232568"/>
                    <a:pt x="3520281" y="175515"/>
                    <a:pt x="3426001" y="120299"/>
                  </a:cubicBezTo>
                  <a:cubicBezTo>
                    <a:pt x="3332969" y="65806"/>
                    <a:pt x="3236720" y="9475"/>
                    <a:pt x="3047635" y="9475"/>
                  </a:cubicBezTo>
                  <a:cubicBezTo>
                    <a:pt x="2858551" y="9475"/>
                    <a:pt x="2762236" y="65806"/>
                    <a:pt x="2669204" y="120299"/>
                  </a:cubicBezTo>
                  <a:cubicBezTo>
                    <a:pt x="2574990" y="175515"/>
                    <a:pt x="2477559" y="232568"/>
                    <a:pt x="2285717" y="232568"/>
                  </a:cubicBezTo>
                  <a:cubicBezTo>
                    <a:pt x="2093876" y="232568"/>
                    <a:pt x="1996444" y="175515"/>
                    <a:pt x="1902231" y="120299"/>
                  </a:cubicBezTo>
                  <a:cubicBezTo>
                    <a:pt x="1809133" y="65806"/>
                    <a:pt x="1712949" y="9475"/>
                    <a:pt x="1523799" y="9475"/>
                  </a:cubicBezTo>
                  <a:cubicBezTo>
                    <a:pt x="1334649" y="9475"/>
                    <a:pt x="1238400" y="65806"/>
                    <a:pt x="1145368" y="120299"/>
                  </a:cubicBezTo>
                  <a:cubicBezTo>
                    <a:pt x="1051154" y="175515"/>
                    <a:pt x="953723" y="232568"/>
                    <a:pt x="761881" y="232568"/>
                  </a:cubicBezTo>
                  <a:cubicBezTo>
                    <a:pt x="570040" y="232568"/>
                    <a:pt x="472609" y="175515"/>
                    <a:pt x="378329" y="120299"/>
                  </a:cubicBezTo>
                  <a:cubicBezTo>
                    <a:pt x="285297" y="65544"/>
                    <a:pt x="188982" y="9475"/>
                    <a:pt x="-102" y="9475"/>
                  </a:cubicBezTo>
                  <a:lnTo>
                    <a:pt x="-102" y="-636"/>
                  </a:lnTo>
                  <a:cubicBezTo>
                    <a:pt x="191740" y="-636"/>
                    <a:pt x="289171" y="56418"/>
                    <a:pt x="383384" y="111633"/>
                  </a:cubicBezTo>
                  <a:cubicBezTo>
                    <a:pt x="476482" y="166126"/>
                    <a:pt x="572731" y="222522"/>
                    <a:pt x="761881" y="222522"/>
                  </a:cubicBezTo>
                  <a:cubicBezTo>
                    <a:pt x="951031" y="222522"/>
                    <a:pt x="1047215" y="166126"/>
                    <a:pt x="1140313" y="111633"/>
                  </a:cubicBezTo>
                  <a:cubicBezTo>
                    <a:pt x="1234527" y="56418"/>
                    <a:pt x="1331958" y="-636"/>
                    <a:pt x="1523799" y="-636"/>
                  </a:cubicBezTo>
                  <a:cubicBezTo>
                    <a:pt x="1715641" y="-636"/>
                    <a:pt x="1813072" y="56418"/>
                    <a:pt x="1907286" y="111633"/>
                  </a:cubicBezTo>
                  <a:cubicBezTo>
                    <a:pt x="2000384" y="166126"/>
                    <a:pt x="2096567" y="222522"/>
                    <a:pt x="2285717" y="222522"/>
                  </a:cubicBezTo>
                  <a:cubicBezTo>
                    <a:pt x="2474867" y="222522"/>
                    <a:pt x="2571051" y="166126"/>
                    <a:pt x="2664149" y="111633"/>
                  </a:cubicBezTo>
                  <a:cubicBezTo>
                    <a:pt x="2758362" y="56418"/>
                    <a:pt x="2855794" y="-636"/>
                    <a:pt x="3047635" y="-636"/>
                  </a:cubicBezTo>
                  <a:cubicBezTo>
                    <a:pt x="3239477" y="-636"/>
                    <a:pt x="3336843" y="56418"/>
                    <a:pt x="3431056" y="111633"/>
                  </a:cubicBezTo>
                  <a:cubicBezTo>
                    <a:pt x="3524154" y="166126"/>
                    <a:pt x="3620403" y="222522"/>
                    <a:pt x="3809488" y="222522"/>
                  </a:cubicBezTo>
                  <a:cubicBezTo>
                    <a:pt x="3998572" y="222522"/>
                    <a:pt x="4094887" y="166126"/>
                    <a:pt x="4187919" y="111633"/>
                  </a:cubicBezTo>
                  <a:cubicBezTo>
                    <a:pt x="4282133" y="56418"/>
                    <a:pt x="4379564" y="-636"/>
                    <a:pt x="4571406" y="-636"/>
                  </a:cubicBezTo>
                  <a:cubicBezTo>
                    <a:pt x="4763247" y="-636"/>
                    <a:pt x="4860678" y="56418"/>
                    <a:pt x="4954892" y="111633"/>
                  </a:cubicBezTo>
                  <a:cubicBezTo>
                    <a:pt x="5047990" y="166126"/>
                    <a:pt x="5144239" y="222522"/>
                    <a:pt x="5333389" y="222522"/>
                  </a:cubicBezTo>
                  <a:cubicBezTo>
                    <a:pt x="5522539" y="222522"/>
                    <a:pt x="5618723" y="166126"/>
                    <a:pt x="5711821" y="111633"/>
                  </a:cubicBezTo>
                  <a:cubicBezTo>
                    <a:pt x="5806034" y="56418"/>
                    <a:pt x="5903465" y="-636"/>
                    <a:pt x="6095307" y="-636"/>
                  </a:cubicBezTo>
                  <a:cubicBezTo>
                    <a:pt x="6287149" y="-636"/>
                    <a:pt x="6384580" y="56418"/>
                    <a:pt x="6478860" y="111633"/>
                  </a:cubicBezTo>
                  <a:cubicBezTo>
                    <a:pt x="6571891" y="166126"/>
                    <a:pt x="6668141" y="222522"/>
                    <a:pt x="6857291" y="222522"/>
                  </a:cubicBezTo>
                  <a:cubicBezTo>
                    <a:pt x="7046441" y="222522"/>
                    <a:pt x="7142690" y="166126"/>
                    <a:pt x="7235722" y="111633"/>
                  </a:cubicBezTo>
                  <a:cubicBezTo>
                    <a:pt x="7329936" y="56418"/>
                    <a:pt x="7427433" y="-636"/>
                    <a:pt x="7619274" y="-636"/>
                  </a:cubicBezTo>
                  <a:cubicBezTo>
                    <a:pt x="7811116" y="-636"/>
                    <a:pt x="7908547" y="56418"/>
                    <a:pt x="8002761" y="111633"/>
                  </a:cubicBezTo>
                  <a:cubicBezTo>
                    <a:pt x="8095858" y="166126"/>
                    <a:pt x="8192042" y="222522"/>
                    <a:pt x="8381192" y="222522"/>
                  </a:cubicBezTo>
                  <a:cubicBezTo>
                    <a:pt x="8570342" y="222522"/>
                    <a:pt x="8666591" y="166126"/>
                    <a:pt x="8759689" y="111633"/>
                  </a:cubicBezTo>
                  <a:cubicBezTo>
                    <a:pt x="8853903" y="56418"/>
                    <a:pt x="8951334" y="-636"/>
                    <a:pt x="9143175" y="-636"/>
                  </a:cubicBezTo>
                  <a:cubicBezTo>
                    <a:pt x="9335018" y="-636"/>
                    <a:pt x="9432449" y="56418"/>
                    <a:pt x="9526662" y="111633"/>
                  </a:cubicBezTo>
                  <a:cubicBezTo>
                    <a:pt x="9619760" y="166126"/>
                    <a:pt x="9716009" y="222522"/>
                    <a:pt x="9905159" y="222522"/>
                  </a:cubicBezTo>
                  <a:cubicBezTo>
                    <a:pt x="10094309" y="222522"/>
                    <a:pt x="10190558" y="166126"/>
                    <a:pt x="10283591" y="111633"/>
                  </a:cubicBezTo>
                  <a:cubicBezTo>
                    <a:pt x="10377870" y="56418"/>
                    <a:pt x="10475301" y="-636"/>
                    <a:pt x="10667143" y="-636"/>
                  </a:cubicBezTo>
                  <a:cubicBezTo>
                    <a:pt x="10858985" y="-636"/>
                    <a:pt x="10956416" y="56418"/>
                    <a:pt x="11050695" y="111633"/>
                  </a:cubicBezTo>
                  <a:cubicBezTo>
                    <a:pt x="11143728" y="166126"/>
                    <a:pt x="11239976" y="222522"/>
                    <a:pt x="11429127" y="222522"/>
                  </a:cubicBezTo>
                  <a:cubicBezTo>
                    <a:pt x="11618276" y="222522"/>
                    <a:pt x="11714525" y="166126"/>
                    <a:pt x="11807624" y="111633"/>
                  </a:cubicBezTo>
                  <a:cubicBezTo>
                    <a:pt x="11901837" y="56418"/>
                    <a:pt x="11999334" y="-636"/>
                    <a:pt x="12191175" y="-636"/>
                  </a:cubicBezTo>
                  <a:lnTo>
                    <a:pt x="12191175" y="9475"/>
                  </a:lnTo>
                  <a:cubicBezTo>
                    <a:pt x="12002026" y="9475"/>
                    <a:pt x="11905776" y="65806"/>
                    <a:pt x="11812678" y="120299"/>
                  </a:cubicBezTo>
                  <a:cubicBezTo>
                    <a:pt x="11718465" y="175252"/>
                    <a:pt x="11621034" y="232305"/>
                    <a:pt x="11428995" y="232305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B930078-9D45-144D-A69A-5C5CE7FDB741}"/>
                </a:ext>
              </a:extLst>
            </p:cNvPr>
            <p:cNvSpPr/>
            <p:nvPr/>
          </p:nvSpPr>
          <p:spPr>
            <a:xfrm>
              <a:off x="-131" y="6884910"/>
              <a:ext cx="12191277" cy="233203"/>
            </a:xfrm>
            <a:custGeom>
              <a:avLst/>
              <a:gdLst>
                <a:gd name="connsiteX0" fmla="*/ 11429126 w 12191277"/>
                <a:gd name="connsiteY0" fmla="*/ 232567 h 233203"/>
                <a:gd name="connsiteX1" fmla="*/ 11045639 w 12191277"/>
                <a:gd name="connsiteY1" fmla="*/ 120298 h 233203"/>
                <a:gd name="connsiteX2" fmla="*/ 10667142 w 12191277"/>
                <a:gd name="connsiteY2" fmla="*/ 9408 h 233203"/>
                <a:gd name="connsiteX3" fmla="*/ 10288646 w 12191277"/>
                <a:gd name="connsiteY3" fmla="*/ 120298 h 233203"/>
                <a:gd name="connsiteX4" fmla="*/ 9905159 w 12191277"/>
                <a:gd name="connsiteY4" fmla="*/ 232567 h 233203"/>
                <a:gd name="connsiteX5" fmla="*/ 9521607 w 12191277"/>
                <a:gd name="connsiteY5" fmla="*/ 120298 h 233203"/>
                <a:gd name="connsiteX6" fmla="*/ 9143175 w 12191277"/>
                <a:gd name="connsiteY6" fmla="*/ 9408 h 233203"/>
                <a:gd name="connsiteX7" fmla="*/ 8764745 w 12191277"/>
                <a:gd name="connsiteY7" fmla="*/ 120298 h 233203"/>
                <a:gd name="connsiteX8" fmla="*/ 8381192 w 12191277"/>
                <a:gd name="connsiteY8" fmla="*/ 232567 h 233203"/>
                <a:gd name="connsiteX9" fmla="*/ 7997705 w 12191277"/>
                <a:gd name="connsiteY9" fmla="*/ 120298 h 233203"/>
                <a:gd name="connsiteX10" fmla="*/ 7619274 w 12191277"/>
                <a:gd name="connsiteY10" fmla="*/ 9408 h 233203"/>
                <a:gd name="connsiteX11" fmla="*/ 7240778 w 12191277"/>
                <a:gd name="connsiteY11" fmla="*/ 120298 h 233203"/>
                <a:gd name="connsiteX12" fmla="*/ 6857291 w 12191277"/>
                <a:gd name="connsiteY12" fmla="*/ 232567 h 233203"/>
                <a:gd name="connsiteX13" fmla="*/ 6473804 w 12191277"/>
                <a:gd name="connsiteY13" fmla="*/ 120298 h 233203"/>
                <a:gd name="connsiteX14" fmla="*/ 6095307 w 12191277"/>
                <a:gd name="connsiteY14" fmla="*/ 9408 h 233203"/>
                <a:gd name="connsiteX15" fmla="*/ 5716876 w 12191277"/>
                <a:gd name="connsiteY15" fmla="*/ 120298 h 233203"/>
                <a:gd name="connsiteX16" fmla="*/ 5333389 w 12191277"/>
                <a:gd name="connsiteY16" fmla="*/ 232567 h 233203"/>
                <a:gd name="connsiteX17" fmla="*/ 4949837 w 12191277"/>
                <a:gd name="connsiteY17" fmla="*/ 120298 h 233203"/>
                <a:gd name="connsiteX18" fmla="*/ 4571406 w 12191277"/>
                <a:gd name="connsiteY18" fmla="*/ 9408 h 233203"/>
                <a:gd name="connsiteX19" fmla="*/ 4192974 w 12191277"/>
                <a:gd name="connsiteY19" fmla="*/ 120298 h 233203"/>
                <a:gd name="connsiteX20" fmla="*/ 3809488 w 12191277"/>
                <a:gd name="connsiteY20" fmla="*/ 232567 h 233203"/>
                <a:gd name="connsiteX21" fmla="*/ 3426001 w 12191277"/>
                <a:gd name="connsiteY21" fmla="*/ 120298 h 233203"/>
                <a:gd name="connsiteX22" fmla="*/ 3047635 w 12191277"/>
                <a:gd name="connsiteY22" fmla="*/ 9408 h 233203"/>
                <a:gd name="connsiteX23" fmla="*/ 2669204 w 12191277"/>
                <a:gd name="connsiteY23" fmla="*/ 120298 h 233203"/>
                <a:gd name="connsiteX24" fmla="*/ 228571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567 h 233203"/>
                <a:gd name="connsiteX33" fmla="*/ 761881 w 12191277"/>
                <a:gd name="connsiteY33" fmla="*/ 222457 h 233203"/>
                <a:gd name="connsiteX34" fmla="*/ 1140313 w 12191277"/>
                <a:gd name="connsiteY34" fmla="*/ 111567 h 233203"/>
                <a:gd name="connsiteX35" fmla="*/ 1523799 w 12191277"/>
                <a:gd name="connsiteY35" fmla="*/ -636 h 233203"/>
                <a:gd name="connsiteX36" fmla="*/ 1907286 w 12191277"/>
                <a:gd name="connsiteY36" fmla="*/ 111567 h 233203"/>
                <a:gd name="connsiteX37" fmla="*/ 2285717 w 12191277"/>
                <a:gd name="connsiteY37" fmla="*/ 222457 h 233203"/>
                <a:gd name="connsiteX38" fmla="*/ 2664149 w 12191277"/>
                <a:gd name="connsiteY38" fmla="*/ 111567 h 233203"/>
                <a:gd name="connsiteX39" fmla="*/ 3047635 w 12191277"/>
                <a:gd name="connsiteY39" fmla="*/ -636 h 233203"/>
                <a:gd name="connsiteX40" fmla="*/ 3431056 w 12191277"/>
                <a:gd name="connsiteY40" fmla="*/ 111567 h 233203"/>
                <a:gd name="connsiteX41" fmla="*/ 3809488 w 12191277"/>
                <a:gd name="connsiteY41" fmla="*/ 222457 h 233203"/>
                <a:gd name="connsiteX42" fmla="*/ 4187919 w 12191277"/>
                <a:gd name="connsiteY42" fmla="*/ 111567 h 233203"/>
                <a:gd name="connsiteX43" fmla="*/ 4571406 w 12191277"/>
                <a:gd name="connsiteY43" fmla="*/ -636 h 233203"/>
                <a:gd name="connsiteX44" fmla="*/ 4954892 w 12191277"/>
                <a:gd name="connsiteY44" fmla="*/ 111567 h 233203"/>
                <a:gd name="connsiteX45" fmla="*/ 5333389 w 12191277"/>
                <a:gd name="connsiteY45" fmla="*/ 222457 h 233203"/>
                <a:gd name="connsiteX46" fmla="*/ 5711820 w 12191277"/>
                <a:gd name="connsiteY46" fmla="*/ 111567 h 233203"/>
                <a:gd name="connsiteX47" fmla="*/ 6095307 w 12191277"/>
                <a:gd name="connsiteY47" fmla="*/ -636 h 233203"/>
                <a:gd name="connsiteX48" fmla="*/ 6478860 w 12191277"/>
                <a:gd name="connsiteY48" fmla="*/ 111567 h 233203"/>
                <a:gd name="connsiteX49" fmla="*/ 6857291 w 12191277"/>
                <a:gd name="connsiteY49" fmla="*/ 222457 h 233203"/>
                <a:gd name="connsiteX50" fmla="*/ 7235722 w 12191277"/>
                <a:gd name="connsiteY50" fmla="*/ 111567 h 233203"/>
                <a:gd name="connsiteX51" fmla="*/ 7619274 w 12191277"/>
                <a:gd name="connsiteY51" fmla="*/ -636 h 233203"/>
                <a:gd name="connsiteX52" fmla="*/ 8002761 w 12191277"/>
                <a:gd name="connsiteY52" fmla="*/ 111567 h 233203"/>
                <a:gd name="connsiteX53" fmla="*/ 8381192 w 12191277"/>
                <a:gd name="connsiteY53" fmla="*/ 222457 h 233203"/>
                <a:gd name="connsiteX54" fmla="*/ 8759689 w 12191277"/>
                <a:gd name="connsiteY54" fmla="*/ 111567 h 233203"/>
                <a:gd name="connsiteX55" fmla="*/ 9143175 w 12191277"/>
                <a:gd name="connsiteY55" fmla="*/ -636 h 233203"/>
                <a:gd name="connsiteX56" fmla="*/ 9526662 w 12191277"/>
                <a:gd name="connsiteY56" fmla="*/ 111567 h 233203"/>
                <a:gd name="connsiteX57" fmla="*/ 9905159 w 12191277"/>
                <a:gd name="connsiteY57" fmla="*/ 222457 h 233203"/>
                <a:gd name="connsiteX58" fmla="*/ 10283591 w 12191277"/>
                <a:gd name="connsiteY58" fmla="*/ 111567 h 233203"/>
                <a:gd name="connsiteX59" fmla="*/ 10667142 w 12191277"/>
                <a:gd name="connsiteY59" fmla="*/ -636 h 233203"/>
                <a:gd name="connsiteX60" fmla="*/ 11050695 w 12191277"/>
                <a:gd name="connsiteY60" fmla="*/ 111567 h 233203"/>
                <a:gd name="connsiteX61" fmla="*/ 11429126 w 12191277"/>
                <a:gd name="connsiteY61" fmla="*/ 222457 h 233203"/>
                <a:gd name="connsiteX62" fmla="*/ 11807623 w 12191277"/>
                <a:gd name="connsiteY62" fmla="*/ 111567 h 233203"/>
                <a:gd name="connsiteX63" fmla="*/ 12191175 w 12191277"/>
                <a:gd name="connsiteY63" fmla="*/ -636 h 233203"/>
                <a:gd name="connsiteX64" fmla="*/ 12191175 w 12191277"/>
                <a:gd name="connsiteY64" fmla="*/ 9408 h 233203"/>
                <a:gd name="connsiteX65" fmla="*/ 11812679 w 12191277"/>
                <a:gd name="connsiteY65" fmla="*/ 120298 h 233203"/>
                <a:gd name="connsiteX66" fmla="*/ 11429126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9126" y="232567"/>
                  </a:moveTo>
                  <a:cubicBezTo>
                    <a:pt x="11237285" y="232567"/>
                    <a:pt x="11139853" y="175514"/>
                    <a:pt x="11045639" y="120298"/>
                  </a:cubicBezTo>
                  <a:cubicBezTo>
                    <a:pt x="10952542" y="65806"/>
                    <a:pt x="10856293" y="9408"/>
                    <a:pt x="10667142" y="9408"/>
                  </a:cubicBezTo>
                  <a:cubicBezTo>
                    <a:pt x="10477993" y="9408"/>
                    <a:pt x="10381743" y="65806"/>
                    <a:pt x="10288646" y="120298"/>
                  </a:cubicBezTo>
                  <a:cubicBezTo>
                    <a:pt x="10194432" y="175514"/>
                    <a:pt x="10097001" y="232567"/>
                    <a:pt x="9905159" y="232567"/>
                  </a:cubicBezTo>
                  <a:cubicBezTo>
                    <a:pt x="9713318" y="232567"/>
                    <a:pt x="9615886" y="175514"/>
                    <a:pt x="9521607" y="120298"/>
                  </a:cubicBezTo>
                  <a:cubicBezTo>
                    <a:pt x="9428575" y="65806"/>
                    <a:pt x="9332326" y="9408"/>
                    <a:pt x="9143175" y="9408"/>
                  </a:cubicBezTo>
                  <a:cubicBezTo>
                    <a:pt x="8954026" y="9408"/>
                    <a:pt x="8857776" y="65806"/>
                    <a:pt x="8764745" y="120298"/>
                  </a:cubicBezTo>
                  <a:cubicBezTo>
                    <a:pt x="8670530" y="175514"/>
                    <a:pt x="8573034" y="232567"/>
                    <a:pt x="8381192" y="232567"/>
                  </a:cubicBezTo>
                  <a:cubicBezTo>
                    <a:pt x="8189351" y="232567"/>
                    <a:pt x="8091919" y="175514"/>
                    <a:pt x="7997705" y="120298"/>
                  </a:cubicBezTo>
                  <a:cubicBezTo>
                    <a:pt x="7904608" y="65806"/>
                    <a:pt x="7808359" y="9408"/>
                    <a:pt x="7619274" y="9408"/>
                  </a:cubicBezTo>
                  <a:cubicBezTo>
                    <a:pt x="7430190" y="9408"/>
                    <a:pt x="7333875" y="65806"/>
                    <a:pt x="7240778" y="120298"/>
                  </a:cubicBezTo>
                  <a:cubicBezTo>
                    <a:pt x="7146563" y="175514"/>
                    <a:pt x="7049133" y="232567"/>
                    <a:pt x="6857291" y="232567"/>
                  </a:cubicBezTo>
                  <a:cubicBezTo>
                    <a:pt x="6665449" y="232567"/>
                    <a:pt x="6568018" y="175514"/>
                    <a:pt x="6473804" y="120298"/>
                  </a:cubicBezTo>
                  <a:cubicBezTo>
                    <a:pt x="6380707" y="65806"/>
                    <a:pt x="6284457" y="9408"/>
                    <a:pt x="6095307" y="9408"/>
                  </a:cubicBezTo>
                  <a:cubicBezTo>
                    <a:pt x="5906157" y="9408"/>
                    <a:pt x="5809974" y="65806"/>
                    <a:pt x="5716876" y="120298"/>
                  </a:cubicBezTo>
                  <a:cubicBezTo>
                    <a:pt x="5622662" y="175514"/>
                    <a:pt x="5525231" y="232567"/>
                    <a:pt x="5333389" y="232567"/>
                  </a:cubicBezTo>
                  <a:cubicBezTo>
                    <a:pt x="5141547" y="232567"/>
                    <a:pt x="5044116" y="175514"/>
                    <a:pt x="4949837" y="120298"/>
                  </a:cubicBezTo>
                  <a:cubicBezTo>
                    <a:pt x="4856805" y="65806"/>
                    <a:pt x="4760555" y="9408"/>
                    <a:pt x="4571406" y="9408"/>
                  </a:cubicBezTo>
                  <a:cubicBezTo>
                    <a:pt x="4382256" y="9408"/>
                    <a:pt x="4286072" y="65806"/>
                    <a:pt x="4192974" y="120298"/>
                  </a:cubicBezTo>
                  <a:cubicBezTo>
                    <a:pt x="4098760" y="175514"/>
                    <a:pt x="4001330" y="232567"/>
                    <a:pt x="3809488" y="232567"/>
                  </a:cubicBezTo>
                  <a:cubicBezTo>
                    <a:pt x="3617646" y="232567"/>
                    <a:pt x="3520281" y="175514"/>
                    <a:pt x="3426001" y="120298"/>
                  </a:cubicBezTo>
                  <a:cubicBezTo>
                    <a:pt x="3332969" y="65806"/>
                    <a:pt x="3236720" y="9408"/>
                    <a:pt x="3047635" y="9408"/>
                  </a:cubicBezTo>
                  <a:cubicBezTo>
                    <a:pt x="2858551" y="9408"/>
                    <a:pt x="2762236" y="65806"/>
                    <a:pt x="2669204" y="120298"/>
                  </a:cubicBezTo>
                  <a:cubicBezTo>
                    <a:pt x="2574990" y="175514"/>
                    <a:pt x="2477559" y="232567"/>
                    <a:pt x="2285717" y="232567"/>
                  </a:cubicBezTo>
                  <a:cubicBezTo>
                    <a:pt x="2093875" y="232567"/>
                    <a:pt x="1996445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567"/>
                  </a:cubicBezTo>
                  <a:cubicBezTo>
                    <a:pt x="476482" y="166125"/>
                    <a:pt x="572731" y="222457"/>
                    <a:pt x="761881" y="222457"/>
                  </a:cubicBezTo>
                  <a:cubicBezTo>
                    <a:pt x="951031" y="222457"/>
                    <a:pt x="1047215" y="166125"/>
                    <a:pt x="1140313" y="111567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567"/>
                  </a:cubicBezTo>
                  <a:cubicBezTo>
                    <a:pt x="2000384" y="166125"/>
                    <a:pt x="2096567" y="222457"/>
                    <a:pt x="2285717" y="222457"/>
                  </a:cubicBezTo>
                  <a:cubicBezTo>
                    <a:pt x="2474867" y="222457"/>
                    <a:pt x="2571051" y="166125"/>
                    <a:pt x="2664149" y="111567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567"/>
                  </a:cubicBezTo>
                  <a:cubicBezTo>
                    <a:pt x="3524154" y="166125"/>
                    <a:pt x="3620403" y="222457"/>
                    <a:pt x="3809488" y="222457"/>
                  </a:cubicBezTo>
                  <a:cubicBezTo>
                    <a:pt x="3998572" y="222457"/>
                    <a:pt x="4094887" y="166125"/>
                    <a:pt x="4187919" y="111567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567"/>
                  </a:cubicBezTo>
                  <a:cubicBezTo>
                    <a:pt x="5047990" y="166125"/>
                    <a:pt x="5144239" y="222457"/>
                    <a:pt x="5333389" y="222457"/>
                  </a:cubicBezTo>
                  <a:cubicBezTo>
                    <a:pt x="5522539" y="222457"/>
                    <a:pt x="5618723" y="166125"/>
                    <a:pt x="5711820" y="111567"/>
                  </a:cubicBezTo>
                  <a:cubicBezTo>
                    <a:pt x="5806035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60" y="111567"/>
                  </a:cubicBezTo>
                  <a:cubicBezTo>
                    <a:pt x="6571892" y="166125"/>
                    <a:pt x="6668141" y="222457"/>
                    <a:pt x="6857291" y="222457"/>
                  </a:cubicBezTo>
                  <a:cubicBezTo>
                    <a:pt x="7046440" y="222457"/>
                    <a:pt x="7142690" y="166125"/>
                    <a:pt x="7235722" y="111567"/>
                  </a:cubicBezTo>
                  <a:cubicBezTo>
                    <a:pt x="7329936" y="56417"/>
                    <a:pt x="7427432" y="-636"/>
                    <a:pt x="7619274" y="-636"/>
                  </a:cubicBezTo>
                  <a:cubicBezTo>
                    <a:pt x="7811116" y="-636"/>
                    <a:pt x="7908547" y="56417"/>
                    <a:pt x="8002761" y="111567"/>
                  </a:cubicBezTo>
                  <a:cubicBezTo>
                    <a:pt x="8095859" y="166125"/>
                    <a:pt x="8192042" y="222457"/>
                    <a:pt x="8381192" y="222457"/>
                  </a:cubicBezTo>
                  <a:cubicBezTo>
                    <a:pt x="8570342" y="222457"/>
                    <a:pt x="8666591" y="166125"/>
                    <a:pt x="8759689" y="111567"/>
                  </a:cubicBezTo>
                  <a:cubicBezTo>
                    <a:pt x="8853903" y="56417"/>
                    <a:pt x="8951334" y="-636"/>
                    <a:pt x="9143175" y="-636"/>
                  </a:cubicBezTo>
                  <a:cubicBezTo>
                    <a:pt x="9335018" y="-636"/>
                    <a:pt x="9432448" y="56417"/>
                    <a:pt x="9526662" y="111567"/>
                  </a:cubicBezTo>
                  <a:cubicBezTo>
                    <a:pt x="9619760" y="166125"/>
                    <a:pt x="9716009" y="222457"/>
                    <a:pt x="9905159" y="222457"/>
                  </a:cubicBezTo>
                  <a:cubicBezTo>
                    <a:pt x="10094309" y="222457"/>
                    <a:pt x="10190558" y="166125"/>
                    <a:pt x="10283591" y="111567"/>
                  </a:cubicBezTo>
                  <a:cubicBezTo>
                    <a:pt x="10377870" y="56417"/>
                    <a:pt x="10475301" y="-636"/>
                    <a:pt x="10667142" y="-636"/>
                  </a:cubicBezTo>
                  <a:cubicBezTo>
                    <a:pt x="10858985" y="-636"/>
                    <a:pt x="10956416" y="56417"/>
                    <a:pt x="11050695" y="111567"/>
                  </a:cubicBezTo>
                  <a:cubicBezTo>
                    <a:pt x="11143727" y="166125"/>
                    <a:pt x="11239976" y="222457"/>
                    <a:pt x="11429126" y="222457"/>
                  </a:cubicBezTo>
                  <a:cubicBezTo>
                    <a:pt x="11618277" y="222457"/>
                    <a:pt x="11714525" y="166125"/>
                    <a:pt x="11807623" y="111567"/>
                  </a:cubicBezTo>
                  <a:cubicBezTo>
                    <a:pt x="11901837" y="56417"/>
                    <a:pt x="11999334" y="-636"/>
                    <a:pt x="12191175" y="-636"/>
                  </a:cubicBezTo>
                  <a:lnTo>
                    <a:pt x="12191175" y="9408"/>
                  </a:lnTo>
                  <a:cubicBezTo>
                    <a:pt x="12002026" y="9408"/>
                    <a:pt x="11905776" y="65806"/>
                    <a:pt x="11812679" y="120298"/>
                  </a:cubicBezTo>
                  <a:cubicBezTo>
                    <a:pt x="11718596" y="175514"/>
                    <a:pt x="11621165" y="232567"/>
                    <a:pt x="11429126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E275178-5E5B-9F78-0F19-498E526400E6}"/>
                </a:ext>
              </a:extLst>
            </p:cNvPr>
            <p:cNvSpPr/>
            <p:nvPr/>
          </p:nvSpPr>
          <p:spPr>
            <a:xfrm>
              <a:off x="328" y="6985821"/>
              <a:ext cx="12191277" cy="233203"/>
            </a:xfrm>
            <a:custGeom>
              <a:avLst/>
              <a:gdLst>
                <a:gd name="connsiteX0" fmla="*/ 11428667 w 12191277"/>
                <a:gd name="connsiteY0" fmla="*/ 232567 h 233203"/>
                <a:gd name="connsiteX1" fmla="*/ 11045180 w 12191277"/>
                <a:gd name="connsiteY1" fmla="*/ 120298 h 233203"/>
                <a:gd name="connsiteX2" fmla="*/ 10666683 w 12191277"/>
                <a:gd name="connsiteY2" fmla="*/ 9408 h 233203"/>
                <a:gd name="connsiteX3" fmla="*/ 10288187 w 12191277"/>
                <a:gd name="connsiteY3" fmla="*/ 120298 h 233203"/>
                <a:gd name="connsiteX4" fmla="*/ 9904700 w 12191277"/>
                <a:gd name="connsiteY4" fmla="*/ 232567 h 233203"/>
                <a:gd name="connsiteX5" fmla="*/ 9521147 w 12191277"/>
                <a:gd name="connsiteY5" fmla="*/ 120298 h 233203"/>
                <a:gd name="connsiteX6" fmla="*/ 9142716 w 12191277"/>
                <a:gd name="connsiteY6" fmla="*/ 9408 h 233203"/>
                <a:gd name="connsiteX7" fmla="*/ 8764285 w 12191277"/>
                <a:gd name="connsiteY7" fmla="*/ 120298 h 233203"/>
                <a:gd name="connsiteX8" fmla="*/ 8380733 w 12191277"/>
                <a:gd name="connsiteY8" fmla="*/ 232567 h 233203"/>
                <a:gd name="connsiteX9" fmla="*/ 7997246 w 12191277"/>
                <a:gd name="connsiteY9" fmla="*/ 120298 h 233203"/>
                <a:gd name="connsiteX10" fmla="*/ 7618814 w 12191277"/>
                <a:gd name="connsiteY10" fmla="*/ 9408 h 233203"/>
                <a:gd name="connsiteX11" fmla="*/ 7240318 w 12191277"/>
                <a:gd name="connsiteY11" fmla="*/ 120298 h 233203"/>
                <a:gd name="connsiteX12" fmla="*/ 6856831 w 12191277"/>
                <a:gd name="connsiteY12" fmla="*/ 232567 h 233203"/>
                <a:gd name="connsiteX13" fmla="*/ 6473344 w 12191277"/>
                <a:gd name="connsiteY13" fmla="*/ 120298 h 233203"/>
                <a:gd name="connsiteX14" fmla="*/ 6094847 w 12191277"/>
                <a:gd name="connsiteY14" fmla="*/ 9408 h 233203"/>
                <a:gd name="connsiteX15" fmla="*/ 5716416 w 12191277"/>
                <a:gd name="connsiteY15" fmla="*/ 120298 h 233203"/>
                <a:gd name="connsiteX16" fmla="*/ 5332930 w 12191277"/>
                <a:gd name="connsiteY16" fmla="*/ 232567 h 233203"/>
                <a:gd name="connsiteX17" fmla="*/ 4949377 w 12191277"/>
                <a:gd name="connsiteY17" fmla="*/ 120298 h 233203"/>
                <a:gd name="connsiteX18" fmla="*/ 4570946 w 12191277"/>
                <a:gd name="connsiteY18" fmla="*/ 9408 h 233203"/>
                <a:gd name="connsiteX19" fmla="*/ 4192515 w 12191277"/>
                <a:gd name="connsiteY19" fmla="*/ 120298 h 233203"/>
                <a:gd name="connsiteX20" fmla="*/ 3809028 w 12191277"/>
                <a:gd name="connsiteY20" fmla="*/ 232567 h 233203"/>
                <a:gd name="connsiteX21" fmla="*/ 3425410 w 12191277"/>
                <a:gd name="connsiteY21" fmla="*/ 120298 h 233203"/>
                <a:gd name="connsiteX22" fmla="*/ 3047044 w 12191277"/>
                <a:gd name="connsiteY22" fmla="*/ 9408 h 233203"/>
                <a:gd name="connsiteX23" fmla="*/ 2668613 w 12191277"/>
                <a:gd name="connsiteY23" fmla="*/ 120298 h 233203"/>
                <a:gd name="connsiteX24" fmla="*/ 2285127 w 12191277"/>
                <a:gd name="connsiteY24" fmla="*/ 232567 h 233203"/>
                <a:gd name="connsiteX25" fmla="*/ 1902231 w 12191277"/>
                <a:gd name="connsiteY25" fmla="*/ 120298 h 233203"/>
                <a:gd name="connsiteX26" fmla="*/ 1523799 w 12191277"/>
                <a:gd name="connsiteY26" fmla="*/ 9408 h 233203"/>
                <a:gd name="connsiteX27" fmla="*/ 1145368 w 12191277"/>
                <a:gd name="connsiteY27" fmla="*/ 120298 h 233203"/>
                <a:gd name="connsiteX28" fmla="*/ 761881 w 12191277"/>
                <a:gd name="connsiteY28" fmla="*/ 232567 h 233203"/>
                <a:gd name="connsiteX29" fmla="*/ 378329 w 12191277"/>
                <a:gd name="connsiteY29" fmla="*/ 120298 h 233203"/>
                <a:gd name="connsiteX30" fmla="*/ -102 w 12191277"/>
                <a:gd name="connsiteY30" fmla="*/ 9408 h 233203"/>
                <a:gd name="connsiteX31" fmla="*/ -102 w 12191277"/>
                <a:gd name="connsiteY31" fmla="*/ -636 h 233203"/>
                <a:gd name="connsiteX32" fmla="*/ 383384 w 12191277"/>
                <a:gd name="connsiteY32" fmla="*/ 111632 h 233203"/>
                <a:gd name="connsiteX33" fmla="*/ 761881 w 12191277"/>
                <a:gd name="connsiteY33" fmla="*/ 222522 h 233203"/>
                <a:gd name="connsiteX34" fmla="*/ 1140313 w 12191277"/>
                <a:gd name="connsiteY34" fmla="*/ 111632 h 233203"/>
                <a:gd name="connsiteX35" fmla="*/ 1523799 w 12191277"/>
                <a:gd name="connsiteY35" fmla="*/ -636 h 233203"/>
                <a:gd name="connsiteX36" fmla="*/ 1907286 w 12191277"/>
                <a:gd name="connsiteY36" fmla="*/ 111632 h 233203"/>
                <a:gd name="connsiteX37" fmla="*/ 2285717 w 12191277"/>
                <a:gd name="connsiteY37" fmla="*/ 222522 h 233203"/>
                <a:gd name="connsiteX38" fmla="*/ 2664149 w 12191277"/>
                <a:gd name="connsiteY38" fmla="*/ 111632 h 233203"/>
                <a:gd name="connsiteX39" fmla="*/ 3047635 w 12191277"/>
                <a:gd name="connsiteY39" fmla="*/ -636 h 233203"/>
                <a:gd name="connsiteX40" fmla="*/ 3431056 w 12191277"/>
                <a:gd name="connsiteY40" fmla="*/ 111632 h 233203"/>
                <a:gd name="connsiteX41" fmla="*/ 3809488 w 12191277"/>
                <a:gd name="connsiteY41" fmla="*/ 222522 h 233203"/>
                <a:gd name="connsiteX42" fmla="*/ 4187919 w 12191277"/>
                <a:gd name="connsiteY42" fmla="*/ 111632 h 233203"/>
                <a:gd name="connsiteX43" fmla="*/ 4571406 w 12191277"/>
                <a:gd name="connsiteY43" fmla="*/ -636 h 233203"/>
                <a:gd name="connsiteX44" fmla="*/ 4954892 w 12191277"/>
                <a:gd name="connsiteY44" fmla="*/ 111632 h 233203"/>
                <a:gd name="connsiteX45" fmla="*/ 5333389 w 12191277"/>
                <a:gd name="connsiteY45" fmla="*/ 222522 h 233203"/>
                <a:gd name="connsiteX46" fmla="*/ 5711821 w 12191277"/>
                <a:gd name="connsiteY46" fmla="*/ 111632 h 233203"/>
                <a:gd name="connsiteX47" fmla="*/ 6095307 w 12191277"/>
                <a:gd name="connsiteY47" fmla="*/ -636 h 233203"/>
                <a:gd name="connsiteX48" fmla="*/ 6478859 w 12191277"/>
                <a:gd name="connsiteY48" fmla="*/ 111632 h 233203"/>
                <a:gd name="connsiteX49" fmla="*/ 6857291 w 12191277"/>
                <a:gd name="connsiteY49" fmla="*/ 222522 h 233203"/>
                <a:gd name="connsiteX50" fmla="*/ 7235722 w 12191277"/>
                <a:gd name="connsiteY50" fmla="*/ 111632 h 233203"/>
                <a:gd name="connsiteX51" fmla="*/ 7619275 w 12191277"/>
                <a:gd name="connsiteY51" fmla="*/ -636 h 233203"/>
                <a:gd name="connsiteX52" fmla="*/ 8002761 w 12191277"/>
                <a:gd name="connsiteY52" fmla="*/ 111632 h 233203"/>
                <a:gd name="connsiteX53" fmla="*/ 8381192 w 12191277"/>
                <a:gd name="connsiteY53" fmla="*/ 222522 h 233203"/>
                <a:gd name="connsiteX54" fmla="*/ 8759689 w 12191277"/>
                <a:gd name="connsiteY54" fmla="*/ 111632 h 233203"/>
                <a:gd name="connsiteX55" fmla="*/ 9143176 w 12191277"/>
                <a:gd name="connsiteY55" fmla="*/ -636 h 233203"/>
                <a:gd name="connsiteX56" fmla="*/ 9526663 w 12191277"/>
                <a:gd name="connsiteY56" fmla="*/ 111632 h 233203"/>
                <a:gd name="connsiteX57" fmla="*/ 9905159 w 12191277"/>
                <a:gd name="connsiteY57" fmla="*/ 222522 h 233203"/>
                <a:gd name="connsiteX58" fmla="*/ 10283590 w 12191277"/>
                <a:gd name="connsiteY58" fmla="*/ 111632 h 233203"/>
                <a:gd name="connsiteX59" fmla="*/ 10667143 w 12191277"/>
                <a:gd name="connsiteY59" fmla="*/ -636 h 233203"/>
                <a:gd name="connsiteX60" fmla="*/ 11050695 w 12191277"/>
                <a:gd name="connsiteY60" fmla="*/ 111632 h 233203"/>
                <a:gd name="connsiteX61" fmla="*/ 11429126 w 12191277"/>
                <a:gd name="connsiteY61" fmla="*/ 222522 h 233203"/>
                <a:gd name="connsiteX62" fmla="*/ 11807623 w 12191277"/>
                <a:gd name="connsiteY62" fmla="*/ 111632 h 233203"/>
                <a:gd name="connsiteX63" fmla="*/ 12191176 w 12191277"/>
                <a:gd name="connsiteY63" fmla="*/ -636 h 233203"/>
                <a:gd name="connsiteX64" fmla="*/ 12191176 w 12191277"/>
                <a:gd name="connsiteY64" fmla="*/ 9408 h 233203"/>
                <a:gd name="connsiteX65" fmla="*/ 11812679 w 12191277"/>
                <a:gd name="connsiteY65" fmla="*/ 120298 h 233203"/>
                <a:gd name="connsiteX66" fmla="*/ 11428667 w 12191277"/>
                <a:gd name="connsiteY66" fmla="*/ 232567 h 23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1277" h="233203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514" y="65806"/>
                    <a:pt x="5716416" y="120298"/>
                  </a:cubicBezTo>
                  <a:cubicBezTo>
                    <a:pt x="5622202" y="175514"/>
                    <a:pt x="5524772" y="232567"/>
                    <a:pt x="5332930" y="232567"/>
                  </a:cubicBezTo>
                  <a:cubicBezTo>
                    <a:pt x="5141088" y="232567"/>
                    <a:pt x="5043657" y="175514"/>
                    <a:pt x="4949377" y="120298"/>
                  </a:cubicBezTo>
                  <a:cubicBezTo>
                    <a:pt x="4856345" y="65806"/>
                    <a:pt x="4760096" y="9408"/>
                    <a:pt x="4570946" y="9408"/>
                  </a:cubicBezTo>
                  <a:cubicBezTo>
                    <a:pt x="4381796" y="9408"/>
                    <a:pt x="4285613" y="65806"/>
                    <a:pt x="4192515" y="120298"/>
                  </a:cubicBezTo>
                  <a:cubicBezTo>
                    <a:pt x="4098301" y="175514"/>
                    <a:pt x="4000870" y="232567"/>
                    <a:pt x="3809028" y="232567"/>
                  </a:cubicBezTo>
                  <a:cubicBezTo>
                    <a:pt x="3617186" y="232567"/>
                    <a:pt x="3519952" y="175514"/>
                    <a:pt x="3425410" y="120298"/>
                  </a:cubicBezTo>
                  <a:cubicBezTo>
                    <a:pt x="3332378" y="65806"/>
                    <a:pt x="3236129" y="9408"/>
                    <a:pt x="3047044" y="9408"/>
                  </a:cubicBezTo>
                  <a:cubicBezTo>
                    <a:pt x="2857960" y="9408"/>
                    <a:pt x="2761645" y="65806"/>
                    <a:pt x="2668613" y="120298"/>
                  </a:cubicBezTo>
                  <a:cubicBezTo>
                    <a:pt x="2574399" y="175514"/>
                    <a:pt x="2476968" y="232567"/>
                    <a:pt x="2285127" y="232567"/>
                  </a:cubicBezTo>
                  <a:cubicBezTo>
                    <a:pt x="2093285" y="232567"/>
                    <a:pt x="1996116" y="175514"/>
                    <a:pt x="1902231" y="120298"/>
                  </a:cubicBezTo>
                  <a:cubicBezTo>
                    <a:pt x="1809133" y="65806"/>
                    <a:pt x="1712949" y="9408"/>
                    <a:pt x="1523799" y="9408"/>
                  </a:cubicBezTo>
                  <a:cubicBezTo>
                    <a:pt x="1334649" y="9408"/>
                    <a:pt x="1238400" y="65806"/>
                    <a:pt x="1145368" y="120298"/>
                  </a:cubicBezTo>
                  <a:cubicBezTo>
                    <a:pt x="1051154" y="175514"/>
                    <a:pt x="953723" y="232567"/>
                    <a:pt x="761881" y="232567"/>
                  </a:cubicBezTo>
                  <a:cubicBezTo>
                    <a:pt x="570040" y="232567"/>
                    <a:pt x="472609" y="175514"/>
                    <a:pt x="378329" y="120298"/>
                  </a:cubicBezTo>
                  <a:cubicBezTo>
                    <a:pt x="285297" y="65806"/>
                    <a:pt x="189048" y="9408"/>
                    <a:pt x="-102" y="9408"/>
                  </a:cubicBezTo>
                  <a:lnTo>
                    <a:pt x="-102" y="-636"/>
                  </a:lnTo>
                  <a:cubicBezTo>
                    <a:pt x="191740" y="-636"/>
                    <a:pt x="289171" y="56417"/>
                    <a:pt x="383384" y="111632"/>
                  </a:cubicBezTo>
                  <a:cubicBezTo>
                    <a:pt x="476482" y="166125"/>
                    <a:pt x="572731" y="222522"/>
                    <a:pt x="761881" y="222522"/>
                  </a:cubicBezTo>
                  <a:cubicBezTo>
                    <a:pt x="951031" y="222522"/>
                    <a:pt x="1047215" y="166125"/>
                    <a:pt x="1140313" y="111632"/>
                  </a:cubicBezTo>
                  <a:cubicBezTo>
                    <a:pt x="1234527" y="56417"/>
                    <a:pt x="1331958" y="-636"/>
                    <a:pt x="1523799" y="-636"/>
                  </a:cubicBezTo>
                  <a:cubicBezTo>
                    <a:pt x="1715641" y="-636"/>
                    <a:pt x="1813072" y="56417"/>
                    <a:pt x="1907286" y="111632"/>
                  </a:cubicBezTo>
                  <a:cubicBezTo>
                    <a:pt x="2000384" y="166125"/>
                    <a:pt x="2096567" y="222522"/>
                    <a:pt x="2285717" y="222522"/>
                  </a:cubicBezTo>
                  <a:cubicBezTo>
                    <a:pt x="2474867" y="222522"/>
                    <a:pt x="2571051" y="166125"/>
                    <a:pt x="2664149" y="111632"/>
                  </a:cubicBezTo>
                  <a:cubicBezTo>
                    <a:pt x="2758363" y="56417"/>
                    <a:pt x="2855793" y="-636"/>
                    <a:pt x="3047635" y="-636"/>
                  </a:cubicBezTo>
                  <a:cubicBezTo>
                    <a:pt x="3239477" y="-636"/>
                    <a:pt x="3336842" y="56417"/>
                    <a:pt x="3431056" y="111632"/>
                  </a:cubicBezTo>
                  <a:cubicBezTo>
                    <a:pt x="3524154" y="166125"/>
                    <a:pt x="3620403" y="222522"/>
                    <a:pt x="3809488" y="222522"/>
                  </a:cubicBezTo>
                  <a:cubicBezTo>
                    <a:pt x="3998572" y="222522"/>
                    <a:pt x="4094887" y="166125"/>
                    <a:pt x="4187919" y="111632"/>
                  </a:cubicBezTo>
                  <a:cubicBezTo>
                    <a:pt x="4282133" y="56417"/>
                    <a:pt x="4379564" y="-636"/>
                    <a:pt x="4571406" y="-636"/>
                  </a:cubicBezTo>
                  <a:cubicBezTo>
                    <a:pt x="4763248" y="-636"/>
                    <a:pt x="4860678" y="56417"/>
                    <a:pt x="4954892" y="111632"/>
                  </a:cubicBezTo>
                  <a:cubicBezTo>
                    <a:pt x="5047990" y="166125"/>
                    <a:pt x="5144239" y="222522"/>
                    <a:pt x="5333389" y="222522"/>
                  </a:cubicBezTo>
                  <a:cubicBezTo>
                    <a:pt x="5522539" y="222522"/>
                    <a:pt x="5618723" y="166125"/>
                    <a:pt x="5711821" y="111632"/>
                  </a:cubicBezTo>
                  <a:cubicBezTo>
                    <a:pt x="5806034" y="56417"/>
                    <a:pt x="5903465" y="-636"/>
                    <a:pt x="6095307" y="-636"/>
                  </a:cubicBezTo>
                  <a:cubicBezTo>
                    <a:pt x="6287149" y="-636"/>
                    <a:pt x="6384580" y="56417"/>
                    <a:pt x="6478859" y="111632"/>
                  </a:cubicBezTo>
                  <a:cubicBezTo>
                    <a:pt x="6571892" y="166125"/>
                    <a:pt x="6668141" y="222522"/>
                    <a:pt x="6857291" y="222522"/>
                  </a:cubicBezTo>
                  <a:cubicBezTo>
                    <a:pt x="7046441" y="222522"/>
                    <a:pt x="7142690" y="166125"/>
                    <a:pt x="7235722" y="111632"/>
                  </a:cubicBezTo>
                  <a:cubicBezTo>
                    <a:pt x="7329936" y="56417"/>
                    <a:pt x="7427433" y="-636"/>
                    <a:pt x="7619275" y="-636"/>
                  </a:cubicBezTo>
                  <a:cubicBezTo>
                    <a:pt x="7811116" y="-636"/>
                    <a:pt x="7908547" y="56417"/>
                    <a:pt x="8002761" y="111632"/>
                  </a:cubicBezTo>
                  <a:cubicBezTo>
                    <a:pt x="8095859" y="166125"/>
                    <a:pt x="8192042" y="222522"/>
                    <a:pt x="8381192" y="222522"/>
                  </a:cubicBezTo>
                  <a:cubicBezTo>
                    <a:pt x="8570342" y="222522"/>
                    <a:pt x="8666591" y="166125"/>
                    <a:pt x="8759689" y="111632"/>
                  </a:cubicBezTo>
                  <a:cubicBezTo>
                    <a:pt x="8853903" y="56417"/>
                    <a:pt x="8951334" y="-636"/>
                    <a:pt x="9143176" y="-636"/>
                  </a:cubicBezTo>
                  <a:cubicBezTo>
                    <a:pt x="9335017" y="-636"/>
                    <a:pt x="9432448" y="56417"/>
                    <a:pt x="9526663" y="111632"/>
                  </a:cubicBezTo>
                  <a:cubicBezTo>
                    <a:pt x="9619760" y="166125"/>
                    <a:pt x="9716009" y="222522"/>
                    <a:pt x="9905159" y="222522"/>
                  </a:cubicBezTo>
                  <a:cubicBezTo>
                    <a:pt x="10094309" y="222522"/>
                    <a:pt x="10190559" y="166125"/>
                    <a:pt x="10283590" y="111632"/>
                  </a:cubicBezTo>
                  <a:cubicBezTo>
                    <a:pt x="10377870" y="56417"/>
                    <a:pt x="10475301" y="-636"/>
                    <a:pt x="10667143" y="-636"/>
                  </a:cubicBezTo>
                  <a:cubicBezTo>
                    <a:pt x="10858984" y="-636"/>
                    <a:pt x="10956415" y="56417"/>
                    <a:pt x="11050695" y="111632"/>
                  </a:cubicBezTo>
                  <a:cubicBezTo>
                    <a:pt x="11143727" y="166125"/>
                    <a:pt x="11239976" y="222522"/>
                    <a:pt x="11429126" y="222522"/>
                  </a:cubicBezTo>
                  <a:cubicBezTo>
                    <a:pt x="11618276" y="222522"/>
                    <a:pt x="11714526" y="166125"/>
                    <a:pt x="11807623" y="111632"/>
                  </a:cubicBezTo>
                  <a:cubicBezTo>
                    <a:pt x="11901837" y="56417"/>
                    <a:pt x="11999334" y="-636"/>
                    <a:pt x="12191176" y="-636"/>
                  </a:cubicBezTo>
                  <a:lnTo>
                    <a:pt x="12191176" y="9408"/>
                  </a:lnTo>
                  <a:cubicBezTo>
                    <a:pt x="12002025" y="9408"/>
                    <a:pt x="11905777" y="65806"/>
                    <a:pt x="11812679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FFE1B5F-A760-F9FF-E994-8E4C7CA9594A}"/>
                </a:ext>
              </a:extLst>
            </p:cNvPr>
            <p:cNvSpPr/>
            <p:nvPr/>
          </p:nvSpPr>
          <p:spPr>
            <a:xfrm>
              <a:off x="328" y="7086797"/>
              <a:ext cx="12190949" cy="233400"/>
            </a:xfrm>
            <a:custGeom>
              <a:avLst/>
              <a:gdLst>
                <a:gd name="connsiteX0" fmla="*/ 11428667 w 12190949"/>
                <a:gd name="connsiteY0" fmla="*/ 232567 h 233400"/>
                <a:gd name="connsiteX1" fmla="*/ 11045180 w 12190949"/>
                <a:gd name="connsiteY1" fmla="*/ 120298 h 233400"/>
                <a:gd name="connsiteX2" fmla="*/ 10666683 w 12190949"/>
                <a:gd name="connsiteY2" fmla="*/ 9408 h 233400"/>
                <a:gd name="connsiteX3" fmla="*/ 10288187 w 12190949"/>
                <a:gd name="connsiteY3" fmla="*/ 120298 h 233400"/>
                <a:gd name="connsiteX4" fmla="*/ 9904700 w 12190949"/>
                <a:gd name="connsiteY4" fmla="*/ 232567 h 233400"/>
                <a:gd name="connsiteX5" fmla="*/ 9521147 w 12190949"/>
                <a:gd name="connsiteY5" fmla="*/ 120298 h 233400"/>
                <a:gd name="connsiteX6" fmla="*/ 9142716 w 12190949"/>
                <a:gd name="connsiteY6" fmla="*/ 9408 h 233400"/>
                <a:gd name="connsiteX7" fmla="*/ 8764285 w 12190949"/>
                <a:gd name="connsiteY7" fmla="*/ 120298 h 233400"/>
                <a:gd name="connsiteX8" fmla="*/ 8380733 w 12190949"/>
                <a:gd name="connsiteY8" fmla="*/ 232567 h 233400"/>
                <a:gd name="connsiteX9" fmla="*/ 7997246 w 12190949"/>
                <a:gd name="connsiteY9" fmla="*/ 120298 h 233400"/>
                <a:gd name="connsiteX10" fmla="*/ 7618814 w 12190949"/>
                <a:gd name="connsiteY10" fmla="*/ 9408 h 233400"/>
                <a:gd name="connsiteX11" fmla="*/ 7240318 w 12190949"/>
                <a:gd name="connsiteY11" fmla="*/ 120298 h 233400"/>
                <a:gd name="connsiteX12" fmla="*/ 6856831 w 12190949"/>
                <a:gd name="connsiteY12" fmla="*/ 232567 h 233400"/>
                <a:gd name="connsiteX13" fmla="*/ 6473344 w 12190949"/>
                <a:gd name="connsiteY13" fmla="*/ 120298 h 233400"/>
                <a:gd name="connsiteX14" fmla="*/ 6094847 w 12190949"/>
                <a:gd name="connsiteY14" fmla="*/ 9408 h 233400"/>
                <a:gd name="connsiteX15" fmla="*/ 5716745 w 12190949"/>
                <a:gd name="connsiteY15" fmla="*/ 120495 h 233400"/>
                <a:gd name="connsiteX16" fmla="*/ 5333258 w 12190949"/>
                <a:gd name="connsiteY16" fmla="*/ 232764 h 233400"/>
                <a:gd name="connsiteX17" fmla="*/ 4949705 w 12190949"/>
                <a:gd name="connsiteY17" fmla="*/ 120495 h 233400"/>
                <a:gd name="connsiteX18" fmla="*/ 4571275 w 12190949"/>
                <a:gd name="connsiteY18" fmla="*/ 9605 h 233400"/>
                <a:gd name="connsiteX19" fmla="*/ 4192646 w 12190949"/>
                <a:gd name="connsiteY19" fmla="*/ 120495 h 233400"/>
                <a:gd name="connsiteX20" fmla="*/ 3809159 w 12190949"/>
                <a:gd name="connsiteY20" fmla="*/ 232764 h 233400"/>
                <a:gd name="connsiteX21" fmla="*/ 3425410 w 12190949"/>
                <a:gd name="connsiteY21" fmla="*/ 120495 h 233400"/>
                <a:gd name="connsiteX22" fmla="*/ 3047044 w 12190949"/>
                <a:gd name="connsiteY22" fmla="*/ 9605 h 233400"/>
                <a:gd name="connsiteX23" fmla="*/ 2668613 w 12190949"/>
                <a:gd name="connsiteY23" fmla="*/ 120495 h 233400"/>
                <a:gd name="connsiteX24" fmla="*/ 2285127 w 12190949"/>
                <a:gd name="connsiteY24" fmla="*/ 232764 h 233400"/>
                <a:gd name="connsiteX25" fmla="*/ 1902231 w 12190949"/>
                <a:gd name="connsiteY25" fmla="*/ 120495 h 233400"/>
                <a:gd name="connsiteX26" fmla="*/ 1523799 w 12190949"/>
                <a:gd name="connsiteY26" fmla="*/ 9605 h 233400"/>
                <a:gd name="connsiteX27" fmla="*/ 1145368 w 12190949"/>
                <a:gd name="connsiteY27" fmla="*/ 120495 h 233400"/>
                <a:gd name="connsiteX28" fmla="*/ 761881 w 12190949"/>
                <a:gd name="connsiteY28" fmla="*/ 232764 h 233400"/>
                <a:gd name="connsiteX29" fmla="*/ 378329 w 12190949"/>
                <a:gd name="connsiteY29" fmla="*/ 120495 h 233400"/>
                <a:gd name="connsiteX30" fmla="*/ -102 w 12190949"/>
                <a:gd name="connsiteY30" fmla="*/ 9605 h 233400"/>
                <a:gd name="connsiteX31" fmla="*/ -102 w 12190949"/>
                <a:gd name="connsiteY31" fmla="*/ -440 h 233400"/>
                <a:gd name="connsiteX32" fmla="*/ 383384 w 12190949"/>
                <a:gd name="connsiteY32" fmla="*/ 111764 h 233400"/>
                <a:gd name="connsiteX33" fmla="*/ 761881 w 12190949"/>
                <a:gd name="connsiteY33" fmla="*/ 222654 h 233400"/>
                <a:gd name="connsiteX34" fmla="*/ 1140313 w 12190949"/>
                <a:gd name="connsiteY34" fmla="*/ 111764 h 233400"/>
                <a:gd name="connsiteX35" fmla="*/ 1523799 w 12190949"/>
                <a:gd name="connsiteY35" fmla="*/ -440 h 233400"/>
                <a:gd name="connsiteX36" fmla="*/ 1907286 w 12190949"/>
                <a:gd name="connsiteY36" fmla="*/ 111764 h 233400"/>
                <a:gd name="connsiteX37" fmla="*/ 2285717 w 12190949"/>
                <a:gd name="connsiteY37" fmla="*/ 222654 h 233400"/>
                <a:gd name="connsiteX38" fmla="*/ 2664149 w 12190949"/>
                <a:gd name="connsiteY38" fmla="*/ 111764 h 233400"/>
                <a:gd name="connsiteX39" fmla="*/ 3047635 w 12190949"/>
                <a:gd name="connsiteY39" fmla="*/ -440 h 233400"/>
                <a:gd name="connsiteX40" fmla="*/ 3431056 w 12190949"/>
                <a:gd name="connsiteY40" fmla="*/ 111764 h 233400"/>
                <a:gd name="connsiteX41" fmla="*/ 3809488 w 12190949"/>
                <a:gd name="connsiteY41" fmla="*/ 222654 h 233400"/>
                <a:gd name="connsiteX42" fmla="*/ 4187919 w 12190949"/>
                <a:gd name="connsiteY42" fmla="*/ 111764 h 233400"/>
                <a:gd name="connsiteX43" fmla="*/ 4571406 w 12190949"/>
                <a:gd name="connsiteY43" fmla="*/ -440 h 233400"/>
                <a:gd name="connsiteX44" fmla="*/ 4954892 w 12190949"/>
                <a:gd name="connsiteY44" fmla="*/ 111764 h 233400"/>
                <a:gd name="connsiteX45" fmla="*/ 5333389 w 12190949"/>
                <a:gd name="connsiteY45" fmla="*/ 222654 h 233400"/>
                <a:gd name="connsiteX46" fmla="*/ 5711492 w 12190949"/>
                <a:gd name="connsiteY46" fmla="*/ 111567 h 233400"/>
                <a:gd name="connsiteX47" fmla="*/ 6094979 w 12190949"/>
                <a:gd name="connsiteY47" fmla="*/ -636 h 233400"/>
                <a:gd name="connsiteX48" fmla="*/ 6478531 w 12190949"/>
                <a:gd name="connsiteY48" fmla="*/ 111567 h 233400"/>
                <a:gd name="connsiteX49" fmla="*/ 6856963 w 12190949"/>
                <a:gd name="connsiteY49" fmla="*/ 222457 h 233400"/>
                <a:gd name="connsiteX50" fmla="*/ 7235394 w 12190949"/>
                <a:gd name="connsiteY50" fmla="*/ 111567 h 233400"/>
                <a:gd name="connsiteX51" fmla="*/ 7618946 w 12190949"/>
                <a:gd name="connsiteY51" fmla="*/ -636 h 233400"/>
                <a:gd name="connsiteX52" fmla="*/ 8002433 w 12190949"/>
                <a:gd name="connsiteY52" fmla="*/ 111567 h 233400"/>
                <a:gd name="connsiteX53" fmla="*/ 8380864 w 12190949"/>
                <a:gd name="connsiteY53" fmla="*/ 222457 h 233400"/>
                <a:gd name="connsiteX54" fmla="*/ 8759361 w 12190949"/>
                <a:gd name="connsiteY54" fmla="*/ 111567 h 233400"/>
                <a:gd name="connsiteX55" fmla="*/ 9142847 w 12190949"/>
                <a:gd name="connsiteY55" fmla="*/ -636 h 233400"/>
                <a:gd name="connsiteX56" fmla="*/ 9526334 w 12190949"/>
                <a:gd name="connsiteY56" fmla="*/ 111567 h 233400"/>
                <a:gd name="connsiteX57" fmla="*/ 9904831 w 12190949"/>
                <a:gd name="connsiteY57" fmla="*/ 222457 h 233400"/>
                <a:gd name="connsiteX58" fmla="*/ 10283262 w 12190949"/>
                <a:gd name="connsiteY58" fmla="*/ 111567 h 233400"/>
                <a:gd name="connsiteX59" fmla="*/ 10666814 w 12190949"/>
                <a:gd name="connsiteY59" fmla="*/ -636 h 233400"/>
                <a:gd name="connsiteX60" fmla="*/ 11050367 w 12190949"/>
                <a:gd name="connsiteY60" fmla="*/ 111567 h 233400"/>
                <a:gd name="connsiteX61" fmla="*/ 11428798 w 12190949"/>
                <a:gd name="connsiteY61" fmla="*/ 222457 h 233400"/>
                <a:gd name="connsiteX62" fmla="*/ 11807295 w 12190949"/>
                <a:gd name="connsiteY62" fmla="*/ 111567 h 233400"/>
                <a:gd name="connsiteX63" fmla="*/ 12190847 w 12190949"/>
                <a:gd name="connsiteY63" fmla="*/ -636 h 233400"/>
                <a:gd name="connsiteX64" fmla="*/ 12190847 w 12190949"/>
                <a:gd name="connsiteY64" fmla="*/ 9408 h 233400"/>
                <a:gd name="connsiteX65" fmla="*/ 11812350 w 12190949"/>
                <a:gd name="connsiteY65" fmla="*/ 120298 h 233400"/>
                <a:gd name="connsiteX66" fmla="*/ 11428667 w 12190949"/>
                <a:gd name="connsiteY66" fmla="*/ 232567 h 2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190949" h="233400">
                  <a:moveTo>
                    <a:pt x="11428667" y="232567"/>
                  </a:moveTo>
                  <a:cubicBezTo>
                    <a:pt x="11236825" y="232567"/>
                    <a:pt x="11139394" y="175514"/>
                    <a:pt x="11045180" y="120298"/>
                  </a:cubicBezTo>
                  <a:cubicBezTo>
                    <a:pt x="10952083" y="65806"/>
                    <a:pt x="10855833" y="9408"/>
                    <a:pt x="10666683" y="9408"/>
                  </a:cubicBezTo>
                  <a:cubicBezTo>
                    <a:pt x="10477533" y="9408"/>
                    <a:pt x="10381284" y="65806"/>
                    <a:pt x="10288187" y="120298"/>
                  </a:cubicBezTo>
                  <a:cubicBezTo>
                    <a:pt x="10193972" y="175514"/>
                    <a:pt x="10096541" y="232567"/>
                    <a:pt x="9904700" y="232567"/>
                  </a:cubicBezTo>
                  <a:cubicBezTo>
                    <a:pt x="9712858" y="232567"/>
                    <a:pt x="9615426" y="175514"/>
                    <a:pt x="9521147" y="120298"/>
                  </a:cubicBezTo>
                  <a:cubicBezTo>
                    <a:pt x="9428115" y="65806"/>
                    <a:pt x="9331866" y="9408"/>
                    <a:pt x="9142716" y="9408"/>
                  </a:cubicBezTo>
                  <a:cubicBezTo>
                    <a:pt x="8953566" y="9408"/>
                    <a:pt x="8857317" y="65806"/>
                    <a:pt x="8764285" y="120298"/>
                  </a:cubicBezTo>
                  <a:cubicBezTo>
                    <a:pt x="8670071" y="175514"/>
                    <a:pt x="8572574" y="232567"/>
                    <a:pt x="8380733" y="232567"/>
                  </a:cubicBezTo>
                  <a:cubicBezTo>
                    <a:pt x="8188891" y="232567"/>
                    <a:pt x="8091460" y="175514"/>
                    <a:pt x="7997246" y="120298"/>
                  </a:cubicBezTo>
                  <a:cubicBezTo>
                    <a:pt x="7904149" y="65806"/>
                    <a:pt x="7807899" y="9408"/>
                    <a:pt x="7618814" y="9408"/>
                  </a:cubicBezTo>
                  <a:cubicBezTo>
                    <a:pt x="7429731" y="9408"/>
                    <a:pt x="7333416" y="65806"/>
                    <a:pt x="7240318" y="120298"/>
                  </a:cubicBezTo>
                  <a:cubicBezTo>
                    <a:pt x="7146104" y="175514"/>
                    <a:pt x="7048673" y="232567"/>
                    <a:pt x="6856831" y="232567"/>
                  </a:cubicBezTo>
                  <a:cubicBezTo>
                    <a:pt x="6664990" y="232567"/>
                    <a:pt x="6567558" y="175514"/>
                    <a:pt x="6473344" y="120298"/>
                  </a:cubicBezTo>
                  <a:cubicBezTo>
                    <a:pt x="6380247" y="65806"/>
                    <a:pt x="6283998" y="9408"/>
                    <a:pt x="6094847" y="9408"/>
                  </a:cubicBezTo>
                  <a:cubicBezTo>
                    <a:pt x="5905698" y="9408"/>
                    <a:pt x="5809646" y="65806"/>
                    <a:pt x="5716745" y="120495"/>
                  </a:cubicBezTo>
                  <a:cubicBezTo>
                    <a:pt x="5622531" y="175711"/>
                    <a:pt x="5525100" y="232764"/>
                    <a:pt x="5333258" y="232764"/>
                  </a:cubicBezTo>
                  <a:cubicBezTo>
                    <a:pt x="5141416" y="232764"/>
                    <a:pt x="5043985" y="175711"/>
                    <a:pt x="4949705" y="120495"/>
                  </a:cubicBezTo>
                  <a:cubicBezTo>
                    <a:pt x="4856673" y="66002"/>
                    <a:pt x="4760424" y="9605"/>
                    <a:pt x="4571275" y="9605"/>
                  </a:cubicBezTo>
                  <a:cubicBezTo>
                    <a:pt x="4382124" y="9605"/>
                    <a:pt x="4285481" y="65806"/>
                    <a:pt x="4192646" y="120495"/>
                  </a:cubicBezTo>
                  <a:cubicBezTo>
                    <a:pt x="4098432" y="175711"/>
                    <a:pt x="4001001" y="232764"/>
                    <a:pt x="3809159" y="232764"/>
                  </a:cubicBezTo>
                  <a:cubicBezTo>
                    <a:pt x="3617317" y="232764"/>
                    <a:pt x="3519952" y="175514"/>
                    <a:pt x="3425410" y="120495"/>
                  </a:cubicBezTo>
                  <a:cubicBezTo>
                    <a:pt x="3332378" y="66002"/>
                    <a:pt x="3236129" y="9605"/>
                    <a:pt x="3047044" y="9605"/>
                  </a:cubicBezTo>
                  <a:cubicBezTo>
                    <a:pt x="2857960" y="9605"/>
                    <a:pt x="2761645" y="66002"/>
                    <a:pt x="2668613" y="120495"/>
                  </a:cubicBezTo>
                  <a:cubicBezTo>
                    <a:pt x="2574399" y="175711"/>
                    <a:pt x="2476968" y="232764"/>
                    <a:pt x="2285127" y="232764"/>
                  </a:cubicBezTo>
                  <a:cubicBezTo>
                    <a:pt x="2093285" y="232764"/>
                    <a:pt x="1996116" y="175514"/>
                    <a:pt x="1902231" y="120495"/>
                  </a:cubicBezTo>
                  <a:cubicBezTo>
                    <a:pt x="1809133" y="66002"/>
                    <a:pt x="1712949" y="9605"/>
                    <a:pt x="1523799" y="9605"/>
                  </a:cubicBezTo>
                  <a:cubicBezTo>
                    <a:pt x="1334649" y="9605"/>
                    <a:pt x="1238400" y="66002"/>
                    <a:pt x="1145368" y="120495"/>
                  </a:cubicBezTo>
                  <a:cubicBezTo>
                    <a:pt x="1051154" y="175711"/>
                    <a:pt x="953723" y="232764"/>
                    <a:pt x="761881" y="232764"/>
                  </a:cubicBezTo>
                  <a:cubicBezTo>
                    <a:pt x="570040" y="232764"/>
                    <a:pt x="472609" y="175711"/>
                    <a:pt x="378329" y="120495"/>
                  </a:cubicBezTo>
                  <a:cubicBezTo>
                    <a:pt x="285297" y="66002"/>
                    <a:pt x="189048" y="9605"/>
                    <a:pt x="-102" y="9605"/>
                  </a:cubicBezTo>
                  <a:lnTo>
                    <a:pt x="-102" y="-440"/>
                  </a:lnTo>
                  <a:cubicBezTo>
                    <a:pt x="191740" y="-440"/>
                    <a:pt x="289171" y="56614"/>
                    <a:pt x="383384" y="111764"/>
                  </a:cubicBezTo>
                  <a:cubicBezTo>
                    <a:pt x="476482" y="166322"/>
                    <a:pt x="572731" y="222654"/>
                    <a:pt x="761881" y="222654"/>
                  </a:cubicBezTo>
                  <a:cubicBezTo>
                    <a:pt x="951031" y="222654"/>
                    <a:pt x="1047215" y="166322"/>
                    <a:pt x="1140313" y="111764"/>
                  </a:cubicBezTo>
                  <a:cubicBezTo>
                    <a:pt x="1234527" y="56614"/>
                    <a:pt x="1331958" y="-440"/>
                    <a:pt x="1523799" y="-440"/>
                  </a:cubicBezTo>
                  <a:cubicBezTo>
                    <a:pt x="1715641" y="-440"/>
                    <a:pt x="1813072" y="56614"/>
                    <a:pt x="1907286" y="111764"/>
                  </a:cubicBezTo>
                  <a:cubicBezTo>
                    <a:pt x="2000384" y="166322"/>
                    <a:pt x="2096567" y="222654"/>
                    <a:pt x="2285717" y="222654"/>
                  </a:cubicBezTo>
                  <a:cubicBezTo>
                    <a:pt x="2474867" y="222654"/>
                    <a:pt x="2571051" y="166322"/>
                    <a:pt x="2664149" y="111764"/>
                  </a:cubicBezTo>
                  <a:cubicBezTo>
                    <a:pt x="2758363" y="56614"/>
                    <a:pt x="2855793" y="-440"/>
                    <a:pt x="3047635" y="-440"/>
                  </a:cubicBezTo>
                  <a:cubicBezTo>
                    <a:pt x="3239477" y="-440"/>
                    <a:pt x="3336842" y="56614"/>
                    <a:pt x="3431056" y="111764"/>
                  </a:cubicBezTo>
                  <a:cubicBezTo>
                    <a:pt x="3524154" y="166322"/>
                    <a:pt x="3620403" y="222654"/>
                    <a:pt x="3809488" y="222654"/>
                  </a:cubicBezTo>
                  <a:cubicBezTo>
                    <a:pt x="3998572" y="222654"/>
                    <a:pt x="4094887" y="166322"/>
                    <a:pt x="4187919" y="111764"/>
                  </a:cubicBezTo>
                  <a:cubicBezTo>
                    <a:pt x="4282133" y="56614"/>
                    <a:pt x="4379564" y="-440"/>
                    <a:pt x="4571406" y="-440"/>
                  </a:cubicBezTo>
                  <a:cubicBezTo>
                    <a:pt x="4763248" y="-440"/>
                    <a:pt x="4860678" y="56614"/>
                    <a:pt x="4954892" y="111764"/>
                  </a:cubicBezTo>
                  <a:cubicBezTo>
                    <a:pt x="5047990" y="166322"/>
                    <a:pt x="5144239" y="222654"/>
                    <a:pt x="5333389" y="222654"/>
                  </a:cubicBezTo>
                  <a:cubicBezTo>
                    <a:pt x="5522539" y="222654"/>
                    <a:pt x="5618263" y="166453"/>
                    <a:pt x="5711492" y="111567"/>
                  </a:cubicBezTo>
                  <a:cubicBezTo>
                    <a:pt x="5805706" y="56417"/>
                    <a:pt x="5903137" y="-636"/>
                    <a:pt x="6094979" y="-636"/>
                  </a:cubicBezTo>
                  <a:cubicBezTo>
                    <a:pt x="6286820" y="-636"/>
                    <a:pt x="6384252" y="56417"/>
                    <a:pt x="6478531" y="111567"/>
                  </a:cubicBezTo>
                  <a:cubicBezTo>
                    <a:pt x="6571563" y="166125"/>
                    <a:pt x="6667812" y="222457"/>
                    <a:pt x="6856963" y="222457"/>
                  </a:cubicBezTo>
                  <a:cubicBezTo>
                    <a:pt x="7046112" y="222457"/>
                    <a:pt x="7142362" y="166125"/>
                    <a:pt x="7235394" y="111567"/>
                  </a:cubicBezTo>
                  <a:cubicBezTo>
                    <a:pt x="7329608" y="56417"/>
                    <a:pt x="7427104" y="-636"/>
                    <a:pt x="7618946" y="-636"/>
                  </a:cubicBezTo>
                  <a:cubicBezTo>
                    <a:pt x="7810788" y="-636"/>
                    <a:pt x="7908219" y="56417"/>
                    <a:pt x="8002433" y="111567"/>
                  </a:cubicBezTo>
                  <a:cubicBezTo>
                    <a:pt x="8095530" y="166125"/>
                    <a:pt x="8191714" y="222457"/>
                    <a:pt x="8380864" y="222457"/>
                  </a:cubicBezTo>
                  <a:cubicBezTo>
                    <a:pt x="8570014" y="222457"/>
                    <a:pt x="8666263" y="166125"/>
                    <a:pt x="8759361" y="111567"/>
                  </a:cubicBezTo>
                  <a:cubicBezTo>
                    <a:pt x="8853575" y="56417"/>
                    <a:pt x="8951005" y="-636"/>
                    <a:pt x="9142847" y="-636"/>
                  </a:cubicBezTo>
                  <a:cubicBezTo>
                    <a:pt x="9334690" y="-636"/>
                    <a:pt x="9432120" y="56417"/>
                    <a:pt x="9526334" y="111567"/>
                  </a:cubicBezTo>
                  <a:cubicBezTo>
                    <a:pt x="9619432" y="166125"/>
                    <a:pt x="9715681" y="222457"/>
                    <a:pt x="9904831" y="222457"/>
                  </a:cubicBezTo>
                  <a:cubicBezTo>
                    <a:pt x="10093981" y="222457"/>
                    <a:pt x="10190230" y="166125"/>
                    <a:pt x="10283262" y="111567"/>
                  </a:cubicBezTo>
                  <a:cubicBezTo>
                    <a:pt x="10377542" y="56417"/>
                    <a:pt x="10474973" y="-636"/>
                    <a:pt x="10666814" y="-636"/>
                  </a:cubicBezTo>
                  <a:cubicBezTo>
                    <a:pt x="10858657" y="-636"/>
                    <a:pt x="10956087" y="56417"/>
                    <a:pt x="11050367" y="111567"/>
                  </a:cubicBezTo>
                  <a:cubicBezTo>
                    <a:pt x="11143399" y="166125"/>
                    <a:pt x="11239648" y="222457"/>
                    <a:pt x="11428798" y="222457"/>
                  </a:cubicBezTo>
                  <a:cubicBezTo>
                    <a:pt x="11617948" y="222457"/>
                    <a:pt x="11714197" y="166125"/>
                    <a:pt x="11807295" y="111567"/>
                  </a:cubicBezTo>
                  <a:cubicBezTo>
                    <a:pt x="11901509" y="56417"/>
                    <a:pt x="11999005" y="-636"/>
                    <a:pt x="12190847" y="-636"/>
                  </a:cubicBezTo>
                  <a:lnTo>
                    <a:pt x="12190847" y="9408"/>
                  </a:lnTo>
                  <a:cubicBezTo>
                    <a:pt x="12001698" y="9408"/>
                    <a:pt x="11905448" y="65806"/>
                    <a:pt x="11812350" y="120298"/>
                  </a:cubicBezTo>
                  <a:cubicBezTo>
                    <a:pt x="11718136" y="175514"/>
                    <a:pt x="11620706" y="232567"/>
                    <a:pt x="11428667" y="232567"/>
                  </a:cubicBezTo>
                  <a:close/>
                </a:path>
              </a:pathLst>
            </a:custGeom>
            <a:solidFill>
              <a:srgbClr val="E5E5E5"/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B7BCC9B-BE2A-F53C-BE51-44E931F6C151}"/>
              </a:ext>
            </a:extLst>
          </p:cNvPr>
          <p:cNvSpPr/>
          <p:nvPr/>
        </p:nvSpPr>
        <p:spPr>
          <a:xfrm>
            <a:off x="657800" y="208367"/>
            <a:ext cx="10888876" cy="6649633"/>
          </a:xfrm>
          <a:custGeom>
            <a:avLst/>
            <a:gdLst>
              <a:gd name="connsiteX0" fmla="*/ 10343599 w 10370028"/>
              <a:gd name="connsiteY0" fmla="*/ 25757 h 7149293"/>
              <a:gd name="connsiteX1" fmla="*/ 10343599 w 10370028"/>
              <a:gd name="connsiteY1" fmla="*/ 7122198 h 7149293"/>
              <a:gd name="connsiteX2" fmla="*/ 26225 w 10370028"/>
              <a:gd name="connsiteY2" fmla="*/ 7122198 h 7149293"/>
              <a:gd name="connsiteX3" fmla="*/ 26225 w 10370028"/>
              <a:gd name="connsiteY3" fmla="*/ 25757 h 7149293"/>
              <a:gd name="connsiteX4" fmla="*/ 10343599 w 10370028"/>
              <a:gd name="connsiteY4" fmla="*/ 25757 h 7149293"/>
              <a:gd name="connsiteX5" fmla="*/ 10369860 w 10370028"/>
              <a:gd name="connsiteY5" fmla="*/ -505 h 7149293"/>
              <a:gd name="connsiteX6" fmla="*/ -102 w 10370028"/>
              <a:gd name="connsiteY6" fmla="*/ -505 h 7149293"/>
              <a:gd name="connsiteX7" fmla="*/ -102 w 10370028"/>
              <a:gd name="connsiteY7" fmla="*/ 7148657 h 7149293"/>
              <a:gd name="connsiteX8" fmla="*/ 10369926 w 10370028"/>
              <a:gd name="connsiteY8" fmla="*/ 7148657 h 7149293"/>
              <a:gd name="connsiteX9" fmla="*/ 10369926 w 10370028"/>
              <a:gd name="connsiteY9" fmla="*/ -636 h 7149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70028" h="7149293">
                <a:moveTo>
                  <a:pt x="10343599" y="25757"/>
                </a:moveTo>
                <a:lnTo>
                  <a:pt x="10343599" y="7122198"/>
                </a:lnTo>
                <a:lnTo>
                  <a:pt x="26225" y="7122198"/>
                </a:lnTo>
                <a:lnTo>
                  <a:pt x="26225" y="25757"/>
                </a:lnTo>
                <a:lnTo>
                  <a:pt x="10343599" y="25757"/>
                </a:lnTo>
                <a:moveTo>
                  <a:pt x="10369860" y="-505"/>
                </a:moveTo>
                <a:lnTo>
                  <a:pt x="-102" y="-505"/>
                </a:lnTo>
                <a:lnTo>
                  <a:pt x="-102" y="7148657"/>
                </a:lnTo>
                <a:lnTo>
                  <a:pt x="10369926" y="7148657"/>
                </a:lnTo>
                <a:lnTo>
                  <a:pt x="10369926" y="-636"/>
                </a:ln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68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F8B1D7E-BCF1-2638-9090-A00CF149A434}"/>
              </a:ext>
            </a:extLst>
          </p:cNvPr>
          <p:cNvSpPr/>
          <p:nvPr/>
        </p:nvSpPr>
        <p:spPr>
          <a:xfrm>
            <a:off x="657800" y="208367"/>
            <a:ext cx="10888876" cy="6691148"/>
          </a:xfrm>
          <a:custGeom>
            <a:avLst/>
            <a:gdLst>
              <a:gd name="connsiteX0" fmla="*/ 10343599 w 10370028"/>
              <a:gd name="connsiteY0" fmla="*/ 25757 h 7149293"/>
              <a:gd name="connsiteX1" fmla="*/ 10343599 w 10370028"/>
              <a:gd name="connsiteY1" fmla="*/ 7122198 h 7149293"/>
              <a:gd name="connsiteX2" fmla="*/ 26225 w 10370028"/>
              <a:gd name="connsiteY2" fmla="*/ 7122198 h 7149293"/>
              <a:gd name="connsiteX3" fmla="*/ 26225 w 10370028"/>
              <a:gd name="connsiteY3" fmla="*/ 25757 h 7149293"/>
              <a:gd name="connsiteX4" fmla="*/ 10343599 w 10370028"/>
              <a:gd name="connsiteY4" fmla="*/ 25757 h 7149293"/>
              <a:gd name="connsiteX5" fmla="*/ 10369860 w 10370028"/>
              <a:gd name="connsiteY5" fmla="*/ -505 h 7149293"/>
              <a:gd name="connsiteX6" fmla="*/ -102 w 10370028"/>
              <a:gd name="connsiteY6" fmla="*/ -505 h 7149293"/>
              <a:gd name="connsiteX7" fmla="*/ -102 w 10370028"/>
              <a:gd name="connsiteY7" fmla="*/ 7148657 h 7149293"/>
              <a:gd name="connsiteX8" fmla="*/ 10369926 w 10370028"/>
              <a:gd name="connsiteY8" fmla="*/ 7148657 h 7149293"/>
              <a:gd name="connsiteX9" fmla="*/ 10369926 w 10370028"/>
              <a:gd name="connsiteY9" fmla="*/ -636 h 7149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70028" h="7149293">
                <a:moveTo>
                  <a:pt x="10343599" y="25757"/>
                </a:moveTo>
                <a:lnTo>
                  <a:pt x="10343599" y="7122198"/>
                </a:lnTo>
                <a:lnTo>
                  <a:pt x="26225" y="7122198"/>
                </a:lnTo>
                <a:lnTo>
                  <a:pt x="26225" y="25757"/>
                </a:lnTo>
                <a:lnTo>
                  <a:pt x="10343599" y="25757"/>
                </a:lnTo>
                <a:moveTo>
                  <a:pt x="10369860" y="-505"/>
                </a:moveTo>
                <a:lnTo>
                  <a:pt x="-102" y="-505"/>
                </a:lnTo>
                <a:lnTo>
                  <a:pt x="-102" y="7148657"/>
                </a:lnTo>
                <a:lnTo>
                  <a:pt x="10369926" y="7148657"/>
                </a:lnTo>
                <a:lnTo>
                  <a:pt x="10369926" y="-636"/>
                </a:ln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68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2D5F7074-B1A4-743F-715E-1710F783754B}"/>
              </a:ext>
            </a:extLst>
          </p:cNvPr>
          <p:cNvSpPr/>
          <p:nvPr/>
        </p:nvSpPr>
        <p:spPr>
          <a:xfrm>
            <a:off x="901569" y="435411"/>
            <a:ext cx="10401682" cy="6393764"/>
          </a:xfrm>
          <a:custGeom>
            <a:avLst/>
            <a:gdLst>
              <a:gd name="connsiteX0" fmla="*/ 9879291 w 9906049"/>
              <a:gd name="connsiteY0" fmla="*/ 25756 h 6733897"/>
              <a:gd name="connsiteX1" fmla="*/ 9879291 w 9906049"/>
              <a:gd name="connsiteY1" fmla="*/ 6707000 h 6733897"/>
              <a:gd name="connsiteX2" fmla="*/ 26225 w 9906049"/>
              <a:gd name="connsiteY2" fmla="*/ 6707000 h 6733897"/>
              <a:gd name="connsiteX3" fmla="*/ 26225 w 9906049"/>
              <a:gd name="connsiteY3" fmla="*/ 25756 h 6733897"/>
              <a:gd name="connsiteX4" fmla="*/ 9879291 w 9906049"/>
              <a:gd name="connsiteY4" fmla="*/ 25756 h 6733897"/>
              <a:gd name="connsiteX5" fmla="*/ 9905553 w 9906049"/>
              <a:gd name="connsiteY5" fmla="*/ -505 h 6733897"/>
              <a:gd name="connsiteX6" fmla="*/ -102 w 9906049"/>
              <a:gd name="connsiteY6" fmla="*/ -505 h 6733897"/>
              <a:gd name="connsiteX7" fmla="*/ -102 w 9906049"/>
              <a:gd name="connsiteY7" fmla="*/ 6733262 h 6733897"/>
              <a:gd name="connsiteX8" fmla="*/ 9905947 w 9906049"/>
              <a:gd name="connsiteY8" fmla="*/ 6733262 h 6733897"/>
              <a:gd name="connsiteX9" fmla="*/ 9905947 w 9906049"/>
              <a:gd name="connsiteY9" fmla="*/ -636 h 673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06049" h="6733897">
                <a:moveTo>
                  <a:pt x="9879291" y="25756"/>
                </a:moveTo>
                <a:lnTo>
                  <a:pt x="9879291" y="6707000"/>
                </a:lnTo>
                <a:lnTo>
                  <a:pt x="26225" y="6707000"/>
                </a:lnTo>
                <a:lnTo>
                  <a:pt x="26225" y="25756"/>
                </a:lnTo>
                <a:lnTo>
                  <a:pt x="9879291" y="25756"/>
                </a:lnTo>
                <a:moveTo>
                  <a:pt x="9905553" y="-505"/>
                </a:moveTo>
                <a:lnTo>
                  <a:pt x="-102" y="-505"/>
                </a:lnTo>
                <a:lnTo>
                  <a:pt x="-102" y="6733262"/>
                </a:lnTo>
                <a:lnTo>
                  <a:pt x="9905947" y="6733262"/>
                </a:lnTo>
                <a:lnTo>
                  <a:pt x="9905947" y="-636"/>
                </a:ln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69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2BE8888-CCD7-03CB-D769-4613B052D7BE}"/>
              </a:ext>
            </a:extLst>
          </p:cNvPr>
          <p:cNvSpPr/>
          <p:nvPr/>
        </p:nvSpPr>
        <p:spPr>
          <a:xfrm>
            <a:off x="740732" y="414968"/>
            <a:ext cx="82730" cy="6417551"/>
          </a:xfrm>
          <a:custGeom>
            <a:avLst/>
            <a:gdLst>
              <a:gd name="connsiteX0" fmla="*/ -101 w 78788"/>
              <a:gd name="connsiteY0" fmla="*/ 6636093 h 6676122"/>
              <a:gd name="connsiteX1" fmla="*/ 39292 w 78788"/>
              <a:gd name="connsiteY1" fmla="*/ 6596701 h 6676122"/>
              <a:gd name="connsiteX2" fmla="*/ 39292 w 78788"/>
              <a:gd name="connsiteY2" fmla="*/ 6596701 h 6676122"/>
              <a:gd name="connsiteX3" fmla="*/ 78684 w 78788"/>
              <a:gd name="connsiteY3" fmla="*/ 6636093 h 6676122"/>
              <a:gd name="connsiteX4" fmla="*/ 78684 w 78788"/>
              <a:gd name="connsiteY4" fmla="*/ 6636093 h 6676122"/>
              <a:gd name="connsiteX5" fmla="*/ 39292 w 78788"/>
              <a:gd name="connsiteY5" fmla="*/ 6675486 h 6676122"/>
              <a:gd name="connsiteX6" fmla="*/ 39292 w 78788"/>
              <a:gd name="connsiteY6" fmla="*/ 6675486 h 6676122"/>
              <a:gd name="connsiteX7" fmla="*/ -101 w 78788"/>
              <a:gd name="connsiteY7" fmla="*/ 6636093 h 6676122"/>
              <a:gd name="connsiteX8" fmla="*/ -101 w 78788"/>
              <a:gd name="connsiteY8" fmla="*/ 6479114 h 6676122"/>
              <a:gd name="connsiteX9" fmla="*/ 39292 w 78788"/>
              <a:gd name="connsiteY9" fmla="*/ 6439721 h 6676122"/>
              <a:gd name="connsiteX10" fmla="*/ 39292 w 78788"/>
              <a:gd name="connsiteY10" fmla="*/ 6439721 h 6676122"/>
              <a:gd name="connsiteX11" fmla="*/ 78684 w 78788"/>
              <a:gd name="connsiteY11" fmla="*/ 6479114 h 6676122"/>
              <a:gd name="connsiteX12" fmla="*/ 78684 w 78788"/>
              <a:gd name="connsiteY12" fmla="*/ 6479114 h 6676122"/>
              <a:gd name="connsiteX13" fmla="*/ 39292 w 78788"/>
              <a:gd name="connsiteY13" fmla="*/ 6518506 h 6676122"/>
              <a:gd name="connsiteX14" fmla="*/ 39292 w 78788"/>
              <a:gd name="connsiteY14" fmla="*/ 6518506 h 6676122"/>
              <a:gd name="connsiteX15" fmla="*/ -101 w 78788"/>
              <a:gd name="connsiteY15" fmla="*/ 6479114 h 6676122"/>
              <a:gd name="connsiteX16" fmla="*/ -101 w 78788"/>
              <a:gd name="connsiteY16" fmla="*/ 6322003 h 6676122"/>
              <a:gd name="connsiteX17" fmla="*/ 39292 w 78788"/>
              <a:gd name="connsiteY17" fmla="*/ 6282611 h 6676122"/>
              <a:gd name="connsiteX18" fmla="*/ 39292 w 78788"/>
              <a:gd name="connsiteY18" fmla="*/ 6282611 h 6676122"/>
              <a:gd name="connsiteX19" fmla="*/ 78684 w 78788"/>
              <a:gd name="connsiteY19" fmla="*/ 6322003 h 6676122"/>
              <a:gd name="connsiteX20" fmla="*/ 78684 w 78788"/>
              <a:gd name="connsiteY20" fmla="*/ 6322003 h 6676122"/>
              <a:gd name="connsiteX21" fmla="*/ 39292 w 78788"/>
              <a:gd name="connsiteY21" fmla="*/ 6361396 h 6676122"/>
              <a:gd name="connsiteX22" fmla="*/ 39292 w 78788"/>
              <a:gd name="connsiteY22" fmla="*/ 6361396 h 6676122"/>
              <a:gd name="connsiteX23" fmla="*/ -101 w 78788"/>
              <a:gd name="connsiteY23" fmla="*/ 6322003 h 6676122"/>
              <a:gd name="connsiteX24" fmla="*/ -101 w 78788"/>
              <a:gd name="connsiteY24" fmla="*/ 6164827 h 6676122"/>
              <a:gd name="connsiteX25" fmla="*/ 39292 w 78788"/>
              <a:gd name="connsiteY25" fmla="*/ 6125434 h 6676122"/>
              <a:gd name="connsiteX26" fmla="*/ 39292 w 78788"/>
              <a:gd name="connsiteY26" fmla="*/ 6125434 h 6676122"/>
              <a:gd name="connsiteX27" fmla="*/ 78684 w 78788"/>
              <a:gd name="connsiteY27" fmla="*/ 6164827 h 6676122"/>
              <a:gd name="connsiteX28" fmla="*/ 78684 w 78788"/>
              <a:gd name="connsiteY28" fmla="*/ 6164827 h 6676122"/>
              <a:gd name="connsiteX29" fmla="*/ 39292 w 78788"/>
              <a:gd name="connsiteY29" fmla="*/ 6204219 h 6676122"/>
              <a:gd name="connsiteX30" fmla="*/ 39292 w 78788"/>
              <a:gd name="connsiteY30" fmla="*/ 6204219 h 6676122"/>
              <a:gd name="connsiteX31" fmla="*/ -101 w 78788"/>
              <a:gd name="connsiteY31" fmla="*/ 6164827 h 6676122"/>
              <a:gd name="connsiteX32" fmla="*/ -101 w 78788"/>
              <a:gd name="connsiteY32" fmla="*/ 6007848 h 6676122"/>
              <a:gd name="connsiteX33" fmla="*/ 39292 w 78788"/>
              <a:gd name="connsiteY33" fmla="*/ 5968455 h 6676122"/>
              <a:gd name="connsiteX34" fmla="*/ 39292 w 78788"/>
              <a:gd name="connsiteY34" fmla="*/ 5968455 h 6676122"/>
              <a:gd name="connsiteX35" fmla="*/ 78684 w 78788"/>
              <a:gd name="connsiteY35" fmla="*/ 6007848 h 6676122"/>
              <a:gd name="connsiteX36" fmla="*/ 78684 w 78788"/>
              <a:gd name="connsiteY36" fmla="*/ 6007848 h 6676122"/>
              <a:gd name="connsiteX37" fmla="*/ 39292 w 78788"/>
              <a:gd name="connsiteY37" fmla="*/ 6047240 h 6676122"/>
              <a:gd name="connsiteX38" fmla="*/ 39292 w 78788"/>
              <a:gd name="connsiteY38" fmla="*/ 6047240 h 6676122"/>
              <a:gd name="connsiteX39" fmla="*/ -101 w 78788"/>
              <a:gd name="connsiteY39" fmla="*/ 6007848 h 6676122"/>
              <a:gd name="connsiteX40" fmla="*/ -101 w 78788"/>
              <a:gd name="connsiteY40" fmla="*/ 5850737 h 6676122"/>
              <a:gd name="connsiteX41" fmla="*/ 39292 w 78788"/>
              <a:gd name="connsiteY41" fmla="*/ 5811344 h 6676122"/>
              <a:gd name="connsiteX42" fmla="*/ 39292 w 78788"/>
              <a:gd name="connsiteY42" fmla="*/ 5811344 h 6676122"/>
              <a:gd name="connsiteX43" fmla="*/ 78684 w 78788"/>
              <a:gd name="connsiteY43" fmla="*/ 5850737 h 6676122"/>
              <a:gd name="connsiteX44" fmla="*/ 78684 w 78788"/>
              <a:gd name="connsiteY44" fmla="*/ 5850737 h 6676122"/>
              <a:gd name="connsiteX45" fmla="*/ 39292 w 78788"/>
              <a:gd name="connsiteY45" fmla="*/ 5890129 h 6676122"/>
              <a:gd name="connsiteX46" fmla="*/ 39292 w 78788"/>
              <a:gd name="connsiteY46" fmla="*/ 5890129 h 6676122"/>
              <a:gd name="connsiteX47" fmla="*/ -101 w 78788"/>
              <a:gd name="connsiteY47" fmla="*/ 5850737 h 6676122"/>
              <a:gd name="connsiteX48" fmla="*/ -101 w 78788"/>
              <a:gd name="connsiteY48" fmla="*/ 5693626 h 6676122"/>
              <a:gd name="connsiteX49" fmla="*/ 39292 w 78788"/>
              <a:gd name="connsiteY49" fmla="*/ 5654233 h 6676122"/>
              <a:gd name="connsiteX50" fmla="*/ 39292 w 78788"/>
              <a:gd name="connsiteY50" fmla="*/ 5654233 h 6676122"/>
              <a:gd name="connsiteX51" fmla="*/ 78684 w 78788"/>
              <a:gd name="connsiteY51" fmla="*/ 5693626 h 6676122"/>
              <a:gd name="connsiteX52" fmla="*/ 78684 w 78788"/>
              <a:gd name="connsiteY52" fmla="*/ 5693626 h 6676122"/>
              <a:gd name="connsiteX53" fmla="*/ 39292 w 78788"/>
              <a:gd name="connsiteY53" fmla="*/ 5733018 h 6676122"/>
              <a:gd name="connsiteX54" fmla="*/ 39292 w 78788"/>
              <a:gd name="connsiteY54" fmla="*/ 5733018 h 6676122"/>
              <a:gd name="connsiteX55" fmla="*/ -101 w 78788"/>
              <a:gd name="connsiteY55" fmla="*/ 5693626 h 6676122"/>
              <a:gd name="connsiteX56" fmla="*/ -101 w 78788"/>
              <a:gd name="connsiteY56" fmla="*/ 5536581 h 6676122"/>
              <a:gd name="connsiteX57" fmla="*/ 39292 w 78788"/>
              <a:gd name="connsiteY57" fmla="*/ 5497189 h 6676122"/>
              <a:gd name="connsiteX58" fmla="*/ 39292 w 78788"/>
              <a:gd name="connsiteY58" fmla="*/ 5497189 h 6676122"/>
              <a:gd name="connsiteX59" fmla="*/ 78684 w 78788"/>
              <a:gd name="connsiteY59" fmla="*/ 5536581 h 6676122"/>
              <a:gd name="connsiteX60" fmla="*/ 78684 w 78788"/>
              <a:gd name="connsiteY60" fmla="*/ 5536581 h 6676122"/>
              <a:gd name="connsiteX61" fmla="*/ 39292 w 78788"/>
              <a:gd name="connsiteY61" fmla="*/ 5575974 h 6676122"/>
              <a:gd name="connsiteX62" fmla="*/ 39292 w 78788"/>
              <a:gd name="connsiteY62" fmla="*/ 5575974 h 6676122"/>
              <a:gd name="connsiteX63" fmla="*/ -101 w 78788"/>
              <a:gd name="connsiteY63" fmla="*/ 5536581 h 6676122"/>
              <a:gd name="connsiteX64" fmla="*/ -101 w 78788"/>
              <a:gd name="connsiteY64" fmla="*/ 5379470 h 6676122"/>
              <a:gd name="connsiteX65" fmla="*/ 39292 w 78788"/>
              <a:gd name="connsiteY65" fmla="*/ 5340077 h 6676122"/>
              <a:gd name="connsiteX66" fmla="*/ 39292 w 78788"/>
              <a:gd name="connsiteY66" fmla="*/ 5340077 h 6676122"/>
              <a:gd name="connsiteX67" fmla="*/ 78684 w 78788"/>
              <a:gd name="connsiteY67" fmla="*/ 5379470 h 6676122"/>
              <a:gd name="connsiteX68" fmla="*/ 78684 w 78788"/>
              <a:gd name="connsiteY68" fmla="*/ 5379470 h 6676122"/>
              <a:gd name="connsiteX69" fmla="*/ 39292 w 78788"/>
              <a:gd name="connsiteY69" fmla="*/ 5418863 h 6676122"/>
              <a:gd name="connsiteX70" fmla="*/ 39292 w 78788"/>
              <a:gd name="connsiteY70" fmla="*/ 5418863 h 6676122"/>
              <a:gd name="connsiteX71" fmla="*/ -101 w 78788"/>
              <a:gd name="connsiteY71" fmla="*/ 5379470 h 6676122"/>
              <a:gd name="connsiteX72" fmla="*/ -101 w 78788"/>
              <a:gd name="connsiteY72" fmla="*/ 5222491 h 6676122"/>
              <a:gd name="connsiteX73" fmla="*/ 39292 w 78788"/>
              <a:gd name="connsiteY73" fmla="*/ 5183099 h 6676122"/>
              <a:gd name="connsiteX74" fmla="*/ 39292 w 78788"/>
              <a:gd name="connsiteY74" fmla="*/ 5183099 h 6676122"/>
              <a:gd name="connsiteX75" fmla="*/ 78684 w 78788"/>
              <a:gd name="connsiteY75" fmla="*/ 5222491 h 6676122"/>
              <a:gd name="connsiteX76" fmla="*/ 78684 w 78788"/>
              <a:gd name="connsiteY76" fmla="*/ 5222491 h 6676122"/>
              <a:gd name="connsiteX77" fmla="*/ 39292 w 78788"/>
              <a:gd name="connsiteY77" fmla="*/ 5261884 h 6676122"/>
              <a:gd name="connsiteX78" fmla="*/ 39292 w 78788"/>
              <a:gd name="connsiteY78" fmla="*/ 5261884 h 6676122"/>
              <a:gd name="connsiteX79" fmla="*/ -101 w 78788"/>
              <a:gd name="connsiteY79" fmla="*/ 5222491 h 6676122"/>
              <a:gd name="connsiteX80" fmla="*/ -101 w 78788"/>
              <a:gd name="connsiteY80" fmla="*/ 5065380 h 6676122"/>
              <a:gd name="connsiteX81" fmla="*/ 39292 w 78788"/>
              <a:gd name="connsiteY81" fmla="*/ 5025988 h 6676122"/>
              <a:gd name="connsiteX82" fmla="*/ 39292 w 78788"/>
              <a:gd name="connsiteY82" fmla="*/ 5025988 h 6676122"/>
              <a:gd name="connsiteX83" fmla="*/ 78684 w 78788"/>
              <a:gd name="connsiteY83" fmla="*/ 5065380 h 6676122"/>
              <a:gd name="connsiteX84" fmla="*/ 78684 w 78788"/>
              <a:gd name="connsiteY84" fmla="*/ 5065380 h 6676122"/>
              <a:gd name="connsiteX85" fmla="*/ 39292 w 78788"/>
              <a:gd name="connsiteY85" fmla="*/ 5104773 h 6676122"/>
              <a:gd name="connsiteX86" fmla="*/ 39292 w 78788"/>
              <a:gd name="connsiteY86" fmla="*/ 5104773 h 6676122"/>
              <a:gd name="connsiteX87" fmla="*/ -101 w 78788"/>
              <a:gd name="connsiteY87" fmla="*/ 5065380 h 6676122"/>
              <a:gd name="connsiteX88" fmla="*/ -101 w 78788"/>
              <a:gd name="connsiteY88" fmla="*/ 4908203 h 6676122"/>
              <a:gd name="connsiteX89" fmla="*/ 39292 w 78788"/>
              <a:gd name="connsiteY89" fmla="*/ 4868811 h 6676122"/>
              <a:gd name="connsiteX90" fmla="*/ 39292 w 78788"/>
              <a:gd name="connsiteY90" fmla="*/ 4868811 h 6676122"/>
              <a:gd name="connsiteX91" fmla="*/ 78684 w 78788"/>
              <a:gd name="connsiteY91" fmla="*/ 4908203 h 6676122"/>
              <a:gd name="connsiteX92" fmla="*/ 78684 w 78788"/>
              <a:gd name="connsiteY92" fmla="*/ 4908203 h 6676122"/>
              <a:gd name="connsiteX93" fmla="*/ 39292 w 78788"/>
              <a:gd name="connsiteY93" fmla="*/ 4947596 h 6676122"/>
              <a:gd name="connsiteX94" fmla="*/ 39292 w 78788"/>
              <a:gd name="connsiteY94" fmla="*/ 4947596 h 6676122"/>
              <a:gd name="connsiteX95" fmla="*/ -101 w 78788"/>
              <a:gd name="connsiteY95" fmla="*/ 4908203 h 6676122"/>
              <a:gd name="connsiteX96" fmla="*/ -101 w 78788"/>
              <a:gd name="connsiteY96" fmla="*/ 4751225 h 6676122"/>
              <a:gd name="connsiteX97" fmla="*/ 39292 w 78788"/>
              <a:gd name="connsiteY97" fmla="*/ 4711832 h 6676122"/>
              <a:gd name="connsiteX98" fmla="*/ 39292 w 78788"/>
              <a:gd name="connsiteY98" fmla="*/ 4711832 h 6676122"/>
              <a:gd name="connsiteX99" fmla="*/ 78684 w 78788"/>
              <a:gd name="connsiteY99" fmla="*/ 4751225 h 6676122"/>
              <a:gd name="connsiteX100" fmla="*/ 78684 w 78788"/>
              <a:gd name="connsiteY100" fmla="*/ 4751225 h 6676122"/>
              <a:gd name="connsiteX101" fmla="*/ 39292 w 78788"/>
              <a:gd name="connsiteY101" fmla="*/ 4790617 h 6676122"/>
              <a:gd name="connsiteX102" fmla="*/ 39292 w 78788"/>
              <a:gd name="connsiteY102" fmla="*/ 4790617 h 6676122"/>
              <a:gd name="connsiteX103" fmla="*/ -101 w 78788"/>
              <a:gd name="connsiteY103" fmla="*/ 4751225 h 6676122"/>
              <a:gd name="connsiteX104" fmla="*/ -101 w 78788"/>
              <a:gd name="connsiteY104" fmla="*/ 4594113 h 6676122"/>
              <a:gd name="connsiteX105" fmla="*/ 39292 w 78788"/>
              <a:gd name="connsiteY105" fmla="*/ 4554721 h 6676122"/>
              <a:gd name="connsiteX106" fmla="*/ 39292 w 78788"/>
              <a:gd name="connsiteY106" fmla="*/ 4554721 h 6676122"/>
              <a:gd name="connsiteX107" fmla="*/ 78684 w 78788"/>
              <a:gd name="connsiteY107" fmla="*/ 4594113 h 6676122"/>
              <a:gd name="connsiteX108" fmla="*/ 78684 w 78788"/>
              <a:gd name="connsiteY108" fmla="*/ 4594113 h 6676122"/>
              <a:gd name="connsiteX109" fmla="*/ 39292 w 78788"/>
              <a:gd name="connsiteY109" fmla="*/ 4633506 h 6676122"/>
              <a:gd name="connsiteX110" fmla="*/ 39292 w 78788"/>
              <a:gd name="connsiteY110" fmla="*/ 4633506 h 6676122"/>
              <a:gd name="connsiteX111" fmla="*/ -101 w 78788"/>
              <a:gd name="connsiteY111" fmla="*/ 4594113 h 6676122"/>
              <a:gd name="connsiteX112" fmla="*/ -101 w 78788"/>
              <a:gd name="connsiteY112" fmla="*/ 4436937 h 6676122"/>
              <a:gd name="connsiteX113" fmla="*/ 39292 w 78788"/>
              <a:gd name="connsiteY113" fmla="*/ 4397545 h 6676122"/>
              <a:gd name="connsiteX114" fmla="*/ 39292 w 78788"/>
              <a:gd name="connsiteY114" fmla="*/ 4397545 h 6676122"/>
              <a:gd name="connsiteX115" fmla="*/ 78684 w 78788"/>
              <a:gd name="connsiteY115" fmla="*/ 4436937 h 6676122"/>
              <a:gd name="connsiteX116" fmla="*/ 78684 w 78788"/>
              <a:gd name="connsiteY116" fmla="*/ 4436937 h 6676122"/>
              <a:gd name="connsiteX117" fmla="*/ 39292 w 78788"/>
              <a:gd name="connsiteY117" fmla="*/ 4476330 h 6676122"/>
              <a:gd name="connsiteX118" fmla="*/ 39292 w 78788"/>
              <a:gd name="connsiteY118" fmla="*/ 4476330 h 6676122"/>
              <a:gd name="connsiteX119" fmla="*/ -101 w 78788"/>
              <a:gd name="connsiteY119" fmla="*/ 4436937 h 6676122"/>
              <a:gd name="connsiteX120" fmla="*/ -101 w 78788"/>
              <a:gd name="connsiteY120" fmla="*/ 4279958 h 6676122"/>
              <a:gd name="connsiteX121" fmla="*/ 39292 w 78788"/>
              <a:gd name="connsiteY121" fmla="*/ 4240565 h 6676122"/>
              <a:gd name="connsiteX122" fmla="*/ 39292 w 78788"/>
              <a:gd name="connsiteY122" fmla="*/ 4240565 h 6676122"/>
              <a:gd name="connsiteX123" fmla="*/ 78684 w 78788"/>
              <a:gd name="connsiteY123" fmla="*/ 4279958 h 6676122"/>
              <a:gd name="connsiteX124" fmla="*/ 78684 w 78788"/>
              <a:gd name="connsiteY124" fmla="*/ 4279958 h 6676122"/>
              <a:gd name="connsiteX125" fmla="*/ 39292 w 78788"/>
              <a:gd name="connsiteY125" fmla="*/ 4319350 h 6676122"/>
              <a:gd name="connsiteX126" fmla="*/ 39292 w 78788"/>
              <a:gd name="connsiteY126" fmla="*/ 4319350 h 6676122"/>
              <a:gd name="connsiteX127" fmla="*/ -101 w 78788"/>
              <a:gd name="connsiteY127" fmla="*/ 4279958 h 6676122"/>
              <a:gd name="connsiteX128" fmla="*/ -101 w 78788"/>
              <a:gd name="connsiteY128" fmla="*/ 4122847 h 6676122"/>
              <a:gd name="connsiteX129" fmla="*/ 39292 w 78788"/>
              <a:gd name="connsiteY129" fmla="*/ 4083454 h 6676122"/>
              <a:gd name="connsiteX130" fmla="*/ 39292 w 78788"/>
              <a:gd name="connsiteY130" fmla="*/ 4083454 h 6676122"/>
              <a:gd name="connsiteX131" fmla="*/ 78684 w 78788"/>
              <a:gd name="connsiteY131" fmla="*/ 4122847 h 6676122"/>
              <a:gd name="connsiteX132" fmla="*/ 78684 w 78788"/>
              <a:gd name="connsiteY132" fmla="*/ 4122847 h 6676122"/>
              <a:gd name="connsiteX133" fmla="*/ 39292 w 78788"/>
              <a:gd name="connsiteY133" fmla="*/ 4162239 h 6676122"/>
              <a:gd name="connsiteX134" fmla="*/ 39292 w 78788"/>
              <a:gd name="connsiteY134" fmla="*/ 4162239 h 6676122"/>
              <a:gd name="connsiteX135" fmla="*/ -101 w 78788"/>
              <a:gd name="connsiteY135" fmla="*/ 4122847 h 6676122"/>
              <a:gd name="connsiteX136" fmla="*/ -101 w 78788"/>
              <a:gd name="connsiteY136" fmla="*/ 3965802 h 6676122"/>
              <a:gd name="connsiteX137" fmla="*/ 38963 w 78788"/>
              <a:gd name="connsiteY137" fmla="*/ 3926081 h 6676122"/>
              <a:gd name="connsiteX138" fmla="*/ 39292 w 78788"/>
              <a:gd name="connsiteY138" fmla="*/ 3926081 h 6676122"/>
              <a:gd name="connsiteX139" fmla="*/ 39292 w 78788"/>
              <a:gd name="connsiteY139" fmla="*/ 3926081 h 6676122"/>
              <a:gd name="connsiteX140" fmla="*/ 78684 w 78788"/>
              <a:gd name="connsiteY140" fmla="*/ 3965474 h 6676122"/>
              <a:gd name="connsiteX141" fmla="*/ 78684 w 78788"/>
              <a:gd name="connsiteY141" fmla="*/ 3965802 h 6676122"/>
              <a:gd name="connsiteX142" fmla="*/ 78684 w 78788"/>
              <a:gd name="connsiteY142" fmla="*/ 3965802 h 6676122"/>
              <a:gd name="connsiteX143" fmla="*/ 39292 w 78788"/>
              <a:gd name="connsiteY143" fmla="*/ 4005195 h 6676122"/>
              <a:gd name="connsiteX144" fmla="*/ 39292 w 78788"/>
              <a:gd name="connsiteY144" fmla="*/ 4005195 h 6676122"/>
              <a:gd name="connsiteX145" fmla="*/ -101 w 78788"/>
              <a:gd name="connsiteY145" fmla="*/ 3965802 h 6676122"/>
              <a:gd name="connsiteX146" fmla="*/ -101 w 78788"/>
              <a:gd name="connsiteY146" fmla="*/ 3808691 h 6676122"/>
              <a:gd name="connsiteX147" fmla="*/ 39292 w 78788"/>
              <a:gd name="connsiteY147" fmla="*/ 3769298 h 6676122"/>
              <a:gd name="connsiteX148" fmla="*/ 39292 w 78788"/>
              <a:gd name="connsiteY148" fmla="*/ 3769298 h 6676122"/>
              <a:gd name="connsiteX149" fmla="*/ 78684 w 78788"/>
              <a:gd name="connsiteY149" fmla="*/ 3808691 h 6676122"/>
              <a:gd name="connsiteX150" fmla="*/ 78684 w 78788"/>
              <a:gd name="connsiteY150" fmla="*/ 3808691 h 6676122"/>
              <a:gd name="connsiteX151" fmla="*/ 39292 w 78788"/>
              <a:gd name="connsiteY151" fmla="*/ 3848084 h 6676122"/>
              <a:gd name="connsiteX152" fmla="*/ 39292 w 78788"/>
              <a:gd name="connsiteY152" fmla="*/ 3848084 h 6676122"/>
              <a:gd name="connsiteX153" fmla="*/ -101 w 78788"/>
              <a:gd name="connsiteY153" fmla="*/ 3808888 h 6676122"/>
              <a:gd name="connsiteX154" fmla="*/ -101 w 78788"/>
              <a:gd name="connsiteY154" fmla="*/ 3651581 h 6676122"/>
              <a:gd name="connsiteX155" fmla="*/ 39292 w 78788"/>
              <a:gd name="connsiteY155" fmla="*/ 3612188 h 6676122"/>
              <a:gd name="connsiteX156" fmla="*/ 39292 w 78788"/>
              <a:gd name="connsiteY156" fmla="*/ 3612188 h 6676122"/>
              <a:gd name="connsiteX157" fmla="*/ 78684 w 78788"/>
              <a:gd name="connsiteY157" fmla="*/ 3651581 h 6676122"/>
              <a:gd name="connsiteX158" fmla="*/ 78684 w 78788"/>
              <a:gd name="connsiteY158" fmla="*/ 3651581 h 6676122"/>
              <a:gd name="connsiteX159" fmla="*/ 39292 w 78788"/>
              <a:gd name="connsiteY159" fmla="*/ 3690973 h 6676122"/>
              <a:gd name="connsiteX160" fmla="*/ 39292 w 78788"/>
              <a:gd name="connsiteY160" fmla="*/ 3690973 h 6676122"/>
              <a:gd name="connsiteX161" fmla="*/ -101 w 78788"/>
              <a:gd name="connsiteY161" fmla="*/ 3651581 h 6676122"/>
              <a:gd name="connsiteX162" fmla="*/ -101 w 78788"/>
              <a:gd name="connsiteY162" fmla="*/ 3651318 h 6676122"/>
              <a:gd name="connsiteX163" fmla="*/ -101 w 78788"/>
              <a:gd name="connsiteY163" fmla="*/ 3494404 h 6676122"/>
              <a:gd name="connsiteX164" fmla="*/ 39292 w 78788"/>
              <a:gd name="connsiteY164" fmla="*/ 3455011 h 6676122"/>
              <a:gd name="connsiteX165" fmla="*/ 39292 w 78788"/>
              <a:gd name="connsiteY165" fmla="*/ 3455011 h 6676122"/>
              <a:gd name="connsiteX166" fmla="*/ 78684 w 78788"/>
              <a:gd name="connsiteY166" fmla="*/ 3494404 h 6676122"/>
              <a:gd name="connsiteX167" fmla="*/ 78684 w 78788"/>
              <a:gd name="connsiteY167" fmla="*/ 3494404 h 6676122"/>
              <a:gd name="connsiteX168" fmla="*/ 39686 w 78788"/>
              <a:gd name="connsiteY168" fmla="*/ 3534191 h 6676122"/>
              <a:gd name="connsiteX169" fmla="*/ 39292 w 78788"/>
              <a:gd name="connsiteY169" fmla="*/ 3534191 h 6676122"/>
              <a:gd name="connsiteX170" fmla="*/ 39292 w 78788"/>
              <a:gd name="connsiteY170" fmla="*/ 3534191 h 6676122"/>
              <a:gd name="connsiteX171" fmla="*/ -101 w 78788"/>
              <a:gd name="connsiteY171" fmla="*/ 3494798 h 6676122"/>
              <a:gd name="connsiteX172" fmla="*/ -101 w 78788"/>
              <a:gd name="connsiteY172" fmla="*/ 3494404 h 6676122"/>
              <a:gd name="connsiteX173" fmla="*/ -101 w 78788"/>
              <a:gd name="connsiteY173" fmla="*/ 3337424 h 6676122"/>
              <a:gd name="connsiteX174" fmla="*/ 39292 w 78788"/>
              <a:gd name="connsiteY174" fmla="*/ 3298032 h 6676122"/>
              <a:gd name="connsiteX175" fmla="*/ 39292 w 78788"/>
              <a:gd name="connsiteY175" fmla="*/ 3298032 h 6676122"/>
              <a:gd name="connsiteX176" fmla="*/ 78684 w 78788"/>
              <a:gd name="connsiteY176" fmla="*/ 3337424 h 6676122"/>
              <a:gd name="connsiteX177" fmla="*/ 78684 w 78788"/>
              <a:gd name="connsiteY177" fmla="*/ 3337424 h 6676122"/>
              <a:gd name="connsiteX178" fmla="*/ 39292 w 78788"/>
              <a:gd name="connsiteY178" fmla="*/ 3376817 h 6676122"/>
              <a:gd name="connsiteX179" fmla="*/ 39292 w 78788"/>
              <a:gd name="connsiteY179" fmla="*/ 3376817 h 6676122"/>
              <a:gd name="connsiteX180" fmla="*/ -101 w 78788"/>
              <a:gd name="connsiteY180" fmla="*/ 3337424 h 6676122"/>
              <a:gd name="connsiteX181" fmla="*/ -101 w 78788"/>
              <a:gd name="connsiteY181" fmla="*/ 3180314 h 6676122"/>
              <a:gd name="connsiteX182" fmla="*/ 39292 w 78788"/>
              <a:gd name="connsiteY182" fmla="*/ 3140922 h 6676122"/>
              <a:gd name="connsiteX183" fmla="*/ 39292 w 78788"/>
              <a:gd name="connsiteY183" fmla="*/ 3140922 h 6676122"/>
              <a:gd name="connsiteX184" fmla="*/ 78684 w 78788"/>
              <a:gd name="connsiteY184" fmla="*/ 3180314 h 6676122"/>
              <a:gd name="connsiteX185" fmla="*/ 78684 w 78788"/>
              <a:gd name="connsiteY185" fmla="*/ 3180314 h 6676122"/>
              <a:gd name="connsiteX186" fmla="*/ 39292 w 78788"/>
              <a:gd name="connsiteY186" fmla="*/ 3219707 h 6676122"/>
              <a:gd name="connsiteX187" fmla="*/ 39292 w 78788"/>
              <a:gd name="connsiteY187" fmla="*/ 3219707 h 6676122"/>
              <a:gd name="connsiteX188" fmla="*/ -101 w 78788"/>
              <a:gd name="connsiteY188" fmla="*/ 3180314 h 6676122"/>
              <a:gd name="connsiteX189" fmla="*/ -101 w 78788"/>
              <a:gd name="connsiteY189" fmla="*/ 3023334 h 6676122"/>
              <a:gd name="connsiteX190" fmla="*/ 39292 w 78788"/>
              <a:gd name="connsiteY190" fmla="*/ 2983942 h 6676122"/>
              <a:gd name="connsiteX191" fmla="*/ 39292 w 78788"/>
              <a:gd name="connsiteY191" fmla="*/ 2983942 h 6676122"/>
              <a:gd name="connsiteX192" fmla="*/ 78684 w 78788"/>
              <a:gd name="connsiteY192" fmla="*/ 3023334 h 6676122"/>
              <a:gd name="connsiteX193" fmla="*/ 78684 w 78788"/>
              <a:gd name="connsiteY193" fmla="*/ 3023334 h 6676122"/>
              <a:gd name="connsiteX194" fmla="*/ 39292 w 78788"/>
              <a:gd name="connsiteY194" fmla="*/ 3062727 h 6676122"/>
              <a:gd name="connsiteX195" fmla="*/ 39292 w 78788"/>
              <a:gd name="connsiteY195" fmla="*/ 3062727 h 6676122"/>
              <a:gd name="connsiteX196" fmla="*/ -101 w 78788"/>
              <a:gd name="connsiteY196" fmla="*/ 3023334 h 6676122"/>
              <a:gd name="connsiteX197" fmla="*/ -101 w 78788"/>
              <a:gd name="connsiteY197" fmla="*/ 2866158 h 6676122"/>
              <a:gd name="connsiteX198" fmla="*/ 39292 w 78788"/>
              <a:gd name="connsiteY198" fmla="*/ 2826766 h 6676122"/>
              <a:gd name="connsiteX199" fmla="*/ 39292 w 78788"/>
              <a:gd name="connsiteY199" fmla="*/ 2826766 h 6676122"/>
              <a:gd name="connsiteX200" fmla="*/ 78684 w 78788"/>
              <a:gd name="connsiteY200" fmla="*/ 2866158 h 6676122"/>
              <a:gd name="connsiteX201" fmla="*/ 78684 w 78788"/>
              <a:gd name="connsiteY201" fmla="*/ 2866158 h 6676122"/>
              <a:gd name="connsiteX202" fmla="*/ 39292 w 78788"/>
              <a:gd name="connsiteY202" fmla="*/ 2905551 h 6676122"/>
              <a:gd name="connsiteX203" fmla="*/ 39292 w 78788"/>
              <a:gd name="connsiteY203" fmla="*/ 2905551 h 6676122"/>
              <a:gd name="connsiteX204" fmla="*/ -101 w 78788"/>
              <a:gd name="connsiteY204" fmla="*/ 2866158 h 6676122"/>
              <a:gd name="connsiteX205" fmla="*/ -101 w 78788"/>
              <a:gd name="connsiteY205" fmla="*/ 2709047 h 6676122"/>
              <a:gd name="connsiteX206" fmla="*/ 39292 w 78788"/>
              <a:gd name="connsiteY206" fmla="*/ 2669655 h 6676122"/>
              <a:gd name="connsiteX207" fmla="*/ 39292 w 78788"/>
              <a:gd name="connsiteY207" fmla="*/ 2669655 h 6676122"/>
              <a:gd name="connsiteX208" fmla="*/ 78684 w 78788"/>
              <a:gd name="connsiteY208" fmla="*/ 2709047 h 6676122"/>
              <a:gd name="connsiteX209" fmla="*/ 78684 w 78788"/>
              <a:gd name="connsiteY209" fmla="*/ 2709047 h 6676122"/>
              <a:gd name="connsiteX210" fmla="*/ 39292 w 78788"/>
              <a:gd name="connsiteY210" fmla="*/ 2748440 h 6676122"/>
              <a:gd name="connsiteX211" fmla="*/ 39292 w 78788"/>
              <a:gd name="connsiteY211" fmla="*/ 2748440 h 6676122"/>
              <a:gd name="connsiteX212" fmla="*/ -101 w 78788"/>
              <a:gd name="connsiteY212" fmla="*/ 2709047 h 6676122"/>
              <a:gd name="connsiteX213" fmla="*/ -101 w 78788"/>
              <a:gd name="connsiteY213" fmla="*/ 2552068 h 6676122"/>
              <a:gd name="connsiteX214" fmla="*/ 39292 w 78788"/>
              <a:gd name="connsiteY214" fmla="*/ 2512675 h 6676122"/>
              <a:gd name="connsiteX215" fmla="*/ 39292 w 78788"/>
              <a:gd name="connsiteY215" fmla="*/ 2512675 h 6676122"/>
              <a:gd name="connsiteX216" fmla="*/ 78684 w 78788"/>
              <a:gd name="connsiteY216" fmla="*/ 2552068 h 6676122"/>
              <a:gd name="connsiteX217" fmla="*/ 78684 w 78788"/>
              <a:gd name="connsiteY217" fmla="*/ 2552068 h 6676122"/>
              <a:gd name="connsiteX218" fmla="*/ 39292 w 78788"/>
              <a:gd name="connsiteY218" fmla="*/ 2591460 h 6676122"/>
              <a:gd name="connsiteX219" fmla="*/ 39292 w 78788"/>
              <a:gd name="connsiteY219" fmla="*/ 2591460 h 6676122"/>
              <a:gd name="connsiteX220" fmla="*/ -101 w 78788"/>
              <a:gd name="connsiteY220" fmla="*/ 2552068 h 6676122"/>
              <a:gd name="connsiteX221" fmla="*/ -101 w 78788"/>
              <a:gd name="connsiteY221" fmla="*/ 2394892 h 6676122"/>
              <a:gd name="connsiteX222" fmla="*/ 39292 w 78788"/>
              <a:gd name="connsiteY222" fmla="*/ 2355499 h 6676122"/>
              <a:gd name="connsiteX223" fmla="*/ 39292 w 78788"/>
              <a:gd name="connsiteY223" fmla="*/ 2355499 h 6676122"/>
              <a:gd name="connsiteX224" fmla="*/ 78684 w 78788"/>
              <a:gd name="connsiteY224" fmla="*/ 2394892 h 6676122"/>
              <a:gd name="connsiteX225" fmla="*/ 78684 w 78788"/>
              <a:gd name="connsiteY225" fmla="*/ 2394892 h 6676122"/>
              <a:gd name="connsiteX226" fmla="*/ 39292 w 78788"/>
              <a:gd name="connsiteY226" fmla="*/ 2434284 h 6676122"/>
              <a:gd name="connsiteX227" fmla="*/ 39292 w 78788"/>
              <a:gd name="connsiteY227" fmla="*/ 2434284 h 6676122"/>
              <a:gd name="connsiteX228" fmla="*/ -101 w 78788"/>
              <a:gd name="connsiteY228" fmla="*/ 2394892 h 6676122"/>
              <a:gd name="connsiteX229" fmla="*/ -101 w 78788"/>
              <a:gd name="connsiteY229" fmla="*/ 2237912 h 6676122"/>
              <a:gd name="connsiteX230" fmla="*/ 39292 w 78788"/>
              <a:gd name="connsiteY230" fmla="*/ 2198520 h 6676122"/>
              <a:gd name="connsiteX231" fmla="*/ 39292 w 78788"/>
              <a:gd name="connsiteY231" fmla="*/ 2198520 h 6676122"/>
              <a:gd name="connsiteX232" fmla="*/ 78684 w 78788"/>
              <a:gd name="connsiteY232" fmla="*/ 2237912 h 6676122"/>
              <a:gd name="connsiteX233" fmla="*/ 78684 w 78788"/>
              <a:gd name="connsiteY233" fmla="*/ 2237912 h 6676122"/>
              <a:gd name="connsiteX234" fmla="*/ 39292 w 78788"/>
              <a:gd name="connsiteY234" fmla="*/ 2277305 h 6676122"/>
              <a:gd name="connsiteX235" fmla="*/ 39292 w 78788"/>
              <a:gd name="connsiteY235" fmla="*/ 2277305 h 6676122"/>
              <a:gd name="connsiteX236" fmla="*/ -101 w 78788"/>
              <a:gd name="connsiteY236" fmla="*/ 2237912 h 6676122"/>
              <a:gd name="connsiteX237" fmla="*/ -101 w 78788"/>
              <a:gd name="connsiteY237" fmla="*/ 2080802 h 6676122"/>
              <a:gd name="connsiteX238" fmla="*/ 39292 w 78788"/>
              <a:gd name="connsiteY238" fmla="*/ 2041409 h 6676122"/>
              <a:gd name="connsiteX239" fmla="*/ 39292 w 78788"/>
              <a:gd name="connsiteY239" fmla="*/ 2041409 h 6676122"/>
              <a:gd name="connsiteX240" fmla="*/ 78684 w 78788"/>
              <a:gd name="connsiteY240" fmla="*/ 2080802 h 6676122"/>
              <a:gd name="connsiteX241" fmla="*/ 78684 w 78788"/>
              <a:gd name="connsiteY241" fmla="*/ 2080802 h 6676122"/>
              <a:gd name="connsiteX242" fmla="*/ 39292 w 78788"/>
              <a:gd name="connsiteY242" fmla="*/ 2120194 h 6676122"/>
              <a:gd name="connsiteX243" fmla="*/ 39292 w 78788"/>
              <a:gd name="connsiteY243" fmla="*/ 2120194 h 6676122"/>
              <a:gd name="connsiteX244" fmla="*/ -101 w 78788"/>
              <a:gd name="connsiteY244" fmla="*/ 2080802 h 6676122"/>
              <a:gd name="connsiteX245" fmla="*/ -101 w 78788"/>
              <a:gd name="connsiteY245" fmla="*/ 1923691 h 6676122"/>
              <a:gd name="connsiteX246" fmla="*/ 39292 w 78788"/>
              <a:gd name="connsiteY246" fmla="*/ 1884298 h 6676122"/>
              <a:gd name="connsiteX247" fmla="*/ 39292 w 78788"/>
              <a:gd name="connsiteY247" fmla="*/ 1884298 h 6676122"/>
              <a:gd name="connsiteX248" fmla="*/ 78684 w 78788"/>
              <a:gd name="connsiteY248" fmla="*/ 1923691 h 6676122"/>
              <a:gd name="connsiteX249" fmla="*/ 78684 w 78788"/>
              <a:gd name="connsiteY249" fmla="*/ 1923691 h 6676122"/>
              <a:gd name="connsiteX250" fmla="*/ 39292 w 78788"/>
              <a:gd name="connsiteY250" fmla="*/ 1963083 h 6676122"/>
              <a:gd name="connsiteX251" fmla="*/ 39292 w 78788"/>
              <a:gd name="connsiteY251" fmla="*/ 1963083 h 6676122"/>
              <a:gd name="connsiteX252" fmla="*/ -101 w 78788"/>
              <a:gd name="connsiteY252" fmla="*/ 1923691 h 6676122"/>
              <a:gd name="connsiteX253" fmla="*/ -101 w 78788"/>
              <a:gd name="connsiteY253" fmla="*/ 1766646 h 6676122"/>
              <a:gd name="connsiteX254" fmla="*/ 39292 w 78788"/>
              <a:gd name="connsiteY254" fmla="*/ 1727253 h 6676122"/>
              <a:gd name="connsiteX255" fmla="*/ 39292 w 78788"/>
              <a:gd name="connsiteY255" fmla="*/ 1727253 h 6676122"/>
              <a:gd name="connsiteX256" fmla="*/ 78684 w 78788"/>
              <a:gd name="connsiteY256" fmla="*/ 1766646 h 6676122"/>
              <a:gd name="connsiteX257" fmla="*/ 78684 w 78788"/>
              <a:gd name="connsiteY257" fmla="*/ 1766646 h 6676122"/>
              <a:gd name="connsiteX258" fmla="*/ 39292 w 78788"/>
              <a:gd name="connsiteY258" fmla="*/ 1806038 h 6676122"/>
              <a:gd name="connsiteX259" fmla="*/ 39292 w 78788"/>
              <a:gd name="connsiteY259" fmla="*/ 1806038 h 6676122"/>
              <a:gd name="connsiteX260" fmla="*/ -101 w 78788"/>
              <a:gd name="connsiteY260" fmla="*/ 1766646 h 6676122"/>
              <a:gd name="connsiteX261" fmla="*/ -101 w 78788"/>
              <a:gd name="connsiteY261" fmla="*/ 1609535 h 6676122"/>
              <a:gd name="connsiteX262" fmla="*/ 39292 w 78788"/>
              <a:gd name="connsiteY262" fmla="*/ 1570143 h 6676122"/>
              <a:gd name="connsiteX263" fmla="*/ 39292 w 78788"/>
              <a:gd name="connsiteY263" fmla="*/ 1570143 h 6676122"/>
              <a:gd name="connsiteX264" fmla="*/ 78684 w 78788"/>
              <a:gd name="connsiteY264" fmla="*/ 1609535 h 6676122"/>
              <a:gd name="connsiteX265" fmla="*/ 78684 w 78788"/>
              <a:gd name="connsiteY265" fmla="*/ 1609535 h 6676122"/>
              <a:gd name="connsiteX266" fmla="*/ 39292 w 78788"/>
              <a:gd name="connsiteY266" fmla="*/ 1648928 h 6676122"/>
              <a:gd name="connsiteX267" fmla="*/ 39292 w 78788"/>
              <a:gd name="connsiteY267" fmla="*/ 1648928 h 6676122"/>
              <a:gd name="connsiteX268" fmla="*/ -101 w 78788"/>
              <a:gd name="connsiteY268" fmla="*/ 1609535 h 6676122"/>
              <a:gd name="connsiteX269" fmla="*/ -101 w 78788"/>
              <a:gd name="connsiteY269" fmla="*/ 1609469 h 6676122"/>
              <a:gd name="connsiteX270" fmla="*/ -101 w 78788"/>
              <a:gd name="connsiteY270" fmla="*/ 1452424 h 6676122"/>
              <a:gd name="connsiteX271" fmla="*/ 39292 w 78788"/>
              <a:gd name="connsiteY271" fmla="*/ 1413032 h 6676122"/>
              <a:gd name="connsiteX272" fmla="*/ 39292 w 78788"/>
              <a:gd name="connsiteY272" fmla="*/ 1413032 h 6676122"/>
              <a:gd name="connsiteX273" fmla="*/ 78684 w 78788"/>
              <a:gd name="connsiteY273" fmla="*/ 1452424 h 6676122"/>
              <a:gd name="connsiteX274" fmla="*/ 78684 w 78788"/>
              <a:gd name="connsiteY274" fmla="*/ 1452424 h 6676122"/>
              <a:gd name="connsiteX275" fmla="*/ 39292 w 78788"/>
              <a:gd name="connsiteY275" fmla="*/ 1491817 h 6676122"/>
              <a:gd name="connsiteX276" fmla="*/ 39292 w 78788"/>
              <a:gd name="connsiteY276" fmla="*/ 1491817 h 6676122"/>
              <a:gd name="connsiteX277" fmla="*/ -101 w 78788"/>
              <a:gd name="connsiteY277" fmla="*/ 1452424 h 6676122"/>
              <a:gd name="connsiteX278" fmla="*/ -101 w 78788"/>
              <a:gd name="connsiteY278" fmla="*/ 1295379 h 6676122"/>
              <a:gd name="connsiteX279" fmla="*/ 39292 w 78788"/>
              <a:gd name="connsiteY279" fmla="*/ 1255987 h 6676122"/>
              <a:gd name="connsiteX280" fmla="*/ 39292 w 78788"/>
              <a:gd name="connsiteY280" fmla="*/ 1255987 h 6676122"/>
              <a:gd name="connsiteX281" fmla="*/ 78684 w 78788"/>
              <a:gd name="connsiteY281" fmla="*/ 1295379 h 6676122"/>
              <a:gd name="connsiteX282" fmla="*/ 78684 w 78788"/>
              <a:gd name="connsiteY282" fmla="*/ 1295379 h 6676122"/>
              <a:gd name="connsiteX283" fmla="*/ 39292 w 78788"/>
              <a:gd name="connsiteY283" fmla="*/ 1334772 h 6676122"/>
              <a:gd name="connsiteX284" fmla="*/ 39292 w 78788"/>
              <a:gd name="connsiteY284" fmla="*/ 1334772 h 6676122"/>
              <a:gd name="connsiteX285" fmla="*/ -101 w 78788"/>
              <a:gd name="connsiteY285" fmla="*/ 1295379 h 6676122"/>
              <a:gd name="connsiteX286" fmla="*/ -101 w 78788"/>
              <a:gd name="connsiteY286" fmla="*/ 1138268 h 6676122"/>
              <a:gd name="connsiteX287" fmla="*/ 39292 w 78788"/>
              <a:gd name="connsiteY287" fmla="*/ 1098876 h 6676122"/>
              <a:gd name="connsiteX288" fmla="*/ 39292 w 78788"/>
              <a:gd name="connsiteY288" fmla="*/ 1098876 h 6676122"/>
              <a:gd name="connsiteX289" fmla="*/ 78684 w 78788"/>
              <a:gd name="connsiteY289" fmla="*/ 1138268 h 6676122"/>
              <a:gd name="connsiteX290" fmla="*/ 78684 w 78788"/>
              <a:gd name="connsiteY290" fmla="*/ 1138268 h 6676122"/>
              <a:gd name="connsiteX291" fmla="*/ 39292 w 78788"/>
              <a:gd name="connsiteY291" fmla="*/ 1177661 h 6676122"/>
              <a:gd name="connsiteX292" fmla="*/ 39292 w 78788"/>
              <a:gd name="connsiteY292" fmla="*/ 1177661 h 6676122"/>
              <a:gd name="connsiteX293" fmla="*/ -101 w 78788"/>
              <a:gd name="connsiteY293" fmla="*/ 1138268 h 6676122"/>
              <a:gd name="connsiteX294" fmla="*/ -101 w 78788"/>
              <a:gd name="connsiteY294" fmla="*/ 981289 h 6676122"/>
              <a:gd name="connsiteX295" fmla="*/ 39292 w 78788"/>
              <a:gd name="connsiteY295" fmla="*/ 941897 h 6676122"/>
              <a:gd name="connsiteX296" fmla="*/ 39292 w 78788"/>
              <a:gd name="connsiteY296" fmla="*/ 941897 h 6676122"/>
              <a:gd name="connsiteX297" fmla="*/ 78684 w 78788"/>
              <a:gd name="connsiteY297" fmla="*/ 981289 h 6676122"/>
              <a:gd name="connsiteX298" fmla="*/ 78684 w 78788"/>
              <a:gd name="connsiteY298" fmla="*/ 981289 h 6676122"/>
              <a:gd name="connsiteX299" fmla="*/ 39292 w 78788"/>
              <a:gd name="connsiteY299" fmla="*/ 1020682 h 6676122"/>
              <a:gd name="connsiteX300" fmla="*/ 39292 w 78788"/>
              <a:gd name="connsiteY300" fmla="*/ 1020682 h 6676122"/>
              <a:gd name="connsiteX301" fmla="*/ -101 w 78788"/>
              <a:gd name="connsiteY301" fmla="*/ 981289 h 6676122"/>
              <a:gd name="connsiteX302" fmla="*/ -101 w 78788"/>
              <a:gd name="connsiteY302" fmla="*/ 824113 h 6676122"/>
              <a:gd name="connsiteX303" fmla="*/ 39292 w 78788"/>
              <a:gd name="connsiteY303" fmla="*/ 784720 h 6676122"/>
              <a:gd name="connsiteX304" fmla="*/ 39292 w 78788"/>
              <a:gd name="connsiteY304" fmla="*/ 784720 h 6676122"/>
              <a:gd name="connsiteX305" fmla="*/ 78684 w 78788"/>
              <a:gd name="connsiteY305" fmla="*/ 824113 h 6676122"/>
              <a:gd name="connsiteX306" fmla="*/ 78684 w 78788"/>
              <a:gd name="connsiteY306" fmla="*/ 824113 h 6676122"/>
              <a:gd name="connsiteX307" fmla="*/ 39292 w 78788"/>
              <a:gd name="connsiteY307" fmla="*/ 863505 h 6676122"/>
              <a:gd name="connsiteX308" fmla="*/ 39292 w 78788"/>
              <a:gd name="connsiteY308" fmla="*/ 863505 h 6676122"/>
              <a:gd name="connsiteX309" fmla="*/ -101 w 78788"/>
              <a:gd name="connsiteY309" fmla="*/ 824113 h 6676122"/>
              <a:gd name="connsiteX310" fmla="*/ -101 w 78788"/>
              <a:gd name="connsiteY310" fmla="*/ 667002 h 6676122"/>
              <a:gd name="connsiteX311" fmla="*/ 39292 w 78788"/>
              <a:gd name="connsiteY311" fmla="*/ 627610 h 6676122"/>
              <a:gd name="connsiteX312" fmla="*/ 39292 w 78788"/>
              <a:gd name="connsiteY312" fmla="*/ 627610 h 6676122"/>
              <a:gd name="connsiteX313" fmla="*/ 78684 w 78788"/>
              <a:gd name="connsiteY313" fmla="*/ 667002 h 6676122"/>
              <a:gd name="connsiteX314" fmla="*/ 78684 w 78788"/>
              <a:gd name="connsiteY314" fmla="*/ 667002 h 6676122"/>
              <a:gd name="connsiteX315" fmla="*/ 39292 w 78788"/>
              <a:gd name="connsiteY315" fmla="*/ 706395 h 6676122"/>
              <a:gd name="connsiteX316" fmla="*/ 39292 w 78788"/>
              <a:gd name="connsiteY316" fmla="*/ 706395 h 6676122"/>
              <a:gd name="connsiteX317" fmla="*/ -101 w 78788"/>
              <a:gd name="connsiteY317" fmla="*/ 667002 h 6676122"/>
              <a:gd name="connsiteX318" fmla="*/ -101 w 78788"/>
              <a:gd name="connsiteY318" fmla="*/ 510022 h 6676122"/>
              <a:gd name="connsiteX319" fmla="*/ 39292 w 78788"/>
              <a:gd name="connsiteY319" fmla="*/ 470630 h 6676122"/>
              <a:gd name="connsiteX320" fmla="*/ 39292 w 78788"/>
              <a:gd name="connsiteY320" fmla="*/ 470630 h 6676122"/>
              <a:gd name="connsiteX321" fmla="*/ 78684 w 78788"/>
              <a:gd name="connsiteY321" fmla="*/ 510022 h 6676122"/>
              <a:gd name="connsiteX322" fmla="*/ 78684 w 78788"/>
              <a:gd name="connsiteY322" fmla="*/ 510022 h 6676122"/>
              <a:gd name="connsiteX323" fmla="*/ 39292 w 78788"/>
              <a:gd name="connsiteY323" fmla="*/ 549415 h 6676122"/>
              <a:gd name="connsiteX324" fmla="*/ 39292 w 78788"/>
              <a:gd name="connsiteY324" fmla="*/ 549415 h 6676122"/>
              <a:gd name="connsiteX325" fmla="*/ -101 w 78788"/>
              <a:gd name="connsiteY325" fmla="*/ 510022 h 6676122"/>
              <a:gd name="connsiteX326" fmla="*/ -101 w 78788"/>
              <a:gd name="connsiteY326" fmla="*/ 352912 h 6676122"/>
              <a:gd name="connsiteX327" fmla="*/ 39292 w 78788"/>
              <a:gd name="connsiteY327" fmla="*/ 313519 h 6676122"/>
              <a:gd name="connsiteX328" fmla="*/ 39292 w 78788"/>
              <a:gd name="connsiteY328" fmla="*/ 313519 h 6676122"/>
              <a:gd name="connsiteX329" fmla="*/ 78684 w 78788"/>
              <a:gd name="connsiteY329" fmla="*/ 352912 h 6676122"/>
              <a:gd name="connsiteX330" fmla="*/ 78684 w 78788"/>
              <a:gd name="connsiteY330" fmla="*/ 352912 h 6676122"/>
              <a:gd name="connsiteX331" fmla="*/ 39292 w 78788"/>
              <a:gd name="connsiteY331" fmla="*/ 392304 h 6676122"/>
              <a:gd name="connsiteX332" fmla="*/ 39292 w 78788"/>
              <a:gd name="connsiteY332" fmla="*/ 392304 h 6676122"/>
              <a:gd name="connsiteX333" fmla="*/ -101 w 78788"/>
              <a:gd name="connsiteY333" fmla="*/ 352912 h 6676122"/>
              <a:gd name="connsiteX334" fmla="*/ -101 w 78788"/>
              <a:gd name="connsiteY334" fmla="*/ 195735 h 6676122"/>
              <a:gd name="connsiteX335" fmla="*/ 39292 w 78788"/>
              <a:gd name="connsiteY335" fmla="*/ 156343 h 6676122"/>
              <a:gd name="connsiteX336" fmla="*/ 39292 w 78788"/>
              <a:gd name="connsiteY336" fmla="*/ 156343 h 6676122"/>
              <a:gd name="connsiteX337" fmla="*/ 78684 w 78788"/>
              <a:gd name="connsiteY337" fmla="*/ 195735 h 6676122"/>
              <a:gd name="connsiteX338" fmla="*/ 78684 w 78788"/>
              <a:gd name="connsiteY338" fmla="*/ 195735 h 6676122"/>
              <a:gd name="connsiteX339" fmla="*/ 39292 w 78788"/>
              <a:gd name="connsiteY339" fmla="*/ 235128 h 6676122"/>
              <a:gd name="connsiteX340" fmla="*/ 39292 w 78788"/>
              <a:gd name="connsiteY340" fmla="*/ 235128 h 6676122"/>
              <a:gd name="connsiteX341" fmla="*/ -101 w 78788"/>
              <a:gd name="connsiteY341" fmla="*/ 195735 h 6676122"/>
              <a:gd name="connsiteX342" fmla="*/ -101 w 78788"/>
              <a:gd name="connsiteY342" fmla="*/ 38756 h 6676122"/>
              <a:gd name="connsiteX343" fmla="*/ 39292 w 78788"/>
              <a:gd name="connsiteY343" fmla="*/ -636 h 6676122"/>
              <a:gd name="connsiteX344" fmla="*/ 39292 w 78788"/>
              <a:gd name="connsiteY344" fmla="*/ -636 h 6676122"/>
              <a:gd name="connsiteX345" fmla="*/ 78684 w 78788"/>
              <a:gd name="connsiteY345" fmla="*/ 38756 h 6676122"/>
              <a:gd name="connsiteX346" fmla="*/ 78684 w 78788"/>
              <a:gd name="connsiteY346" fmla="*/ 38756 h 6676122"/>
              <a:gd name="connsiteX347" fmla="*/ 39292 w 78788"/>
              <a:gd name="connsiteY347" fmla="*/ 78149 h 6676122"/>
              <a:gd name="connsiteX348" fmla="*/ 39292 w 78788"/>
              <a:gd name="connsiteY348" fmla="*/ 78149 h 6676122"/>
              <a:gd name="connsiteX349" fmla="*/ -101 w 78788"/>
              <a:gd name="connsiteY349" fmla="*/ 38756 h 667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</a:cxnLst>
            <a:rect l="l" t="t" r="r" b="b"/>
            <a:pathLst>
              <a:path w="78788" h="6676122">
                <a:moveTo>
                  <a:pt x="-101" y="6636093"/>
                </a:moveTo>
                <a:cubicBezTo>
                  <a:pt x="-101" y="6614362"/>
                  <a:pt x="17534" y="6596701"/>
                  <a:pt x="39292" y="6596701"/>
                </a:cubicBezTo>
                <a:lnTo>
                  <a:pt x="39292" y="6596701"/>
                </a:lnTo>
                <a:cubicBezTo>
                  <a:pt x="61050" y="6596701"/>
                  <a:pt x="78684" y="6614362"/>
                  <a:pt x="78684" y="6636093"/>
                </a:cubicBezTo>
                <a:lnTo>
                  <a:pt x="78684" y="6636093"/>
                </a:lnTo>
                <a:cubicBezTo>
                  <a:pt x="78684" y="6657825"/>
                  <a:pt x="61050" y="6675486"/>
                  <a:pt x="39292" y="6675486"/>
                </a:cubicBezTo>
                <a:lnTo>
                  <a:pt x="39292" y="6675486"/>
                </a:lnTo>
                <a:cubicBezTo>
                  <a:pt x="17534" y="6675486"/>
                  <a:pt x="-101" y="6657825"/>
                  <a:pt x="-101" y="6636093"/>
                </a:cubicBezTo>
                <a:close/>
                <a:moveTo>
                  <a:pt x="-101" y="6479114"/>
                </a:moveTo>
                <a:cubicBezTo>
                  <a:pt x="-101" y="6457383"/>
                  <a:pt x="17534" y="6439721"/>
                  <a:pt x="39292" y="6439721"/>
                </a:cubicBezTo>
                <a:lnTo>
                  <a:pt x="39292" y="6439721"/>
                </a:lnTo>
                <a:cubicBezTo>
                  <a:pt x="61050" y="6439721"/>
                  <a:pt x="78684" y="6457383"/>
                  <a:pt x="78684" y="6479114"/>
                </a:cubicBezTo>
                <a:lnTo>
                  <a:pt x="78684" y="6479114"/>
                </a:lnTo>
                <a:cubicBezTo>
                  <a:pt x="78684" y="6500846"/>
                  <a:pt x="61050" y="6518506"/>
                  <a:pt x="39292" y="6518506"/>
                </a:cubicBezTo>
                <a:lnTo>
                  <a:pt x="39292" y="6518506"/>
                </a:lnTo>
                <a:cubicBezTo>
                  <a:pt x="17534" y="6518506"/>
                  <a:pt x="-101" y="6500846"/>
                  <a:pt x="-101" y="6479114"/>
                </a:cubicBezTo>
                <a:close/>
                <a:moveTo>
                  <a:pt x="-101" y="6322003"/>
                </a:moveTo>
                <a:cubicBezTo>
                  <a:pt x="-101" y="6300271"/>
                  <a:pt x="17534" y="6282611"/>
                  <a:pt x="39292" y="6282611"/>
                </a:cubicBezTo>
                <a:lnTo>
                  <a:pt x="39292" y="6282611"/>
                </a:lnTo>
                <a:cubicBezTo>
                  <a:pt x="61050" y="6282611"/>
                  <a:pt x="78684" y="6300271"/>
                  <a:pt x="78684" y="6322003"/>
                </a:cubicBezTo>
                <a:lnTo>
                  <a:pt x="78684" y="6322003"/>
                </a:lnTo>
                <a:cubicBezTo>
                  <a:pt x="78684" y="6343735"/>
                  <a:pt x="61050" y="6361396"/>
                  <a:pt x="39292" y="6361396"/>
                </a:cubicBezTo>
                <a:lnTo>
                  <a:pt x="39292" y="6361396"/>
                </a:lnTo>
                <a:cubicBezTo>
                  <a:pt x="17534" y="6361396"/>
                  <a:pt x="-101" y="6343735"/>
                  <a:pt x="-101" y="6322003"/>
                </a:cubicBezTo>
                <a:close/>
                <a:moveTo>
                  <a:pt x="-101" y="6164827"/>
                </a:moveTo>
                <a:cubicBezTo>
                  <a:pt x="-101" y="6143095"/>
                  <a:pt x="17534" y="6125434"/>
                  <a:pt x="39292" y="6125434"/>
                </a:cubicBezTo>
                <a:lnTo>
                  <a:pt x="39292" y="6125434"/>
                </a:lnTo>
                <a:cubicBezTo>
                  <a:pt x="61050" y="6125434"/>
                  <a:pt x="78684" y="6143095"/>
                  <a:pt x="78684" y="6164827"/>
                </a:cubicBezTo>
                <a:lnTo>
                  <a:pt x="78684" y="6164827"/>
                </a:lnTo>
                <a:cubicBezTo>
                  <a:pt x="78684" y="6186559"/>
                  <a:pt x="61050" y="6204219"/>
                  <a:pt x="39292" y="6204219"/>
                </a:cubicBezTo>
                <a:lnTo>
                  <a:pt x="39292" y="6204219"/>
                </a:lnTo>
                <a:cubicBezTo>
                  <a:pt x="17534" y="6204219"/>
                  <a:pt x="-101" y="6186559"/>
                  <a:pt x="-101" y="6164827"/>
                </a:cubicBezTo>
                <a:close/>
                <a:moveTo>
                  <a:pt x="-101" y="6007848"/>
                </a:moveTo>
                <a:cubicBezTo>
                  <a:pt x="-101" y="5986116"/>
                  <a:pt x="17534" y="5968455"/>
                  <a:pt x="39292" y="5968455"/>
                </a:cubicBezTo>
                <a:lnTo>
                  <a:pt x="39292" y="5968455"/>
                </a:lnTo>
                <a:cubicBezTo>
                  <a:pt x="61050" y="5968455"/>
                  <a:pt x="78684" y="5986116"/>
                  <a:pt x="78684" y="6007848"/>
                </a:cubicBezTo>
                <a:lnTo>
                  <a:pt x="78684" y="6007848"/>
                </a:lnTo>
                <a:cubicBezTo>
                  <a:pt x="78684" y="6029579"/>
                  <a:pt x="61050" y="6047240"/>
                  <a:pt x="39292" y="6047240"/>
                </a:cubicBezTo>
                <a:lnTo>
                  <a:pt x="39292" y="6047240"/>
                </a:lnTo>
                <a:cubicBezTo>
                  <a:pt x="17534" y="6047240"/>
                  <a:pt x="-101" y="6029579"/>
                  <a:pt x="-101" y="6007848"/>
                </a:cubicBezTo>
                <a:close/>
                <a:moveTo>
                  <a:pt x="-101" y="5850737"/>
                </a:moveTo>
                <a:cubicBezTo>
                  <a:pt x="-101" y="5829005"/>
                  <a:pt x="17534" y="5811344"/>
                  <a:pt x="39292" y="5811344"/>
                </a:cubicBezTo>
                <a:lnTo>
                  <a:pt x="39292" y="5811344"/>
                </a:lnTo>
                <a:cubicBezTo>
                  <a:pt x="61050" y="5811344"/>
                  <a:pt x="78684" y="5829005"/>
                  <a:pt x="78684" y="5850737"/>
                </a:cubicBezTo>
                <a:lnTo>
                  <a:pt x="78684" y="5850737"/>
                </a:lnTo>
                <a:cubicBezTo>
                  <a:pt x="78684" y="5872469"/>
                  <a:pt x="61050" y="5890129"/>
                  <a:pt x="39292" y="5890129"/>
                </a:cubicBezTo>
                <a:lnTo>
                  <a:pt x="39292" y="5890129"/>
                </a:lnTo>
                <a:cubicBezTo>
                  <a:pt x="17534" y="5890129"/>
                  <a:pt x="-101" y="5872469"/>
                  <a:pt x="-101" y="5850737"/>
                </a:cubicBezTo>
                <a:close/>
                <a:moveTo>
                  <a:pt x="-101" y="5693626"/>
                </a:moveTo>
                <a:cubicBezTo>
                  <a:pt x="-101" y="5671895"/>
                  <a:pt x="17534" y="5654233"/>
                  <a:pt x="39292" y="5654233"/>
                </a:cubicBezTo>
                <a:lnTo>
                  <a:pt x="39292" y="5654233"/>
                </a:lnTo>
                <a:cubicBezTo>
                  <a:pt x="61050" y="5654233"/>
                  <a:pt x="78684" y="5671895"/>
                  <a:pt x="78684" y="5693626"/>
                </a:cubicBezTo>
                <a:lnTo>
                  <a:pt x="78684" y="5693626"/>
                </a:lnTo>
                <a:cubicBezTo>
                  <a:pt x="78684" y="5715358"/>
                  <a:pt x="61050" y="5733018"/>
                  <a:pt x="39292" y="5733018"/>
                </a:cubicBezTo>
                <a:lnTo>
                  <a:pt x="39292" y="5733018"/>
                </a:lnTo>
                <a:cubicBezTo>
                  <a:pt x="17534" y="5733018"/>
                  <a:pt x="-101" y="5715358"/>
                  <a:pt x="-101" y="5693626"/>
                </a:cubicBezTo>
                <a:close/>
                <a:moveTo>
                  <a:pt x="-101" y="5536581"/>
                </a:moveTo>
                <a:cubicBezTo>
                  <a:pt x="-101" y="5514849"/>
                  <a:pt x="17534" y="5497189"/>
                  <a:pt x="39292" y="5497189"/>
                </a:cubicBezTo>
                <a:lnTo>
                  <a:pt x="39292" y="5497189"/>
                </a:lnTo>
                <a:cubicBezTo>
                  <a:pt x="61050" y="5497189"/>
                  <a:pt x="78684" y="5514849"/>
                  <a:pt x="78684" y="5536581"/>
                </a:cubicBezTo>
                <a:lnTo>
                  <a:pt x="78684" y="5536581"/>
                </a:lnTo>
                <a:cubicBezTo>
                  <a:pt x="78684" y="5558312"/>
                  <a:pt x="61050" y="5575974"/>
                  <a:pt x="39292" y="5575974"/>
                </a:cubicBezTo>
                <a:lnTo>
                  <a:pt x="39292" y="5575974"/>
                </a:lnTo>
                <a:cubicBezTo>
                  <a:pt x="17534" y="5575974"/>
                  <a:pt x="-101" y="5558312"/>
                  <a:pt x="-101" y="5536581"/>
                </a:cubicBezTo>
                <a:close/>
                <a:moveTo>
                  <a:pt x="-101" y="5379470"/>
                </a:moveTo>
                <a:cubicBezTo>
                  <a:pt x="-101" y="5357739"/>
                  <a:pt x="17534" y="5340077"/>
                  <a:pt x="39292" y="5340077"/>
                </a:cubicBezTo>
                <a:lnTo>
                  <a:pt x="39292" y="5340077"/>
                </a:lnTo>
                <a:cubicBezTo>
                  <a:pt x="61050" y="5340077"/>
                  <a:pt x="78684" y="5357739"/>
                  <a:pt x="78684" y="5379470"/>
                </a:cubicBezTo>
                <a:lnTo>
                  <a:pt x="78684" y="5379470"/>
                </a:lnTo>
                <a:cubicBezTo>
                  <a:pt x="78684" y="5401202"/>
                  <a:pt x="61050" y="5418863"/>
                  <a:pt x="39292" y="5418863"/>
                </a:cubicBezTo>
                <a:lnTo>
                  <a:pt x="39292" y="5418863"/>
                </a:lnTo>
                <a:cubicBezTo>
                  <a:pt x="17534" y="5418863"/>
                  <a:pt x="-101" y="5401202"/>
                  <a:pt x="-101" y="5379470"/>
                </a:cubicBezTo>
                <a:close/>
                <a:moveTo>
                  <a:pt x="-101" y="5222491"/>
                </a:moveTo>
                <a:cubicBezTo>
                  <a:pt x="-101" y="5200759"/>
                  <a:pt x="17534" y="5183099"/>
                  <a:pt x="39292" y="5183099"/>
                </a:cubicBezTo>
                <a:lnTo>
                  <a:pt x="39292" y="5183099"/>
                </a:lnTo>
                <a:cubicBezTo>
                  <a:pt x="61050" y="5183099"/>
                  <a:pt x="78684" y="5200759"/>
                  <a:pt x="78684" y="5222491"/>
                </a:cubicBezTo>
                <a:lnTo>
                  <a:pt x="78684" y="5222491"/>
                </a:lnTo>
                <a:cubicBezTo>
                  <a:pt x="78684" y="5244222"/>
                  <a:pt x="61050" y="5261884"/>
                  <a:pt x="39292" y="5261884"/>
                </a:cubicBezTo>
                <a:lnTo>
                  <a:pt x="39292" y="5261884"/>
                </a:lnTo>
                <a:cubicBezTo>
                  <a:pt x="17534" y="5261884"/>
                  <a:pt x="-101" y="5244222"/>
                  <a:pt x="-101" y="5222491"/>
                </a:cubicBezTo>
                <a:close/>
                <a:moveTo>
                  <a:pt x="-101" y="5065380"/>
                </a:moveTo>
                <a:cubicBezTo>
                  <a:pt x="-101" y="5043648"/>
                  <a:pt x="17534" y="5025988"/>
                  <a:pt x="39292" y="5025988"/>
                </a:cubicBezTo>
                <a:lnTo>
                  <a:pt x="39292" y="5025988"/>
                </a:lnTo>
                <a:cubicBezTo>
                  <a:pt x="61050" y="5025988"/>
                  <a:pt x="78684" y="5043648"/>
                  <a:pt x="78684" y="5065380"/>
                </a:cubicBezTo>
                <a:lnTo>
                  <a:pt x="78684" y="5065380"/>
                </a:lnTo>
                <a:cubicBezTo>
                  <a:pt x="78684" y="5087111"/>
                  <a:pt x="61050" y="5104773"/>
                  <a:pt x="39292" y="5104773"/>
                </a:cubicBezTo>
                <a:lnTo>
                  <a:pt x="39292" y="5104773"/>
                </a:lnTo>
                <a:cubicBezTo>
                  <a:pt x="17534" y="5104773"/>
                  <a:pt x="-101" y="5087111"/>
                  <a:pt x="-101" y="5065380"/>
                </a:cubicBezTo>
                <a:close/>
                <a:moveTo>
                  <a:pt x="-101" y="4908203"/>
                </a:moveTo>
                <a:cubicBezTo>
                  <a:pt x="-101" y="4886472"/>
                  <a:pt x="17534" y="4868811"/>
                  <a:pt x="39292" y="4868811"/>
                </a:cubicBezTo>
                <a:lnTo>
                  <a:pt x="39292" y="4868811"/>
                </a:lnTo>
                <a:cubicBezTo>
                  <a:pt x="61050" y="4868811"/>
                  <a:pt x="78684" y="4886472"/>
                  <a:pt x="78684" y="4908203"/>
                </a:cubicBezTo>
                <a:lnTo>
                  <a:pt x="78684" y="4908203"/>
                </a:lnTo>
                <a:cubicBezTo>
                  <a:pt x="78684" y="4929935"/>
                  <a:pt x="61050" y="4947596"/>
                  <a:pt x="39292" y="4947596"/>
                </a:cubicBezTo>
                <a:lnTo>
                  <a:pt x="39292" y="4947596"/>
                </a:lnTo>
                <a:cubicBezTo>
                  <a:pt x="17534" y="4947596"/>
                  <a:pt x="-101" y="4929935"/>
                  <a:pt x="-101" y="4908203"/>
                </a:cubicBezTo>
                <a:close/>
                <a:moveTo>
                  <a:pt x="-101" y="4751225"/>
                </a:moveTo>
                <a:cubicBezTo>
                  <a:pt x="-101" y="4729493"/>
                  <a:pt x="17534" y="4711832"/>
                  <a:pt x="39292" y="4711832"/>
                </a:cubicBezTo>
                <a:lnTo>
                  <a:pt x="39292" y="4711832"/>
                </a:lnTo>
                <a:cubicBezTo>
                  <a:pt x="61050" y="4711832"/>
                  <a:pt x="78684" y="4729493"/>
                  <a:pt x="78684" y="4751225"/>
                </a:cubicBezTo>
                <a:lnTo>
                  <a:pt x="78684" y="4751225"/>
                </a:lnTo>
                <a:cubicBezTo>
                  <a:pt x="78684" y="4772956"/>
                  <a:pt x="61050" y="4790617"/>
                  <a:pt x="39292" y="4790617"/>
                </a:cubicBezTo>
                <a:lnTo>
                  <a:pt x="39292" y="4790617"/>
                </a:lnTo>
                <a:cubicBezTo>
                  <a:pt x="17534" y="4790617"/>
                  <a:pt x="-101" y="4772956"/>
                  <a:pt x="-101" y="4751225"/>
                </a:cubicBezTo>
                <a:close/>
                <a:moveTo>
                  <a:pt x="-101" y="4594113"/>
                </a:moveTo>
                <a:cubicBezTo>
                  <a:pt x="-101" y="4572382"/>
                  <a:pt x="17534" y="4554721"/>
                  <a:pt x="39292" y="4554721"/>
                </a:cubicBezTo>
                <a:lnTo>
                  <a:pt x="39292" y="4554721"/>
                </a:lnTo>
                <a:cubicBezTo>
                  <a:pt x="61050" y="4554721"/>
                  <a:pt x="78684" y="4572382"/>
                  <a:pt x="78684" y="4594113"/>
                </a:cubicBezTo>
                <a:lnTo>
                  <a:pt x="78684" y="4594113"/>
                </a:lnTo>
                <a:cubicBezTo>
                  <a:pt x="78684" y="4615845"/>
                  <a:pt x="61050" y="4633506"/>
                  <a:pt x="39292" y="4633506"/>
                </a:cubicBezTo>
                <a:lnTo>
                  <a:pt x="39292" y="4633506"/>
                </a:lnTo>
                <a:cubicBezTo>
                  <a:pt x="17534" y="4633506"/>
                  <a:pt x="-101" y="4615845"/>
                  <a:pt x="-101" y="4594113"/>
                </a:cubicBezTo>
                <a:close/>
                <a:moveTo>
                  <a:pt x="-101" y="4436937"/>
                </a:moveTo>
                <a:cubicBezTo>
                  <a:pt x="-101" y="4415206"/>
                  <a:pt x="17534" y="4397545"/>
                  <a:pt x="39292" y="4397545"/>
                </a:cubicBezTo>
                <a:lnTo>
                  <a:pt x="39292" y="4397545"/>
                </a:lnTo>
                <a:cubicBezTo>
                  <a:pt x="61050" y="4397545"/>
                  <a:pt x="78684" y="4415206"/>
                  <a:pt x="78684" y="4436937"/>
                </a:cubicBezTo>
                <a:lnTo>
                  <a:pt x="78684" y="4436937"/>
                </a:lnTo>
                <a:cubicBezTo>
                  <a:pt x="78684" y="4458669"/>
                  <a:pt x="61050" y="4476330"/>
                  <a:pt x="39292" y="4476330"/>
                </a:cubicBezTo>
                <a:lnTo>
                  <a:pt x="39292" y="4476330"/>
                </a:lnTo>
                <a:cubicBezTo>
                  <a:pt x="17534" y="4476330"/>
                  <a:pt x="-101" y="4458669"/>
                  <a:pt x="-101" y="4436937"/>
                </a:cubicBezTo>
                <a:close/>
                <a:moveTo>
                  <a:pt x="-101" y="4279958"/>
                </a:moveTo>
                <a:cubicBezTo>
                  <a:pt x="-101" y="4258226"/>
                  <a:pt x="17534" y="4240565"/>
                  <a:pt x="39292" y="4240565"/>
                </a:cubicBezTo>
                <a:lnTo>
                  <a:pt x="39292" y="4240565"/>
                </a:lnTo>
                <a:cubicBezTo>
                  <a:pt x="61050" y="4240565"/>
                  <a:pt x="78684" y="4258226"/>
                  <a:pt x="78684" y="4279958"/>
                </a:cubicBezTo>
                <a:lnTo>
                  <a:pt x="78684" y="4279958"/>
                </a:lnTo>
                <a:cubicBezTo>
                  <a:pt x="78684" y="4301690"/>
                  <a:pt x="61050" y="4319350"/>
                  <a:pt x="39292" y="4319350"/>
                </a:cubicBezTo>
                <a:lnTo>
                  <a:pt x="39292" y="4319350"/>
                </a:lnTo>
                <a:cubicBezTo>
                  <a:pt x="17534" y="4319350"/>
                  <a:pt x="-101" y="4301690"/>
                  <a:pt x="-101" y="4279958"/>
                </a:cubicBezTo>
                <a:close/>
                <a:moveTo>
                  <a:pt x="-101" y="4122847"/>
                </a:moveTo>
                <a:cubicBezTo>
                  <a:pt x="-101" y="4101116"/>
                  <a:pt x="17534" y="4083454"/>
                  <a:pt x="39292" y="4083454"/>
                </a:cubicBezTo>
                <a:lnTo>
                  <a:pt x="39292" y="4083454"/>
                </a:lnTo>
                <a:cubicBezTo>
                  <a:pt x="61050" y="4083454"/>
                  <a:pt x="78684" y="4101116"/>
                  <a:pt x="78684" y="4122847"/>
                </a:cubicBezTo>
                <a:lnTo>
                  <a:pt x="78684" y="4122847"/>
                </a:lnTo>
                <a:cubicBezTo>
                  <a:pt x="78684" y="4144579"/>
                  <a:pt x="61050" y="4162239"/>
                  <a:pt x="39292" y="4162239"/>
                </a:cubicBezTo>
                <a:lnTo>
                  <a:pt x="39292" y="4162239"/>
                </a:lnTo>
                <a:cubicBezTo>
                  <a:pt x="17534" y="4162239"/>
                  <a:pt x="-101" y="4144579"/>
                  <a:pt x="-101" y="4122847"/>
                </a:cubicBezTo>
                <a:close/>
                <a:moveTo>
                  <a:pt x="-101" y="3965802"/>
                </a:moveTo>
                <a:cubicBezTo>
                  <a:pt x="-285" y="3944070"/>
                  <a:pt x="17206" y="3926278"/>
                  <a:pt x="38963" y="3926081"/>
                </a:cubicBezTo>
                <a:cubicBezTo>
                  <a:pt x="39075" y="3926081"/>
                  <a:pt x="39180" y="3926081"/>
                  <a:pt x="39292" y="3926081"/>
                </a:cubicBezTo>
                <a:lnTo>
                  <a:pt x="39292" y="3926081"/>
                </a:lnTo>
                <a:cubicBezTo>
                  <a:pt x="61050" y="3926081"/>
                  <a:pt x="78684" y="3943742"/>
                  <a:pt x="78684" y="3965474"/>
                </a:cubicBezTo>
                <a:cubicBezTo>
                  <a:pt x="78684" y="3965605"/>
                  <a:pt x="78684" y="3965671"/>
                  <a:pt x="78684" y="3965802"/>
                </a:cubicBezTo>
                <a:lnTo>
                  <a:pt x="78684" y="3965802"/>
                </a:lnTo>
                <a:cubicBezTo>
                  <a:pt x="78684" y="3987533"/>
                  <a:pt x="61050" y="4005195"/>
                  <a:pt x="39292" y="4005195"/>
                </a:cubicBezTo>
                <a:lnTo>
                  <a:pt x="39292" y="4005195"/>
                </a:lnTo>
                <a:cubicBezTo>
                  <a:pt x="17534" y="4005195"/>
                  <a:pt x="-101" y="3987533"/>
                  <a:pt x="-101" y="3965802"/>
                </a:cubicBezTo>
                <a:close/>
                <a:moveTo>
                  <a:pt x="-101" y="3808691"/>
                </a:moveTo>
                <a:cubicBezTo>
                  <a:pt x="-101" y="3786960"/>
                  <a:pt x="17534" y="3769298"/>
                  <a:pt x="39292" y="3769298"/>
                </a:cubicBezTo>
                <a:lnTo>
                  <a:pt x="39292" y="3769298"/>
                </a:lnTo>
                <a:cubicBezTo>
                  <a:pt x="61050" y="3769298"/>
                  <a:pt x="78684" y="3786960"/>
                  <a:pt x="78684" y="3808691"/>
                </a:cubicBezTo>
                <a:lnTo>
                  <a:pt x="78684" y="3808691"/>
                </a:lnTo>
                <a:cubicBezTo>
                  <a:pt x="78684" y="3830423"/>
                  <a:pt x="61050" y="3848084"/>
                  <a:pt x="39292" y="3848084"/>
                </a:cubicBezTo>
                <a:lnTo>
                  <a:pt x="39292" y="3848084"/>
                </a:lnTo>
                <a:cubicBezTo>
                  <a:pt x="17613" y="3848084"/>
                  <a:pt x="11" y="3830554"/>
                  <a:pt x="-101" y="3808888"/>
                </a:cubicBezTo>
                <a:close/>
                <a:moveTo>
                  <a:pt x="-101" y="3651581"/>
                </a:moveTo>
                <a:cubicBezTo>
                  <a:pt x="-101" y="3629849"/>
                  <a:pt x="17534" y="3612188"/>
                  <a:pt x="39292" y="3612188"/>
                </a:cubicBezTo>
                <a:lnTo>
                  <a:pt x="39292" y="3612188"/>
                </a:lnTo>
                <a:cubicBezTo>
                  <a:pt x="61050" y="3612188"/>
                  <a:pt x="78684" y="3629849"/>
                  <a:pt x="78684" y="3651581"/>
                </a:cubicBezTo>
                <a:lnTo>
                  <a:pt x="78684" y="3651581"/>
                </a:lnTo>
                <a:cubicBezTo>
                  <a:pt x="78684" y="3673312"/>
                  <a:pt x="61050" y="3690973"/>
                  <a:pt x="39292" y="3690973"/>
                </a:cubicBezTo>
                <a:lnTo>
                  <a:pt x="39292" y="3690973"/>
                </a:lnTo>
                <a:cubicBezTo>
                  <a:pt x="17534" y="3690973"/>
                  <a:pt x="-101" y="3673312"/>
                  <a:pt x="-101" y="3651581"/>
                </a:cubicBezTo>
                <a:cubicBezTo>
                  <a:pt x="-101" y="3651515"/>
                  <a:pt x="-101" y="3651384"/>
                  <a:pt x="-101" y="3651318"/>
                </a:cubicBezTo>
                <a:close/>
                <a:moveTo>
                  <a:pt x="-101" y="3494404"/>
                </a:moveTo>
                <a:cubicBezTo>
                  <a:pt x="-101" y="3472673"/>
                  <a:pt x="17534" y="3455011"/>
                  <a:pt x="39292" y="3455011"/>
                </a:cubicBezTo>
                <a:lnTo>
                  <a:pt x="39292" y="3455011"/>
                </a:lnTo>
                <a:cubicBezTo>
                  <a:pt x="61050" y="3455011"/>
                  <a:pt x="78684" y="3472673"/>
                  <a:pt x="78684" y="3494404"/>
                </a:cubicBezTo>
                <a:lnTo>
                  <a:pt x="78684" y="3494404"/>
                </a:lnTo>
                <a:cubicBezTo>
                  <a:pt x="78901" y="3516136"/>
                  <a:pt x="61444" y="3533994"/>
                  <a:pt x="39686" y="3534191"/>
                </a:cubicBezTo>
                <a:cubicBezTo>
                  <a:pt x="39554" y="3534191"/>
                  <a:pt x="39423" y="3534191"/>
                  <a:pt x="39292" y="3534191"/>
                </a:cubicBezTo>
                <a:lnTo>
                  <a:pt x="39292" y="3534191"/>
                </a:lnTo>
                <a:cubicBezTo>
                  <a:pt x="17534" y="3534191"/>
                  <a:pt x="-101" y="3516529"/>
                  <a:pt x="-101" y="3494798"/>
                </a:cubicBezTo>
                <a:cubicBezTo>
                  <a:pt x="-101" y="3494667"/>
                  <a:pt x="-101" y="3494535"/>
                  <a:pt x="-101" y="3494404"/>
                </a:cubicBezTo>
                <a:close/>
                <a:moveTo>
                  <a:pt x="-101" y="3337424"/>
                </a:moveTo>
                <a:cubicBezTo>
                  <a:pt x="-101" y="3315693"/>
                  <a:pt x="17534" y="3298032"/>
                  <a:pt x="39292" y="3298032"/>
                </a:cubicBezTo>
                <a:lnTo>
                  <a:pt x="39292" y="3298032"/>
                </a:lnTo>
                <a:cubicBezTo>
                  <a:pt x="61050" y="3298032"/>
                  <a:pt x="78684" y="3315693"/>
                  <a:pt x="78684" y="3337424"/>
                </a:cubicBezTo>
                <a:lnTo>
                  <a:pt x="78684" y="3337424"/>
                </a:lnTo>
                <a:cubicBezTo>
                  <a:pt x="78684" y="3359156"/>
                  <a:pt x="61050" y="3376817"/>
                  <a:pt x="39292" y="3376817"/>
                </a:cubicBezTo>
                <a:lnTo>
                  <a:pt x="39292" y="3376817"/>
                </a:lnTo>
                <a:cubicBezTo>
                  <a:pt x="17534" y="3376817"/>
                  <a:pt x="-101" y="3359156"/>
                  <a:pt x="-101" y="3337424"/>
                </a:cubicBezTo>
                <a:close/>
                <a:moveTo>
                  <a:pt x="-101" y="3180314"/>
                </a:moveTo>
                <a:cubicBezTo>
                  <a:pt x="-101" y="3158582"/>
                  <a:pt x="17534" y="3140922"/>
                  <a:pt x="39292" y="3140922"/>
                </a:cubicBezTo>
                <a:lnTo>
                  <a:pt x="39292" y="3140922"/>
                </a:lnTo>
                <a:cubicBezTo>
                  <a:pt x="61050" y="3140922"/>
                  <a:pt x="78684" y="3158582"/>
                  <a:pt x="78684" y="3180314"/>
                </a:cubicBezTo>
                <a:lnTo>
                  <a:pt x="78684" y="3180314"/>
                </a:lnTo>
                <a:cubicBezTo>
                  <a:pt x="78684" y="3202045"/>
                  <a:pt x="61050" y="3219707"/>
                  <a:pt x="39292" y="3219707"/>
                </a:cubicBezTo>
                <a:lnTo>
                  <a:pt x="39292" y="3219707"/>
                </a:lnTo>
                <a:cubicBezTo>
                  <a:pt x="17534" y="3219707"/>
                  <a:pt x="-101" y="3202045"/>
                  <a:pt x="-101" y="3180314"/>
                </a:cubicBezTo>
                <a:close/>
                <a:moveTo>
                  <a:pt x="-101" y="3023334"/>
                </a:moveTo>
                <a:cubicBezTo>
                  <a:pt x="-101" y="3001603"/>
                  <a:pt x="17534" y="2983942"/>
                  <a:pt x="39292" y="2983942"/>
                </a:cubicBezTo>
                <a:lnTo>
                  <a:pt x="39292" y="2983942"/>
                </a:lnTo>
                <a:cubicBezTo>
                  <a:pt x="61050" y="2983942"/>
                  <a:pt x="78684" y="3001603"/>
                  <a:pt x="78684" y="3023334"/>
                </a:cubicBezTo>
                <a:lnTo>
                  <a:pt x="78684" y="3023334"/>
                </a:lnTo>
                <a:cubicBezTo>
                  <a:pt x="78684" y="3045066"/>
                  <a:pt x="61050" y="3062727"/>
                  <a:pt x="39292" y="3062727"/>
                </a:cubicBezTo>
                <a:lnTo>
                  <a:pt x="39292" y="3062727"/>
                </a:lnTo>
                <a:cubicBezTo>
                  <a:pt x="17534" y="3062727"/>
                  <a:pt x="-101" y="3045066"/>
                  <a:pt x="-101" y="3023334"/>
                </a:cubicBezTo>
                <a:close/>
                <a:moveTo>
                  <a:pt x="-101" y="2866158"/>
                </a:moveTo>
                <a:cubicBezTo>
                  <a:pt x="-101" y="2844427"/>
                  <a:pt x="17534" y="2826766"/>
                  <a:pt x="39292" y="2826766"/>
                </a:cubicBezTo>
                <a:lnTo>
                  <a:pt x="39292" y="2826766"/>
                </a:lnTo>
                <a:cubicBezTo>
                  <a:pt x="61050" y="2826766"/>
                  <a:pt x="78684" y="2844427"/>
                  <a:pt x="78684" y="2866158"/>
                </a:cubicBezTo>
                <a:lnTo>
                  <a:pt x="78684" y="2866158"/>
                </a:lnTo>
                <a:cubicBezTo>
                  <a:pt x="78684" y="2887890"/>
                  <a:pt x="61050" y="2905551"/>
                  <a:pt x="39292" y="2905551"/>
                </a:cubicBezTo>
                <a:lnTo>
                  <a:pt x="39292" y="2905551"/>
                </a:lnTo>
                <a:cubicBezTo>
                  <a:pt x="17534" y="2905551"/>
                  <a:pt x="-101" y="2887890"/>
                  <a:pt x="-101" y="2866158"/>
                </a:cubicBezTo>
                <a:close/>
                <a:moveTo>
                  <a:pt x="-101" y="2709047"/>
                </a:moveTo>
                <a:cubicBezTo>
                  <a:pt x="-101" y="2687316"/>
                  <a:pt x="17534" y="2669655"/>
                  <a:pt x="39292" y="2669655"/>
                </a:cubicBezTo>
                <a:lnTo>
                  <a:pt x="39292" y="2669655"/>
                </a:lnTo>
                <a:cubicBezTo>
                  <a:pt x="61050" y="2669655"/>
                  <a:pt x="78684" y="2687316"/>
                  <a:pt x="78684" y="2709047"/>
                </a:cubicBezTo>
                <a:lnTo>
                  <a:pt x="78684" y="2709047"/>
                </a:lnTo>
                <a:cubicBezTo>
                  <a:pt x="78684" y="2730779"/>
                  <a:pt x="61050" y="2748440"/>
                  <a:pt x="39292" y="2748440"/>
                </a:cubicBezTo>
                <a:lnTo>
                  <a:pt x="39292" y="2748440"/>
                </a:lnTo>
                <a:cubicBezTo>
                  <a:pt x="17534" y="2748440"/>
                  <a:pt x="-101" y="2730779"/>
                  <a:pt x="-101" y="2709047"/>
                </a:cubicBezTo>
                <a:close/>
                <a:moveTo>
                  <a:pt x="-101" y="2552068"/>
                </a:moveTo>
                <a:cubicBezTo>
                  <a:pt x="-101" y="2530337"/>
                  <a:pt x="17534" y="2512675"/>
                  <a:pt x="39292" y="2512675"/>
                </a:cubicBezTo>
                <a:lnTo>
                  <a:pt x="39292" y="2512675"/>
                </a:lnTo>
                <a:cubicBezTo>
                  <a:pt x="61050" y="2512675"/>
                  <a:pt x="78684" y="2530337"/>
                  <a:pt x="78684" y="2552068"/>
                </a:cubicBezTo>
                <a:lnTo>
                  <a:pt x="78684" y="2552068"/>
                </a:lnTo>
                <a:cubicBezTo>
                  <a:pt x="78684" y="2573800"/>
                  <a:pt x="61050" y="2591460"/>
                  <a:pt x="39292" y="2591460"/>
                </a:cubicBezTo>
                <a:lnTo>
                  <a:pt x="39292" y="2591460"/>
                </a:lnTo>
                <a:cubicBezTo>
                  <a:pt x="17534" y="2591460"/>
                  <a:pt x="-101" y="2573800"/>
                  <a:pt x="-101" y="2552068"/>
                </a:cubicBezTo>
                <a:close/>
                <a:moveTo>
                  <a:pt x="-101" y="2394892"/>
                </a:moveTo>
                <a:cubicBezTo>
                  <a:pt x="-101" y="2373160"/>
                  <a:pt x="17534" y="2355499"/>
                  <a:pt x="39292" y="2355499"/>
                </a:cubicBezTo>
                <a:lnTo>
                  <a:pt x="39292" y="2355499"/>
                </a:lnTo>
                <a:cubicBezTo>
                  <a:pt x="61050" y="2355499"/>
                  <a:pt x="78684" y="2373160"/>
                  <a:pt x="78684" y="2394892"/>
                </a:cubicBezTo>
                <a:lnTo>
                  <a:pt x="78684" y="2394892"/>
                </a:lnTo>
                <a:cubicBezTo>
                  <a:pt x="78684" y="2416623"/>
                  <a:pt x="61050" y="2434284"/>
                  <a:pt x="39292" y="2434284"/>
                </a:cubicBezTo>
                <a:lnTo>
                  <a:pt x="39292" y="2434284"/>
                </a:lnTo>
                <a:cubicBezTo>
                  <a:pt x="17534" y="2434284"/>
                  <a:pt x="-101" y="2416623"/>
                  <a:pt x="-101" y="2394892"/>
                </a:cubicBezTo>
                <a:close/>
                <a:moveTo>
                  <a:pt x="-101" y="2237912"/>
                </a:moveTo>
                <a:cubicBezTo>
                  <a:pt x="-101" y="2216181"/>
                  <a:pt x="17534" y="2198520"/>
                  <a:pt x="39292" y="2198520"/>
                </a:cubicBezTo>
                <a:lnTo>
                  <a:pt x="39292" y="2198520"/>
                </a:lnTo>
                <a:cubicBezTo>
                  <a:pt x="61050" y="2198520"/>
                  <a:pt x="78684" y="2216181"/>
                  <a:pt x="78684" y="2237912"/>
                </a:cubicBezTo>
                <a:lnTo>
                  <a:pt x="78684" y="2237912"/>
                </a:lnTo>
                <a:cubicBezTo>
                  <a:pt x="78684" y="2259644"/>
                  <a:pt x="61050" y="2277305"/>
                  <a:pt x="39292" y="2277305"/>
                </a:cubicBezTo>
                <a:lnTo>
                  <a:pt x="39292" y="2277305"/>
                </a:lnTo>
                <a:cubicBezTo>
                  <a:pt x="17534" y="2277305"/>
                  <a:pt x="-101" y="2259644"/>
                  <a:pt x="-101" y="2237912"/>
                </a:cubicBezTo>
                <a:close/>
                <a:moveTo>
                  <a:pt x="-101" y="2080802"/>
                </a:moveTo>
                <a:cubicBezTo>
                  <a:pt x="-101" y="2059070"/>
                  <a:pt x="17534" y="2041409"/>
                  <a:pt x="39292" y="2041409"/>
                </a:cubicBezTo>
                <a:lnTo>
                  <a:pt x="39292" y="2041409"/>
                </a:lnTo>
                <a:cubicBezTo>
                  <a:pt x="61050" y="2041409"/>
                  <a:pt x="78684" y="2059070"/>
                  <a:pt x="78684" y="2080802"/>
                </a:cubicBezTo>
                <a:lnTo>
                  <a:pt x="78684" y="2080802"/>
                </a:lnTo>
                <a:cubicBezTo>
                  <a:pt x="78684" y="2102533"/>
                  <a:pt x="61050" y="2120194"/>
                  <a:pt x="39292" y="2120194"/>
                </a:cubicBezTo>
                <a:lnTo>
                  <a:pt x="39292" y="2120194"/>
                </a:lnTo>
                <a:cubicBezTo>
                  <a:pt x="17534" y="2120194"/>
                  <a:pt x="-101" y="2102533"/>
                  <a:pt x="-101" y="2080802"/>
                </a:cubicBezTo>
                <a:close/>
                <a:moveTo>
                  <a:pt x="-101" y="1923691"/>
                </a:moveTo>
                <a:cubicBezTo>
                  <a:pt x="-101" y="1901959"/>
                  <a:pt x="17534" y="1884298"/>
                  <a:pt x="39292" y="1884298"/>
                </a:cubicBezTo>
                <a:lnTo>
                  <a:pt x="39292" y="1884298"/>
                </a:lnTo>
                <a:cubicBezTo>
                  <a:pt x="61050" y="1884298"/>
                  <a:pt x="78684" y="1901959"/>
                  <a:pt x="78684" y="1923691"/>
                </a:cubicBezTo>
                <a:lnTo>
                  <a:pt x="78684" y="1923691"/>
                </a:lnTo>
                <a:cubicBezTo>
                  <a:pt x="78684" y="1945422"/>
                  <a:pt x="61050" y="1963083"/>
                  <a:pt x="39292" y="1963083"/>
                </a:cubicBezTo>
                <a:lnTo>
                  <a:pt x="39292" y="1963083"/>
                </a:lnTo>
                <a:cubicBezTo>
                  <a:pt x="17534" y="1963083"/>
                  <a:pt x="-101" y="1945422"/>
                  <a:pt x="-101" y="1923691"/>
                </a:cubicBezTo>
                <a:close/>
                <a:moveTo>
                  <a:pt x="-101" y="1766646"/>
                </a:moveTo>
                <a:cubicBezTo>
                  <a:pt x="-101" y="1744888"/>
                  <a:pt x="17534" y="1727253"/>
                  <a:pt x="39292" y="1727253"/>
                </a:cubicBezTo>
                <a:lnTo>
                  <a:pt x="39292" y="1727253"/>
                </a:lnTo>
                <a:cubicBezTo>
                  <a:pt x="61050" y="1727253"/>
                  <a:pt x="78684" y="1744888"/>
                  <a:pt x="78684" y="1766646"/>
                </a:cubicBezTo>
                <a:lnTo>
                  <a:pt x="78684" y="1766646"/>
                </a:lnTo>
                <a:cubicBezTo>
                  <a:pt x="78684" y="1788404"/>
                  <a:pt x="61050" y="1806038"/>
                  <a:pt x="39292" y="1806038"/>
                </a:cubicBezTo>
                <a:lnTo>
                  <a:pt x="39292" y="1806038"/>
                </a:lnTo>
                <a:cubicBezTo>
                  <a:pt x="17534" y="1806038"/>
                  <a:pt x="-101" y="1788404"/>
                  <a:pt x="-101" y="1766646"/>
                </a:cubicBezTo>
                <a:close/>
                <a:moveTo>
                  <a:pt x="-101" y="1609535"/>
                </a:moveTo>
                <a:cubicBezTo>
                  <a:pt x="-101" y="1587777"/>
                  <a:pt x="17534" y="1570143"/>
                  <a:pt x="39292" y="1570143"/>
                </a:cubicBezTo>
                <a:lnTo>
                  <a:pt x="39292" y="1570143"/>
                </a:lnTo>
                <a:cubicBezTo>
                  <a:pt x="61050" y="1570143"/>
                  <a:pt x="78684" y="1587777"/>
                  <a:pt x="78684" y="1609535"/>
                </a:cubicBezTo>
                <a:lnTo>
                  <a:pt x="78684" y="1609535"/>
                </a:lnTo>
                <a:cubicBezTo>
                  <a:pt x="78684" y="1631293"/>
                  <a:pt x="61050" y="1648928"/>
                  <a:pt x="39292" y="1648928"/>
                </a:cubicBezTo>
                <a:lnTo>
                  <a:pt x="39292" y="1648928"/>
                </a:lnTo>
                <a:cubicBezTo>
                  <a:pt x="17534" y="1648928"/>
                  <a:pt x="-101" y="1631293"/>
                  <a:pt x="-101" y="1609535"/>
                </a:cubicBezTo>
                <a:cubicBezTo>
                  <a:pt x="-101" y="1609515"/>
                  <a:pt x="-101" y="1609489"/>
                  <a:pt x="-101" y="1609469"/>
                </a:cubicBezTo>
                <a:close/>
                <a:moveTo>
                  <a:pt x="-101" y="1452424"/>
                </a:moveTo>
                <a:cubicBezTo>
                  <a:pt x="-101" y="1430666"/>
                  <a:pt x="17534" y="1413032"/>
                  <a:pt x="39292" y="1413032"/>
                </a:cubicBezTo>
                <a:lnTo>
                  <a:pt x="39292" y="1413032"/>
                </a:lnTo>
                <a:cubicBezTo>
                  <a:pt x="61050" y="1413032"/>
                  <a:pt x="78684" y="1430666"/>
                  <a:pt x="78684" y="1452424"/>
                </a:cubicBezTo>
                <a:lnTo>
                  <a:pt x="78684" y="1452424"/>
                </a:lnTo>
                <a:cubicBezTo>
                  <a:pt x="78684" y="1474182"/>
                  <a:pt x="61050" y="1491817"/>
                  <a:pt x="39292" y="1491817"/>
                </a:cubicBezTo>
                <a:lnTo>
                  <a:pt x="39292" y="1491817"/>
                </a:lnTo>
                <a:cubicBezTo>
                  <a:pt x="17534" y="1491817"/>
                  <a:pt x="-101" y="1474182"/>
                  <a:pt x="-101" y="1452424"/>
                </a:cubicBezTo>
                <a:close/>
                <a:moveTo>
                  <a:pt x="-101" y="1295379"/>
                </a:moveTo>
                <a:cubicBezTo>
                  <a:pt x="-101" y="1273621"/>
                  <a:pt x="17534" y="1255987"/>
                  <a:pt x="39292" y="1255987"/>
                </a:cubicBezTo>
                <a:lnTo>
                  <a:pt x="39292" y="1255987"/>
                </a:lnTo>
                <a:cubicBezTo>
                  <a:pt x="61050" y="1255987"/>
                  <a:pt x="78684" y="1273621"/>
                  <a:pt x="78684" y="1295379"/>
                </a:cubicBezTo>
                <a:lnTo>
                  <a:pt x="78684" y="1295379"/>
                </a:lnTo>
                <a:cubicBezTo>
                  <a:pt x="78684" y="1317137"/>
                  <a:pt x="61050" y="1334772"/>
                  <a:pt x="39292" y="1334772"/>
                </a:cubicBezTo>
                <a:lnTo>
                  <a:pt x="39292" y="1334772"/>
                </a:lnTo>
                <a:cubicBezTo>
                  <a:pt x="17534" y="1334772"/>
                  <a:pt x="-101" y="1317137"/>
                  <a:pt x="-101" y="1295379"/>
                </a:cubicBezTo>
                <a:close/>
                <a:moveTo>
                  <a:pt x="-101" y="1138268"/>
                </a:moveTo>
                <a:cubicBezTo>
                  <a:pt x="-101" y="1116511"/>
                  <a:pt x="17534" y="1098876"/>
                  <a:pt x="39292" y="1098876"/>
                </a:cubicBezTo>
                <a:lnTo>
                  <a:pt x="39292" y="1098876"/>
                </a:lnTo>
                <a:cubicBezTo>
                  <a:pt x="61050" y="1098876"/>
                  <a:pt x="78684" y="1116511"/>
                  <a:pt x="78684" y="1138268"/>
                </a:cubicBezTo>
                <a:lnTo>
                  <a:pt x="78684" y="1138268"/>
                </a:lnTo>
                <a:cubicBezTo>
                  <a:pt x="78684" y="1160026"/>
                  <a:pt x="61050" y="1177661"/>
                  <a:pt x="39292" y="1177661"/>
                </a:cubicBezTo>
                <a:lnTo>
                  <a:pt x="39292" y="1177661"/>
                </a:lnTo>
                <a:cubicBezTo>
                  <a:pt x="17534" y="1177661"/>
                  <a:pt x="-101" y="1160026"/>
                  <a:pt x="-101" y="1138268"/>
                </a:cubicBezTo>
                <a:close/>
                <a:moveTo>
                  <a:pt x="-101" y="981289"/>
                </a:moveTo>
                <a:cubicBezTo>
                  <a:pt x="-101" y="959531"/>
                  <a:pt x="17534" y="941897"/>
                  <a:pt x="39292" y="941897"/>
                </a:cubicBezTo>
                <a:lnTo>
                  <a:pt x="39292" y="941897"/>
                </a:lnTo>
                <a:cubicBezTo>
                  <a:pt x="61050" y="941897"/>
                  <a:pt x="78684" y="959531"/>
                  <a:pt x="78684" y="981289"/>
                </a:cubicBezTo>
                <a:lnTo>
                  <a:pt x="78684" y="981289"/>
                </a:lnTo>
                <a:cubicBezTo>
                  <a:pt x="78684" y="1003047"/>
                  <a:pt x="61050" y="1020682"/>
                  <a:pt x="39292" y="1020682"/>
                </a:cubicBezTo>
                <a:lnTo>
                  <a:pt x="39292" y="1020682"/>
                </a:lnTo>
                <a:cubicBezTo>
                  <a:pt x="17534" y="1020682"/>
                  <a:pt x="-101" y="1003047"/>
                  <a:pt x="-101" y="981289"/>
                </a:cubicBezTo>
                <a:close/>
                <a:moveTo>
                  <a:pt x="-101" y="824113"/>
                </a:moveTo>
                <a:cubicBezTo>
                  <a:pt x="-101" y="802355"/>
                  <a:pt x="17534" y="784720"/>
                  <a:pt x="39292" y="784720"/>
                </a:cubicBezTo>
                <a:lnTo>
                  <a:pt x="39292" y="784720"/>
                </a:lnTo>
                <a:cubicBezTo>
                  <a:pt x="61050" y="784720"/>
                  <a:pt x="78684" y="802355"/>
                  <a:pt x="78684" y="824113"/>
                </a:cubicBezTo>
                <a:lnTo>
                  <a:pt x="78684" y="824113"/>
                </a:lnTo>
                <a:cubicBezTo>
                  <a:pt x="78684" y="845870"/>
                  <a:pt x="61050" y="863505"/>
                  <a:pt x="39292" y="863505"/>
                </a:cubicBezTo>
                <a:lnTo>
                  <a:pt x="39292" y="863505"/>
                </a:lnTo>
                <a:cubicBezTo>
                  <a:pt x="17534" y="863505"/>
                  <a:pt x="-101" y="845870"/>
                  <a:pt x="-101" y="824113"/>
                </a:cubicBezTo>
                <a:close/>
                <a:moveTo>
                  <a:pt x="-101" y="667002"/>
                </a:moveTo>
                <a:cubicBezTo>
                  <a:pt x="-101" y="645244"/>
                  <a:pt x="17534" y="627610"/>
                  <a:pt x="39292" y="627610"/>
                </a:cubicBezTo>
                <a:lnTo>
                  <a:pt x="39292" y="627610"/>
                </a:lnTo>
                <a:cubicBezTo>
                  <a:pt x="61050" y="627610"/>
                  <a:pt x="78684" y="645244"/>
                  <a:pt x="78684" y="667002"/>
                </a:cubicBezTo>
                <a:lnTo>
                  <a:pt x="78684" y="667002"/>
                </a:lnTo>
                <a:cubicBezTo>
                  <a:pt x="78684" y="688760"/>
                  <a:pt x="61050" y="706395"/>
                  <a:pt x="39292" y="706395"/>
                </a:cubicBezTo>
                <a:lnTo>
                  <a:pt x="39292" y="706395"/>
                </a:lnTo>
                <a:cubicBezTo>
                  <a:pt x="17534" y="706395"/>
                  <a:pt x="-101" y="688760"/>
                  <a:pt x="-101" y="667002"/>
                </a:cubicBezTo>
                <a:close/>
                <a:moveTo>
                  <a:pt x="-101" y="510022"/>
                </a:moveTo>
                <a:cubicBezTo>
                  <a:pt x="-101" y="488265"/>
                  <a:pt x="17534" y="470630"/>
                  <a:pt x="39292" y="470630"/>
                </a:cubicBezTo>
                <a:lnTo>
                  <a:pt x="39292" y="470630"/>
                </a:lnTo>
                <a:cubicBezTo>
                  <a:pt x="61050" y="470630"/>
                  <a:pt x="78684" y="488265"/>
                  <a:pt x="78684" y="510022"/>
                </a:cubicBezTo>
                <a:lnTo>
                  <a:pt x="78684" y="510022"/>
                </a:lnTo>
                <a:cubicBezTo>
                  <a:pt x="78684" y="531780"/>
                  <a:pt x="61050" y="549415"/>
                  <a:pt x="39292" y="549415"/>
                </a:cubicBezTo>
                <a:lnTo>
                  <a:pt x="39292" y="549415"/>
                </a:lnTo>
                <a:cubicBezTo>
                  <a:pt x="17534" y="549415"/>
                  <a:pt x="-101" y="531780"/>
                  <a:pt x="-101" y="510022"/>
                </a:cubicBezTo>
                <a:close/>
                <a:moveTo>
                  <a:pt x="-101" y="352912"/>
                </a:moveTo>
                <a:cubicBezTo>
                  <a:pt x="-101" y="331154"/>
                  <a:pt x="17534" y="313519"/>
                  <a:pt x="39292" y="313519"/>
                </a:cubicBezTo>
                <a:lnTo>
                  <a:pt x="39292" y="313519"/>
                </a:lnTo>
                <a:cubicBezTo>
                  <a:pt x="61050" y="313519"/>
                  <a:pt x="78684" y="331154"/>
                  <a:pt x="78684" y="352912"/>
                </a:cubicBezTo>
                <a:lnTo>
                  <a:pt x="78684" y="352912"/>
                </a:lnTo>
                <a:cubicBezTo>
                  <a:pt x="78684" y="374670"/>
                  <a:pt x="61050" y="392304"/>
                  <a:pt x="39292" y="392304"/>
                </a:cubicBezTo>
                <a:lnTo>
                  <a:pt x="39292" y="392304"/>
                </a:lnTo>
                <a:cubicBezTo>
                  <a:pt x="17534" y="392304"/>
                  <a:pt x="-101" y="374670"/>
                  <a:pt x="-101" y="352912"/>
                </a:cubicBezTo>
                <a:close/>
                <a:moveTo>
                  <a:pt x="-101" y="195735"/>
                </a:moveTo>
                <a:cubicBezTo>
                  <a:pt x="-101" y="173978"/>
                  <a:pt x="17534" y="156343"/>
                  <a:pt x="39292" y="156343"/>
                </a:cubicBezTo>
                <a:lnTo>
                  <a:pt x="39292" y="156343"/>
                </a:lnTo>
                <a:cubicBezTo>
                  <a:pt x="61050" y="156343"/>
                  <a:pt x="78684" y="173978"/>
                  <a:pt x="78684" y="195735"/>
                </a:cubicBezTo>
                <a:lnTo>
                  <a:pt x="78684" y="195735"/>
                </a:lnTo>
                <a:cubicBezTo>
                  <a:pt x="78684" y="217493"/>
                  <a:pt x="61050" y="235128"/>
                  <a:pt x="39292" y="235128"/>
                </a:cubicBezTo>
                <a:lnTo>
                  <a:pt x="39292" y="235128"/>
                </a:lnTo>
                <a:cubicBezTo>
                  <a:pt x="17534" y="235128"/>
                  <a:pt x="-101" y="217493"/>
                  <a:pt x="-101" y="195735"/>
                </a:cubicBezTo>
                <a:close/>
                <a:moveTo>
                  <a:pt x="-101" y="38756"/>
                </a:moveTo>
                <a:cubicBezTo>
                  <a:pt x="-101" y="16998"/>
                  <a:pt x="17534" y="-636"/>
                  <a:pt x="39292" y="-636"/>
                </a:cubicBezTo>
                <a:lnTo>
                  <a:pt x="39292" y="-636"/>
                </a:lnTo>
                <a:cubicBezTo>
                  <a:pt x="61050" y="-636"/>
                  <a:pt x="78684" y="16998"/>
                  <a:pt x="78684" y="38756"/>
                </a:cubicBezTo>
                <a:lnTo>
                  <a:pt x="78684" y="38756"/>
                </a:lnTo>
                <a:cubicBezTo>
                  <a:pt x="78684" y="60514"/>
                  <a:pt x="61050" y="78149"/>
                  <a:pt x="39292" y="78149"/>
                </a:cubicBezTo>
                <a:lnTo>
                  <a:pt x="39292" y="78149"/>
                </a:lnTo>
                <a:cubicBezTo>
                  <a:pt x="17534" y="78149"/>
                  <a:pt x="-101" y="60514"/>
                  <a:pt x="-101" y="38756"/>
                </a:cubicBez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49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1A2B601-9855-297F-176F-5D5E975C51E4}"/>
              </a:ext>
            </a:extLst>
          </p:cNvPr>
          <p:cNvSpPr/>
          <p:nvPr/>
        </p:nvSpPr>
        <p:spPr>
          <a:xfrm>
            <a:off x="740942" y="295594"/>
            <a:ext cx="83016" cy="86091"/>
          </a:xfrm>
          <a:custGeom>
            <a:avLst/>
            <a:gdLst>
              <a:gd name="connsiteX0" fmla="*/ 39224 w 79060"/>
              <a:gd name="connsiteY0" fmla="*/ 78057 h 78693"/>
              <a:gd name="connsiteX1" fmla="*/ 31476 w 79060"/>
              <a:gd name="connsiteY1" fmla="*/ 77269 h 78693"/>
              <a:gd name="connsiteX2" fmla="*/ 24058 w 79060"/>
              <a:gd name="connsiteY2" fmla="*/ 75037 h 78693"/>
              <a:gd name="connsiteX3" fmla="*/ 17492 w 79060"/>
              <a:gd name="connsiteY3" fmla="*/ 71294 h 78693"/>
              <a:gd name="connsiteX4" fmla="*/ 11583 w 79060"/>
              <a:gd name="connsiteY4" fmla="*/ 66436 h 78693"/>
              <a:gd name="connsiteX5" fmla="*/ 11288 w 79060"/>
              <a:gd name="connsiteY5" fmla="*/ 10728 h 78693"/>
              <a:gd name="connsiteX6" fmla="*/ 11583 w 79060"/>
              <a:gd name="connsiteY6" fmla="*/ 10433 h 78693"/>
              <a:gd name="connsiteX7" fmla="*/ 67389 w 79060"/>
              <a:gd name="connsiteY7" fmla="*/ 10433 h 78693"/>
              <a:gd name="connsiteX8" fmla="*/ 72248 w 79060"/>
              <a:gd name="connsiteY8" fmla="*/ 16407 h 78693"/>
              <a:gd name="connsiteX9" fmla="*/ 78157 w 79060"/>
              <a:gd name="connsiteY9" fmla="*/ 30654 h 78693"/>
              <a:gd name="connsiteX10" fmla="*/ 67389 w 79060"/>
              <a:gd name="connsiteY10" fmla="*/ 66436 h 78693"/>
              <a:gd name="connsiteX11" fmla="*/ 39224 w 79060"/>
              <a:gd name="connsiteY11" fmla="*/ 78057 h 78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060" h="78693">
                <a:moveTo>
                  <a:pt x="39224" y="78057"/>
                </a:moveTo>
                <a:cubicBezTo>
                  <a:pt x="36624" y="78050"/>
                  <a:pt x="34024" y="77781"/>
                  <a:pt x="31476" y="77269"/>
                </a:cubicBezTo>
                <a:cubicBezTo>
                  <a:pt x="28929" y="76796"/>
                  <a:pt x="26441" y="76048"/>
                  <a:pt x="24058" y="75037"/>
                </a:cubicBezTo>
                <a:cubicBezTo>
                  <a:pt x="21753" y="74006"/>
                  <a:pt x="19554" y="72752"/>
                  <a:pt x="17492" y="71294"/>
                </a:cubicBezTo>
                <a:cubicBezTo>
                  <a:pt x="15345" y="69902"/>
                  <a:pt x="13362" y="68274"/>
                  <a:pt x="11583" y="66436"/>
                </a:cubicBezTo>
                <a:cubicBezTo>
                  <a:pt x="-3878" y="51132"/>
                  <a:pt x="-4016" y="26190"/>
                  <a:pt x="11288" y="10728"/>
                </a:cubicBezTo>
                <a:cubicBezTo>
                  <a:pt x="11386" y="10630"/>
                  <a:pt x="11485" y="10531"/>
                  <a:pt x="11583" y="10433"/>
                </a:cubicBezTo>
                <a:cubicBezTo>
                  <a:pt x="27261" y="-4326"/>
                  <a:pt x="51711" y="-4326"/>
                  <a:pt x="67389" y="10433"/>
                </a:cubicBezTo>
                <a:cubicBezTo>
                  <a:pt x="69228" y="12238"/>
                  <a:pt x="70856" y="14241"/>
                  <a:pt x="72248" y="16407"/>
                </a:cubicBezTo>
                <a:cubicBezTo>
                  <a:pt x="75156" y="20708"/>
                  <a:pt x="77172" y="25553"/>
                  <a:pt x="78157" y="30654"/>
                </a:cubicBezTo>
                <a:cubicBezTo>
                  <a:pt x="80816" y="43634"/>
                  <a:pt x="76765" y="57080"/>
                  <a:pt x="67389" y="66436"/>
                </a:cubicBezTo>
                <a:cubicBezTo>
                  <a:pt x="59938" y="73927"/>
                  <a:pt x="49787" y="78116"/>
                  <a:pt x="39224" y="78057"/>
                </a:cubicBez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59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B2BA01D8-0FA9-2985-AF92-CEBEF70004D9}"/>
              </a:ext>
            </a:extLst>
          </p:cNvPr>
          <p:cNvSpPr/>
          <p:nvPr/>
        </p:nvSpPr>
        <p:spPr>
          <a:xfrm>
            <a:off x="907085" y="295278"/>
            <a:ext cx="10390100" cy="86192"/>
          </a:xfrm>
          <a:custGeom>
            <a:avLst/>
            <a:gdLst>
              <a:gd name="connsiteX0" fmla="*/ 9816132 w 9895019"/>
              <a:gd name="connsiteY0" fmla="*/ 38756 h 78785"/>
              <a:gd name="connsiteX1" fmla="*/ 9855524 w 9895019"/>
              <a:gd name="connsiteY1" fmla="*/ -636 h 78785"/>
              <a:gd name="connsiteX2" fmla="*/ 9855524 w 9895019"/>
              <a:gd name="connsiteY2" fmla="*/ -636 h 78785"/>
              <a:gd name="connsiteX3" fmla="*/ 9894917 w 9895019"/>
              <a:gd name="connsiteY3" fmla="*/ 38756 h 78785"/>
              <a:gd name="connsiteX4" fmla="*/ 9894917 w 9895019"/>
              <a:gd name="connsiteY4" fmla="*/ 38756 h 78785"/>
              <a:gd name="connsiteX5" fmla="*/ 9855524 w 9895019"/>
              <a:gd name="connsiteY5" fmla="*/ 78149 h 78785"/>
              <a:gd name="connsiteX6" fmla="*/ 9855524 w 9895019"/>
              <a:gd name="connsiteY6" fmla="*/ 78149 h 78785"/>
              <a:gd name="connsiteX7" fmla="*/ 9816132 w 9895019"/>
              <a:gd name="connsiteY7" fmla="*/ 38756 h 78785"/>
              <a:gd name="connsiteX8" fmla="*/ 9657905 w 9895019"/>
              <a:gd name="connsiteY8" fmla="*/ 38756 h 78785"/>
              <a:gd name="connsiteX9" fmla="*/ 9697298 w 9895019"/>
              <a:gd name="connsiteY9" fmla="*/ -636 h 78785"/>
              <a:gd name="connsiteX10" fmla="*/ 9697298 w 9895019"/>
              <a:gd name="connsiteY10" fmla="*/ -636 h 78785"/>
              <a:gd name="connsiteX11" fmla="*/ 9736690 w 9895019"/>
              <a:gd name="connsiteY11" fmla="*/ 38756 h 78785"/>
              <a:gd name="connsiteX12" fmla="*/ 9736690 w 9895019"/>
              <a:gd name="connsiteY12" fmla="*/ 38756 h 78785"/>
              <a:gd name="connsiteX13" fmla="*/ 9697298 w 9895019"/>
              <a:gd name="connsiteY13" fmla="*/ 78149 h 78785"/>
              <a:gd name="connsiteX14" fmla="*/ 9697298 w 9895019"/>
              <a:gd name="connsiteY14" fmla="*/ 78149 h 78785"/>
              <a:gd name="connsiteX15" fmla="*/ 9657774 w 9895019"/>
              <a:gd name="connsiteY15" fmla="*/ 38887 h 78785"/>
              <a:gd name="connsiteX16" fmla="*/ 9657774 w 9895019"/>
              <a:gd name="connsiteY16" fmla="*/ 38756 h 78785"/>
              <a:gd name="connsiteX17" fmla="*/ 9499547 w 9895019"/>
              <a:gd name="connsiteY17" fmla="*/ 38756 h 78785"/>
              <a:gd name="connsiteX18" fmla="*/ 9538940 w 9895019"/>
              <a:gd name="connsiteY18" fmla="*/ -636 h 78785"/>
              <a:gd name="connsiteX19" fmla="*/ 9538940 w 9895019"/>
              <a:gd name="connsiteY19" fmla="*/ -636 h 78785"/>
              <a:gd name="connsiteX20" fmla="*/ 9578332 w 9895019"/>
              <a:gd name="connsiteY20" fmla="*/ 38756 h 78785"/>
              <a:gd name="connsiteX21" fmla="*/ 9578332 w 9895019"/>
              <a:gd name="connsiteY21" fmla="*/ 38756 h 78785"/>
              <a:gd name="connsiteX22" fmla="*/ 9538940 w 9895019"/>
              <a:gd name="connsiteY22" fmla="*/ 78149 h 78785"/>
              <a:gd name="connsiteX23" fmla="*/ 9538940 w 9895019"/>
              <a:gd name="connsiteY23" fmla="*/ 78149 h 78785"/>
              <a:gd name="connsiteX24" fmla="*/ 9499547 w 9895019"/>
              <a:gd name="connsiteY24" fmla="*/ 38756 h 78785"/>
              <a:gd name="connsiteX25" fmla="*/ 9341123 w 9895019"/>
              <a:gd name="connsiteY25" fmla="*/ 38756 h 78785"/>
              <a:gd name="connsiteX26" fmla="*/ 9380516 w 9895019"/>
              <a:gd name="connsiteY26" fmla="*/ -636 h 78785"/>
              <a:gd name="connsiteX27" fmla="*/ 9380516 w 9895019"/>
              <a:gd name="connsiteY27" fmla="*/ -636 h 78785"/>
              <a:gd name="connsiteX28" fmla="*/ 9419908 w 9895019"/>
              <a:gd name="connsiteY28" fmla="*/ 38756 h 78785"/>
              <a:gd name="connsiteX29" fmla="*/ 9419908 w 9895019"/>
              <a:gd name="connsiteY29" fmla="*/ 38756 h 78785"/>
              <a:gd name="connsiteX30" fmla="*/ 9380516 w 9895019"/>
              <a:gd name="connsiteY30" fmla="*/ 78149 h 78785"/>
              <a:gd name="connsiteX31" fmla="*/ 9380516 w 9895019"/>
              <a:gd name="connsiteY31" fmla="*/ 78149 h 78785"/>
              <a:gd name="connsiteX32" fmla="*/ 9341123 w 9895019"/>
              <a:gd name="connsiteY32" fmla="*/ 38756 h 78785"/>
              <a:gd name="connsiteX33" fmla="*/ 9182897 w 9895019"/>
              <a:gd name="connsiteY33" fmla="*/ 38756 h 78785"/>
              <a:gd name="connsiteX34" fmla="*/ 9222289 w 9895019"/>
              <a:gd name="connsiteY34" fmla="*/ -636 h 78785"/>
              <a:gd name="connsiteX35" fmla="*/ 9222289 w 9895019"/>
              <a:gd name="connsiteY35" fmla="*/ -636 h 78785"/>
              <a:gd name="connsiteX36" fmla="*/ 9261682 w 9895019"/>
              <a:gd name="connsiteY36" fmla="*/ 38756 h 78785"/>
              <a:gd name="connsiteX37" fmla="*/ 9261682 w 9895019"/>
              <a:gd name="connsiteY37" fmla="*/ 38756 h 78785"/>
              <a:gd name="connsiteX38" fmla="*/ 9222289 w 9895019"/>
              <a:gd name="connsiteY38" fmla="*/ 78149 h 78785"/>
              <a:gd name="connsiteX39" fmla="*/ 9222289 w 9895019"/>
              <a:gd name="connsiteY39" fmla="*/ 78149 h 78785"/>
              <a:gd name="connsiteX40" fmla="*/ 9182897 w 9895019"/>
              <a:gd name="connsiteY40" fmla="*/ 38756 h 78785"/>
              <a:gd name="connsiteX41" fmla="*/ 9024539 w 9895019"/>
              <a:gd name="connsiteY41" fmla="*/ 38756 h 78785"/>
              <a:gd name="connsiteX42" fmla="*/ 9063931 w 9895019"/>
              <a:gd name="connsiteY42" fmla="*/ -636 h 78785"/>
              <a:gd name="connsiteX43" fmla="*/ 9063931 w 9895019"/>
              <a:gd name="connsiteY43" fmla="*/ -636 h 78785"/>
              <a:gd name="connsiteX44" fmla="*/ 9103324 w 9895019"/>
              <a:gd name="connsiteY44" fmla="*/ 38756 h 78785"/>
              <a:gd name="connsiteX45" fmla="*/ 9103324 w 9895019"/>
              <a:gd name="connsiteY45" fmla="*/ 38756 h 78785"/>
              <a:gd name="connsiteX46" fmla="*/ 9063931 w 9895019"/>
              <a:gd name="connsiteY46" fmla="*/ 78149 h 78785"/>
              <a:gd name="connsiteX47" fmla="*/ 9063931 w 9895019"/>
              <a:gd name="connsiteY47" fmla="*/ 78149 h 78785"/>
              <a:gd name="connsiteX48" fmla="*/ 9024539 w 9895019"/>
              <a:gd name="connsiteY48" fmla="*/ 38756 h 78785"/>
              <a:gd name="connsiteX49" fmla="*/ 8866245 w 9895019"/>
              <a:gd name="connsiteY49" fmla="*/ 38756 h 78785"/>
              <a:gd name="connsiteX50" fmla="*/ 8905638 w 9895019"/>
              <a:gd name="connsiteY50" fmla="*/ -636 h 78785"/>
              <a:gd name="connsiteX51" fmla="*/ 8905638 w 9895019"/>
              <a:gd name="connsiteY51" fmla="*/ -636 h 78785"/>
              <a:gd name="connsiteX52" fmla="*/ 8945031 w 9895019"/>
              <a:gd name="connsiteY52" fmla="*/ 38756 h 78785"/>
              <a:gd name="connsiteX53" fmla="*/ 8945031 w 9895019"/>
              <a:gd name="connsiteY53" fmla="*/ 38756 h 78785"/>
              <a:gd name="connsiteX54" fmla="*/ 8905638 w 9895019"/>
              <a:gd name="connsiteY54" fmla="*/ 78149 h 78785"/>
              <a:gd name="connsiteX55" fmla="*/ 8905638 w 9895019"/>
              <a:gd name="connsiteY55" fmla="*/ 78149 h 78785"/>
              <a:gd name="connsiteX56" fmla="*/ 8866245 w 9895019"/>
              <a:gd name="connsiteY56" fmla="*/ 38756 h 78785"/>
              <a:gd name="connsiteX57" fmla="*/ 8707887 w 9895019"/>
              <a:gd name="connsiteY57" fmla="*/ 38756 h 78785"/>
              <a:gd name="connsiteX58" fmla="*/ 8747280 w 9895019"/>
              <a:gd name="connsiteY58" fmla="*/ -636 h 78785"/>
              <a:gd name="connsiteX59" fmla="*/ 8747280 w 9895019"/>
              <a:gd name="connsiteY59" fmla="*/ -636 h 78785"/>
              <a:gd name="connsiteX60" fmla="*/ 8786672 w 9895019"/>
              <a:gd name="connsiteY60" fmla="*/ 38756 h 78785"/>
              <a:gd name="connsiteX61" fmla="*/ 8786672 w 9895019"/>
              <a:gd name="connsiteY61" fmla="*/ 38756 h 78785"/>
              <a:gd name="connsiteX62" fmla="*/ 8747280 w 9895019"/>
              <a:gd name="connsiteY62" fmla="*/ 78149 h 78785"/>
              <a:gd name="connsiteX63" fmla="*/ 8747280 w 9895019"/>
              <a:gd name="connsiteY63" fmla="*/ 78149 h 78785"/>
              <a:gd name="connsiteX64" fmla="*/ 8707887 w 9895019"/>
              <a:gd name="connsiteY64" fmla="*/ 38756 h 78785"/>
              <a:gd name="connsiteX65" fmla="*/ 8549529 w 9895019"/>
              <a:gd name="connsiteY65" fmla="*/ 38756 h 78785"/>
              <a:gd name="connsiteX66" fmla="*/ 8588922 w 9895019"/>
              <a:gd name="connsiteY66" fmla="*/ -636 h 78785"/>
              <a:gd name="connsiteX67" fmla="*/ 8588922 w 9895019"/>
              <a:gd name="connsiteY67" fmla="*/ -636 h 78785"/>
              <a:gd name="connsiteX68" fmla="*/ 8628314 w 9895019"/>
              <a:gd name="connsiteY68" fmla="*/ 38756 h 78785"/>
              <a:gd name="connsiteX69" fmla="*/ 8628314 w 9895019"/>
              <a:gd name="connsiteY69" fmla="*/ 38756 h 78785"/>
              <a:gd name="connsiteX70" fmla="*/ 8588922 w 9895019"/>
              <a:gd name="connsiteY70" fmla="*/ 78149 h 78785"/>
              <a:gd name="connsiteX71" fmla="*/ 8588922 w 9895019"/>
              <a:gd name="connsiteY71" fmla="*/ 78149 h 78785"/>
              <a:gd name="connsiteX72" fmla="*/ 8549529 w 9895019"/>
              <a:gd name="connsiteY72" fmla="*/ 38756 h 78785"/>
              <a:gd name="connsiteX73" fmla="*/ 8391237 w 9895019"/>
              <a:gd name="connsiteY73" fmla="*/ 38756 h 78785"/>
              <a:gd name="connsiteX74" fmla="*/ 8430629 w 9895019"/>
              <a:gd name="connsiteY74" fmla="*/ -636 h 78785"/>
              <a:gd name="connsiteX75" fmla="*/ 8430629 w 9895019"/>
              <a:gd name="connsiteY75" fmla="*/ -636 h 78785"/>
              <a:gd name="connsiteX76" fmla="*/ 8470022 w 9895019"/>
              <a:gd name="connsiteY76" fmla="*/ 38756 h 78785"/>
              <a:gd name="connsiteX77" fmla="*/ 8470022 w 9895019"/>
              <a:gd name="connsiteY77" fmla="*/ 38756 h 78785"/>
              <a:gd name="connsiteX78" fmla="*/ 8430629 w 9895019"/>
              <a:gd name="connsiteY78" fmla="*/ 78149 h 78785"/>
              <a:gd name="connsiteX79" fmla="*/ 8430629 w 9895019"/>
              <a:gd name="connsiteY79" fmla="*/ 78149 h 78785"/>
              <a:gd name="connsiteX80" fmla="*/ 8391237 w 9895019"/>
              <a:gd name="connsiteY80" fmla="*/ 38756 h 78785"/>
              <a:gd name="connsiteX81" fmla="*/ 8232879 w 9895019"/>
              <a:gd name="connsiteY81" fmla="*/ 38756 h 78785"/>
              <a:gd name="connsiteX82" fmla="*/ 8272272 w 9895019"/>
              <a:gd name="connsiteY82" fmla="*/ -636 h 78785"/>
              <a:gd name="connsiteX83" fmla="*/ 8272272 w 9895019"/>
              <a:gd name="connsiteY83" fmla="*/ -636 h 78785"/>
              <a:gd name="connsiteX84" fmla="*/ 8311664 w 9895019"/>
              <a:gd name="connsiteY84" fmla="*/ 38756 h 78785"/>
              <a:gd name="connsiteX85" fmla="*/ 8311664 w 9895019"/>
              <a:gd name="connsiteY85" fmla="*/ 38756 h 78785"/>
              <a:gd name="connsiteX86" fmla="*/ 8272272 w 9895019"/>
              <a:gd name="connsiteY86" fmla="*/ 78149 h 78785"/>
              <a:gd name="connsiteX87" fmla="*/ 8272272 w 9895019"/>
              <a:gd name="connsiteY87" fmla="*/ 78149 h 78785"/>
              <a:gd name="connsiteX88" fmla="*/ 8233076 w 9895019"/>
              <a:gd name="connsiteY88" fmla="*/ 38756 h 78785"/>
              <a:gd name="connsiteX89" fmla="*/ 8074521 w 9895019"/>
              <a:gd name="connsiteY89" fmla="*/ 38756 h 78785"/>
              <a:gd name="connsiteX90" fmla="*/ 8113913 w 9895019"/>
              <a:gd name="connsiteY90" fmla="*/ -636 h 78785"/>
              <a:gd name="connsiteX91" fmla="*/ 8113913 w 9895019"/>
              <a:gd name="connsiteY91" fmla="*/ -636 h 78785"/>
              <a:gd name="connsiteX92" fmla="*/ 8153306 w 9895019"/>
              <a:gd name="connsiteY92" fmla="*/ 38756 h 78785"/>
              <a:gd name="connsiteX93" fmla="*/ 8153306 w 9895019"/>
              <a:gd name="connsiteY93" fmla="*/ 38756 h 78785"/>
              <a:gd name="connsiteX94" fmla="*/ 8113913 w 9895019"/>
              <a:gd name="connsiteY94" fmla="*/ 78149 h 78785"/>
              <a:gd name="connsiteX95" fmla="*/ 8113913 w 9895019"/>
              <a:gd name="connsiteY95" fmla="*/ 78149 h 78785"/>
              <a:gd name="connsiteX96" fmla="*/ 8074521 w 9895019"/>
              <a:gd name="connsiteY96" fmla="*/ 38756 h 78785"/>
              <a:gd name="connsiteX97" fmla="*/ 7916294 w 9895019"/>
              <a:gd name="connsiteY97" fmla="*/ 38756 h 78785"/>
              <a:gd name="connsiteX98" fmla="*/ 7955687 w 9895019"/>
              <a:gd name="connsiteY98" fmla="*/ -636 h 78785"/>
              <a:gd name="connsiteX99" fmla="*/ 7955687 w 9895019"/>
              <a:gd name="connsiteY99" fmla="*/ -636 h 78785"/>
              <a:gd name="connsiteX100" fmla="*/ 7995079 w 9895019"/>
              <a:gd name="connsiteY100" fmla="*/ 38756 h 78785"/>
              <a:gd name="connsiteX101" fmla="*/ 7995079 w 9895019"/>
              <a:gd name="connsiteY101" fmla="*/ 38756 h 78785"/>
              <a:gd name="connsiteX102" fmla="*/ 7955687 w 9895019"/>
              <a:gd name="connsiteY102" fmla="*/ 78149 h 78785"/>
              <a:gd name="connsiteX103" fmla="*/ 7955687 w 9895019"/>
              <a:gd name="connsiteY103" fmla="*/ 78149 h 78785"/>
              <a:gd name="connsiteX104" fmla="*/ 7916294 w 9895019"/>
              <a:gd name="connsiteY104" fmla="*/ 38756 h 78785"/>
              <a:gd name="connsiteX105" fmla="*/ 7757870 w 9895019"/>
              <a:gd name="connsiteY105" fmla="*/ 38756 h 78785"/>
              <a:gd name="connsiteX106" fmla="*/ 7797263 w 9895019"/>
              <a:gd name="connsiteY106" fmla="*/ -636 h 78785"/>
              <a:gd name="connsiteX107" fmla="*/ 7797263 w 9895019"/>
              <a:gd name="connsiteY107" fmla="*/ -636 h 78785"/>
              <a:gd name="connsiteX108" fmla="*/ 7836656 w 9895019"/>
              <a:gd name="connsiteY108" fmla="*/ 38756 h 78785"/>
              <a:gd name="connsiteX109" fmla="*/ 7836656 w 9895019"/>
              <a:gd name="connsiteY109" fmla="*/ 38756 h 78785"/>
              <a:gd name="connsiteX110" fmla="*/ 7797263 w 9895019"/>
              <a:gd name="connsiteY110" fmla="*/ 78149 h 78785"/>
              <a:gd name="connsiteX111" fmla="*/ 7797263 w 9895019"/>
              <a:gd name="connsiteY111" fmla="*/ 78149 h 78785"/>
              <a:gd name="connsiteX112" fmla="*/ 7757870 w 9895019"/>
              <a:gd name="connsiteY112" fmla="*/ 38756 h 78785"/>
              <a:gd name="connsiteX113" fmla="*/ 7599512 w 9895019"/>
              <a:gd name="connsiteY113" fmla="*/ 38756 h 78785"/>
              <a:gd name="connsiteX114" fmla="*/ 7638905 w 9895019"/>
              <a:gd name="connsiteY114" fmla="*/ -636 h 78785"/>
              <a:gd name="connsiteX115" fmla="*/ 7638905 w 9895019"/>
              <a:gd name="connsiteY115" fmla="*/ -636 h 78785"/>
              <a:gd name="connsiteX116" fmla="*/ 7678297 w 9895019"/>
              <a:gd name="connsiteY116" fmla="*/ 38756 h 78785"/>
              <a:gd name="connsiteX117" fmla="*/ 7678297 w 9895019"/>
              <a:gd name="connsiteY117" fmla="*/ 38756 h 78785"/>
              <a:gd name="connsiteX118" fmla="*/ 7638905 w 9895019"/>
              <a:gd name="connsiteY118" fmla="*/ 78149 h 78785"/>
              <a:gd name="connsiteX119" fmla="*/ 7638905 w 9895019"/>
              <a:gd name="connsiteY119" fmla="*/ 78149 h 78785"/>
              <a:gd name="connsiteX120" fmla="*/ 7599512 w 9895019"/>
              <a:gd name="connsiteY120" fmla="*/ 38756 h 78785"/>
              <a:gd name="connsiteX121" fmla="*/ 7441286 w 9895019"/>
              <a:gd name="connsiteY121" fmla="*/ 38756 h 78785"/>
              <a:gd name="connsiteX122" fmla="*/ 7480678 w 9895019"/>
              <a:gd name="connsiteY122" fmla="*/ -636 h 78785"/>
              <a:gd name="connsiteX123" fmla="*/ 7480678 w 9895019"/>
              <a:gd name="connsiteY123" fmla="*/ -636 h 78785"/>
              <a:gd name="connsiteX124" fmla="*/ 7520071 w 9895019"/>
              <a:gd name="connsiteY124" fmla="*/ 38756 h 78785"/>
              <a:gd name="connsiteX125" fmla="*/ 7520071 w 9895019"/>
              <a:gd name="connsiteY125" fmla="*/ 38756 h 78785"/>
              <a:gd name="connsiteX126" fmla="*/ 7480678 w 9895019"/>
              <a:gd name="connsiteY126" fmla="*/ 78149 h 78785"/>
              <a:gd name="connsiteX127" fmla="*/ 7480678 w 9895019"/>
              <a:gd name="connsiteY127" fmla="*/ 78149 h 78785"/>
              <a:gd name="connsiteX128" fmla="*/ 7441286 w 9895019"/>
              <a:gd name="connsiteY128" fmla="*/ 38756 h 78785"/>
              <a:gd name="connsiteX129" fmla="*/ 7282862 w 9895019"/>
              <a:gd name="connsiteY129" fmla="*/ 38756 h 78785"/>
              <a:gd name="connsiteX130" fmla="*/ 7322254 w 9895019"/>
              <a:gd name="connsiteY130" fmla="*/ -636 h 78785"/>
              <a:gd name="connsiteX131" fmla="*/ 7322254 w 9895019"/>
              <a:gd name="connsiteY131" fmla="*/ -636 h 78785"/>
              <a:gd name="connsiteX132" fmla="*/ 7361647 w 9895019"/>
              <a:gd name="connsiteY132" fmla="*/ 38756 h 78785"/>
              <a:gd name="connsiteX133" fmla="*/ 7361647 w 9895019"/>
              <a:gd name="connsiteY133" fmla="*/ 38756 h 78785"/>
              <a:gd name="connsiteX134" fmla="*/ 7322254 w 9895019"/>
              <a:gd name="connsiteY134" fmla="*/ 78149 h 78785"/>
              <a:gd name="connsiteX135" fmla="*/ 7322254 w 9895019"/>
              <a:gd name="connsiteY135" fmla="*/ 78149 h 78785"/>
              <a:gd name="connsiteX136" fmla="*/ 7282862 w 9895019"/>
              <a:gd name="connsiteY136" fmla="*/ 38756 h 78785"/>
              <a:gd name="connsiteX137" fmla="*/ 7124635 w 9895019"/>
              <a:gd name="connsiteY137" fmla="*/ 38756 h 78785"/>
              <a:gd name="connsiteX138" fmla="*/ 7164028 w 9895019"/>
              <a:gd name="connsiteY138" fmla="*/ -636 h 78785"/>
              <a:gd name="connsiteX139" fmla="*/ 7164028 w 9895019"/>
              <a:gd name="connsiteY139" fmla="*/ -636 h 78785"/>
              <a:gd name="connsiteX140" fmla="*/ 7203420 w 9895019"/>
              <a:gd name="connsiteY140" fmla="*/ 38756 h 78785"/>
              <a:gd name="connsiteX141" fmla="*/ 7203420 w 9895019"/>
              <a:gd name="connsiteY141" fmla="*/ 38756 h 78785"/>
              <a:gd name="connsiteX142" fmla="*/ 7164028 w 9895019"/>
              <a:gd name="connsiteY142" fmla="*/ 78149 h 78785"/>
              <a:gd name="connsiteX143" fmla="*/ 7164028 w 9895019"/>
              <a:gd name="connsiteY143" fmla="*/ 78149 h 78785"/>
              <a:gd name="connsiteX144" fmla="*/ 7124635 w 9895019"/>
              <a:gd name="connsiteY144" fmla="*/ 38756 h 78785"/>
              <a:gd name="connsiteX145" fmla="*/ 6966277 w 9895019"/>
              <a:gd name="connsiteY145" fmla="*/ 38756 h 78785"/>
              <a:gd name="connsiteX146" fmla="*/ 7005670 w 9895019"/>
              <a:gd name="connsiteY146" fmla="*/ -636 h 78785"/>
              <a:gd name="connsiteX147" fmla="*/ 7005670 w 9895019"/>
              <a:gd name="connsiteY147" fmla="*/ -636 h 78785"/>
              <a:gd name="connsiteX148" fmla="*/ 7045062 w 9895019"/>
              <a:gd name="connsiteY148" fmla="*/ 38756 h 78785"/>
              <a:gd name="connsiteX149" fmla="*/ 7045062 w 9895019"/>
              <a:gd name="connsiteY149" fmla="*/ 38756 h 78785"/>
              <a:gd name="connsiteX150" fmla="*/ 7005670 w 9895019"/>
              <a:gd name="connsiteY150" fmla="*/ 78149 h 78785"/>
              <a:gd name="connsiteX151" fmla="*/ 7005670 w 9895019"/>
              <a:gd name="connsiteY151" fmla="*/ 78149 h 78785"/>
              <a:gd name="connsiteX152" fmla="*/ 6966277 w 9895019"/>
              <a:gd name="connsiteY152" fmla="*/ 38756 h 78785"/>
              <a:gd name="connsiteX153" fmla="*/ 6807919 w 9895019"/>
              <a:gd name="connsiteY153" fmla="*/ 38756 h 78785"/>
              <a:gd name="connsiteX154" fmla="*/ 6847312 w 9895019"/>
              <a:gd name="connsiteY154" fmla="*/ -636 h 78785"/>
              <a:gd name="connsiteX155" fmla="*/ 6847312 w 9895019"/>
              <a:gd name="connsiteY155" fmla="*/ -636 h 78785"/>
              <a:gd name="connsiteX156" fmla="*/ 6886704 w 9895019"/>
              <a:gd name="connsiteY156" fmla="*/ 38756 h 78785"/>
              <a:gd name="connsiteX157" fmla="*/ 6886704 w 9895019"/>
              <a:gd name="connsiteY157" fmla="*/ 38756 h 78785"/>
              <a:gd name="connsiteX158" fmla="*/ 6847312 w 9895019"/>
              <a:gd name="connsiteY158" fmla="*/ 78149 h 78785"/>
              <a:gd name="connsiteX159" fmla="*/ 6847312 w 9895019"/>
              <a:gd name="connsiteY159" fmla="*/ 78149 h 78785"/>
              <a:gd name="connsiteX160" fmla="*/ 6807919 w 9895019"/>
              <a:gd name="connsiteY160" fmla="*/ 38756 h 78785"/>
              <a:gd name="connsiteX161" fmla="*/ 6649626 w 9895019"/>
              <a:gd name="connsiteY161" fmla="*/ 38756 h 78785"/>
              <a:gd name="connsiteX162" fmla="*/ 6689018 w 9895019"/>
              <a:gd name="connsiteY162" fmla="*/ -636 h 78785"/>
              <a:gd name="connsiteX163" fmla="*/ 6689018 w 9895019"/>
              <a:gd name="connsiteY163" fmla="*/ -636 h 78785"/>
              <a:gd name="connsiteX164" fmla="*/ 6728411 w 9895019"/>
              <a:gd name="connsiteY164" fmla="*/ 38756 h 78785"/>
              <a:gd name="connsiteX165" fmla="*/ 6728411 w 9895019"/>
              <a:gd name="connsiteY165" fmla="*/ 38756 h 78785"/>
              <a:gd name="connsiteX166" fmla="*/ 6689018 w 9895019"/>
              <a:gd name="connsiteY166" fmla="*/ 78149 h 78785"/>
              <a:gd name="connsiteX167" fmla="*/ 6689018 w 9895019"/>
              <a:gd name="connsiteY167" fmla="*/ 78149 h 78785"/>
              <a:gd name="connsiteX168" fmla="*/ 6649626 w 9895019"/>
              <a:gd name="connsiteY168" fmla="*/ 38756 h 78785"/>
              <a:gd name="connsiteX169" fmla="*/ 6491268 w 9895019"/>
              <a:gd name="connsiteY169" fmla="*/ 38756 h 78785"/>
              <a:gd name="connsiteX170" fmla="*/ 6530660 w 9895019"/>
              <a:gd name="connsiteY170" fmla="*/ -636 h 78785"/>
              <a:gd name="connsiteX171" fmla="*/ 6530660 w 9895019"/>
              <a:gd name="connsiteY171" fmla="*/ -636 h 78785"/>
              <a:gd name="connsiteX172" fmla="*/ 6570053 w 9895019"/>
              <a:gd name="connsiteY172" fmla="*/ 38756 h 78785"/>
              <a:gd name="connsiteX173" fmla="*/ 6570053 w 9895019"/>
              <a:gd name="connsiteY173" fmla="*/ 38756 h 78785"/>
              <a:gd name="connsiteX174" fmla="*/ 6530660 w 9895019"/>
              <a:gd name="connsiteY174" fmla="*/ 78149 h 78785"/>
              <a:gd name="connsiteX175" fmla="*/ 6530660 w 9895019"/>
              <a:gd name="connsiteY175" fmla="*/ 78149 h 78785"/>
              <a:gd name="connsiteX176" fmla="*/ 6491268 w 9895019"/>
              <a:gd name="connsiteY176" fmla="*/ 38756 h 78785"/>
              <a:gd name="connsiteX177" fmla="*/ 6333041 w 9895019"/>
              <a:gd name="connsiteY177" fmla="*/ 38756 h 78785"/>
              <a:gd name="connsiteX178" fmla="*/ 6372434 w 9895019"/>
              <a:gd name="connsiteY178" fmla="*/ -636 h 78785"/>
              <a:gd name="connsiteX179" fmla="*/ 6372434 w 9895019"/>
              <a:gd name="connsiteY179" fmla="*/ -636 h 78785"/>
              <a:gd name="connsiteX180" fmla="*/ 6411826 w 9895019"/>
              <a:gd name="connsiteY180" fmla="*/ 38756 h 78785"/>
              <a:gd name="connsiteX181" fmla="*/ 6411826 w 9895019"/>
              <a:gd name="connsiteY181" fmla="*/ 38756 h 78785"/>
              <a:gd name="connsiteX182" fmla="*/ 6372434 w 9895019"/>
              <a:gd name="connsiteY182" fmla="*/ 78149 h 78785"/>
              <a:gd name="connsiteX183" fmla="*/ 6372434 w 9895019"/>
              <a:gd name="connsiteY183" fmla="*/ 78149 h 78785"/>
              <a:gd name="connsiteX184" fmla="*/ 6333041 w 9895019"/>
              <a:gd name="connsiteY184" fmla="*/ 38756 h 78785"/>
              <a:gd name="connsiteX185" fmla="*/ 6174617 w 9895019"/>
              <a:gd name="connsiteY185" fmla="*/ 38756 h 78785"/>
              <a:gd name="connsiteX186" fmla="*/ 6214010 w 9895019"/>
              <a:gd name="connsiteY186" fmla="*/ -636 h 78785"/>
              <a:gd name="connsiteX187" fmla="*/ 6214010 w 9895019"/>
              <a:gd name="connsiteY187" fmla="*/ -636 h 78785"/>
              <a:gd name="connsiteX188" fmla="*/ 6253402 w 9895019"/>
              <a:gd name="connsiteY188" fmla="*/ 38756 h 78785"/>
              <a:gd name="connsiteX189" fmla="*/ 6253402 w 9895019"/>
              <a:gd name="connsiteY189" fmla="*/ 38756 h 78785"/>
              <a:gd name="connsiteX190" fmla="*/ 6214010 w 9895019"/>
              <a:gd name="connsiteY190" fmla="*/ 78149 h 78785"/>
              <a:gd name="connsiteX191" fmla="*/ 6214010 w 9895019"/>
              <a:gd name="connsiteY191" fmla="*/ 78149 h 78785"/>
              <a:gd name="connsiteX192" fmla="*/ 6174617 w 9895019"/>
              <a:gd name="connsiteY192" fmla="*/ 38756 h 78785"/>
              <a:gd name="connsiteX193" fmla="*/ 6016259 w 9895019"/>
              <a:gd name="connsiteY193" fmla="*/ 38756 h 78785"/>
              <a:gd name="connsiteX194" fmla="*/ 6055652 w 9895019"/>
              <a:gd name="connsiteY194" fmla="*/ -636 h 78785"/>
              <a:gd name="connsiteX195" fmla="*/ 6055652 w 9895019"/>
              <a:gd name="connsiteY195" fmla="*/ -636 h 78785"/>
              <a:gd name="connsiteX196" fmla="*/ 6095044 w 9895019"/>
              <a:gd name="connsiteY196" fmla="*/ 38756 h 78785"/>
              <a:gd name="connsiteX197" fmla="*/ 6095044 w 9895019"/>
              <a:gd name="connsiteY197" fmla="*/ 38756 h 78785"/>
              <a:gd name="connsiteX198" fmla="*/ 6055652 w 9895019"/>
              <a:gd name="connsiteY198" fmla="*/ 78149 h 78785"/>
              <a:gd name="connsiteX199" fmla="*/ 6055652 w 9895019"/>
              <a:gd name="connsiteY199" fmla="*/ 78149 h 78785"/>
              <a:gd name="connsiteX200" fmla="*/ 6016259 w 9895019"/>
              <a:gd name="connsiteY200" fmla="*/ 38756 h 78785"/>
              <a:gd name="connsiteX201" fmla="*/ 5858033 w 9895019"/>
              <a:gd name="connsiteY201" fmla="*/ 38756 h 78785"/>
              <a:gd name="connsiteX202" fmla="*/ 5897425 w 9895019"/>
              <a:gd name="connsiteY202" fmla="*/ -636 h 78785"/>
              <a:gd name="connsiteX203" fmla="*/ 5897425 w 9895019"/>
              <a:gd name="connsiteY203" fmla="*/ -636 h 78785"/>
              <a:gd name="connsiteX204" fmla="*/ 5936818 w 9895019"/>
              <a:gd name="connsiteY204" fmla="*/ 38756 h 78785"/>
              <a:gd name="connsiteX205" fmla="*/ 5936818 w 9895019"/>
              <a:gd name="connsiteY205" fmla="*/ 38756 h 78785"/>
              <a:gd name="connsiteX206" fmla="*/ 5897425 w 9895019"/>
              <a:gd name="connsiteY206" fmla="*/ 78149 h 78785"/>
              <a:gd name="connsiteX207" fmla="*/ 5897425 w 9895019"/>
              <a:gd name="connsiteY207" fmla="*/ 78149 h 78785"/>
              <a:gd name="connsiteX208" fmla="*/ 5858033 w 9895019"/>
              <a:gd name="connsiteY208" fmla="*/ 38756 h 78785"/>
              <a:gd name="connsiteX209" fmla="*/ 5699609 w 9895019"/>
              <a:gd name="connsiteY209" fmla="*/ 38756 h 78785"/>
              <a:gd name="connsiteX210" fmla="*/ 5739001 w 9895019"/>
              <a:gd name="connsiteY210" fmla="*/ -636 h 78785"/>
              <a:gd name="connsiteX211" fmla="*/ 5739001 w 9895019"/>
              <a:gd name="connsiteY211" fmla="*/ -636 h 78785"/>
              <a:gd name="connsiteX212" fmla="*/ 5778394 w 9895019"/>
              <a:gd name="connsiteY212" fmla="*/ 38756 h 78785"/>
              <a:gd name="connsiteX213" fmla="*/ 5778394 w 9895019"/>
              <a:gd name="connsiteY213" fmla="*/ 38756 h 78785"/>
              <a:gd name="connsiteX214" fmla="*/ 5739001 w 9895019"/>
              <a:gd name="connsiteY214" fmla="*/ 78149 h 78785"/>
              <a:gd name="connsiteX215" fmla="*/ 5739001 w 9895019"/>
              <a:gd name="connsiteY215" fmla="*/ 78149 h 78785"/>
              <a:gd name="connsiteX216" fmla="*/ 5699609 w 9895019"/>
              <a:gd name="connsiteY216" fmla="*/ 38756 h 78785"/>
              <a:gd name="connsiteX217" fmla="*/ 5541251 w 9895019"/>
              <a:gd name="connsiteY217" fmla="*/ 38756 h 78785"/>
              <a:gd name="connsiteX218" fmla="*/ 5580643 w 9895019"/>
              <a:gd name="connsiteY218" fmla="*/ -636 h 78785"/>
              <a:gd name="connsiteX219" fmla="*/ 5580643 w 9895019"/>
              <a:gd name="connsiteY219" fmla="*/ -636 h 78785"/>
              <a:gd name="connsiteX220" fmla="*/ 5620036 w 9895019"/>
              <a:gd name="connsiteY220" fmla="*/ 38756 h 78785"/>
              <a:gd name="connsiteX221" fmla="*/ 5620036 w 9895019"/>
              <a:gd name="connsiteY221" fmla="*/ 38756 h 78785"/>
              <a:gd name="connsiteX222" fmla="*/ 5580643 w 9895019"/>
              <a:gd name="connsiteY222" fmla="*/ 78149 h 78785"/>
              <a:gd name="connsiteX223" fmla="*/ 5580643 w 9895019"/>
              <a:gd name="connsiteY223" fmla="*/ 78149 h 78785"/>
              <a:gd name="connsiteX224" fmla="*/ 5541251 w 9895019"/>
              <a:gd name="connsiteY224" fmla="*/ 38756 h 78785"/>
              <a:gd name="connsiteX225" fmla="*/ 5383024 w 9895019"/>
              <a:gd name="connsiteY225" fmla="*/ 38756 h 78785"/>
              <a:gd name="connsiteX226" fmla="*/ 5422417 w 9895019"/>
              <a:gd name="connsiteY226" fmla="*/ -636 h 78785"/>
              <a:gd name="connsiteX227" fmla="*/ 5422417 w 9895019"/>
              <a:gd name="connsiteY227" fmla="*/ -636 h 78785"/>
              <a:gd name="connsiteX228" fmla="*/ 5461809 w 9895019"/>
              <a:gd name="connsiteY228" fmla="*/ 38756 h 78785"/>
              <a:gd name="connsiteX229" fmla="*/ 5461809 w 9895019"/>
              <a:gd name="connsiteY229" fmla="*/ 38756 h 78785"/>
              <a:gd name="connsiteX230" fmla="*/ 5422417 w 9895019"/>
              <a:gd name="connsiteY230" fmla="*/ 78149 h 78785"/>
              <a:gd name="connsiteX231" fmla="*/ 5422417 w 9895019"/>
              <a:gd name="connsiteY231" fmla="*/ 78149 h 78785"/>
              <a:gd name="connsiteX232" fmla="*/ 5383024 w 9895019"/>
              <a:gd name="connsiteY232" fmla="*/ 38756 h 78785"/>
              <a:gd name="connsiteX233" fmla="*/ 5224600 w 9895019"/>
              <a:gd name="connsiteY233" fmla="*/ 38756 h 78785"/>
              <a:gd name="connsiteX234" fmla="*/ 5263993 w 9895019"/>
              <a:gd name="connsiteY234" fmla="*/ -636 h 78785"/>
              <a:gd name="connsiteX235" fmla="*/ 5263993 w 9895019"/>
              <a:gd name="connsiteY235" fmla="*/ -636 h 78785"/>
              <a:gd name="connsiteX236" fmla="*/ 5303385 w 9895019"/>
              <a:gd name="connsiteY236" fmla="*/ 38756 h 78785"/>
              <a:gd name="connsiteX237" fmla="*/ 5303385 w 9895019"/>
              <a:gd name="connsiteY237" fmla="*/ 38756 h 78785"/>
              <a:gd name="connsiteX238" fmla="*/ 5263993 w 9895019"/>
              <a:gd name="connsiteY238" fmla="*/ 78149 h 78785"/>
              <a:gd name="connsiteX239" fmla="*/ 5263993 w 9895019"/>
              <a:gd name="connsiteY239" fmla="*/ 78149 h 78785"/>
              <a:gd name="connsiteX240" fmla="*/ 5224600 w 9895019"/>
              <a:gd name="connsiteY240" fmla="*/ 38756 h 78785"/>
              <a:gd name="connsiteX241" fmla="*/ 5066242 w 9895019"/>
              <a:gd name="connsiteY241" fmla="*/ 38756 h 78785"/>
              <a:gd name="connsiteX242" fmla="*/ 5105635 w 9895019"/>
              <a:gd name="connsiteY242" fmla="*/ -636 h 78785"/>
              <a:gd name="connsiteX243" fmla="*/ 5105635 w 9895019"/>
              <a:gd name="connsiteY243" fmla="*/ -636 h 78785"/>
              <a:gd name="connsiteX244" fmla="*/ 5145027 w 9895019"/>
              <a:gd name="connsiteY244" fmla="*/ 38756 h 78785"/>
              <a:gd name="connsiteX245" fmla="*/ 5145027 w 9895019"/>
              <a:gd name="connsiteY245" fmla="*/ 38756 h 78785"/>
              <a:gd name="connsiteX246" fmla="*/ 5105635 w 9895019"/>
              <a:gd name="connsiteY246" fmla="*/ 78149 h 78785"/>
              <a:gd name="connsiteX247" fmla="*/ 5105635 w 9895019"/>
              <a:gd name="connsiteY247" fmla="*/ 78149 h 78785"/>
              <a:gd name="connsiteX248" fmla="*/ 5066242 w 9895019"/>
              <a:gd name="connsiteY248" fmla="*/ 38756 h 78785"/>
              <a:gd name="connsiteX249" fmla="*/ 4908015 w 9895019"/>
              <a:gd name="connsiteY249" fmla="*/ 38756 h 78785"/>
              <a:gd name="connsiteX250" fmla="*/ 4947408 w 9895019"/>
              <a:gd name="connsiteY250" fmla="*/ -636 h 78785"/>
              <a:gd name="connsiteX251" fmla="*/ 4947408 w 9895019"/>
              <a:gd name="connsiteY251" fmla="*/ -636 h 78785"/>
              <a:gd name="connsiteX252" fmla="*/ 4986801 w 9895019"/>
              <a:gd name="connsiteY252" fmla="*/ 38756 h 78785"/>
              <a:gd name="connsiteX253" fmla="*/ 4986801 w 9895019"/>
              <a:gd name="connsiteY253" fmla="*/ 38756 h 78785"/>
              <a:gd name="connsiteX254" fmla="*/ 4947408 w 9895019"/>
              <a:gd name="connsiteY254" fmla="*/ 78149 h 78785"/>
              <a:gd name="connsiteX255" fmla="*/ 4947408 w 9895019"/>
              <a:gd name="connsiteY255" fmla="*/ 78149 h 78785"/>
              <a:gd name="connsiteX256" fmla="*/ 4908015 w 9895019"/>
              <a:gd name="connsiteY256" fmla="*/ 38756 h 78785"/>
              <a:gd name="connsiteX257" fmla="*/ 4749657 w 9895019"/>
              <a:gd name="connsiteY257" fmla="*/ 38756 h 78785"/>
              <a:gd name="connsiteX258" fmla="*/ 4789049 w 9895019"/>
              <a:gd name="connsiteY258" fmla="*/ -636 h 78785"/>
              <a:gd name="connsiteX259" fmla="*/ 4789049 w 9895019"/>
              <a:gd name="connsiteY259" fmla="*/ -636 h 78785"/>
              <a:gd name="connsiteX260" fmla="*/ 4828442 w 9895019"/>
              <a:gd name="connsiteY260" fmla="*/ 38756 h 78785"/>
              <a:gd name="connsiteX261" fmla="*/ 4828442 w 9895019"/>
              <a:gd name="connsiteY261" fmla="*/ 38756 h 78785"/>
              <a:gd name="connsiteX262" fmla="*/ 4789049 w 9895019"/>
              <a:gd name="connsiteY262" fmla="*/ 78149 h 78785"/>
              <a:gd name="connsiteX263" fmla="*/ 4789049 w 9895019"/>
              <a:gd name="connsiteY263" fmla="*/ 78149 h 78785"/>
              <a:gd name="connsiteX264" fmla="*/ 4749657 w 9895019"/>
              <a:gd name="connsiteY264" fmla="*/ 38756 h 78785"/>
              <a:gd name="connsiteX265" fmla="*/ 4591365 w 9895019"/>
              <a:gd name="connsiteY265" fmla="*/ 38756 h 78785"/>
              <a:gd name="connsiteX266" fmla="*/ 4630757 w 9895019"/>
              <a:gd name="connsiteY266" fmla="*/ -636 h 78785"/>
              <a:gd name="connsiteX267" fmla="*/ 4630757 w 9895019"/>
              <a:gd name="connsiteY267" fmla="*/ -636 h 78785"/>
              <a:gd name="connsiteX268" fmla="*/ 4670150 w 9895019"/>
              <a:gd name="connsiteY268" fmla="*/ 38756 h 78785"/>
              <a:gd name="connsiteX269" fmla="*/ 4670150 w 9895019"/>
              <a:gd name="connsiteY269" fmla="*/ 38756 h 78785"/>
              <a:gd name="connsiteX270" fmla="*/ 4630757 w 9895019"/>
              <a:gd name="connsiteY270" fmla="*/ 78149 h 78785"/>
              <a:gd name="connsiteX271" fmla="*/ 4630757 w 9895019"/>
              <a:gd name="connsiteY271" fmla="*/ 78149 h 78785"/>
              <a:gd name="connsiteX272" fmla="*/ 4591365 w 9895019"/>
              <a:gd name="connsiteY272" fmla="*/ 38756 h 78785"/>
              <a:gd name="connsiteX273" fmla="*/ 4433006 w 9895019"/>
              <a:gd name="connsiteY273" fmla="*/ 38756 h 78785"/>
              <a:gd name="connsiteX274" fmla="*/ 4472399 w 9895019"/>
              <a:gd name="connsiteY274" fmla="*/ -636 h 78785"/>
              <a:gd name="connsiteX275" fmla="*/ 4472399 w 9895019"/>
              <a:gd name="connsiteY275" fmla="*/ -636 h 78785"/>
              <a:gd name="connsiteX276" fmla="*/ 4511792 w 9895019"/>
              <a:gd name="connsiteY276" fmla="*/ 38756 h 78785"/>
              <a:gd name="connsiteX277" fmla="*/ 4511792 w 9895019"/>
              <a:gd name="connsiteY277" fmla="*/ 38756 h 78785"/>
              <a:gd name="connsiteX278" fmla="*/ 4472399 w 9895019"/>
              <a:gd name="connsiteY278" fmla="*/ 78149 h 78785"/>
              <a:gd name="connsiteX279" fmla="*/ 4472399 w 9895019"/>
              <a:gd name="connsiteY279" fmla="*/ 78149 h 78785"/>
              <a:gd name="connsiteX280" fmla="*/ 4433006 w 9895019"/>
              <a:gd name="connsiteY280" fmla="*/ 38756 h 78785"/>
              <a:gd name="connsiteX281" fmla="*/ 4274648 w 9895019"/>
              <a:gd name="connsiteY281" fmla="*/ 38756 h 78785"/>
              <a:gd name="connsiteX282" fmla="*/ 4314041 w 9895019"/>
              <a:gd name="connsiteY282" fmla="*/ -636 h 78785"/>
              <a:gd name="connsiteX283" fmla="*/ 4314041 w 9895019"/>
              <a:gd name="connsiteY283" fmla="*/ -636 h 78785"/>
              <a:gd name="connsiteX284" fmla="*/ 4353433 w 9895019"/>
              <a:gd name="connsiteY284" fmla="*/ 38756 h 78785"/>
              <a:gd name="connsiteX285" fmla="*/ 4353433 w 9895019"/>
              <a:gd name="connsiteY285" fmla="*/ 38756 h 78785"/>
              <a:gd name="connsiteX286" fmla="*/ 4314041 w 9895019"/>
              <a:gd name="connsiteY286" fmla="*/ 78149 h 78785"/>
              <a:gd name="connsiteX287" fmla="*/ 4314041 w 9895019"/>
              <a:gd name="connsiteY287" fmla="*/ 78149 h 78785"/>
              <a:gd name="connsiteX288" fmla="*/ 4274648 w 9895019"/>
              <a:gd name="connsiteY288" fmla="*/ 38756 h 78785"/>
              <a:gd name="connsiteX289" fmla="*/ 4116355 w 9895019"/>
              <a:gd name="connsiteY289" fmla="*/ 38756 h 78785"/>
              <a:gd name="connsiteX290" fmla="*/ 4155748 w 9895019"/>
              <a:gd name="connsiteY290" fmla="*/ -636 h 78785"/>
              <a:gd name="connsiteX291" fmla="*/ 4155748 w 9895019"/>
              <a:gd name="connsiteY291" fmla="*/ -636 h 78785"/>
              <a:gd name="connsiteX292" fmla="*/ 4195141 w 9895019"/>
              <a:gd name="connsiteY292" fmla="*/ 38756 h 78785"/>
              <a:gd name="connsiteX293" fmla="*/ 4195141 w 9895019"/>
              <a:gd name="connsiteY293" fmla="*/ 38756 h 78785"/>
              <a:gd name="connsiteX294" fmla="*/ 4155748 w 9895019"/>
              <a:gd name="connsiteY294" fmla="*/ 78149 h 78785"/>
              <a:gd name="connsiteX295" fmla="*/ 4155748 w 9895019"/>
              <a:gd name="connsiteY295" fmla="*/ 78149 h 78785"/>
              <a:gd name="connsiteX296" fmla="*/ 4116553 w 9895019"/>
              <a:gd name="connsiteY296" fmla="*/ 38756 h 78785"/>
              <a:gd name="connsiteX297" fmla="*/ 3957997 w 9895019"/>
              <a:gd name="connsiteY297" fmla="*/ 38756 h 78785"/>
              <a:gd name="connsiteX298" fmla="*/ 3997390 w 9895019"/>
              <a:gd name="connsiteY298" fmla="*/ -636 h 78785"/>
              <a:gd name="connsiteX299" fmla="*/ 3997390 w 9895019"/>
              <a:gd name="connsiteY299" fmla="*/ -636 h 78785"/>
              <a:gd name="connsiteX300" fmla="*/ 4036782 w 9895019"/>
              <a:gd name="connsiteY300" fmla="*/ 38756 h 78785"/>
              <a:gd name="connsiteX301" fmla="*/ 4036782 w 9895019"/>
              <a:gd name="connsiteY301" fmla="*/ 38756 h 78785"/>
              <a:gd name="connsiteX302" fmla="*/ 3997390 w 9895019"/>
              <a:gd name="connsiteY302" fmla="*/ 78149 h 78785"/>
              <a:gd name="connsiteX303" fmla="*/ 3997390 w 9895019"/>
              <a:gd name="connsiteY303" fmla="*/ 78149 h 78785"/>
              <a:gd name="connsiteX304" fmla="*/ 3957997 w 9895019"/>
              <a:gd name="connsiteY304" fmla="*/ 38756 h 78785"/>
              <a:gd name="connsiteX305" fmla="*/ 3799771 w 9895019"/>
              <a:gd name="connsiteY305" fmla="*/ 38756 h 78785"/>
              <a:gd name="connsiteX306" fmla="*/ 3839163 w 9895019"/>
              <a:gd name="connsiteY306" fmla="*/ -636 h 78785"/>
              <a:gd name="connsiteX307" fmla="*/ 3839163 w 9895019"/>
              <a:gd name="connsiteY307" fmla="*/ -636 h 78785"/>
              <a:gd name="connsiteX308" fmla="*/ 3878556 w 9895019"/>
              <a:gd name="connsiteY308" fmla="*/ 38756 h 78785"/>
              <a:gd name="connsiteX309" fmla="*/ 3878556 w 9895019"/>
              <a:gd name="connsiteY309" fmla="*/ 38756 h 78785"/>
              <a:gd name="connsiteX310" fmla="*/ 3839163 w 9895019"/>
              <a:gd name="connsiteY310" fmla="*/ 78149 h 78785"/>
              <a:gd name="connsiteX311" fmla="*/ 3839163 w 9895019"/>
              <a:gd name="connsiteY311" fmla="*/ 78149 h 78785"/>
              <a:gd name="connsiteX312" fmla="*/ 3799771 w 9895019"/>
              <a:gd name="connsiteY312" fmla="*/ 38756 h 78785"/>
              <a:gd name="connsiteX313" fmla="*/ 3641347 w 9895019"/>
              <a:gd name="connsiteY313" fmla="*/ 38756 h 78785"/>
              <a:gd name="connsiteX314" fmla="*/ 3680739 w 9895019"/>
              <a:gd name="connsiteY314" fmla="*/ -636 h 78785"/>
              <a:gd name="connsiteX315" fmla="*/ 3680739 w 9895019"/>
              <a:gd name="connsiteY315" fmla="*/ -636 h 78785"/>
              <a:gd name="connsiteX316" fmla="*/ 3720132 w 9895019"/>
              <a:gd name="connsiteY316" fmla="*/ 38756 h 78785"/>
              <a:gd name="connsiteX317" fmla="*/ 3720132 w 9895019"/>
              <a:gd name="connsiteY317" fmla="*/ 38756 h 78785"/>
              <a:gd name="connsiteX318" fmla="*/ 3680739 w 9895019"/>
              <a:gd name="connsiteY318" fmla="*/ 78149 h 78785"/>
              <a:gd name="connsiteX319" fmla="*/ 3680739 w 9895019"/>
              <a:gd name="connsiteY319" fmla="*/ 78149 h 78785"/>
              <a:gd name="connsiteX320" fmla="*/ 3641347 w 9895019"/>
              <a:gd name="connsiteY320" fmla="*/ 38756 h 78785"/>
              <a:gd name="connsiteX321" fmla="*/ 3482989 w 9895019"/>
              <a:gd name="connsiteY321" fmla="*/ 38756 h 78785"/>
              <a:gd name="connsiteX322" fmla="*/ 3522381 w 9895019"/>
              <a:gd name="connsiteY322" fmla="*/ -636 h 78785"/>
              <a:gd name="connsiteX323" fmla="*/ 3522381 w 9895019"/>
              <a:gd name="connsiteY323" fmla="*/ -636 h 78785"/>
              <a:gd name="connsiteX324" fmla="*/ 3561774 w 9895019"/>
              <a:gd name="connsiteY324" fmla="*/ 38756 h 78785"/>
              <a:gd name="connsiteX325" fmla="*/ 3561774 w 9895019"/>
              <a:gd name="connsiteY325" fmla="*/ 38756 h 78785"/>
              <a:gd name="connsiteX326" fmla="*/ 3522381 w 9895019"/>
              <a:gd name="connsiteY326" fmla="*/ 78149 h 78785"/>
              <a:gd name="connsiteX327" fmla="*/ 3522381 w 9895019"/>
              <a:gd name="connsiteY327" fmla="*/ 78149 h 78785"/>
              <a:gd name="connsiteX328" fmla="*/ 3482989 w 9895019"/>
              <a:gd name="connsiteY328" fmla="*/ 38756 h 78785"/>
              <a:gd name="connsiteX329" fmla="*/ 3324762 w 9895019"/>
              <a:gd name="connsiteY329" fmla="*/ 38756 h 78785"/>
              <a:gd name="connsiteX330" fmla="*/ 3364155 w 9895019"/>
              <a:gd name="connsiteY330" fmla="*/ -636 h 78785"/>
              <a:gd name="connsiteX331" fmla="*/ 3364155 w 9895019"/>
              <a:gd name="connsiteY331" fmla="*/ -636 h 78785"/>
              <a:gd name="connsiteX332" fmla="*/ 3403547 w 9895019"/>
              <a:gd name="connsiteY332" fmla="*/ 38756 h 78785"/>
              <a:gd name="connsiteX333" fmla="*/ 3403547 w 9895019"/>
              <a:gd name="connsiteY333" fmla="*/ 38756 h 78785"/>
              <a:gd name="connsiteX334" fmla="*/ 3364155 w 9895019"/>
              <a:gd name="connsiteY334" fmla="*/ 78149 h 78785"/>
              <a:gd name="connsiteX335" fmla="*/ 3364155 w 9895019"/>
              <a:gd name="connsiteY335" fmla="*/ 78149 h 78785"/>
              <a:gd name="connsiteX336" fmla="*/ 3324762 w 9895019"/>
              <a:gd name="connsiteY336" fmla="*/ 38756 h 78785"/>
              <a:gd name="connsiteX337" fmla="*/ 3166404 w 9895019"/>
              <a:gd name="connsiteY337" fmla="*/ 38756 h 78785"/>
              <a:gd name="connsiteX338" fmla="*/ 3205797 w 9895019"/>
              <a:gd name="connsiteY338" fmla="*/ -636 h 78785"/>
              <a:gd name="connsiteX339" fmla="*/ 3205797 w 9895019"/>
              <a:gd name="connsiteY339" fmla="*/ -636 h 78785"/>
              <a:gd name="connsiteX340" fmla="*/ 3245189 w 9895019"/>
              <a:gd name="connsiteY340" fmla="*/ 38756 h 78785"/>
              <a:gd name="connsiteX341" fmla="*/ 3245189 w 9895019"/>
              <a:gd name="connsiteY341" fmla="*/ 38756 h 78785"/>
              <a:gd name="connsiteX342" fmla="*/ 3205797 w 9895019"/>
              <a:gd name="connsiteY342" fmla="*/ 78149 h 78785"/>
              <a:gd name="connsiteX343" fmla="*/ 3205797 w 9895019"/>
              <a:gd name="connsiteY343" fmla="*/ 78149 h 78785"/>
              <a:gd name="connsiteX344" fmla="*/ 3166404 w 9895019"/>
              <a:gd name="connsiteY344" fmla="*/ 38756 h 78785"/>
              <a:gd name="connsiteX345" fmla="*/ 3007980 w 9895019"/>
              <a:gd name="connsiteY345" fmla="*/ 38756 h 78785"/>
              <a:gd name="connsiteX346" fmla="*/ 3047373 w 9895019"/>
              <a:gd name="connsiteY346" fmla="*/ -636 h 78785"/>
              <a:gd name="connsiteX347" fmla="*/ 3047373 w 9895019"/>
              <a:gd name="connsiteY347" fmla="*/ -636 h 78785"/>
              <a:gd name="connsiteX348" fmla="*/ 3086765 w 9895019"/>
              <a:gd name="connsiteY348" fmla="*/ 38756 h 78785"/>
              <a:gd name="connsiteX349" fmla="*/ 3086765 w 9895019"/>
              <a:gd name="connsiteY349" fmla="*/ 38756 h 78785"/>
              <a:gd name="connsiteX350" fmla="*/ 3047373 w 9895019"/>
              <a:gd name="connsiteY350" fmla="*/ 78149 h 78785"/>
              <a:gd name="connsiteX351" fmla="*/ 3047373 w 9895019"/>
              <a:gd name="connsiteY351" fmla="*/ 78149 h 78785"/>
              <a:gd name="connsiteX352" fmla="*/ 3007980 w 9895019"/>
              <a:gd name="connsiteY352" fmla="*/ 38756 h 78785"/>
              <a:gd name="connsiteX353" fmla="*/ 2849753 w 9895019"/>
              <a:gd name="connsiteY353" fmla="*/ 38756 h 78785"/>
              <a:gd name="connsiteX354" fmla="*/ 2889146 w 9895019"/>
              <a:gd name="connsiteY354" fmla="*/ -636 h 78785"/>
              <a:gd name="connsiteX355" fmla="*/ 2889146 w 9895019"/>
              <a:gd name="connsiteY355" fmla="*/ -636 h 78785"/>
              <a:gd name="connsiteX356" fmla="*/ 2928538 w 9895019"/>
              <a:gd name="connsiteY356" fmla="*/ 38756 h 78785"/>
              <a:gd name="connsiteX357" fmla="*/ 2928538 w 9895019"/>
              <a:gd name="connsiteY357" fmla="*/ 38756 h 78785"/>
              <a:gd name="connsiteX358" fmla="*/ 2889146 w 9895019"/>
              <a:gd name="connsiteY358" fmla="*/ 78149 h 78785"/>
              <a:gd name="connsiteX359" fmla="*/ 2889146 w 9895019"/>
              <a:gd name="connsiteY359" fmla="*/ 78149 h 78785"/>
              <a:gd name="connsiteX360" fmla="*/ 2849753 w 9895019"/>
              <a:gd name="connsiteY360" fmla="*/ 38756 h 78785"/>
              <a:gd name="connsiteX361" fmla="*/ 2691395 w 9895019"/>
              <a:gd name="connsiteY361" fmla="*/ 38756 h 78785"/>
              <a:gd name="connsiteX362" fmla="*/ 2730788 w 9895019"/>
              <a:gd name="connsiteY362" fmla="*/ -636 h 78785"/>
              <a:gd name="connsiteX363" fmla="*/ 2730788 w 9895019"/>
              <a:gd name="connsiteY363" fmla="*/ -636 h 78785"/>
              <a:gd name="connsiteX364" fmla="*/ 2770180 w 9895019"/>
              <a:gd name="connsiteY364" fmla="*/ 38756 h 78785"/>
              <a:gd name="connsiteX365" fmla="*/ 2770180 w 9895019"/>
              <a:gd name="connsiteY365" fmla="*/ 38756 h 78785"/>
              <a:gd name="connsiteX366" fmla="*/ 2730788 w 9895019"/>
              <a:gd name="connsiteY366" fmla="*/ 78149 h 78785"/>
              <a:gd name="connsiteX367" fmla="*/ 2730788 w 9895019"/>
              <a:gd name="connsiteY367" fmla="*/ 78149 h 78785"/>
              <a:gd name="connsiteX368" fmla="*/ 2691395 w 9895019"/>
              <a:gd name="connsiteY368" fmla="*/ 38756 h 78785"/>
              <a:gd name="connsiteX369" fmla="*/ 2533103 w 9895019"/>
              <a:gd name="connsiteY369" fmla="*/ 38756 h 78785"/>
              <a:gd name="connsiteX370" fmla="*/ 2572495 w 9895019"/>
              <a:gd name="connsiteY370" fmla="*/ -636 h 78785"/>
              <a:gd name="connsiteX371" fmla="*/ 2572495 w 9895019"/>
              <a:gd name="connsiteY371" fmla="*/ -636 h 78785"/>
              <a:gd name="connsiteX372" fmla="*/ 2611888 w 9895019"/>
              <a:gd name="connsiteY372" fmla="*/ 38756 h 78785"/>
              <a:gd name="connsiteX373" fmla="*/ 2611888 w 9895019"/>
              <a:gd name="connsiteY373" fmla="*/ 38756 h 78785"/>
              <a:gd name="connsiteX374" fmla="*/ 2572495 w 9895019"/>
              <a:gd name="connsiteY374" fmla="*/ 78149 h 78785"/>
              <a:gd name="connsiteX375" fmla="*/ 2572495 w 9895019"/>
              <a:gd name="connsiteY375" fmla="*/ 78149 h 78785"/>
              <a:gd name="connsiteX376" fmla="*/ 2533103 w 9895019"/>
              <a:gd name="connsiteY376" fmla="*/ 38756 h 78785"/>
              <a:gd name="connsiteX377" fmla="*/ 2374745 w 9895019"/>
              <a:gd name="connsiteY377" fmla="*/ 38756 h 78785"/>
              <a:gd name="connsiteX378" fmla="*/ 2414137 w 9895019"/>
              <a:gd name="connsiteY378" fmla="*/ -636 h 78785"/>
              <a:gd name="connsiteX379" fmla="*/ 2414137 w 9895019"/>
              <a:gd name="connsiteY379" fmla="*/ -636 h 78785"/>
              <a:gd name="connsiteX380" fmla="*/ 2453530 w 9895019"/>
              <a:gd name="connsiteY380" fmla="*/ 38756 h 78785"/>
              <a:gd name="connsiteX381" fmla="*/ 2453530 w 9895019"/>
              <a:gd name="connsiteY381" fmla="*/ 38756 h 78785"/>
              <a:gd name="connsiteX382" fmla="*/ 2414137 w 9895019"/>
              <a:gd name="connsiteY382" fmla="*/ 78149 h 78785"/>
              <a:gd name="connsiteX383" fmla="*/ 2414137 w 9895019"/>
              <a:gd name="connsiteY383" fmla="*/ 78149 h 78785"/>
              <a:gd name="connsiteX384" fmla="*/ 2374745 w 9895019"/>
              <a:gd name="connsiteY384" fmla="*/ 38756 h 78785"/>
              <a:gd name="connsiteX385" fmla="*/ 2216386 w 9895019"/>
              <a:gd name="connsiteY385" fmla="*/ 38756 h 78785"/>
              <a:gd name="connsiteX386" fmla="*/ 2255779 w 9895019"/>
              <a:gd name="connsiteY386" fmla="*/ -636 h 78785"/>
              <a:gd name="connsiteX387" fmla="*/ 2255779 w 9895019"/>
              <a:gd name="connsiteY387" fmla="*/ -636 h 78785"/>
              <a:gd name="connsiteX388" fmla="*/ 2295172 w 9895019"/>
              <a:gd name="connsiteY388" fmla="*/ 38756 h 78785"/>
              <a:gd name="connsiteX389" fmla="*/ 2295172 w 9895019"/>
              <a:gd name="connsiteY389" fmla="*/ 38756 h 78785"/>
              <a:gd name="connsiteX390" fmla="*/ 2255779 w 9895019"/>
              <a:gd name="connsiteY390" fmla="*/ 78149 h 78785"/>
              <a:gd name="connsiteX391" fmla="*/ 2255779 w 9895019"/>
              <a:gd name="connsiteY391" fmla="*/ 78149 h 78785"/>
              <a:gd name="connsiteX392" fmla="*/ 2216386 w 9895019"/>
              <a:gd name="connsiteY392" fmla="*/ 38756 h 78785"/>
              <a:gd name="connsiteX393" fmla="*/ 2058159 w 9895019"/>
              <a:gd name="connsiteY393" fmla="*/ 38756 h 78785"/>
              <a:gd name="connsiteX394" fmla="*/ 2097552 w 9895019"/>
              <a:gd name="connsiteY394" fmla="*/ -636 h 78785"/>
              <a:gd name="connsiteX395" fmla="*/ 2097552 w 9895019"/>
              <a:gd name="connsiteY395" fmla="*/ -636 h 78785"/>
              <a:gd name="connsiteX396" fmla="*/ 2136945 w 9895019"/>
              <a:gd name="connsiteY396" fmla="*/ 38756 h 78785"/>
              <a:gd name="connsiteX397" fmla="*/ 2136945 w 9895019"/>
              <a:gd name="connsiteY397" fmla="*/ 38756 h 78785"/>
              <a:gd name="connsiteX398" fmla="*/ 2097552 w 9895019"/>
              <a:gd name="connsiteY398" fmla="*/ 78149 h 78785"/>
              <a:gd name="connsiteX399" fmla="*/ 2097552 w 9895019"/>
              <a:gd name="connsiteY399" fmla="*/ 78149 h 78785"/>
              <a:gd name="connsiteX400" fmla="*/ 2058159 w 9895019"/>
              <a:gd name="connsiteY400" fmla="*/ 38756 h 78785"/>
              <a:gd name="connsiteX401" fmla="*/ 1899736 w 9895019"/>
              <a:gd name="connsiteY401" fmla="*/ 38756 h 78785"/>
              <a:gd name="connsiteX402" fmla="*/ 1939128 w 9895019"/>
              <a:gd name="connsiteY402" fmla="*/ -636 h 78785"/>
              <a:gd name="connsiteX403" fmla="*/ 1939128 w 9895019"/>
              <a:gd name="connsiteY403" fmla="*/ -636 h 78785"/>
              <a:gd name="connsiteX404" fmla="*/ 1978521 w 9895019"/>
              <a:gd name="connsiteY404" fmla="*/ 38756 h 78785"/>
              <a:gd name="connsiteX405" fmla="*/ 1978521 w 9895019"/>
              <a:gd name="connsiteY405" fmla="*/ 38756 h 78785"/>
              <a:gd name="connsiteX406" fmla="*/ 1939128 w 9895019"/>
              <a:gd name="connsiteY406" fmla="*/ 78149 h 78785"/>
              <a:gd name="connsiteX407" fmla="*/ 1939128 w 9895019"/>
              <a:gd name="connsiteY407" fmla="*/ 78149 h 78785"/>
              <a:gd name="connsiteX408" fmla="*/ 1899736 w 9895019"/>
              <a:gd name="connsiteY408" fmla="*/ 38756 h 78785"/>
              <a:gd name="connsiteX409" fmla="*/ 1741377 w 9895019"/>
              <a:gd name="connsiteY409" fmla="*/ 38756 h 78785"/>
              <a:gd name="connsiteX410" fmla="*/ 1780770 w 9895019"/>
              <a:gd name="connsiteY410" fmla="*/ -636 h 78785"/>
              <a:gd name="connsiteX411" fmla="*/ 1780770 w 9895019"/>
              <a:gd name="connsiteY411" fmla="*/ -636 h 78785"/>
              <a:gd name="connsiteX412" fmla="*/ 1820163 w 9895019"/>
              <a:gd name="connsiteY412" fmla="*/ 38756 h 78785"/>
              <a:gd name="connsiteX413" fmla="*/ 1820163 w 9895019"/>
              <a:gd name="connsiteY413" fmla="*/ 38756 h 78785"/>
              <a:gd name="connsiteX414" fmla="*/ 1780770 w 9895019"/>
              <a:gd name="connsiteY414" fmla="*/ 78149 h 78785"/>
              <a:gd name="connsiteX415" fmla="*/ 1780770 w 9895019"/>
              <a:gd name="connsiteY415" fmla="*/ 78149 h 78785"/>
              <a:gd name="connsiteX416" fmla="*/ 1741377 w 9895019"/>
              <a:gd name="connsiteY416" fmla="*/ 38756 h 78785"/>
              <a:gd name="connsiteX417" fmla="*/ 1583151 w 9895019"/>
              <a:gd name="connsiteY417" fmla="*/ 38756 h 78785"/>
              <a:gd name="connsiteX418" fmla="*/ 1622543 w 9895019"/>
              <a:gd name="connsiteY418" fmla="*/ -636 h 78785"/>
              <a:gd name="connsiteX419" fmla="*/ 1622543 w 9895019"/>
              <a:gd name="connsiteY419" fmla="*/ -636 h 78785"/>
              <a:gd name="connsiteX420" fmla="*/ 1661936 w 9895019"/>
              <a:gd name="connsiteY420" fmla="*/ 38756 h 78785"/>
              <a:gd name="connsiteX421" fmla="*/ 1661936 w 9895019"/>
              <a:gd name="connsiteY421" fmla="*/ 38756 h 78785"/>
              <a:gd name="connsiteX422" fmla="*/ 1622543 w 9895019"/>
              <a:gd name="connsiteY422" fmla="*/ 78149 h 78785"/>
              <a:gd name="connsiteX423" fmla="*/ 1622543 w 9895019"/>
              <a:gd name="connsiteY423" fmla="*/ 78149 h 78785"/>
              <a:gd name="connsiteX424" fmla="*/ 1583151 w 9895019"/>
              <a:gd name="connsiteY424" fmla="*/ 38756 h 78785"/>
              <a:gd name="connsiteX425" fmla="*/ 1424727 w 9895019"/>
              <a:gd name="connsiteY425" fmla="*/ 38756 h 78785"/>
              <a:gd name="connsiteX426" fmla="*/ 1464120 w 9895019"/>
              <a:gd name="connsiteY426" fmla="*/ -636 h 78785"/>
              <a:gd name="connsiteX427" fmla="*/ 1464120 w 9895019"/>
              <a:gd name="connsiteY427" fmla="*/ -636 h 78785"/>
              <a:gd name="connsiteX428" fmla="*/ 1503512 w 9895019"/>
              <a:gd name="connsiteY428" fmla="*/ 38756 h 78785"/>
              <a:gd name="connsiteX429" fmla="*/ 1503512 w 9895019"/>
              <a:gd name="connsiteY429" fmla="*/ 38756 h 78785"/>
              <a:gd name="connsiteX430" fmla="*/ 1464120 w 9895019"/>
              <a:gd name="connsiteY430" fmla="*/ 78149 h 78785"/>
              <a:gd name="connsiteX431" fmla="*/ 1464120 w 9895019"/>
              <a:gd name="connsiteY431" fmla="*/ 78149 h 78785"/>
              <a:gd name="connsiteX432" fmla="*/ 1424727 w 9895019"/>
              <a:gd name="connsiteY432" fmla="*/ 38756 h 78785"/>
              <a:gd name="connsiteX433" fmla="*/ 1266500 w 9895019"/>
              <a:gd name="connsiteY433" fmla="*/ 38756 h 78785"/>
              <a:gd name="connsiteX434" fmla="*/ 1305893 w 9895019"/>
              <a:gd name="connsiteY434" fmla="*/ -636 h 78785"/>
              <a:gd name="connsiteX435" fmla="*/ 1305893 w 9895019"/>
              <a:gd name="connsiteY435" fmla="*/ -636 h 78785"/>
              <a:gd name="connsiteX436" fmla="*/ 1345285 w 9895019"/>
              <a:gd name="connsiteY436" fmla="*/ 38756 h 78785"/>
              <a:gd name="connsiteX437" fmla="*/ 1345285 w 9895019"/>
              <a:gd name="connsiteY437" fmla="*/ 38756 h 78785"/>
              <a:gd name="connsiteX438" fmla="*/ 1305893 w 9895019"/>
              <a:gd name="connsiteY438" fmla="*/ 78149 h 78785"/>
              <a:gd name="connsiteX439" fmla="*/ 1305893 w 9895019"/>
              <a:gd name="connsiteY439" fmla="*/ 78149 h 78785"/>
              <a:gd name="connsiteX440" fmla="*/ 1266500 w 9895019"/>
              <a:gd name="connsiteY440" fmla="*/ 38756 h 78785"/>
              <a:gd name="connsiteX441" fmla="*/ 1108142 w 9895019"/>
              <a:gd name="connsiteY441" fmla="*/ 38756 h 78785"/>
              <a:gd name="connsiteX442" fmla="*/ 1147535 w 9895019"/>
              <a:gd name="connsiteY442" fmla="*/ -636 h 78785"/>
              <a:gd name="connsiteX443" fmla="*/ 1147535 w 9895019"/>
              <a:gd name="connsiteY443" fmla="*/ -636 h 78785"/>
              <a:gd name="connsiteX444" fmla="*/ 1186927 w 9895019"/>
              <a:gd name="connsiteY444" fmla="*/ 38756 h 78785"/>
              <a:gd name="connsiteX445" fmla="*/ 1186927 w 9895019"/>
              <a:gd name="connsiteY445" fmla="*/ 38756 h 78785"/>
              <a:gd name="connsiteX446" fmla="*/ 1147535 w 9895019"/>
              <a:gd name="connsiteY446" fmla="*/ 78149 h 78785"/>
              <a:gd name="connsiteX447" fmla="*/ 1147535 w 9895019"/>
              <a:gd name="connsiteY447" fmla="*/ 78149 h 78785"/>
              <a:gd name="connsiteX448" fmla="*/ 1108142 w 9895019"/>
              <a:gd name="connsiteY448" fmla="*/ 38756 h 78785"/>
              <a:gd name="connsiteX449" fmla="*/ 949718 w 9895019"/>
              <a:gd name="connsiteY449" fmla="*/ 38756 h 78785"/>
              <a:gd name="connsiteX450" fmla="*/ 989111 w 9895019"/>
              <a:gd name="connsiteY450" fmla="*/ -636 h 78785"/>
              <a:gd name="connsiteX451" fmla="*/ 989111 w 9895019"/>
              <a:gd name="connsiteY451" fmla="*/ -636 h 78785"/>
              <a:gd name="connsiteX452" fmla="*/ 1028503 w 9895019"/>
              <a:gd name="connsiteY452" fmla="*/ 38756 h 78785"/>
              <a:gd name="connsiteX453" fmla="*/ 1028503 w 9895019"/>
              <a:gd name="connsiteY453" fmla="*/ 38756 h 78785"/>
              <a:gd name="connsiteX454" fmla="*/ 989111 w 9895019"/>
              <a:gd name="connsiteY454" fmla="*/ 78149 h 78785"/>
              <a:gd name="connsiteX455" fmla="*/ 989111 w 9895019"/>
              <a:gd name="connsiteY455" fmla="*/ 78149 h 78785"/>
              <a:gd name="connsiteX456" fmla="*/ 949718 w 9895019"/>
              <a:gd name="connsiteY456" fmla="*/ 38756 h 78785"/>
              <a:gd name="connsiteX457" fmla="*/ 791491 w 9895019"/>
              <a:gd name="connsiteY457" fmla="*/ 38756 h 78785"/>
              <a:gd name="connsiteX458" fmla="*/ 830884 w 9895019"/>
              <a:gd name="connsiteY458" fmla="*/ -636 h 78785"/>
              <a:gd name="connsiteX459" fmla="*/ 830884 w 9895019"/>
              <a:gd name="connsiteY459" fmla="*/ -636 h 78785"/>
              <a:gd name="connsiteX460" fmla="*/ 870276 w 9895019"/>
              <a:gd name="connsiteY460" fmla="*/ 38756 h 78785"/>
              <a:gd name="connsiteX461" fmla="*/ 870276 w 9895019"/>
              <a:gd name="connsiteY461" fmla="*/ 38756 h 78785"/>
              <a:gd name="connsiteX462" fmla="*/ 830884 w 9895019"/>
              <a:gd name="connsiteY462" fmla="*/ 78149 h 78785"/>
              <a:gd name="connsiteX463" fmla="*/ 830884 w 9895019"/>
              <a:gd name="connsiteY463" fmla="*/ 78149 h 78785"/>
              <a:gd name="connsiteX464" fmla="*/ 791491 w 9895019"/>
              <a:gd name="connsiteY464" fmla="*/ 38756 h 78785"/>
              <a:gd name="connsiteX465" fmla="*/ 633133 w 9895019"/>
              <a:gd name="connsiteY465" fmla="*/ 38756 h 78785"/>
              <a:gd name="connsiteX466" fmla="*/ 672526 w 9895019"/>
              <a:gd name="connsiteY466" fmla="*/ -636 h 78785"/>
              <a:gd name="connsiteX467" fmla="*/ 672526 w 9895019"/>
              <a:gd name="connsiteY467" fmla="*/ -636 h 78785"/>
              <a:gd name="connsiteX468" fmla="*/ 711918 w 9895019"/>
              <a:gd name="connsiteY468" fmla="*/ 38756 h 78785"/>
              <a:gd name="connsiteX469" fmla="*/ 711918 w 9895019"/>
              <a:gd name="connsiteY469" fmla="*/ 38756 h 78785"/>
              <a:gd name="connsiteX470" fmla="*/ 672526 w 9895019"/>
              <a:gd name="connsiteY470" fmla="*/ 78149 h 78785"/>
              <a:gd name="connsiteX471" fmla="*/ 672526 w 9895019"/>
              <a:gd name="connsiteY471" fmla="*/ 78149 h 78785"/>
              <a:gd name="connsiteX472" fmla="*/ 633133 w 9895019"/>
              <a:gd name="connsiteY472" fmla="*/ 38756 h 78785"/>
              <a:gd name="connsiteX473" fmla="*/ 474841 w 9895019"/>
              <a:gd name="connsiteY473" fmla="*/ 38756 h 78785"/>
              <a:gd name="connsiteX474" fmla="*/ 514233 w 9895019"/>
              <a:gd name="connsiteY474" fmla="*/ -636 h 78785"/>
              <a:gd name="connsiteX475" fmla="*/ 514233 w 9895019"/>
              <a:gd name="connsiteY475" fmla="*/ -636 h 78785"/>
              <a:gd name="connsiteX476" fmla="*/ 553626 w 9895019"/>
              <a:gd name="connsiteY476" fmla="*/ 38756 h 78785"/>
              <a:gd name="connsiteX477" fmla="*/ 553626 w 9895019"/>
              <a:gd name="connsiteY477" fmla="*/ 38756 h 78785"/>
              <a:gd name="connsiteX478" fmla="*/ 514233 w 9895019"/>
              <a:gd name="connsiteY478" fmla="*/ 78149 h 78785"/>
              <a:gd name="connsiteX479" fmla="*/ 514233 w 9895019"/>
              <a:gd name="connsiteY479" fmla="*/ 78149 h 78785"/>
              <a:gd name="connsiteX480" fmla="*/ 474841 w 9895019"/>
              <a:gd name="connsiteY480" fmla="*/ 38756 h 78785"/>
              <a:gd name="connsiteX481" fmla="*/ 316483 w 9895019"/>
              <a:gd name="connsiteY481" fmla="*/ 38756 h 78785"/>
              <a:gd name="connsiteX482" fmla="*/ 355875 w 9895019"/>
              <a:gd name="connsiteY482" fmla="*/ -636 h 78785"/>
              <a:gd name="connsiteX483" fmla="*/ 355875 w 9895019"/>
              <a:gd name="connsiteY483" fmla="*/ -636 h 78785"/>
              <a:gd name="connsiteX484" fmla="*/ 395268 w 9895019"/>
              <a:gd name="connsiteY484" fmla="*/ 38756 h 78785"/>
              <a:gd name="connsiteX485" fmla="*/ 395268 w 9895019"/>
              <a:gd name="connsiteY485" fmla="*/ 38756 h 78785"/>
              <a:gd name="connsiteX486" fmla="*/ 355875 w 9895019"/>
              <a:gd name="connsiteY486" fmla="*/ 78149 h 78785"/>
              <a:gd name="connsiteX487" fmla="*/ 355875 w 9895019"/>
              <a:gd name="connsiteY487" fmla="*/ 78149 h 78785"/>
              <a:gd name="connsiteX488" fmla="*/ 316483 w 9895019"/>
              <a:gd name="connsiteY488" fmla="*/ 38756 h 78785"/>
              <a:gd name="connsiteX489" fmla="*/ 158124 w 9895019"/>
              <a:gd name="connsiteY489" fmla="*/ 38756 h 78785"/>
              <a:gd name="connsiteX490" fmla="*/ 197517 w 9895019"/>
              <a:gd name="connsiteY490" fmla="*/ -636 h 78785"/>
              <a:gd name="connsiteX491" fmla="*/ 197517 w 9895019"/>
              <a:gd name="connsiteY491" fmla="*/ -636 h 78785"/>
              <a:gd name="connsiteX492" fmla="*/ 236910 w 9895019"/>
              <a:gd name="connsiteY492" fmla="*/ 38756 h 78785"/>
              <a:gd name="connsiteX493" fmla="*/ 236910 w 9895019"/>
              <a:gd name="connsiteY493" fmla="*/ 38756 h 78785"/>
              <a:gd name="connsiteX494" fmla="*/ 197517 w 9895019"/>
              <a:gd name="connsiteY494" fmla="*/ 78149 h 78785"/>
              <a:gd name="connsiteX495" fmla="*/ 197517 w 9895019"/>
              <a:gd name="connsiteY495" fmla="*/ 78149 h 78785"/>
              <a:gd name="connsiteX496" fmla="*/ 158124 w 9895019"/>
              <a:gd name="connsiteY496" fmla="*/ 38756 h 78785"/>
              <a:gd name="connsiteX497" fmla="*/ -102 w 9895019"/>
              <a:gd name="connsiteY497" fmla="*/ 38756 h 78785"/>
              <a:gd name="connsiteX498" fmla="*/ 39290 w 9895019"/>
              <a:gd name="connsiteY498" fmla="*/ -636 h 78785"/>
              <a:gd name="connsiteX499" fmla="*/ 39290 w 9895019"/>
              <a:gd name="connsiteY499" fmla="*/ -636 h 78785"/>
              <a:gd name="connsiteX500" fmla="*/ 78683 w 9895019"/>
              <a:gd name="connsiteY500" fmla="*/ 38756 h 78785"/>
              <a:gd name="connsiteX501" fmla="*/ 78683 w 9895019"/>
              <a:gd name="connsiteY501" fmla="*/ 38756 h 78785"/>
              <a:gd name="connsiteX502" fmla="*/ 39290 w 9895019"/>
              <a:gd name="connsiteY502" fmla="*/ 78149 h 78785"/>
              <a:gd name="connsiteX503" fmla="*/ 39290 w 9895019"/>
              <a:gd name="connsiteY503" fmla="*/ 78149 h 78785"/>
              <a:gd name="connsiteX504" fmla="*/ 29 w 9895019"/>
              <a:gd name="connsiteY504" fmla="*/ 38756 h 78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</a:cxnLst>
            <a:rect l="l" t="t" r="r" b="b"/>
            <a:pathLst>
              <a:path w="9895019" h="78785">
                <a:moveTo>
                  <a:pt x="9816132" y="38756"/>
                </a:moveTo>
                <a:cubicBezTo>
                  <a:pt x="9816132" y="16998"/>
                  <a:pt x="9833793" y="-636"/>
                  <a:pt x="9855524" y="-636"/>
                </a:cubicBezTo>
                <a:lnTo>
                  <a:pt x="9855524" y="-636"/>
                </a:lnTo>
                <a:cubicBezTo>
                  <a:pt x="9877256" y="-636"/>
                  <a:pt x="9894917" y="16998"/>
                  <a:pt x="9894917" y="38756"/>
                </a:cubicBezTo>
                <a:lnTo>
                  <a:pt x="9894917" y="38756"/>
                </a:lnTo>
                <a:cubicBezTo>
                  <a:pt x="9894917" y="60514"/>
                  <a:pt x="9877256" y="78149"/>
                  <a:pt x="9855524" y="78149"/>
                </a:cubicBezTo>
                <a:lnTo>
                  <a:pt x="9855524" y="78149"/>
                </a:lnTo>
                <a:cubicBezTo>
                  <a:pt x="9833793" y="78149"/>
                  <a:pt x="9816132" y="60514"/>
                  <a:pt x="9816132" y="38756"/>
                </a:cubicBezTo>
                <a:close/>
                <a:moveTo>
                  <a:pt x="9657905" y="38756"/>
                </a:moveTo>
                <a:cubicBezTo>
                  <a:pt x="9657905" y="16998"/>
                  <a:pt x="9675566" y="-636"/>
                  <a:pt x="9697298" y="-636"/>
                </a:cubicBezTo>
                <a:lnTo>
                  <a:pt x="9697298" y="-636"/>
                </a:lnTo>
                <a:cubicBezTo>
                  <a:pt x="9719029" y="-636"/>
                  <a:pt x="9736690" y="16998"/>
                  <a:pt x="9736690" y="38756"/>
                </a:cubicBezTo>
                <a:lnTo>
                  <a:pt x="9736690" y="38756"/>
                </a:lnTo>
                <a:cubicBezTo>
                  <a:pt x="9736690" y="60514"/>
                  <a:pt x="9719029" y="78149"/>
                  <a:pt x="9697298" y="78149"/>
                </a:cubicBezTo>
                <a:lnTo>
                  <a:pt x="9697298" y="78149"/>
                </a:lnTo>
                <a:cubicBezTo>
                  <a:pt x="9675566" y="78221"/>
                  <a:pt x="9657840" y="60645"/>
                  <a:pt x="9657774" y="38887"/>
                </a:cubicBezTo>
                <a:cubicBezTo>
                  <a:pt x="9657774" y="38842"/>
                  <a:pt x="9657774" y="38802"/>
                  <a:pt x="9657774" y="38756"/>
                </a:cubicBezTo>
                <a:close/>
                <a:moveTo>
                  <a:pt x="9499547" y="38756"/>
                </a:moveTo>
                <a:cubicBezTo>
                  <a:pt x="9499547" y="16998"/>
                  <a:pt x="9517208" y="-636"/>
                  <a:pt x="9538940" y="-636"/>
                </a:cubicBezTo>
                <a:lnTo>
                  <a:pt x="9538940" y="-636"/>
                </a:lnTo>
                <a:cubicBezTo>
                  <a:pt x="9560671" y="-636"/>
                  <a:pt x="9578332" y="16998"/>
                  <a:pt x="9578332" y="38756"/>
                </a:cubicBezTo>
                <a:lnTo>
                  <a:pt x="9578332" y="38756"/>
                </a:lnTo>
                <a:cubicBezTo>
                  <a:pt x="9578332" y="60514"/>
                  <a:pt x="9560671" y="78149"/>
                  <a:pt x="9538940" y="78149"/>
                </a:cubicBezTo>
                <a:lnTo>
                  <a:pt x="9538940" y="78149"/>
                </a:lnTo>
                <a:cubicBezTo>
                  <a:pt x="9517208" y="78149"/>
                  <a:pt x="9499547" y="60514"/>
                  <a:pt x="9499547" y="38756"/>
                </a:cubicBezTo>
                <a:close/>
                <a:moveTo>
                  <a:pt x="9341123" y="38756"/>
                </a:moveTo>
                <a:cubicBezTo>
                  <a:pt x="9341123" y="16998"/>
                  <a:pt x="9358784" y="-636"/>
                  <a:pt x="9380516" y="-636"/>
                </a:cubicBezTo>
                <a:lnTo>
                  <a:pt x="9380516" y="-636"/>
                </a:lnTo>
                <a:cubicBezTo>
                  <a:pt x="9402247" y="-636"/>
                  <a:pt x="9419908" y="16998"/>
                  <a:pt x="9419908" y="38756"/>
                </a:cubicBezTo>
                <a:lnTo>
                  <a:pt x="9419908" y="38756"/>
                </a:lnTo>
                <a:cubicBezTo>
                  <a:pt x="9419908" y="60514"/>
                  <a:pt x="9402247" y="78149"/>
                  <a:pt x="9380516" y="78149"/>
                </a:cubicBezTo>
                <a:lnTo>
                  <a:pt x="9380516" y="78149"/>
                </a:lnTo>
                <a:cubicBezTo>
                  <a:pt x="9358784" y="78149"/>
                  <a:pt x="9341123" y="60514"/>
                  <a:pt x="9341123" y="38756"/>
                </a:cubicBezTo>
                <a:close/>
                <a:moveTo>
                  <a:pt x="9182897" y="38756"/>
                </a:moveTo>
                <a:cubicBezTo>
                  <a:pt x="9182897" y="16998"/>
                  <a:pt x="9200557" y="-636"/>
                  <a:pt x="9222289" y="-636"/>
                </a:cubicBezTo>
                <a:lnTo>
                  <a:pt x="9222289" y="-636"/>
                </a:lnTo>
                <a:cubicBezTo>
                  <a:pt x="9244020" y="-636"/>
                  <a:pt x="9261682" y="16998"/>
                  <a:pt x="9261682" y="38756"/>
                </a:cubicBezTo>
                <a:lnTo>
                  <a:pt x="9261682" y="38756"/>
                </a:lnTo>
                <a:cubicBezTo>
                  <a:pt x="9261682" y="60514"/>
                  <a:pt x="9244020" y="78149"/>
                  <a:pt x="9222289" y="78149"/>
                </a:cubicBezTo>
                <a:lnTo>
                  <a:pt x="9222289" y="78149"/>
                </a:lnTo>
                <a:cubicBezTo>
                  <a:pt x="9200557" y="78149"/>
                  <a:pt x="9182897" y="60514"/>
                  <a:pt x="9182897" y="38756"/>
                </a:cubicBezTo>
                <a:close/>
                <a:moveTo>
                  <a:pt x="9024539" y="38756"/>
                </a:moveTo>
                <a:cubicBezTo>
                  <a:pt x="9024539" y="16998"/>
                  <a:pt x="9042199" y="-636"/>
                  <a:pt x="9063931" y="-636"/>
                </a:cubicBezTo>
                <a:lnTo>
                  <a:pt x="9063931" y="-636"/>
                </a:lnTo>
                <a:cubicBezTo>
                  <a:pt x="9085662" y="-636"/>
                  <a:pt x="9103324" y="16998"/>
                  <a:pt x="9103324" y="38756"/>
                </a:cubicBezTo>
                <a:lnTo>
                  <a:pt x="9103324" y="38756"/>
                </a:lnTo>
                <a:cubicBezTo>
                  <a:pt x="9103324" y="60514"/>
                  <a:pt x="9085662" y="78149"/>
                  <a:pt x="9063931" y="78149"/>
                </a:cubicBezTo>
                <a:lnTo>
                  <a:pt x="9063931" y="78149"/>
                </a:lnTo>
                <a:cubicBezTo>
                  <a:pt x="9042199" y="78149"/>
                  <a:pt x="9024539" y="60514"/>
                  <a:pt x="9024539" y="38756"/>
                </a:cubicBezTo>
                <a:close/>
                <a:moveTo>
                  <a:pt x="8866245" y="38756"/>
                </a:moveTo>
                <a:cubicBezTo>
                  <a:pt x="8866245" y="16998"/>
                  <a:pt x="8883907" y="-636"/>
                  <a:pt x="8905638" y="-636"/>
                </a:cubicBezTo>
                <a:lnTo>
                  <a:pt x="8905638" y="-636"/>
                </a:lnTo>
                <a:cubicBezTo>
                  <a:pt x="8927370" y="-636"/>
                  <a:pt x="8945031" y="16998"/>
                  <a:pt x="8945031" y="38756"/>
                </a:cubicBezTo>
                <a:lnTo>
                  <a:pt x="8945031" y="38756"/>
                </a:lnTo>
                <a:cubicBezTo>
                  <a:pt x="8945031" y="60514"/>
                  <a:pt x="8927370" y="78149"/>
                  <a:pt x="8905638" y="78149"/>
                </a:cubicBezTo>
                <a:lnTo>
                  <a:pt x="8905638" y="78149"/>
                </a:lnTo>
                <a:cubicBezTo>
                  <a:pt x="8883907" y="78149"/>
                  <a:pt x="8866245" y="60514"/>
                  <a:pt x="8866245" y="38756"/>
                </a:cubicBezTo>
                <a:close/>
                <a:moveTo>
                  <a:pt x="8707887" y="38756"/>
                </a:moveTo>
                <a:cubicBezTo>
                  <a:pt x="8707887" y="16998"/>
                  <a:pt x="8725549" y="-636"/>
                  <a:pt x="8747280" y="-636"/>
                </a:cubicBezTo>
                <a:lnTo>
                  <a:pt x="8747280" y="-636"/>
                </a:lnTo>
                <a:cubicBezTo>
                  <a:pt x="8769012" y="-636"/>
                  <a:pt x="8786672" y="16998"/>
                  <a:pt x="8786672" y="38756"/>
                </a:cubicBezTo>
                <a:lnTo>
                  <a:pt x="8786672" y="38756"/>
                </a:lnTo>
                <a:cubicBezTo>
                  <a:pt x="8786672" y="60514"/>
                  <a:pt x="8769012" y="78149"/>
                  <a:pt x="8747280" y="78149"/>
                </a:cubicBezTo>
                <a:lnTo>
                  <a:pt x="8747280" y="78149"/>
                </a:lnTo>
                <a:cubicBezTo>
                  <a:pt x="8725549" y="78149"/>
                  <a:pt x="8707887" y="60514"/>
                  <a:pt x="8707887" y="38756"/>
                </a:cubicBezTo>
                <a:close/>
                <a:moveTo>
                  <a:pt x="8549529" y="38756"/>
                </a:moveTo>
                <a:cubicBezTo>
                  <a:pt x="8549529" y="16998"/>
                  <a:pt x="8567191" y="-636"/>
                  <a:pt x="8588922" y="-636"/>
                </a:cubicBezTo>
                <a:lnTo>
                  <a:pt x="8588922" y="-636"/>
                </a:lnTo>
                <a:cubicBezTo>
                  <a:pt x="8610654" y="-636"/>
                  <a:pt x="8628314" y="16998"/>
                  <a:pt x="8628314" y="38756"/>
                </a:cubicBezTo>
                <a:lnTo>
                  <a:pt x="8628314" y="38756"/>
                </a:lnTo>
                <a:cubicBezTo>
                  <a:pt x="8628314" y="60514"/>
                  <a:pt x="8610654" y="78149"/>
                  <a:pt x="8588922" y="78149"/>
                </a:cubicBezTo>
                <a:lnTo>
                  <a:pt x="8588922" y="78149"/>
                </a:lnTo>
                <a:cubicBezTo>
                  <a:pt x="8567191" y="78149"/>
                  <a:pt x="8549529" y="60514"/>
                  <a:pt x="8549529" y="38756"/>
                </a:cubicBezTo>
                <a:close/>
                <a:moveTo>
                  <a:pt x="8391237" y="38756"/>
                </a:moveTo>
                <a:cubicBezTo>
                  <a:pt x="8391237" y="16998"/>
                  <a:pt x="8408898" y="-636"/>
                  <a:pt x="8430629" y="-636"/>
                </a:cubicBezTo>
                <a:lnTo>
                  <a:pt x="8430629" y="-636"/>
                </a:lnTo>
                <a:cubicBezTo>
                  <a:pt x="8452361" y="-636"/>
                  <a:pt x="8470022" y="16998"/>
                  <a:pt x="8470022" y="38756"/>
                </a:cubicBezTo>
                <a:lnTo>
                  <a:pt x="8470022" y="38756"/>
                </a:lnTo>
                <a:cubicBezTo>
                  <a:pt x="8470022" y="60514"/>
                  <a:pt x="8452361" y="78149"/>
                  <a:pt x="8430629" y="78149"/>
                </a:cubicBezTo>
                <a:lnTo>
                  <a:pt x="8430629" y="78149"/>
                </a:lnTo>
                <a:cubicBezTo>
                  <a:pt x="8408898" y="78149"/>
                  <a:pt x="8391237" y="60514"/>
                  <a:pt x="8391237" y="38756"/>
                </a:cubicBezTo>
                <a:close/>
                <a:moveTo>
                  <a:pt x="8232879" y="38756"/>
                </a:moveTo>
                <a:cubicBezTo>
                  <a:pt x="8232879" y="16998"/>
                  <a:pt x="8250540" y="-636"/>
                  <a:pt x="8272272" y="-636"/>
                </a:cubicBezTo>
                <a:lnTo>
                  <a:pt x="8272272" y="-636"/>
                </a:lnTo>
                <a:cubicBezTo>
                  <a:pt x="8294004" y="-636"/>
                  <a:pt x="8311664" y="16998"/>
                  <a:pt x="8311664" y="38756"/>
                </a:cubicBezTo>
                <a:lnTo>
                  <a:pt x="8311664" y="38756"/>
                </a:lnTo>
                <a:cubicBezTo>
                  <a:pt x="8311664" y="60514"/>
                  <a:pt x="8294004" y="78149"/>
                  <a:pt x="8272272" y="78149"/>
                </a:cubicBezTo>
                <a:lnTo>
                  <a:pt x="8272272" y="78149"/>
                </a:lnTo>
                <a:cubicBezTo>
                  <a:pt x="8250606" y="78037"/>
                  <a:pt x="8233076" y="60435"/>
                  <a:pt x="8233076" y="38756"/>
                </a:cubicBezTo>
                <a:close/>
                <a:moveTo>
                  <a:pt x="8074521" y="38756"/>
                </a:moveTo>
                <a:cubicBezTo>
                  <a:pt x="8074521" y="16998"/>
                  <a:pt x="8092182" y="-636"/>
                  <a:pt x="8113913" y="-636"/>
                </a:cubicBezTo>
                <a:lnTo>
                  <a:pt x="8113913" y="-636"/>
                </a:lnTo>
                <a:cubicBezTo>
                  <a:pt x="8135645" y="-636"/>
                  <a:pt x="8153306" y="16998"/>
                  <a:pt x="8153306" y="38756"/>
                </a:cubicBezTo>
                <a:lnTo>
                  <a:pt x="8153306" y="38756"/>
                </a:lnTo>
                <a:cubicBezTo>
                  <a:pt x="8153306" y="60514"/>
                  <a:pt x="8135645" y="78149"/>
                  <a:pt x="8113913" y="78149"/>
                </a:cubicBezTo>
                <a:lnTo>
                  <a:pt x="8113913" y="78149"/>
                </a:lnTo>
                <a:cubicBezTo>
                  <a:pt x="8092182" y="78149"/>
                  <a:pt x="8074521" y="60514"/>
                  <a:pt x="8074521" y="38756"/>
                </a:cubicBezTo>
                <a:close/>
                <a:moveTo>
                  <a:pt x="7916294" y="38756"/>
                </a:moveTo>
                <a:cubicBezTo>
                  <a:pt x="7916294" y="16998"/>
                  <a:pt x="7933955" y="-636"/>
                  <a:pt x="7955687" y="-636"/>
                </a:cubicBezTo>
                <a:lnTo>
                  <a:pt x="7955687" y="-636"/>
                </a:lnTo>
                <a:cubicBezTo>
                  <a:pt x="7977419" y="-636"/>
                  <a:pt x="7995079" y="16998"/>
                  <a:pt x="7995079" y="38756"/>
                </a:cubicBezTo>
                <a:lnTo>
                  <a:pt x="7995079" y="38756"/>
                </a:lnTo>
                <a:cubicBezTo>
                  <a:pt x="7995079" y="60514"/>
                  <a:pt x="7977419" y="78149"/>
                  <a:pt x="7955687" y="78149"/>
                </a:cubicBezTo>
                <a:lnTo>
                  <a:pt x="7955687" y="78149"/>
                </a:lnTo>
                <a:cubicBezTo>
                  <a:pt x="7933955" y="78149"/>
                  <a:pt x="7916294" y="60514"/>
                  <a:pt x="7916294" y="38756"/>
                </a:cubicBezTo>
                <a:close/>
                <a:moveTo>
                  <a:pt x="7757870" y="38756"/>
                </a:moveTo>
                <a:cubicBezTo>
                  <a:pt x="7757870" y="16998"/>
                  <a:pt x="7775532" y="-636"/>
                  <a:pt x="7797263" y="-636"/>
                </a:cubicBezTo>
                <a:lnTo>
                  <a:pt x="7797263" y="-636"/>
                </a:lnTo>
                <a:cubicBezTo>
                  <a:pt x="7818995" y="-636"/>
                  <a:pt x="7836656" y="16998"/>
                  <a:pt x="7836656" y="38756"/>
                </a:cubicBezTo>
                <a:lnTo>
                  <a:pt x="7836656" y="38756"/>
                </a:lnTo>
                <a:cubicBezTo>
                  <a:pt x="7836656" y="60514"/>
                  <a:pt x="7818995" y="78149"/>
                  <a:pt x="7797263" y="78149"/>
                </a:cubicBezTo>
                <a:lnTo>
                  <a:pt x="7797263" y="78149"/>
                </a:lnTo>
                <a:cubicBezTo>
                  <a:pt x="7775532" y="78149"/>
                  <a:pt x="7757870" y="60514"/>
                  <a:pt x="7757870" y="38756"/>
                </a:cubicBezTo>
                <a:close/>
                <a:moveTo>
                  <a:pt x="7599512" y="38756"/>
                </a:moveTo>
                <a:cubicBezTo>
                  <a:pt x="7599512" y="16998"/>
                  <a:pt x="7617173" y="-636"/>
                  <a:pt x="7638905" y="-636"/>
                </a:cubicBezTo>
                <a:lnTo>
                  <a:pt x="7638905" y="-636"/>
                </a:lnTo>
                <a:cubicBezTo>
                  <a:pt x="7660637" y="-636"/>
                  <a:pt x="7678297" y="16998"/>
                  <a:pt x="7678297" y="38756"/>
                </a:cubicBezTo>
                <a:lnTo>
                  <a:pt x="7678297" y="38756"/>
                </a:lnTo>
                <a:cubicBezTo>
                  <a:pt x="7678297" y="60514"/>
                  <a:pt x="7660637" y="78149"/>
                  <a:pt x="7638905" y="78149"/>
                </a:cubicBezTo>
                <a:lnTo>
                  <a:pt x="7638905" y="78149"/>
                </a:lnTo>
                <a:cubicBezTo>
                  <a:pt x="7617173" y="78149"/>
                  <a:pt x="7599512" y="60514"/>
                  <a:pt x="7599512" y="38756"/>
                </a:cubicBezTo>
                <a:close/>
                <a:moveTo>
                  <a:pt x="7441286" y="38756"/>
                </a:moveTo>
                <a:cubicBezTo>
                  <a:pt x="7441286" y="16998"/>
                  <a:pt x="7458946" y="-636"/>
                  <a:pt x="7480678" y="-636"/>
                </a:cubicBezTo>
                <a:lnTo>
                  <a:pt x="7480678" y="-636"/>
                </a:lnTo>
                <a:cubicBezTo>
                  <a:pt x="7502409" y="-636"/>
                  <a:pt x="7520071" y="16998"/>
                  <a:pt x="7520071" y="38756"/>
                </a:cubicBezTo>
                <a:lnTo>
                  <a:pt x="7520071" y="38756"/>
                </a:lnTo>
                <a:cubicBezTo>
                  <a:pt x="7520071" y="60514"/>
                  <a:pt x="7502409" y="78149"/>
                  <a:pt x="7480678" y="78149"/>
                </a:cubicBezTo>
                <a:lnTo>
                  <a:pt x="7480678" y="78149"/>
                </a:lnTo>
                <a:cubicBezTo>
                  <a:pt x="7458946" y="78149"/>
                  <a:pt x="7441286" y="60514"/>
                  <a:pt x="7441286" y="38756"/>
                </a:cubicBezTo>
                <a:close/>
                <a:moveTo>
                  <a:pt x="7282862" y="38756"/>
                </a:moveTo>
                <a:cubicBezTo>
                  <a:pt x="7282862" y="16998"/>
                  <a:pt x="7300522" y="-636"/>
                  <a:pt x="7322254" y="-636"/>
                </a:cubicBezTo>
                <a:lnTo>
                  <a:pt x="7322254" y="-636"/>
                </a:lnTo>
                <a:cubicBezTo>
                  <a:pt x="7343986" y="-636"/>
                  <a:pt x="7361647" y="16998"/>
                  <a:pt x="7361647" y="38756"/>
                </a:cubicBezTo>
                <a:lnTo>
                  <a:pt x="7361647" y="38756"/>
                </a:lnTo>
                <a:cubicBezTo>
                  <a:pt x="7361647" y="60514"/>
                  <a:pt x="7343986" y="78149"/>
                  <a:pt x="7322254" y="78149"/>
                </a:cubicBezTo>
                <a:lnTo>
                  <a:pt x="7322254" y="78149"/>
                </a:lnTo>
                <a:cubicBezTo>
                  <a:pt x="7300522" y="78149"/>
                  <a:pt x="7282862" y="60514"/>
                  <a:pt x="7282862" y="38756"/>
                </a:cubicBezTo>
                <a:close/>
                <a:moveTo>
                  <a:pt x="7124635" y="38756"/>
                </a:moveTo>
                <a:cubicBezTo>
                  <a:pt x="7124635" y="16998"/>
                  <a:pt x="7142296" y="-636"/>
                  <a:pt x="7164028" y="-636"/>
                </a:cubicBezTo>
                <a:lnTo>
                  <a:pt x="7164028" y="-636"/>
                </a:lnTo>
                <a:cubicBezTo>
                  <a:pt x="7185759" y="-636"/>
                  <a:pt x="7203420" y="16998"/>
                  <a:pt x="7203420" y="38756"/>
                </a:cubicBezTo>
                <a:lnTo>
                  <a:pt x="7203420" y="38756"/>
                </a:lnTo>
                <a:cubicBezTo>
                  <a:pt x="7203420" y="60514"/>
                  <a:pt x="7185759" y="78149"/>
                  <a:pt x="7164028" y="78149"/>
                </a:cubicBezTo>
                <a:lnTo>
                  <a:pt x="7164028" y="78149"/>
                </a:lnTo>
                <a:cubicBezTo>
                  <a:pt x="7142296" y="78149"/>
                  <a:pt x="7124635" y="60514"/>
                  <a:pt x="7124635" y="38756"/>
                </a:cubicBezTo>
                <a:close/>
                <a:moveTo>
                  <a:pt x="6966277" y="38756"/>
                </a:moveTo>
                <a:cubicBezTo>
                  <a:pt x="6966277" y="16998"/>
                  <a:pt x="6983938" y="-636"/>
                  <a:pt x="7005670" y="-636"/>
                </a:cubicBezTo>
                <a:lnTo>
                  <a:pt x="7005670" y="-636"/>
                </a:lnTo>
                <a:cubicBezTo>
                  <a:pt x="7027401" y="-636"/>
                  <a:pt x="7045062" y="16998"/>
                  <a:pt x="7045062" y="38756"/>
                </a:cubicBezTo>
                <a:lnTo>
                  <a:pt x="7045062" y="38756"/>
                </a:lnTo>
                <a:cubicBezTo>
                  <a:pt x="7045062" y="60514"/>
                  <a:pt x="7027401" y="78149"/>
                  <a:pt x="7005670" y="78149"/>
                </a:cubicBezTo>
                <a:lnTo>
                  <a:pt x="7005670" y="78149"/>
                </a:lnTo>
                <a:cubicBezTo>
                  <a:pt x="6983938" y="78149"/>
                  <a:pt x="6966277" y="60514"/>
                  <a:pt x="6966277" y="38756"/>
                </a:cubicBezTo>
                <a:close/>
                <a:moveTo>
                  <a:pt x="6807919" y="38756"/>
                </a:moveTo>
                <a:cubicBezTo>
                  <a:pt x="6807919" y="16998"/>
                  <a:pt x="6825580" y="-636"/>
                  <a:pt x="6847312" y="-636"/>
                </a:cubicBezTo>
                <a:lnTo>
                  <a:pt x="6847312" y="-636"/>
                </a:lnTo>
                <a:cubicBezTo>
                  <a:pt x="6869043" y="-636"/>
                  <a:pt x="6886704" y="16998"/>
                  <a:pt x="6886704" y="38756"/>
                </a:cubicBezTo>
                <a:lnTo>
                  <a:pt x="6886704" y="38756"/>
                </a:lnTo>
                <a:cubicBezTo>
                  <a:pt x="6886704" y="60514"/>
                  <a:pt x="6869043" y="78149"/>
                  <a:pt x="6847312" y="78149"/>
                </a:cubicBezTo>
                <a:lnTo>
                  <a:pt x="6847312" y="78149"/>
                </a:lnTo>
                <a:cubicBezTo>
                  <a:pt x="6825580" y="78149"/>
                  <a:pt x="6807919" y="60514"/>
                  <a:pt x="6807919" y="38756"/>
                </a:cubicBezTo>
                <a:close/>
                <a:moveTo>
                  <a:pt x="6649626" y="38756"/>
                </a:moveTo>
                <a:cubicBezTo>
                  <a:pt x="6649626" y="16998"/>
                  <a:pt x="6667287" y="-636"/>
                  <a:pt x="6689018" y="-636"/>
                </a:cubicBezTo>
                <a:lnTo>
                  <a:pt x="6689018" y="-636"/>
                </a:lnTo>
                <a:cubicBezTo>
                  <a:pt x="6710750" y="-636"/>
                  <a:pt x="6728411" y="16998"/>
                  <a:pt x="6728411" y="38756"/>
                </a:cubicBezTo>
                <a:lnTo>
                  <a:pt x="6728411" y="38756"/>
                </a:lnTo>
                <a:cubicBezTo>
                  <a:pt x="6728411" y="60514"/>
                  <a:pt x="6710750" y="78149"/>
                  <a:pt x="6689018" y="78149"/>
                </a:cubicBezTo>
                <a:lnTo>
                  <a:pt x="6689018" y="78149"/>
                </a:lnTo>
                <a:cubicBezTo>
                  <a:pt x="6667287" y="78149"/>
                  <a:pt x="6649626" y="60514"/>
                  <a:pt x="6649626" y="38756"/>
                </a:cubicBezTo>
                <a:close/>
                <a:moveTo>
                  <a:pt x="6491268" y="38756"/>
                </a:moveTo>
                <a:cubicBezTo>
                  <a:pt x="6491268" y="16998"/>
                  <a:pt x="6508929" y="-636"/>
                  <a:pt x="6530660" y="-636"/>
                </a:cubicBezTo>
                <a:lnTo>
                  <a:pt x="6530660" y="-636"/>
                </a:lnTo>
                <a:cubicBezTo>
                  <a:pt x="6552392" y="-636"/>
                  <a:pt x="6570053" y="16998"/>
                  <a:pt x="6570053" y="38756"/>
                </a:cubicBezTo>
                <a:lnTo>
                  <a:pt x="6570053" y="38756"/>
                </a:lnTo>
                <a:cubicBezTo>
                  <a:pt x="6570053" y="60514"/>
                  <a:pt x="6552392" y="78149"/>
                  <a:pt x="6530660" y="78149"/>
                </a:cubicBezTo>
                <a:lnTo>
                  <a:pt x="6530660" y="78149"/>
                </a:lnTo>
                <a:cubicBezTo>
                  <a:pt x="6508929" y="78149"/>
                  <a:pt x="6491268" y="60514"/>
                  <a:pt x="6491268" y="38756"/>
                </a:cubicBezTo>
                <a:close/>
                <a:moveTo>
                  <a:pt x="6333041" y="38756"/>
                </a:moveTo>
                <a:cubicBezTo>
                  <a:pt x="6333041" y="16998"/>
                  <a:pt x="6350702" y="-636"/>
                  <a:pt x="6372434" y="-636"/>
                </a:cubicBezTo>
                <a:lnTo>
                  <a:pt x="6372434" y="-636"/>
                </a:lnTo>
                <a:cubicBezTo>
                  <a:pt x="6394166" y="-636"/>
                  <a:pt x="6411826" y="16998"/>
                  <a:pt x="6411826" y="38756"/>
                </a:cubicBezTo>
                <a:lnTo>
                  <a:pt x="6411826" y="38756"/>
                </a:lnTo>
                <a:cubicBezTo>
                  <a:pt x="6411826" y="60514"/>
                  <a:pt x="6394166" y="78149"/>
                  <a:pt x="6372434" y="78149"/>
                </a:cubicBezTo>
                <a:lnTo>
                  <a:pt x="6372434" y="78149"/>
                </a:lnTo>
                <a:cubicBezTo>
                  <a:pt x="6350702" y="78149"/>
                  <a:pt x="6333041" y="60514"/>
                  <a:pt x="6333041" y="38756"/>
                </a:cubicBezTo>
                <a:close/>
                <a:moveTo>
                  <a:pt x="6174617" y="38756"/>
                </a:moveTo>
                <a:cubicBezTo>
                  <a:pt x="6174617" y="16998"/>
                  <a:pt x="6192279" y="-636"/>
                  <a:pt x="6214010" y="-636"/>
                </a:cubicBezTo>
                <a:lnTo>
                  <a:pt x="6214010" y="-636"/>
                </a:lnTo>
                <a:cubicBezTo>
                  <a:pt x="6235742" y="-636"/>
                  <a:pt x="6253402" y="16998"/>
                  <a:pt x="6253402" y="38756"/>
                </a:cubicBezTo>
                <a:lnTo>
                  <a:pt x="6253402" y="38756"/>
                </a:lnTo>
                <a:cubicBezTo>
                  <a:pt x="6253402" y="60514"/>
                  <a:pt x="6235742" y="78149"/>
                  <a:pt x="6214010" y="78149"/>
                </a:cubicBezTo>
                <a:lnTo>
                  <a:pt x="6214010" y="78149"/>
                </a:lnTo>
                <a:cubicBezTo>
                  <a:pt x="6192279" y="78149"/>
                  <a:pt x="6174617" y="60514"/>
                  <a:pt x="6174617" y="38756"/>
                </a:cubicBezTo>
                <a:close/>
                <a:moveTo>
                  <a:pt x="6016259" y="38756"/>
                </a:moveTo>
                <a:cubicBezTo>
                  <a:pt x="6016259" y="16998"/>
                  <a:pt x="6033921" y="-636"/>
                  <a:pt x="6055652" y="-636"/>
                </a:cubicBezTo>
                <a:lnTo>
                  <a:pt x="6055652" y="-636"/>
                </a:lnTo>
                <a:cubicBezTo>
                  <a:pt x="6077384" y="-636"/>
                  <a:pt x="6095044" y="16998"/>
                  <a:pt x="6095044" y="38756"/>
                </a:cubicBezTo>
                <a:lnTo>
                  <a:pt x="6095044" y="38756"/>
                </a:lnTo>
                <a:cubicBezTo>
                  <a:pt x="6095044" y="60514"/>
                  <a:pt x="6077384" y="78149"/>
                  <a:pt x="6055652" y="78149"/>
                </a:cubicBezTo>
                <a:lnTo>
                  <a:pt x="6055652" y="78149"/>
                </a:lnTo>
                <a:cubicBezTo>
                  <a:pt x="6033921" y="78149"/>
                  <a:pt x="6016259" y="60514"/>
                  <a:pt x="6016259" y="38756"/>
                </a:cubicBezTo>
                <a:close/>
                <a:moveTo>
                  <a:pt x="5858033" y="38756"/>
                </a:moveTo>
                <a:cubicBezTo>
                  <a:pt x="5858033" y="16998"/>
                  <a:pt x="5875693" y="-636"/>
                  <a:pt x="5897425" y="-636"/>
                </a:cubicBezTo>
                <a:lnTo>
                  <a:pt x="5897425" y="-636"/>
                </a:lnTo>
                <a:cubicBezTo>
                  <a:pt x="5919157" y="-636"/>
                  <a:pt x="5936818" y="16998"/>
                  <a:pt x="5936818" y="38756"/>
                </a:cubicBezTo>
                <a:lnTo>
                  <a:pt x="5936818" y="38756"/>
                </a:lnTo>
                <a:cubicBezTo>
                  <a:pt x="5936818" y="60514"/>
                  <a:pt x="5919157" y="78149"/>
                  <a:pt x="5897425" y="78149"/>
                </a:cubicBezTo>
                <a:lnTo>
                  <a:pt x="5897425" y="78149"/>
                </a:lnTo>
                <a:cubicBezTo>
                  <a:pt x="5875693" y="78149"/>
                  <a:pt x="5858033" y="60514"/>
                  <a:pt x="5858033" y="38756"/>
                </a:cubicBezTo>
                <a:close/>
                <a:moveTo>
                  <a:pt x="5699609" y="38756"/>
                </a:moveTo>
                <a:cubicBezTo>
                  <a:pt x="5699609" y="16998"/>
                  <a:pt x="5717270" y="-636"/>
                  <a:pt x="5739001" y="-636"/>
                </a:cubicBezTo>
                <a:lnTo>
                  <a:pt x="5739001" y="-636"/>
                </a:lnTo>
                <a:cubicBezTo>
                  <a:pt x="5760733" y="-636"/>
                  <a:pt x="5778394" y="16998"/>
                  <a:pt x="5778394" y="38756"/>
                </a:cubicBezTo>
                <a:lnTo>
                  <a:pt x="5778394" y="38756"/>
                </a:lnTo>
                <a:cubicBezTo>
                  <a:pt x="5778394" y="60514"/>
                  <a:pt x="5760733" y="78149"/>
                  <a:pt x="5739001" y="78149"/>
                </a:cubicBezTo>
                <a:lnTo>
                  <a:pt x="5739001" y="78149"/>
                </a:lnTo>
                <a:cubicBezTo>
                  <a:pt x="5717270" y="78149"/>
                  <a:pt x="5699609" y="60514"/>
                  <a:pt x="5699609" y="38756"/>
                </a:cubicBezTo>
                <a:close/>
                <a:moveTo>
                  <a:pt x="5541251" y="38756"/>
                </a:moveTo>
                <a:cubicBezTo>
                  <a:pt x="5541251" y="16998"/>
                  <a:pt x="5558911" y="-636"/>
                  <a:pt x="5580643" y="-636"/>
                </a:cubicBezTo>
                <a:lnTo>
                  <a:pt x="5580643" y="-636"/>
                </a:lnTo>
                <a:cubicBezTo>
                  <a:pt x="5602375" y="-636"/>
                  <a:pt x="5620036" y="16998"/>
                  <a:pt x="5620036" y="38756"/>
                </a:cubicBezTo>
                <a:lnTo>
                  <a:pt x="5620036" y="38756"/>
                </a:lnTo>
                <a:cubicBezTo>
                  <a:pt x="5620036" y="60514"/>
                  <a:pt x="5602375" y="78149"/>
                  <a:pt x="5580643" y="78149"/>
                </a:cubicBezTo>
                <a:lnTo>
                  <a:pt x="5580643" y="78149"/>
                </a:lnTo>
                <a:cubicBezTo>
                  <a:pt x="5558911" y="78149"/>
                  <a:pt x="5541251" y="60514"/>
                  <a:pt x="5541251" y="38756"/>
                </a:cubicBezTo>
                <a:close/>
                <a:moveTo>
                  <a:pt x="5383024" y="38756"/>
                </a:moveTo>
                <a:cubicBezTo>
                  <a:pt x="5383024" y="16998"/>
                  <a:pt x="5400685" y="-636"/>
                  <a:pt x="5422417" y="-636"/>
                </a:cubicBezTo>
                <a:lnTo>
                  <a:pt x="5422417" y="-636"/>
                </a:lnTo>
                <a:cubicBezTo>
                  <a:pt x="5444148" y="-636"/>
                  <a:pt x="5461809" y="16998"/>
                  <a:pt x="5461809" y="38756"/>
                </a:cubicBezTo>
                <a:lnTo>
                  <a:pt x="5461809" y="38756"/>
                </a:lnTo>
                <a:cubicBezTo>
                  <a:pt x="5461809" y="60514"/>
                  <a:pt x="5444148" y="78149"/>
                  <a:pt x="5422417" y="78149"/>
                </a:cubicBezTo>
                <a:lnTo>
                  <a:pt x="5422417" y="78149"/>
                </a:lnTo>
                <a:cubicBezTo>
                  <a:pt x="5400685" y="78149"/>
                  <a:pt x="5383024" y="60514"/>
                  <a:pt x="5383024" y="38756"/>
                </a:cubicBezTo>
                <a:close/>
                <a:moveTo>
                  <a:pt x="5224600" y="38756"/>
                </a:moveTo>
                <a:cubicBezTo>
                  <a:pt x="5224600" y="16998"/>
                  <a:pt x="5242261" y="-636"/>
                  <a:pt x="5263993" y="-636"/>
                </a:cubicBezTo>
                <a:lnTo>
                  <a:pt x="5263993" y="-636"/>
                </a:lnTo>
                <a:cubicBezTo>
                  <a:pt x="5285724" y="-636"/>
                  <a:pt x="5303385" y="16998"/>
                  <a:pt x="5303385" y="38756"/>
                </a:cubicBezTo>
                <a:lnTo>
                  <a:pt x="5303385" y="38756"/>
                </a:lnTo>
                <a:cubicBezTo>
                  <a:pt x="5303385" y="60514"/>
                  <a:pt x="5285724" y="78149"/>
                  <a:pt x="5263993" y="78149"/>
                </a:cubicBezTo>
                <a:lnTo>
                  <a:pt x="5263993" y="78149"/>
                </a:lnTo>
                <a:cubicBezTo>
                  <a:pt x="5242261" y="78149"/>
                  <a:pt x="5224600" y="60514"/>
                  <a:pt x="5224600" y="38756"/>
                </a:cubicBezTo>
                <a:close/>
                <a:moveTo>
                  <a:pt x="5066242" y="38756"/>
                </a:moveTo>
                <a:cubicBezTo>
                  <a:pt x="5066242" y="16998"/>
                  <a:pt x="5083903" y="-636"/>
                  <a:pt x="5105635" y="-636"/>
                </a:cubicBezTo>
                <a:lnTo>
                  <a:pt x="5105635" y="-636"/>
                </a:lnTo>
                <a:cubicBezTo>
                  <a:pt x="5127366" y="-636"/>
                  <a:pt x="5145027" y="16998"/>
                  <a:pt x="5145027" y="38756"/>
                </a:cubicBezTo>
                <a:lnTo>
                  <a:pt x="5145027" y="38756"/>
                </a:lnTo>
                <a:cubicBezTo>
                  <a:pt x="5145027" y="60514"/>
                  <a:pt x="5127366" y="78149"/>
                  <a:pt x="5105635" y="78149"/>
                </a:cubicBezTo>
                <a:lnTo>
                  <a:pt x="5105635" y="78149"/>
                </a:lnTo>
                <a:cubicBezTo>
                  <a:pt x="5083903" y="78149"/>
                  <a:pt x="5066242" y="60514"/>
                  <a:pt x="5066242" y="38756"/>
                </a:cubicBezTo>
                <a:close/>
                <a:moveTo>
                  <a:pt x="4908015" y="38756"/>
                </a:moveTo>
                <a:cubicBezTo>
                  <a:pt x="4908015" y="16998"/>
                  <a:pt x="4925676" y="-636"/>
                  <a:pt x="4947408" y="-636"/>
                </a:cubicBezTo>
                <a:lnTo>
                  <a:pt x="4947408" y="-636"/>
                </a:lnTo>
                <a:cubicBezTo>
                  <a:pt x="4969139" y="-636"/>
                  <a:pt x="4986801" y="16998"/>
                  <a:pt x="4986801" y="38756"/>
                </a:cubicBezTo>
                <a:lnTo>
                  <a:pt x="4986801" y="38756"/>
                </a:lnTo>
                <a:cubicBezTo>
                  <a:pt x="4986801" y="60514"/>
                  <a:pt x="4969139" y="78149"/>
                  <a:pt x="4947408" y="78149"/>
                </a:cubicBezTo>
                <a:lnTo>
                  <a:pt x="4947408" y="78149"/>
                </a:lnTo>
                <a:cubicBezTo>
                  <a:pt x="4925676" y="78149"/>
                  <a:pt x="4908015" y="60514"/>
                  <a:pt x="4908015" y="38756"/>
                </a:cubicBezTo>
                <a:close/>
                <a:moveTo>
                  <a:pt x="4749657" y="38756"/>
                </a:moveTo>
                <a:cubicBezTo>
                  <a:pt x="4749657" y="16998"/>
                  <a:pt x="4767318" y="-636"/>
                  <a:pt x="4789049" y="-636"/>
                </a:cubicBezTo>
                <a:lnTo>
                  <a:pt x="4789049" y="-636"/>
                </a:lnTo>
                <a:cubicBezTo>
                  <a:pt x="4810781" y="-636"/>
                  <a:pt x="4828442" y="16998"/>
                  <a:pt x="4828442" y="38756"/>
                </a:cubicBezTo>
                <a:lnTo>
                  <a:pt x="4828442" y="38756"/>
                </a:lnTo>
                <a:cubicBezTo>
                  <a:pt x="4828442" y="60514"/>
                  <a:pt x="4810781" y="78149"/>
                  <a:pt x="4789049" y="78149"/>
                </a:cubicBezTo>
                <a:lnTo>
                  <a:pt x="4789049" y="78149"/>
                </a:lnTo>
                <a:cubicBezTo>
                  <a:pt x="4767318" y="78149"/>
                  <a:pt x="4749657" y="60514"/>
                  <a:pt x="4749657" y="38756"/>
                </a:cubicBezTo>
                <a:close/>
                <a:moveTo>
                  <a:pt x="4591365" y="38756"/>
                </a:moveTo>
                <a:cubicBezTo>
                  <a:pt x="4591365" y="16998"/>
                  <a:pt x="4608999" y="-636"/>
                  <a:pt x="4630757" y="-636"/>
                </a:cubicBezTo>
                <a:lnTo>
                  <a:pt x="4630757" y="-636"/>
                </a:lnTo>
                <a:cubicBezTo>
                  <a:pt x="4652515" y="-636"/>
                  <a:pt x="4670150" y="16998"/>
                  <a:pt x="4670150" y="38756"/>
                </a:cubicBezTo>
                <a:lnTo>
                  <a:pt x="4670150" y="38756"/>
                </a:lnTo>
                <a:cubicBezTo>
                  <a:pt x="4670150" y="60514"/>
                  <a:pt x="4652515" y="78149"/>
                  <a:pt x="4630757" y="78149"/>
                </a:cubicBezTo>
                <a:lnTo>
                  <a:pt x="4630757" y="78149"/>
                </a:lnTo>
                <a:cubicBezTo>
                  <a:pt x="4608999" y="78149"/>
                  <a:pt x="4591365" y="60514"/>
                  <a:pt x="4591365" y="38756"/>
                </a:cubicBezTo>
                <a:close/>
                <a:moveTo>
                  <a:pt x="4433006" y="38756"/>
                </a:moveTo>
                <a:cubicBezTo>
                  <a:pt x="4433006" y="16998"/>
                  <a:pt x="4450641" y="-636"/>
                  <a:pt x="4472399" y="-636"/>
                </a:cubicBezTo>
                <a:lnTo>
                  <a:pt x="4472399" y="-636"/>
                </a:lnTo>
                <a:cubicBezTo>
                  <a:pt x="4494157" y="-636"/>
                  <a:pt x="4511792" y="16998"/>
                  <a:pt x="4511792" y="38756"/>
                </a:cubicBezTo>
                <a:lnTo>
                  <a:pt x="4511792" y="38756"/>
                </a:lnTo>
                <a:cubicBezTo>
                  <a:pt x="4511792" y="60514"/>
                  <a:pt x="4494157" y="78149"/>
                  <a:pt x="4472399" y="78149"/>
                </a:cubicBezTo>
                <a:lnTo>
                  <a:pt x="4472399" y="78149"/>
                </a:lnTo>
                <a:cubicBezTo>
                  <a:pt x="4450641" y="78149"/>
                  <a:pt x="4433006" y="60514"/>
                  <a:pt x="4433006" y="38756"/>
                </a:cubicBezTo>
                <a:close/>
                <a:moveTo>
                  <a:pt x="4274648" y="38756"/>
                </a:moveTo>
                <a:cubicBezTo>
                  <a:pt x="4274648" y="16998"/>
                  <a:pt x="4292283" y="-636"/>
                  <a:pt x="4314041" y="-636"/>
                </a:cubicBezTo>
                <a:lnTo>
                  <a:pt x="4314041" y="-636"/>
                </a:lnTo>
                <a:cubicBezTo>
                  <a:pt x="4335798" y="-636"/>
                  <a:pt x="4353433" y="16998"/>
                  <a:pt x="4353433" y="38756"/>
                </a:cubicBezTo>
                <a:lnTo>
                  <a:pt x="4353433" y="38756"/>
                </a:lnTo>
                <a:cubicBezTo>
                  <a:pt x="4353433" y="60514"/>
                  <a:pt x="4335798" y="78149"/>
                  <a:pt x="4314041" y="78149"/>
                </a:cubicBezTo>
                <a:lnTo>
                  <a:pt x="4314041" y="78149"/>
                </a:lnTo>
                <a:cubicBezTo>
                  <a:pt x="4292283" y="78149"/>
                  <a:pt x="4274648" y="60514"/>
                  <a:pt x="4274648" y="38756"/>
                </a:cubicBezTo>
                <a:close/>
                <a:moveTo>
                  <a:pt x="4116355" y="38756"/>
                </a:moveTo>
                <a:cubicBezTo>
                  <a:pt x="4116355" y="16998"/>
                  <a:pt x="4133990" y="-636"/>
                  <a:pt x="4155748" y="-636"/>
                </a:cubicBezTo>
                <a:lnTo>
                  <a:pt x="4155748" y="-636"/>
                </a:lnTo>
                <a:cubicBezTo>
                  <a:pt x="4177506" y="-636"/>
                  <a:pt x="4195141" y="16998"/>
                  <a:pt x="4195141" y="38756"/>
                </a:cubicBezTo>
                <a:lnTo>
                  <a:pt x="4195141" y="38756"/>
                </a:lnTo>
                <a:cubicBezTo>
                  <a:pt x="4195141" y="60514"/>
                  <a:pt x="4177506" y="78149"/>
                  <a:pt x="4155748" y="78149"/>
                </a:cubicBezTo>
                <a:lnTo>
                  <a:pt x="4155748" y="78149"/>
                </a:lnTo>
                <a:cubicBezTo>
                  <a:pt x="4134069" y="78037"/>
                  <a:pt x="4116553" y="60435"/>
                  <a:pt x="4116553" y="38756"/>
                </a:cubicBezTo>
                <a:close/>
                <a:moveTo>
                  <a:pt x="3957997" y="38756"/>
                </a:moveTo>
                <a:cubicBezTo>
                  <a:pt x="3957997" y="16998"/>
                  <a:pt x="3975632" y="-636"/>
                  <a:pt x="3997390" y="-636"/>
                </a:cubicBezTo>
                <a:lnTo>
                  <a:pt x="3997390" y="-636"/>
                </a:lnTo>
                <a:cubicBezTo>
                  <a:pt x="4019148" y="-636"/>
                  <a:pt x="4036782" y="16998"/>
                  <a:pt x="4036782" y="38756"/>
                </a:cubicBezTo>
                <a:lnTo>
                  <a:pt x="4036782" y="38756"/>
                </a:lnTo>
                <a:cubicBezTo>
                  <a:pt x="4036782" y="60514"/>
                  <a:pt x="4019148" y="78149"/>
                  <a:pt x="3997390" y="78149"/>
                </a:cubicBezTo>
                <a:lnTo>
                  <a:pt x="3997390" y="78149"/>
                </a:lnTo>
                <a:cubicBezTo>
                  <a:pt x="3975632" y="78149"/>
                  <a:pt x="3957997" y="60514"/>
                  <a:pt x="3957997" y="38756"/>
                </a:cubicBezTo>
                <a:close/>
                <a:moveTo>
                  <a:pt x="3799771" y="38756"/>
                </a:moveTo>
                <a:cubicBezTo>
                  <a:pt x="3799771" y="16998"/>
                  <a:pt x="3817405" y="-636"/>
                  <a:pt x="3839163" y="-636"/>
                </a:cubicBezTo>
                <a:lnTo>
                  <a:pt x="3839163" y="-636"/>
                </a:lnTo>
                <a:cubicBezTo>
                  <a:pt x="3860921" y="-636"/>
                  <a:pt x="3878556" y="16998"/>
                  <a:pt x="3878556" y="38756"/>
                </a:cubicBezTo>
                <a:lnTo>
                  <a:pt x="3878556" y="38756"/>
                </a:lnTo>
                <a:cubicBezTo>
                  <a:pt x="3878556" y="60514"/>
                  <a:pt x="3860921" y="78149"/>
                  <a:pt x="3839163" y="78149"/>
                </a:cubicBezTo>
                <a:lnTo>
                  <a:pt x="3839163" y="78149"/>
                </a:lnTo>
                <a:cubicBezTo>
                  <a:pt x="3817405" y="78149"/>
                  <a:pt x="3799771" y="60514"/>
                  <a:pt x="3799771" y="38756"/>
                </a:cubicBezTo>
                <a:close/>
                <a:moveTo>
                  <a:pt x="3641347" y="38756"/>
                </a:moveTo>
                <a:cubicBezTo>
                  <a:pt x="3641347" y="16998"/>
                  <a:pt x="3658982" y="-636"/>
                  <a:pt x="3680739" y="-636"/>
                </a:cubicBezTo>
                <a:lnTo>
                  <a:pt x="3680739" y="-636"/>
                </a:lnTo>
                <a:cubicBezTo>
                  <a:pt x="3702497" y="-636"/>
                  <a:pt x="3720132" y="16998"/>
                  <a:pt x="3720132" y="38756"/>
                </a:cubicBezTo>
                <a:lnTo>
                  <a:pt x="3720132" y="38756"/>
                </a:lnTo>
                <a:cubicBezTo>
                  <a:pt x="3720132" y="60514"/>
                  <a:pt x="3702497" y="78149"/>
                  <a:pt x="3680739" y="78149"/>
                </a:cubicBezTo>
                <a:lnTo>
                  <a:pt x="3680739" y="78149"/>
                </a:lnTo>
                <a:cubicBezTo>
                  <a:pt x="3658982" y="78149"/>
                  <a:pt x="3641347" y="60514"/>
                  <a:pt x="3641347" y="38756"/>
                </a:cubicBezTo>
                <a:close/>
                <a:moveTo>
                  <a:pt x="3482989" y="38756"/>
                </a:moveTo>
                <a:cubicBezTo>
                  <a:pt x="3482989" y="16998"/>
                  <a:pt x="3500623" y="-636"/>
                  <a:pt x="3522381" y="-636"/>
                </a:cubicBezTo>
                <a:lnTo>
                  <a:pt x="3522381" y="-636"/>
                </a:lnTo>
                <a:cubicBezTo>
                  <a:pt x="3544139" y="-636"/>
                  <a:pt x="3561774" y="16998"/>
                  <a:pt x="3561774" y="38756"/>
                </a:cubicBezTo>
                <a:lnTo>
                  <a:pt x="3561774" y="38756"/>
                </a:lnTo>
                <a:cubicBezTo>
                  <a:pt x="3561774" y="60514"/>
                  <a:pt x="3544139" y="78149"/>
                  <a:pt x="3522381" y="78149"/>
                </a:cubicBezTo>
                <a:lnTo>
                  <a:pt x="3522381" y="78149"/>
                </a:lnTo>
                <a:cubicBezTo>
                  <a:pt x="3500623" y="78149"/>
                  <a:pt x="3482989" y="60514"/>
                  <a:pt x="3482989" y="38756"/>
                </a:cubicBezTo>
                <a:close/>
                <a:moveTo>
                  <a:pt x="3324762" y="38756"/>
                </a:moveTo>
                <a:cubicBezTo>
                  <a:pt x="3324762" y="16998"/>
                  <a:pt x="3342397" y="-636"/>
                  <a:pt x="3364155" y="-636"/>
                </a:cubicBezTo>
                <a:lnTo>
                  <a:pt x="3364155" y="-636"/>
                </a:lnTo>
                <a:cubicBezTo>
                  <a:pt x="3385912" y="-636"/>
                  <a:pt x="3403547" y="16998"/>
                  <a:pt x="3403547" y="38756"/>
                </a:cubicBezTo>
                <a:lnTo>
                  <a:pt x="3403547" y="38756"/>
                </a:lnTo>
                <a:cubicBezTo>
                  <a:pt x="3403547" y="60514"/>
                  <a:pt x="3385912" y="78149"/>
                  <a:pt x="3364155" y="78149"/>
                </a:cubicBezTo>
                <a:lnTo>
                  <a:pt x="3364155" y="78149"/>
                </a:lnTo>
                <a:cubicBezTo>
                  <a:pt x="3342397" y="78149"/>
                  <a:pt x="3324762" y="60514"/>
                  <a:pt x="3324762" y="38756"/>
                </a:cubicBezTo>
                <a:close/>
                <a:moveTo>
                  <a:pt x="3166404" y="38756"/>
                </a:moveTo>
                <a:cubicBezTo>
                  <a:pt x="3166404" y="16998"/>
                  <a:pt x="3184039" y="-636"/>
                  <a:pt x="3205797" y="-636"/>
                </a:cubicBezTo>
                <a:lnTo>
                  <a:pt x="3205797" y="-636"/>
                </a:lnTo>
                <a:cubicBezTo>
                  <a:pt x="3227554" y="-636"/>
                  <a:pt x="3245189" y="16998"/>
                  <a:pt x="3245189" y="38756"/>
                </a:cubicBezTo>
                <a:lnTo>
                  <a:pt x="3245189" y="38756"/>
                </a:lnTo>
                <a:cubicBezTo>
                  <a:pt x="3245189" y="60514"/>
                  <a:pt x="3227554" y="78149"/>
                  <a:pt x="3205797" y="78149"/>
                </a:cubicBezTo>
                <a:lnTo>
                  <a:pt x="3205797" y="78149"/>
                </a:lnTo>
                <a:cubicBezTo>
                  <a:pt x="3184039" y="78149"/>
                  <a:pt x="3166404" y="60514"/>
                  <a:pt x="3166404" y="38756"/>
                </a:cubicBezTo>
                <a:close/>
                <a:moveTo>
                  <a:pt x="3007980" y="38756"/>
                </a:moveTo>
                <a:cubicBezTo>
                  <a:pt x="3007980" y="16998"/>
                  <a:pt x="3025615" y="-636"/>
                  <a:pt x="3047373" y="-636"/>
                </a:cubicBezTo>
                <a:lnTo>
                  <a:pt x="3047373" y="-636"/>
                </a:lnTo>
                <a:cubicBezTo>
                  <a:pt x="3069130" y="-636"/>
                  <a:pt x="3086765" y="16998"/>
                  <a:pt x="3086765" y="38756"/>
                </a:cubicBezTo>
                <a:lnTo>
                  <a:pt x="3086765" y="38756"/>
                </a:lnTo>
                <a:cubicBezTo>
                  <a:pt x="3086765" y="60514"/>
                  <a:pt x="3069130" y="78149"/>
                  <a:pt x="3047373" y="78149"/>
                </a:cubicBezTo>
                <a:lnTo>
                  <a:pt x="3047373" y="78149"/>
                </a:lnTo>
                <a:cubicBezTo>
                  <a:pt x="3025615" y="78149"/>
                  <a:pt x="3007980" y="60514"/>
                  <a:pt x="3007980" y="38756"/>
                </a:cubicBezTo>
                <a:close/>
                <a:moveTo>
                  <a:pt x="2849753" y="38756"/>
                </a:moveTo>
                <a:cubicBezTo>
                  <a:pt x="2849753" y="16998"/>
                  <a:pt x="2867388" y="-636"/>
                  <a:pt x="2889146" y="-636"/>
                </a:cubicBezTo>
                <a:lnTo>
                  <a:pt x="2889146" y="-636"/>
                </a:lnTo>
                <a:cubicBezTo>
                  <a:pt x="2910904" y="-636"/>
                  <a:pt x="2928538" y="16998"/>
                  <a:pt x="2928538" y="38756"/>
                </a:cubicBezTo>
                <a:lnTo>
                  <a:pt x="2928538" y="38756"/>
                </a:lnTo>
                <a:cubicBezTo>
                  <a:pt x="2928538" y="60514"/>
                  <a:pt x="2910904" y="78149"/>
                  <a:pt x="2889146" y="78149"/>
                </a:cubicBezTo>
                <a:lnTo>
                  <a:pt x="2889146" y="78149"/>
                </a:lnTo>
                <a:cubicBezTo>
                  <a:pt x="2867388" y="78149"/>
                  <a:pt x="2849753" y="60514"/>
                  <a:pt x="2849753" y="38756"/>
                </a:cubicBezTo>
                <a:close/>
                <a:moveTo>
                  <a:pt x="2691395" y="38756"/>
                </a:moveTo>
                <a:cubicBezTo>
                  <a:pt x="2691395" y="16998"/>
                  <a:pt x="2709030" y="-636"/>
                  <a:pt x="2730788" y="-636"/>
                </a:cubicBezTo>
                <a:lnTo>
                  <a:pt x="2730788" y="-636"/>
                </a:lnTo>
                <a:cubicBezTo>
                  <a:pt x="2752546" y="-636"/>
                  <a:pt x="2770180" y="16998"/>
                  <a:pt x="2770180" y="38756"/>
                </a:cubicBezTo>
                <a:lnTo>
                  <a:pt x="2770180" y="38756"/>
                </a:lnTo>
                <a:cubicBezTo>
                  <a:pt x="2770180" y="60514"/>
                  <a:pt x="2752546" y="78149"/>
                  <a:pt x="2730788" y="78149"/>
                </a:cubicBezTo>
                <a:lnTo>
                  <a:pt x="2730788" y="78149"/>
                </a:lnTo>
                <a:cubicBezTo>
                  <a:pt x="2709030" y="78149"/>
                  <a:pt x="2691395" y="60514"/>
                  <a:pt x="2691395" y="38756"/>
                </a:cubicBezTo>
                <a:close/>
                <a:moveTo>
                  <a:pt x="2533103" y="38756"/>
                </a:moveTo>
                <a:cubicBezTo>
                  <a:pt x="2533103" y="16998"/>
                  <a:pt x="2550737" y="-636"/>
                  <a:pt x="2572495" y="-636"/>
                </a:cubicBezTo>
                <a:lnTo>
                  <a:pt x="2572495" y="-636"/>
                </a:lnTo>
                <a:cubicBezTo>
                  <a:pt x="2594253" y="-636"/>
                  <a:pt x="2611888" y="16998"/>
                  <a:pt x="2611888" y="38756"/>
                </a:cubicBezTo>
                <a:lnTo>
                  <a:pt x="2611888" y="38756"/>
                </a:lnTo>
                <a:cubicBezTo>
                  <a:pt x="2611888" y="60514"/>
                  <a:pt x="2594253" y="78149"/>
                  <a:pt x="2572495" y="78149"/>
                </a:cubicBezTo>
                <a:lnTo>
                  <a:pt x="2572495" y="78149"/>
                </a:lnTo>
                <a:cubicBezTo>
                  <a:pt x="2550737" y="78149"/>
                  <a:pt x="2533103" y="60514"/>
                  <a:pt x="2533103" y="38756"/>
                </a:cubicBezTo>
                <a:close/>
                <a:moveTo>
                  <a:pt x="2374745" y="38756"/>
                </a:moveTo>
                <a:cubicBezTo>
                  <a:pt x="2374745" y="16998"/>
                  <a:pt x="2392379" y="-636"/>
                  <a:pt x="2414137" y="-636"/>
                </a:cubicBezTo>
                <a:lnTo>
                  <a:pt x="2414137" y="-636"/>
                </a:lnTo>
                <a:cubicBezTo>
                  <a:pt x="2435895" y="-636"/>
                  <a:pt x="2453530" y="16998"/>
                  <a:pt x="2453530" y="38756"/>
                </a:cubicBezTo>
                <a:lnTo>
                  <a:pt x="2453530" y="38756"/>
                </a:lnTo>
                <a:cubicBezTo>
                  <a:pt x="2453530" y="60514"/>
                  <a:pt x="2435895" y="78149"/>
                  <a:pt x="2414137" y="78149"/>
                </a:cubicBezTo>
                <a:lnTo>
                  <a:pt x="2414137" y="78149"/>
                </a:lnTo>
                <a:cubicBezTo>
                  <a:pt x="2392379" y="78149"/>
                  <a:pt x="2374745" y="60514"/>
                  <a:pt x="2374745" y="38756"/>
                </a:cubicBezTo>
                <a:close/>
                <a:moveTo>
                  <a:pt x="2216386" y="38756"/>
                </a:moveTo>
                <a:cubicBezTo>
                  <a:pt x="2216386" y="16998"/>
                  <a:pt x="2234021" y="-636"/>
                  <a:pt x="2255779" y="-636"/>
                </a:cubicBezTo>
                <a:lnTo>
                  <a:pt x="2255779" y="-636"/>
                </a:lnTo>
                <a:cubicBezTo>
                  <a:pt x="2277537" y="-636"/>
                  <a:pt x="2295172" y="16998"/>
                  <a:pt x="2295172" y="38756"/>
                </a:cubicBezTo>
                <a:lnTo>
                  <a:pt x="2295172" y="38756"/>
                </a:lnTo>
                <a:cubicBezTo>
                  <a:pt x="2295172" y="60514"/>
                  <a:pt x="2277537" y="78149"/>
                  <a:pt x="2255779" y="78149"/>
                </a:cubicBezTo>
                <a:lnTo>
                  <a:pt x="2255779" y="78149"/>
                </a:lnTo>
                <a:cubicBezTo>
                  <a:pt x="2234021" y="78149"/>
                  <a:pt x="2216386" y="60514"/>
                  <a:pt x="2216386" y="38756"/>
                </a:cubicBezTo>
                <a:close/>
                <a:moveTo>
                  <a:pt x="2058159" y="38756"/>
                </a:moveTo>
                <a:cubicBezTo>
                  <a:pt x="2058159" y="16998"/>
                  <a:pt x="2075794" y="-636"/>
                  <a:pt x="2097552" y="-636"/>
                </a:cubicBezTo>
                <a:lnTo>
                  <a:pt x="2097552" y="-636"/>
                </a:lnTo>
                <a:cubicBezTo>
                  <a:pt x="2119310" y="-636"/>
                  <a:pt x="2136945" y="16998"/>
                  <a:pt x="2136945" y="38756"/>
                </a:cubicBezTo>
                <a:lnTo>
                  <a:pt x="2136945" y="38756"/>
                </a:lnTo>
                <a:cubicBezTo>
                  <a:pt x="2136945" y="60514"/>
                  <a:pt x="2119310" y="78149"/>
                  <a:pt x="2097552" y="78149"/>
                </a:cubicBezTo>
                <a:lnTo>
                  <a:pt x="2097552" y="78149"/>
                </a:lnTo>
                <a:cubicBezTo>
                  <a:pt x="2075794" y="78149"/>
                  <a:pt x="2058159" y="60514"/>
                  <a:pt x="2058159" y="38756"/>
                </a:cubicBezTo>
                <a:close/>
                <a:moveTo>
                  <a:pt x="1899736" y="38756"/>
                </a:moveTo>
                <a:cubicBezTo>
                  <a:pt x="1899736" y="16998"/>
                  <a:pt x="1917371" y="-636"/>
                  <a:pt x="1939128" y="-636"/>
                </a:cubicBezTo>
                <a:lnTo>
                  <a:pt x="1939128" y="-636"/>
                </a:lnTo>
                <a:cubicBezTo>
                  <a:pt x="1960886" y="-636"/>
                  <a:pt x="1978521" y="16998"/>
                  <a:pt x="1978521" y="38756"/>
                </a:cubicBezTo>
                <a:lnTo>
                  <a:pt x="1978521" y="38756"/>
                </a:lnTo>
                <a:cubicBezTo>
                  <a:pt x="1978521" y="60514"/>
                  <a:pt x="1960886" y="78149"/>
                  <a:pt x="1939128" y="78149"/>
                </a:cubicBezTo>
                <a:lnTo>
                  <a:pt x="1939128" y="78149"/>
                </a:lnTo>
                <a:cubicBezTo>
                  <a:pt x="1917371" y="78149"/>
                  <a:pt x="1899736" y="60514"/>
                  <a:pt x="1899736" y="38756"/>
                </a:cubicBezTo>
                <a:close/>
                <a:moveTo>
                  <a:pt x="1741377" y="38756"/>
                </a:moveTo>
                <a:cubicBezTo>
                  <a:pt x="1741377" y="16998"/>
                  <a:pt x="1759012" y="-636"/>
                  <a:pt x="1780770" y="-636"/>
                </a:cubicBezTo>
                <a:lnTo>
                  <a:pt x="1780770" y="-636"/>
                </a:lnTo>
                <a:cubicBezTo>
                  <a:pt x="1802528" y="-636"/>
                  <a:pt x="1820163" y="16998"/>
                  <a:pt x="1820163" y="38756"/>
                </a:cubicBezTo>
                <a:lnTo>
                  <a:pt x="1820163" y="38756"/>
                </a:lnTo>
                <a:cubicBezTo>
                  <a:pt x="1820163" y="60514"/>
                  <a:pt x="1802528" y="78149"/>
                  <a:pt x="1780770" y="78149"/>
                </a:cubicBezTo>
                <a:lnTo>
                  <a:pt x="1780770" y="78149"/>
                </a:lnTo>
                <a:cubicBezTo>
                  <a:pt x="1759012" y="78149"/>
                  <a:pt x="1741377" y="60514"/>
                  <a:pt x="1741377" y="38756"/>
                </a:cubicBezTo>
                <a:close/>
                <a:moveTo>
                  <a:pt x="1583151" y="38756"/>
                </a:moveTo>
                <a:cubicBezTo>
                  <a:pt x="1583151" y="16998"/>
                  <a:pt x="1600785" y="-636"/>
                  <a:pt x="1622543" y="-636"/>
                </a:cubicBezTo>
                <a:lnTo>
                  <a:pt x="1622543" y="-636"/>
                </a:lnTo>
                <a:cubicBezTo>
                  <a:pt x="1644301" y="-636"/>
                  <a:pt x="1661936" y="16998"/>
                  <a:pt x="1661936" y="38756"/>
                </a:cubicBezTo>
                <a:lnTo>
                  <a:pt x="1661936" y="38756"/>
                </a:lnTo>
                <a:cubicBezTo>
                  <a:pt x="1661936" y="60514"/>
                  <a:pt x="1644301" y="78149"/>
                  <a:pt x="1622543" y="78149"/>
                </a:cubicBezTo>
                <a:lnTo>
                  <a:pt x="1622543" y="78149"/>
                </a:lnTo>
                <a:cubicBezTo>
                  <a:pt x="1600785" y="78149"/>
                  <a:pt x="1583151" y="60514"/>
                  <a:pt x="1583151" y="38756"/>
                </a:cubicBezTo>
                <a:close/>
                <a:moveTo>
                  <a:pt x="1424727" y="38756"/>
                </a:moveTo>
                <a:cubicBezTo>
                  <a:pt x="1424727" y="16998"/>
                  <a:pt x="1442362" y="-636"/>
                  <a:pt x="1464120" y="-636"/>
                </a:cubicBezTo>
                <a:lnTo>
                  <a:pt x="1464120" y="-636"/>
                </a:lnTo>
                <a:cubicBezTo>
                  <a:pt x="1485877" y="-636"/>
                  <a:pt x="1503512" y="16998"/>
                  <a:pt x="1503512" y="38756"/>
                </a:cubicBezTo>
                <a:lnTo>
                  <a:pt x="1503512" y="38756"/>
                </a:lnTo>
                <a:cubicBezTo>
                  <a:pt x="1503512" y="60514"/>
                  <a:pt x="1485877" y="78149"/>
                  <a:pt x="1464120" y="78149"/>
                </a:cubicBezTo>
                <a:lnTo>
                  <a:pt x="1464120" y="78149"/>
                </a:lnTo>
                <a:cubicBezTo>
                  <a:pt x="1442362" y="78149"/>
                  <a:pt x="1424727" y="60514"/>
                  <a:pt x="1424727" y="38756"/>
                </a:cubicBezTo>
                <a:close/>
                <a:moveTo>
                  <a:pt x="1266500" y="38756"/>
                </a:moveTo>
                <a:cubicBezTo>
                  <a:pt x="1266500" y="16998"/>
                  <a:pt x="1284135" y="-636"/>
                  <a:pt x="1305893" y="-636"/>
                </a:cubicBezTo>
                <a:lnTo>
                  <a:pt x="1305893" y="-636"/>
                </a:lnTo>
                <a:cubicBezTo>
                  <a:pt x="1327651" y="-636"/>
                  <a:pt x="1345285" y="16998"/>
                  <a:pt x="1345285" y="38756"/>
                </a:cubicBezTo>
                <a:lnTo>
                  <a:pt x="1345285" y="38756"/>
                </a:lnTo>
                <a:cubicBezTo>
                  <a:pt x="1345285" y="60514"/>
                  <a:pt x="1327651" y="78149"/>
                  <a:pt x="1305893" y="78149"/>
                </a:cubicBezTo>
                <a:lnTo>
                  <a:pt x="1305893" y="78149"/>
                </a:lnTo>
                <a:cubicBezTo>
                  <a:pt x="1284135" y="78149"/>
                  <a:pt x="1266500" y="60514"/>
                  <a:pt x="1266500" y="38756"/>
                </a:cubicBezTo>
                <a:close/>
                <a:moveTo>
                  <a:pt x="1108142" y="38756"/>
                </a:moveTo>
                <a:cubicBezTo>
                  <a:pt x="1108142" y="16998"/>
                  <a:pt x="1125777" y="-636"/>
                  <a:pt x="1147535" y="-636"/>
                </a:cubicBezTo>
                <a:lnTo>
                  <a:pt x="1147535" y="-636"/>
                </a:lnTo>
                <a:cubicBezTo>
                  <a:pt x="1169292" y="-636"/>
                  <a:pt x="1186927" y="16998"/>
                  <a:pt x="1186927" y="38756"/>
                </a:cubicBezTo>
                <a:lnTo>
                  <a:pt x="1186927" y="38756"/>
                </a:lnTo>
                <a:cubicBezTo>
                  <a:pt x="1186927" y="60514"/>
                  <a:pt x="1169292" y="78149"/>
                  <a:pt x="1147535" y="78149"/>
                </a:cubicBezTo>
                <a:lnTo>
                  <a:pt x="1147535" y="78149"/>
                </a:lnTo>
                <a:cubicBezTo>
                  <a:pt x="1125777" y="78149"/>
                  <a:pt x="1108142" y="60514"/>
                  <a:pt x="1108142" y="38756"/>
                </a:cubicBezTo>
                <a:close/>
                <a:moveTo>
                  <a:pt x="949718" y="38756"/>
                </a:moveTo>
                <a:cubicBezTo>
                  <a:pt x="949718" y="16998"/>
                  <a:pt x="967353" y="-636"/>
                  <a:pt x="989111" y="-636"/>
                </a:cubicBezTo>
                <a:lnTo>
                  <a:pt x="989111" y="-636"/>
                </a:lnTo>
                <a:cubicBezTo>
                  <a:pt x="1010869" y="-636"/>
                  <a:pt x="1028503" y="16998"/>
                  <a:pt x="1028503" y="38756"/>
                </a:cubicBezTo>
                <a:lnTo>
                  <a:pt x="1028503" y="38756"/>
                </a:lnTo>
                <a:cubicBezTo>
                  <a:pt x="1028503" y="60514"/>
                  <a:pt x="1010869" y="78149"/>
                  <a:pt x="989111" y="78149"/>
                </a:cubicBezTo>
                <a:lnTo>
                  <a:pt x="989111" y="78149"/>
                </a:lnTo>
                <a:cubicBezTo>
                  <a:pt x="967353" y="78149"/>
                  <a:pt x="949718" y="60514"/>
                  <a:pt x="949718" y="38756"/>
                </a:cubicBezTo>
                <a:close/>
                <a:moveTo>
                  <a:pt x="791491" y="38756"/>
                </a:moveTo>
                <a:cubicBezTo>
                  <a:pt x="791491" y="16998"/>
                  <a:pt x="809126" y="-636"/>
                  <a:pt x="830884" y="-636"/>
                </a:cubicBezTo>
                <a:lnTo>
                  <a:pt x="830884" y="-636"/>
                </a:lnTo>
                <a:cubicBezTo>
                  <a:pt x="852642" y="-636"/>
                  <a:pt x="870276" y="16998"/>
                  <a:pt x="870276" y="38756"/>
                </a:cubicBezTo>
                <a:lnTo>
                  <a:pt x="870276" y="38756"/>
                </a:lnTo>
                <a:cubicBezTo>
                  <a:pt x="870276" y="60514"/>
                  <a:pt x="852642" y="78149"/>
                  <a:pt x="830884" y="78149"/>
                </a:cubicBezTo>
                <a:lnTo>
                  <a:pt x="830884" y="78149"/>
                </a:lnTo>
                <a:cubicBezTo>
                  <a:pt x="809126" y="78149"/>
                  <a:pt x="791491" y="60514"/>
                  <a:pt x="791491" y="38756"/>
                </a:cubicBezTo>
                <a:close/>
                <a:moveTo>
                  <a:pt x="633133" y="38756"/>
                </a:moveTo>
                <a:cubicBezTo>
                  <a:pt x="633133" y="16998"/>
                  <a:pt x="650768" y="-636"/>
                  <a:pt x="672526" y="-636"/>
                </a:cubicBezTo>
                <a:lnTo>
                  <a:pt x="672526" y="-636"/>
                </a:lnTo>
                <a:cubicBezTo>
                  <a:pt x="694284" y="-636"/>
                  <a:pt x="711918" y="16998"/>
                  <a:pt x="711918" y="38756"/>
                </a:cubicBezTo>
                <a:lnTo>
                  <a:pt x="711918" y="38756"/>
                </a:lnTo>
                <a:cubicBezTo>
                  <a:pt x="711918" y="60514"/>
                  <a:pt x="694284" y="78149"/>
                  <a:pt x="672526" y="78149"/>
                </a:cubicBezTo>
                <a:lnTo>
                  <a:pt x="672526" y="78149"/>
                </a:lnTo>
                <a:cubicBezTo>
                  <a:pt x="650768" y="78149"/>
                  <a:pt x="633133" y="60514"/>
                  <a:pt x="633133" y="38756"/>
                </a:cubicBezTo>
                <a:close/>
                <a:moveTo>
                  <a:pt x="474841" y="38756"/>
                </a:moveTo>
                <a:cubicBezTo>
                  <a:pt x="474841" y="16998"/>
                  <a:pt x="492476" y="-636"/>
                  <a:pt x="514233" y="-636"/>
                </a:cubicBezTo>
                <a:lnTo>
                  <a:pt x="514233" y="-636"/>
                </a:lnTo>
                <a:cubicBezTo>
                  <a:pt x="535991" y="-636"/>
                  <a:pt x="553626" y="16998"/>
                  <a:pt x="553626" y="38756"/>
                </a:cubicBezTo>
                <a:lnTo>
                  <a:pt x="553626" y="38756"/>
                </a:lnTo>
                <a:cubicBezTo>
                  <a:pt x="553626" y="60514"/>
                  <a:pt x="535991" y="78149"/>
                  <a:pt x="514233" y="78149"/>
                </a:cubicBezTo>
                <a:lnTo>
                  <a:pt x="514233" y="78149"/>
                </a:lnTo>
                <a:cubicBezTo>
                  <a:pt x="492476" y="78149"/>
                  <a:pt x="474841" y="60514"/>
                  <a:pt x="474841" y="38756"/>
                </a:cubicBezTo>
                <a:close/>
                <a:moveTo>
                  <a:pt x="316483" y="38756"/>
                </a:moveTo>
                <a:cubicBezTo>
                  <a:pt x="316483" y="16998"/>
                  <a:pt x="334117" y="-636"/>
                  <a:pt x="355875" y="-636"/>
                </a:cubicBezTo>
                <a:lnTo>
                  <a:pt x="355875" y="-636"/>
                </a:lnTo>
                <a:cubicBezTo>
                  <a:pt x="377633" y="-636"/>
                  <a:pt x="395268" y="16998"/>
                  <a:pt x="395268" y="38756"/>
                </a:cubicBezTo>
                <a:lnTo>
                  <a:pt x="395268" y="38756"/>
                </a:lnTo>
                <a:cubicBezTo>
                  <a:pt x="395268" y="60514"/>
                  <a:pt x="377633" y="78149"/>
                  <a:pt x="355875" y="78149"/>
                </a:cubicBezTo>
                <a:lnTo>
                  <a:pt x="355875" y="78149"/>
                </a:lnTo>
                <a:cubicBezTo>
                  <a:pt x="334117" y="78149"/>
                  <a:pt x="316483" y="60514"/>
                  <a:pt x="316483" y="38756"/>
                </a:cubicBezTo>
                <a:close/>
                <a:moveTo>
                  <a:pt x="158124" y="38756"/>
                </a:moveTo>
                <a:cubicBezTo>
                  <a:pt x="158124" y="16998"/>
                  <a:pt x="175759" y="-636"/>
                  <a:pt x="197517" y="-636"/>
                </a:cubicBezTo>
                <a:lnTo>
                  <a:pt x="197517" y="-636"/>
                </a:lnTo>
                <a:cubicBezTo>
                  <a:pt x="219275" y="-636"/>
                  <a:pt x="236910" y="16998"/>
                  <a:pt x="236910" y="38756"/>
                </a:cubicBezTo>
                <a:lnTo>
                  <a:pt x="236910" y="38756"/>
                </a:lnTo>
                <a:cubicBezTo>
                  <a:pt x="236910" y="60514"/>
                  <a:pt x="219275" y="78149"/>
                  <a:pt x="197517" y="78149"/>
                </a:cubicBezTo>
                <a:lnTo>
                  <a:pt x="197517" y="78149"/>
                </a:lnTo>
                <a:cubicBezTo>
                  <a:pt x="175759" y="78149"/>
                  <a:pt x="158124" y="60514"/>
                  <a:pt x="158124" y="38756"/>
                </a:cubicBezTo>
                <a:close/>
                <a:moveTo>
                  <a:pt x="-102" y="38756"/>
                </a:moveTo>
                <a:cubicBezTo>
                  <a:pt x="-102" y="16998"/>
                  <a:pt x="17532" y="-636"/>
                  <a:pt x="39290" y="-636"/>
                </a:cubicBezTo>
                <a:lnTo>
                  <a:pt x="39290" y="-636"/>
                </a:lnTo>
                <a:cubicBezTo>
                  <a:pt x="61048" y="-636"/>
                  <a:pt x="78683" y="16998"/>
                  <a:pt x="78683" y="38756"/>
                </a:cubicBezTo>
                <a:lnTo>
                  <a:pt x="78683" y="38756"/>
                </a:lnTo>
                <a:cubicBezTo>
                  <a:pt x="78683" y="60514"/>
                  <a:pt x="61048" y="78149"/>
                  <a:pt x="39290" y="78149"/>
                </a:cubicBezTo>
                <a:lnTo>
                  <a:pt x="39290" y="78149"/>
                </a:lnTo>
                <a:cubicBezTo>
                  <a:pt x="17585" y="78076"/>
                  <a:pt x="29" y="60461"/>
                  <a:pt x="29" y="38756"/>
                </a:cubicBez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77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A9D880A-57D7-C26D-F753-2E74FA814C75}"/>
              </a:ext>
            </a:extLst>
          </p:cNvPr>
          <p:cNvSpPr/>
          <p:nvPr/>
        </p:nvSpPr>
        <p:spPr>
          <a:xfrm>
            <a:off x="11380652" y="295012"/>
            <a:ext cx="82831" cy="86672"/>
          </a:xfrm>
          <a:custGeom>
            <a:avLst/>
            <a:gdLst>
              <a:gd name="connsiteX0" fmla="*/ 39504 w 78884"/>
              <a:gd name="connsiteY0" fmla="*/ 78588 h 79224"/>
              <a:gd name="connsiteX1" fmla="*/ 11601 w 78884"/>
              <a:gd name="connsiteY1" fmla="*/ 66967 h 79224"/>
              <a:gd name="connsiteX2" fmla="*/ 11338 w 78884"/>
              <a:gd name="connsiteY2" fmla="*/ 11259 h 79224"/>
              <a:gd name="connsiteX3" fmla="*/ 11601 w 78884"/>
              <a:gd name="connsiteY3" fmla="*/ 10964 h 79224"/>
              <a:gd name="connsiteX4" fmla="*/ 17510 w 78884"/>
              <a:gd name="connsiteY4" fmla="*/ 6106 h 79224"/>
              <a:gd name="connsiteX5" fmla="*/ 24076 w 78884"/>
              <a:gd name="connsiteY5" fmla="*/ 2363 h 79224"/>
              <a:gd name="connsiteX6" fmla="*/ 31429 w 78884"/>
              <a:gd name="connsiteY6" fmla="*/ 131 h 79224"/>
              <a:gd name="connsiteX7" fmla="*/ 67079 w 78884"/>
              <a:gd name="connsiteY7" fmla="*/ 10964 h 79224"/>
              <a:gd name="connsiteX8" fmla="*/ 67342 w 78884"/>
              <a:gd name="connsiteY8" fmla="*/ 66672 h 79224"/>
              <a:gd name="connsiteX9" fmla="*/ 67079 w 78884"/>
              <a:gd name="connsiteY9" fmla="*/ 66967 h 79224"/>
              <a:gd name="connsiteX10" fmla="*/ 61039 w 78884"/>
              <a:gd name="connsiteY10" fmla="*/ 71826 h 79224"/>
              <a:gd name="connsiteX11" fmla="*/ 54474 w 78884"/>
              <a:gd name="connsiteY11" fmla="*/ 75568 h 79224"/>
              <a:gd name="connsiteX12" fmla="*/ 47055 w 78884"/>
              <a:gd name="connsiteY12" fmla="*/ 77800 h 79224"/>
              <a:gd name="connsiteX13" fmla="*/ 39504 w 78884"/>
              <a:gd name="connsiteY13" fmla="*/ 78588 h 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884" h="79224">
                <a:moveTo>
                  <a:pt x="39504" y="78588"/>
                </a:moveTo>
                <a:cubicBezTo>
                  <a:pt x="29000" y="78581"/>
                  <a:pt x="19020" y="74399"/>
                  <a:pt x="11601" y="66967"/>
                </a:cubicBezTo>
                <a:cubicBezTo>
                  <a:pt x="-3893" y="51663"/>
                  <a:pt x="-4025" y="26721"/>
                  <a:pt x="11338" y="11259"/>
                </a:cubicBezTo>
                <a:cubicBezTo>
                  <a:pt x="11404" y="11161"/>
                  <a:pt x="11470" y="11063"/>
                  <a:pt x="11601" y="10964"/>
                </a:cubicBezTo>
                <a:cubicBezTo>
                  <a:pt x="13440" y="9165"/>
                  <a:pt x="15409" y="7537"/>
                  <a:pt x="17510" y="6106"/>
                </a:cubicBezTo>
                <a:cubicBezTo>
                  <a:pt x="19611" y="4707"/>
                  <a:pt x="21778" y="3453"/>
                  <a:pt x="24076" y="2363"/>
                </a:cubicBezTo>
                <a:cubicBezTo>
                  <a:pt x="26439" y="1424"/>
                  <a:pt x="28934" y="676"/>
                  <a:pt x="31429" y="131"/>
                </a:cubicBezTo>
                <a:cubicBezTo>
                  <a:pt x="44363" y="-2462"/>
                  <a:pt x="57756" y="1608"/>
                  <a:pt x="67079" y="10964"/>
                </a:cubicBezTo>
                <a:cubicBezTo>
                  <a:pt x="82573" y="26268"/>
                  <a:pt x="82704" y="51210"/>
                  <a:pt x="67342" y="66672"/>
                </a:cubicBezTo>
                <a:cubicBezTo>
                  <a:pt x="67276" y="66770"/>
                  <a:pt x="67210" y="66869"/>
                  <a:pt x="67079" y="66967"/>
                </a:cubicBezTo>
                <a:cubicBezTo>
                  <a:pt x="65241" y="68799"/>
                  <a:pt x="63205" y="70427"/>
                  <a:pt x="61039" y="71826"/>
                </a:cubicBezTo>
                <a:cubicBezTo>
                  <a:pt x="58938" y="73270"/>
                  <a:pt x="56771" y="74524"/>
                  <a:pt x="54474" y="75568"/>
                </a:cubicBezTo>
                <a:cubicBezTo>
                  <a:pt x="52044" y="76480"/>
                  <a:pt x="49550" y="77229"/>
                  <a:pt x="47055" y="77800"/>
                </a:cubicBezTo>
                <a:cubicBezTo>
                  <a:pt x="44560" y="78312"/>
                  <a:pt x="42065" y="78575"/>
                  <a:pt x="39504" y="78588"/>
                </a:cubicBez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59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96803FEB-E180-06DF-398E-6C5DFA0F0045}"/>
              </a:ext>
            </a:extLst>
          </p:cNvPr>
          <p:cNvSpPr/>
          <p:nvPr/>
        </p:nvSpPr>
        <p:spPr>
          <a:xfrm>
            <a:off x="11380737" y="414968"/>
            <a:ext cx="82728" cy="6417551"/>
          </a:xfrm>
          <a:custGeom>
            <a:avLst/>
            <a:gdLst>
              <a:gd name="connsiteX0" fmla="*/ -101 w 78786"/>
              <a:gd name="connsiteY0" fmla="*/ 6636093 h 6676122"/>
              <a:gd name="connsiteX1" fmla="*/ 39292 w 78786"/>
              <a:gd name="connsiteY1" fmla="*/ 6596701 h 6676122"/>
              <a:gd name="connsiteX2" fmla="*/ 39292 w 78786"/>
              <a:gd name="connsiteY2" fmla="*/ 6596701 h 6676122"/>
              <a:gd name="connsiteX3" fmla="*/ 78685 w 78786"/>
              <a:gd name="connsiteY3" fmla="*/ 6636093 h 6676122"/>
              <a:gd name="connsiteX4" fmla="*/ 78685 w 78786"/>
              <a:gd name="connsiteY4" fmla="*/ 6636093 h 6676122"/>
              <a:gd name="connsiteX5" fmla="*/ 39292 w 78786"/>
              <a:gd name="connsiteY5" fmla="*/ 6675486 h 6676122"/>
              <a:gd name="connsiteX6" fmla="*/ 39292 w 78786"/>
              <a:gd name="connsiteY6" fmla="*/ 6675486 h 6676122"/>
              <a:gd name="connsiteX7" fmla="*/ -101 w 78786"/>
              <a:gd name="connsiteY7" fmla="*/ 6636093 h 6676122"/>
              <a:gd name="connsiteX8" fmla="*/ -101 w 78786"/>
              <a:gd name="connsiteY8" fmla="*/ 6479114 h 6676122"/>
              <a:gd name="connsiteX9" fmla="*/ 39292 w 78786"/>
              <a:gd name="connsiteY9" fmla="*/ 6439721 h 6676122"/>
              <a:gd name="connsiteX10" fmla="*/ 39292 w 78786"/>
              <a:gd name="connsiteY10" fmla="*/ 6439721 h 6676122"/>
              <a:gd name="connsiteX11" fmla="*/ 78685 w 78786"/>
              <a:gd name="connsiteY11" fmla="*/ 6479114 h 6676122"/>
              <a:gd name="connsiteX12" fmla="*/ 78685 w 78786"/>
              <a:gd name="connsiteY12" fmla="*/ 6479114 h 6676122"/>
              <a:gd name="connsiteX13" fmla="*/ 39292 w 78786"/>
              <a:gd name="connsiteY13" fmla="*/ 6518506 h 6676122"/>
              <a:gd name="connsiteX14" fmla="*/ 39292 w 78786"/>
              <a:gd name="connsiteY14" fmla="*/ 6518506 h 6676122"/>
              <a:gd name="connsiteX15" fmla="*/ -101 w 78786"/>
              <a:gd name="connsiteY15" fmla="*/ 6479114 h 6676122"/>
              <a:gd name="connsiteX16" fmla="*/ -101 w 78786"/>
              <a:gd name="connsiteY16" fmla="*/ 6322003 h 6676122"/>
              <a:gd name="connsiteX17" fmla="*/ 39292 w 78786"/>
              <a:gd name="connsiteY17" fmla="*/ 6282611 h 6676122"/>
              <a:gd name="connsiteX18" fmla="*/ 39292 w 78786"/>
              <a:gd name="connsiteY18" fmla="*/ 6282611 h 6676122"/>
              <a:gd name="connsiteX19" fmla="*/ 78685 w 78786"/>
              <a:gd name="connsiteY19" fmla="*/ 6322003 h 6676122"/>
              <a:gd name="connsiteX20" fmla="*/ 78685 w 78786"/>
              <a:gd name="connsiteY20" fmla="*/ 6322003 h 6676122"/>
              <a:gd name="connsiteX21" fmla="*/ 39292 w 78786"/>
              <a:gd name="connsiteY21" fmla="*/ 6361396 h 6676122"/>
              <a:gd name="connsiteX22" fmla="*/ 39292 w 78786"/>
              <a:gd name="connsiteY22" fmla="*/ 6361396 h 6676122"/>
              <a:gd name="connsiteX23" fmla="*/ -101 w 78786"/>
              <a:gd name="connsiteY23" fmla="*/ 6322003 h 6676122"/>
              <a:gd name="connsiteX24" fmla="*/ -101 w 78786"/>
              <a:gd name="connsiteY24" fmla="*/ 6164827 h 6676122"/>
              <a:gd name="connsiteX25" fmla="*/ 39292 w 78786"/>
              <a:gd name="connsiteY25" fmla="*/ 6125434 h 6676122"/>
              <a:gd name="connsiteX26" fmla="*/ 39292 w 78786"/>
              <a:gd name="connsiteY26" fmla="*/ 6125434 h 6676122"/>
              <a:gd name="connsiteX27" fmla="*/ 78685 w 78786"/>
              <a:gd name="connsiteY27" fmla="*/ 6164827 h 6676122"/>
              <a:gd name="connsiteX28" fmla="*/ 78685 w 78786"/>
              <a:gd name="connsiteY28" fmla="*/ 6164827 h 6676122"/>
              <a:gd name="connsiteX29" fmla="*/ 39292 w 78786"/>
              <a:gd name="connsiteY29" fmla="*/ 6204219 h 6676122"/>
              <a:gd name="connsiteX30" fmla="*/ 39292 w 78786"/>
              <a:gd name="connsiteY30" fmla="*/ 6204219 h 6676122"/>
              <a:gd name="connsiteX31" fmla="*/ -101 w 78786"/>
              <a:gd name="connsiteY31" fmla="*/ 6164827 h 6676122"/>
              <a:gd name="connsiteX32" fmla="*/ -101 w 78786"/>
              <a:gd name="connsiteY32" fmla="*/ 6007848 h 6676122"/>
              <a:gd name="connsiteX33" fmla="*/ 39292 w 78786"/>
              <a:gd name="connsiteY33" fmla="*/ 5968455 h 6676122"/>
              <a:gd name="connsiteX34" fmla="*/ 39292 w 78786"/>
              <a:gd name="connsiteY34" fmla="*/ 5968455 h 6676122"/>
              <a:gd name="connsiteX35" fmla="*/ 78685 w 78786"/>
              <a:gd name="connsiteY35" fmla="*/ 6007848 h 6676122"/>
              <a:gd name="connsiteX36" fmla="*/ 78685 w 78786"/>
              <a:gd name="connsiteY36" fmla="*/ 6007848 h 6676122"/>
              <a:gd name="connsiteX37" fmla="*/ 39292 w 78786"/>
              <a:gd name="connsiteY37" fmla="*/ 6047240 h 6676122"/>
              <a:gd name="connsiteX38" fmla="*/ 39292 w 78786"/>
              <a:gd name="connsiteY38" fmla="*/ 6047240 h 6676122"/>
              <a:gd name="connsiteX39" fmla="*/ -101 w 78786"/>
              <a:gd name="connsiteY39" fmla="*/ 6007848 h 6676122"/>
              <a:gd name="connsiteX40" fmla="*/ -101 w 78786"/>
              <a:gd name="connsiteY40" fmla="*/ 5850737 h 6676122"/>
              <a:gd name="connsiteX41" fmla="*/ 39292 w 78786"/>
              <a:gd name="connsiteY41" fmla="*/ 5811344 h 6676122"/>
              <a:gd name="connsiteX42" fmla="*/ 39292 w 78786"/>
              <a:gd name="connsiteY42" fmla="*/ 5811344 h 6676122"/>
              <a:gd name="connsiteX43" fmla="*/ 78685 w 78786"/>
              <a:gd name="connsiteY43" fmla="*/ 5850737 h 6676122"/>
              <a:gd name="connsiteX44" fmla="*/ 78685 w 78786"/>
              <a:gd name="connsiteY44" fmla="*/ 5850737 h 6676122"/>
              <a:gd name="connsiteX45" fmla="*/ 39292 w 78786"/>
              <a:gd name="connsiteY45" fmla="*/ 5890129 h 6676122"/>
              <a:gd name="connsiteX46" fmla="*/ 39292 w 78786"/>
              <a:gd name="connsiteY46" fmla="*/ 5890129 h 6676122"/>
              <a:gd name="connsiteX47" fmla="*/ -101 w 78786"/>
              <a:gd name="connsiteY47" fmla="*/ 5850737 h 6676122"/>
              <a:gd name="connsiteX48" fmla="*/ -101 w 78786"/>
              <a:gd name="connsiteY48" fmla="*/ 5693626 h 6676122"/>
              <a:gd name="connsiteX49" fmla="*/ 39292 w 78786"/>
              <a:gd name="connsiteY49" fmla="*/ 5654233 h 6676122"/>
              <a:gd name="connsiteX50" fmla="*/ 39292 w 78786"/>
              <a:gd name="connsiteY50" fmla="*/ 5654233 h 6676122"/>
              <a:gd name="connsiteX51" fmla="*/ 78685 w 78786"/>
              <a:gd name="connsiteY51" fmla="*/ 5693626 h 6676122"/>
              <a:gd name="connsiteX52" fmla="*/ 78685 w 78786"/>
              <a:gd name="connsiteY52" fmla="*/ 5693626 h 6676122"/>
              <a:gd name="connsiteX53" fmla="*/ 39292 w 78786"/>
              <a:gd name="connsiteY53" fmla="*/ 5733018 h 6676122"/>
              <a:gd name="connsiteX54" fmla="*/ 39292 w 78786"/>
              <a:gd name="connsiteY54" fmla="*/ 5733018 h 6676122"/>
              <a:gd name="connsiteX55" fmla="*/ -101 w 78786"/>
              <a:gd name="connsiteY55" fmla="*/ 5693626 h 6676122"/>
              <a:gd name="connsiteX56" fmla="*/ -101 w 78786"/>
              <a:gd name="connsiteY56" fmla="*/ 5536581 h 6676122"/>
              <a:gd name="connsiteX57" fmla="*/ 39292 w 78786"/>
              <a:gd name="connsiteY57" fmla="*/ 5497189 h 6676122"/>
              <a:gd name="connsiteX58" fmla="*/ 39292 w 78786"/>
              <a:gd name="connsiteY58" fmla="*/ 5497189 h 6676122"/>
              <a:gd name="connsiteX59" fmla="*/ 78685 w 78786"/>
              <a:gd name="connsiteY59" fmla="*/ 5536581 h 6676122"/>
              <a:gd name="connsiteX60" fmla="*/ 78685 w 78786"/>
              <a:gd name="connsiteY60" fmla="*/ 5536581 h 6676122"/>
              <a:gd name="connsiteX61" fmla="*/ 39292 w 78786"/>
              <a:gd name="connsiteY61" fmla="*/ 5575974 h 6676122"/>
              <a:gd name="connsiteX62" fmla="*/ 39292 w 78786"/>
              <a:gd name="connsiteY62" fmla="*/ 5575974 h 6676122"/>
              <a:gd name="connsiteX63" fmla="*/ -101 w 78786"/>
              <a:gd name="connsiteY63" fmla="*/ 5536581 h 6676122"/>
              <a:gd name="connsiteX64" fmla="*/ -101 w 78786"/>
              <a:gd name="connsiteY64" fmla="*/ 5379470 h 6676122"/>
              <a:gd name="connsiteX65" fmla="*/ 39292 w 78786"/>
              <a:gd name="connsiteY65" fmla="*/ 5340077 h 6676122"/>
              <a:gd name="connsiteX66" fmla="*/ 39292 w 78786"/>
              <a:gd name="connsiteY66" fmla="*/ 5340077 h 6676122"/>
              <a:gd name="connsiteX67" fmla="*/ 78685 w 78786"/>
              <a:gd name="connsiteY67" fmla="*/ 5379470 h 6676122"/>
              <a:gd name="connsiteX68" fmla="*/ 78685 w 78786"/>
              <a:gd name="connsiteY68" fmla="*/ 5379470 h 6676122"/>
              <a:gd name="connsiteX69" fmla="*/ 39292 w 78786"/>
              <a:gd name="connsiteY69" fmla="*/ 5418863 h 6676122"/>
              <a:gd name="connsiteX70" fmla="*/ 39292 w 78786"/>
              <a:gd name="connsiteY70" fmla="*/ 5418863 h 6676122"/>
              <a:gd name="connsiteX71" fmla="*/ -101 w 78786"/>
              <a:gd name="connsiteY71" fmla="*/ 5379470 h 6676122"/>
              <a:gd name="connsiteX72" fmla="*/ -101 w 78786"/>
              <a:gd name="connsiteY72" fmla="*/ 5222491 h 6676122"/>
              <a:gd name="connsiteX73" fmla="*/ 39292 w 78786"/>
              <a:gd name="connsiteY73" fmla="*/ 5183099 h 6676122"/>
              <a:gd name="connsiteX74" fmla="*/ 39292 w 78786"/>
              <a:gd name="connsiteY74" fmla="*/ 5183099 h 6676122"/>
              <a:gd name="connsiteX75" fmla="*/ 78685 w 78786"/>
              <a:gd name="connsiteY75" fmla="*/ 5222491 h 6676122"/>
              <a:gd name="connsiteX76" fmla="*/ 78685 w 78786"/>
              <a:gd name="connsiteY76" fmla="*/ 5222491 h 6676122"/>
              <a:gd name="connsiteX77" fmla="*/ 39292 w 78786"/>
              <a:gd name="connsiteY77" fmla="*/ 5261884 h 6676122"/>
              <a:gd name="connsiteX78" fmla="*/ 39292 w 78786"/>
              <a:gd name="connsiteY78" fmla="*/ 5261884 h 6676122"/>
              <a:gd name="connsiteX79" fmla="*/ -101 w 78786"/>
              <a:gd name="connsiteY79" fmla="*/ 5222491 h 6676122"/>
              <a:gd name="connsiteX80" fmla="*/ -101 w 78786"/>
              <a:gd name="connsiteY80" fmla="*/ 5065380 h 6676122"/>
              <a:gd name="connsiteX81" fmla="*/ 39292 w 78786"/>
              <a:gd name="connsiteY81" fmla="*/ 5025988 h 6676122"/>
              <a:gd name="connsiteX82" fmla="*/ 39292 w 78786"/>
              <a:gd name="connsiteY82" fmla="*/ 5025988 h 6676122"/>
              <a:gd name="connsiteX83" fmla="*/ 78685 w 78786"/>
              <a:gd name="connsiteY83" fmla="*/ 5065380 h 6676122"/>
              <a:gd name="connsiteX84" fmla="*/ 78685 w 78786"/>
              <a:gd name="connsiteY84" fmla="*/ 5065380 h 6676122"/>
              <a:gd name="connsiteX85" fmla="*/ 39292 w 78786"/>
              <a:gd name="connsiteY85" fmla="*/ 5104773 h 6676122"/>
              <a:gd name="connsiteX86" fmla="*/ 39292 w 78786"/>
              <a:gd name="connsiteY86" fmla="*/ 5104773 h 6676122"/>
              <a:gd name="connsiteX87" fmla="*/ -101 w 78786"/>
              <a:gd name="connsiteY87" fmla="*/ 5065380 h 6676122"/>
              <a:gd name="connsiteX88" fmla="*/ -101 w 78786"/>
              <a:gd name="connsiteY88" fmla="*/ 4908203 h 6676122"/>
              <a:gd name="connsiteX89" fmla="*/ 39292 w 78786"/>
              <a:gd name="connsiteY89" fmla="*/ 4868811 h 6676122"/>
              <a:gd name="connsiteX90" fmla="*/ 39292 w 78786"/>
              <a:gd name="connsiteY90" fmla="*/ 4868811 h 6676122"/>
              <a:gd name="connsiteX91" fmla="*/ 78685 w 78786"/>
              <a:gd name="connsiteY91" fmla="*/ 4908203 h 6676122"/>
              <a:gd name="connsiteX92" fmla="*/ 78685 w 78786"/>
              <a:gd name="connsiteY92" fmla="*/ 4908203 h 6676122"/>
              <a:gd name="connsiteX93" fmla="*/ 39292 w 78786"/>
              <a:gd name="connsiteY93" fmla="*/ 4947596 h 6676122"/>
              <a:gd name="connsiteX94" fmla="*/ 39292 w 78786"/>
              <a:gd name="connsiteY94" fmla="*/ 4947596 h 6676122"/>
              <a:gd name="connsiteX95" fmla="*/ -101 w 78786"/>
              <a:gd name="connsiteY95" fmla="*/ 4908203 h 6676122"/>
              <a:gd name="connsiteX96" fmla="*/ -101 w 78786"/>
              <a:gd name="connsiteY96" fmla="*/ 4751225 h 6676122"/>
              <a:gd name="connsiteX97" fmla="*/ 39292 w 78786"/>
              <a:gd name="connsiteY97" fmla="*/ 4711832 h 6676122"/>
              <a:gd name="connsiteX98" fmla="*/ 39292 w 78786"/>
              <a:gd name="connsiteY98" fmla="*/ 4711832 h 6676122"/>
              <a:gd name="connsiteX99" fmla="*/ 78685 w 78786"/>
              <a:gd name="connsiteY99" fmla="*/ 4751225 h 6676122"/>
              <a:gd name="connsiteX100" fmla="*/ 78685 w 78786"/>
              <a:gd name="connsiteY100" fmla="*/ 4751225 h 6676122"/>
              <a:gd name="connsiteX101" fmla="*/ 39292 w 78786"/>
              <a:gd name="connsiteY101" fmla="*/ 4790617 h 6676122"/>
              <a:gd name="connsiteX102" fmla="*/ 39292 w 78786"/>
              <a:gd name="connsiteY102" fmla="*/ 4790617 h 6676122"/>
              <a:gd name="connsiteX103" fmla="*/ -101 w 78786"/>
              <a:gd name="connsiteY103" fmla="*/ 4751225 h 6676122"/>
              <a:gd name="connsiteX104" fmla="*/ -101 w 78786"/>
              <a:gd name="connsiteY104" fmla="*/ 4594113 h 6676122"/>
              <a:gd name="connsiteX105" fmla="*/ 39292 w 78786"/>
              <a:gd name="connsiteY105" fmla="*/ 4554721 h 6676122"/>
              <a:gd name="connsiteX106" fmla="*/ 39292 w 78786"/>
              <a:gd name="connsiteY106" fmla="*/ 4554721 h 6676122"/>
              <a:gd name="connsiteX107" fmla="*/ 78685 w 78786"/>
              <a:gd name="connsiteY107" fmla="*/ 4594113 h 6676122"/>
              <a:gd name="connsiteX108" fmla="*/ 78685 w 78786"/>
              <a:gd name="connsiteY108" fmla="*/ 4594113 h 6676122"/>
              <a:gd name="connsiteX109" fmla="*/ 39292 w 78786"/>
              <a:gd name="connsiteY109" fmla="*/ 4633506 h 6676122"/>
              <a:gd name="connsiteX110" fmla="*/ 39292 w 78786"/>
              <a:gd name="connsiteY110" fmla="*/ 4633506 h 6676122"/>
              <a:gd name="connsiteX111" fmla="*/ -101 w 78786"/>
              <a:gd name="connsiteY111" fmla="*/ 4594113 h 6676122"/>
              <a:gd name="connsiteX112" fmla="*/ -101 w 78786"/>
              <a:gd name="connsiteY112" fmla="*/ 4436937 h 6676122"/>
              <a:gd name="connsiteX113" fmla="*/ 39292 w 78786"/>
              <a:gd name="connsiteY113" fmla="*/ 4397545 h 6676122"/>
              <a:gd name="connsiteX114" fmla="*/ 39292 w 78786"/>
              <a:gd name="connsiteY114" fmla="*/ 4397545 h 6676122"/>
              <a:gd name="connsiteX115" fmla="*/ 78685 w 78786"/>
              <a:gd name="connsiteY115" fmla="*/ 4436937 h 6676122"/>
              <a:gd name="connsiteX116" fmla="*/ 78685 w 78786"/>
              <a:gd name="connsiteY116" fmla="*/ 4436937 h 6676122"/>
              <a:gd name="connsiteX117" fmla="*/ 39292 w 78786"/>
              <a:gd name="connsiteY117" fmla="*/ 4476330 h 6676122"/>
              <a:gd name="connsiteX118" fmla="*/ 39292 w 78786"/>
              <a:gd name="connsiteY118" fmla="*/ 4476330 h 6676122"/>
              <a:gd name="connsiteX119" fmla="*/ -101 w 78786"/>
              <a:gd name="connsiteY119" fmla="*/ 4436937 h 6676122"/>
              <a:gd name="connsiteX120" fmla="*/ -101 w 78786"/>
              <a:gd name="connsiteY120" fmla="*/ 4279958 h 6676122"/>
              <a:gd name="connsiteX121" fmla="*/ 39292 w 78786"/>
              <a:gd name="connsiteY121" fmla="*/ 4240565 h 6676122"/>
              <a:gd name="connsiteX122" fmla="*/ 39292 w 78786"/>
              <a:gd name="connsiteY122" fmla="*/ 4240565 h 6676122"/>
              <a:gd name="connsiteX123" fmla="*/ 78685 w 78786"/>
              <a:gd name="connsiteY123" fmla="*/ 4279958 h 6676122"/>
              <a:gd name="connsiteX124" fmla="*/ 78685 w 78786"/>
              <a:gd name="connsiteY124" fmla="*/ 4279958 h 6676122"/>
              <a:gd name="connsiteX125" fmla="*/ 39292 w 78786"/>
              <a:gd name="connsiteY125" fmla="*/ 4319350 h 6676122"/>
              <a:gd name="connsiteX126" fmla="*/ 39292 w 78786"/>
              <a:gd name="connsiteY126" fmla="*/ 4319350 h 6676122"/>
              <a:gd name="connsiteX127" fmla="*/ -101 w 78786"/>
              <a:gd name="connsiteY127" fmla="*/ 4279958 h 6676122"/>
              <a:gd name="connsiteX128" fmla="*/ -101 w 78786"/>
              <a:gd name="connsiteY128" fmla="*/ 4122847 h 6676122"/>
              <a:gd name="connsiteX129" fmla="*/ 39292 w 78786"/>
              <a:gd name="connsiteY129" fmla="*/ 4083454 h 6676122"/>
              <a:gd name="connsiteX130" fmla="*/ 39292 w 78786"/>
              <a:gd name="connsiteY130" fmla="*/ 4083454 h 6676122"/>
              <a:gd name="connsiteX131" fmla="*/ 78685 w 78786"/>
              <a:gd name="connsiteY131" fmla="*/ 4122847 h 6676122"/>
              <a:gd name="connsiteX132" fmla="*/ 78685 w 78786"/>
              <a:gd name="connsiteY132" fmla="*/ 4122847 h 6676122"/>
              <a:gd name="connsiteX133" fmla="*/ 39292 w 78786"/>
              <a:gd name="connsiteY133" fmla="*/ 4162239 h 6676122"/>
              <a:gd name="connsiteX134" fmla="*/ 39292 w 78786"/>
              <a:gd name="connsiteY134" fmla="*/ 4162239 h 6676122"/>
              <a:gd name="connsiteX135" fmla="*/ -101 w 78786"/>
              <a:gd name="connsiteY135" fmla="*/ 4122847 h 6676122"/>
              <a:gd name="connsiteX136" fmla="*/ -101 w 78786"/>
              <a:gd name="connsiteY136" fmla="*/ 3965802 h 6676122"/>
              <a:gd name="connsiteX137" fmla="*/ 39292 w 78786"/>
              <a:gd name="connsiteY137" fmla="*/ 3926410 h 6676122"/>
              <a:gd name="connsiteX138" fmla="*/ 39292 w 78786"/>
              <a:gd name="connsiteY138" fmla="*/ 3926410 h 6676122"/>
              <a:gd name="connsiteX139" fmla="*/ 78685 w 78786"/>
              <a:gd name="connsiteY139" fmla="*/ 3965802 h 6676122"/>
              <a:gd name="connsiteX140" fmla="*/ 78685 w 78786"/>
              <a:gd name="connsiteY140" fmla="*/ 3965802 h 6676122"/>
              <a:gd name="connsiteX141" fmla="*/ 39292 w 78786"/>
              <a:gd name="connsiteY141" fmla="*/ 4005195 h 6676122"/>
              <a:gd name="connsiteX142" fmla="*/ 39292 w 78786"/>
              <a:gd name="connsiteY142" fmla="*/ 4005195 h 6676122"/>
              <a:gd name="connsiteX143" fmla="*/ -101 w 78786"/>
              <a:gd name="connsiteY143" fmla="*/ 3965802 h 6676122"/>
              <a:gd name="connsiteX144" fmla="*/ -101 w 78786"/>
              <a:gd name="connsiteY144" fmla="*/ 3808691 h 6676122"/>
              <a:gd name="connsiteX145" fmla="*/ 39292 w 78786"/>
              <a:gd name="connsiteY145" fmla="*/ 3769298 h 6676122"/>
              <a:gd name="connsiteX146" fmla="*/ 39292 w 78786"/>
              <a:gd name="connsiteY146" fmla="*/ 3769298 h 6676122"/>
              <a:gd name="connsiteX147" fmla="*/ 78685 w 78786"/>
              <a:gd name="connsiteY147" fmla="*/ 3808691 h 6676122"/>
              <a:gd name="connsiteX148" fmla="*/ 78685 w 78786"/>
              <a:gd name="connsiteY148" fmla="*/ 3808691 h 6676122"/>
              <a:gd name="connsiteX149" fmla="*/ 39292 w 78786"/>
              <a:gd name="connsiteY149" fmla="*/ 3848084 h 6676122"/>
              <a:gd name="connsiteX150" fmla="*/ 39292 w 78786"/>
              <a:gd name="connsiteY150" fmla="*/ 3848084 h 6676122"/>
              <a:gd name="connsiteX151" fmla="*/ -101 w 78786"/>
              <a:gd name="connsiteY151" fmla="*/ 3808888 h 6676122"/>
              <a:gd name="connsiteX152" fmla="*/ -101 w 78786"/>
              <a:gd name="connsiteY152" fmla="*/ 3651581 h 6676122"/>
              <a:gd name="connsiteX153" fmla="*/ 39292 w 78786"/>
              <a:gd name="connsiteY153" fmla="*/ 3612188 h 6676122"/>
              <a:gd name="connsiteX154" fmla="*/ 39292 w 78786"/>
              <a:gd name="connsiteY154" fmla="*/ 3612188 h 6676122"/>
              <a:gd name="connsiteX155" fmla="*/ 78685 w 78786"/>
              <a:gd name="connsiteY155" fmla="*/ 3651581 h 6676122"/>
              <a:gd name="connsiteX156" fmla="*/ 78685 w 78786"/>
              <a:gd name="connsiteY156" fmla="*/ 3651581 h 6676122"/>
              <a:gd name="connsiteX157" fmla="*/ 39292 w 78786"/>
              <a:gd name="connsiteY157" fmla="*/ 3690973 h 6676122"/>
              <a:gd name="connsiteX158" fmla="*/ 39292 w 78786"/>
              <a:gd name="connsiteY158" fmla="*/ 3690973 h 6676122"/>
              <a:gd name="connsiteX159" fmla="*/ -101 w 78786"/>
              <a:gd name="connsiteY159" fmla="*/ 3651581 h 6676122"/>
              <a:gd name="connsiteX160" fmla="*/ -101 w 78786"/>
              <a:gd name="connsiteY160" fmla="*/ 3651318 h 6676122"/>
              <a:gd name="connsiteX161" fmla="*/ -101 w 78786"/>
              <a:gd name="connsiteY161" fmla="*/ 3494601 h 6676122"/>
              <a:gd name="connsiteX162" fmla="*/ 38899 w 78786"/>
              <a:gd name="connsiteY162" fmla="*/ 3454814 h 6676122"/>
              <a:gd name="connsiteX163" fmla="*/ 39292 w 78786"/>
              <a:gd name="connsiteY163" fmla="*/ 3454814 h 6676122"/>
              <a:gd name="connsiteX164" fmla="*/ 39292 w 78786"/>
              <a:gd name="connsiteY164" fmla="*/ 3454814 h 6676122"/>
              <a:gd name="connsiteX165" fmla="*/ 78685 w 78786"/>
              <a:gd name="connsiteY165" fmla="*/ 3494207 h 6676122"/>
              <a:gd name="connsiteX166" fmla="*/ 78685 w 78786"/>
              <a:gd name="connsiteY166" fmla="*/ 3494601 h 6676122"/>
              <a:gd name="connsiteX167" fmla="*/ 78685 w 78786"/>
              <a:gd name="connsiteY167" fmla="*/ 3494601 h 6676122"/>
              <a:gd name="connsiteX168" fmla="*/ 39292 w 78786"/>
              <a:gd name="connsiteY168" fmla="*/ 3533994 h 6676122"/>
              <a:gd name="connsiteX169" fmla="*/ 39292 w 78786"/>
              <a:gd name="connsiteY169" fmla="*/ 3533994 h 6676122"/>
              <a:gd name="connsiteX170" fmla="*/ -101 w 78786"/>
              <a:gd name="connsiteY170" fmla="*/ 3494601 h 6676122"/>
              <a:gd name="connsiteX171" fmla="*/ -101 w 78786"/>
              <a:gd name="connsiteY171" fmla="*/ 3337424 h 6676122"/>
              <a:gd name="connsiteX172" fmla="*/ 39292 w 78786"/>
              <a:gd name="connsiteY172" fmla="*/ 3298032 h 6676122"/>
              <a:gd name="connsiteX173" fmla="*/ 39292 w 78786"/>
              <a:gd name="connsiteY173" fmla="*/ 3298032 h 6676122"/>
              <a:gd name="connsiteX174" fmla="*/ 78685 w 78786"/>
              <a:gd name="connsiteY174" fmla="*/ 3337424 h 6676122"/>
              <a:gd name="connsiteX175" fmla="*/ 78685 w 78786"/>
              <a:gd name="connsiteY175" fmla="*/ 3337424 h 6676122"/>
              <a:gd name="connsiteX176" fmla="*/ 39292 w 78786"/>
              <a:gd name="connsiteY176" fmla="*/ 3376817 h 6676122"/>
              <a:gd name="connsiteX177" fmla="*/ 39292 w 78786"/>
              <a:gd name="connsiteY177" fmla="*/ 3376817 h 6676122"/>
              <a:gd name="connsiteX178" fmla="*/ -101 w 78786"/>
              <a:gd name="connsiteY178" fmla="*/ 3337424 h 6676122"/>
              <a:gd name="connsiteX179" fmla="*/ -101 w 78786"/>
              <a:gd name="connsiteY179" fmla="*/ 3180314 h 6676122"/>
              <a:gd name="connsiteX180" fmla="*/ 39292 w 78786"/>
              <a:gd name="connsiteY180" fmla="*/ 3140922 h 6676122"/>
              <a:gd name="connsiteX181" fmla="*/ 39292 w 78786"/>
              <a:gd name="connsiteY181" fmla="*/ 3140922 h 6676122"/>
              <a:gd name="connsiteX182" fmla="*/ 78685 w 78786"/>
              <a:gd name="connsiteY182" fmla="*/ 3180314 h 6676122"/>
              <a:gd name="connsiteX183" fmla="*/ 78685 w 78786"/>
              <a:gd name="connsiteY183" fmla="*/ 3180314 h 6676122"/>
              <a:gd name="connsiteX184" fmla="*/ 39292 w 78786"/>
              <a:gd name="connsiteY184" fmla="*/ 3219707 h 6676122"/>
              <a:gd name="connsiteX185" fmla="*/ 39292 w 78786"/>
              <a:gd name="connsiteY185" fmla="*/ 3219707 h 6676122"/>
              <a:gd name="connsiteX186" fmla="*/ -101 w 78786"/>
              <a:gd name="connsiteY186" fmla="*/ 3180314 h 6676122"/>
              <a:gd name="connsiteX187" fmla="*/ -101 w 78786"/>
              <a:gd name="connsiteY187" fmla="*/ 3023334 h 6676122"/>
              <a:gd name="connsiteX188" fmla="*/ 39292 w 78786"/>
              <a:gd name="connsiteY188" fmla="*/ 2983942 h 6676122"/>
              <a:gd name="connsiteX189" fmla="*/ 39292 w 78786"/>
              <a:gd name="connsiteY189" fmla="*/ 2983942 h 6676122"/>
              <a:gd name="connsiteX190" fmla="*/ 78685 w 78786"/>
              <a:gd name="connsiteY190" fmla="*/ 3023334 h 6676122"/>
              <a:gd name="connsiteX191" fmla="*/ 78685 w 78786"/>
              <a:gd name="connsiteY191" fmla="*/ 3023334 h 6676122"/>
              <a:gd name="connsiteX192" fmla="*/ 39292 w 78786"/>
              <a:gd name="connsiteY192" fmla="*/ 3062727 h 6676122"/>
              <a:gd name="connsiteX193" fmla="*/ 39292 w 78786"/>
              <a:gd name="connsiteY193" fmla="*/ 3062727 h 6676122"/>
              <a:gd name="connsiteX194" fmla="*/ -101 w 78786"/>
              <a:gd name="connsiteY194" fmla="*/ 3023334 h 6676122"/>
              <a:gd name="connsiteX195" fmla="*/ -101 w 78786"/>
              <a:gd name="connsiteY195" fmla="*/ 2866158 h 6676122"/>
              <a:gd name="connsiteX196" fmla="*/ 39292 w 78786"/>
              <a:gd name="connsiteY196" fmla="*/ 2826766 h 6676122"/>
              <a:gd name="connsiteX197" fmla="*/ 39292 w 78786"/>
              <a:gd name="connsiteY197" fmla="*/ 2826766 h 6676122"/>
              <a:gd name="connsiteX198" fmla="*/ 78685 w 78786"/>
              <a:gd name="connsiteY198" fmla="*/ 2866158 h 6676122"/>
              <a:gd name="connsiteX199" fmla="*/ 78685 w 78786"/>
              <a:gd name="connsiteY199" fmla="*/ 2866158 h 6676122"/>
              <a:gd name="connsiteX200" fmla="*/ 39292 w 78786"/>
              <a:gd name="connsiteY200" fmla="*/ 2905551 h 6676122"/>
              <a:gd name="connsiteX201" fmla="*/ 39292 w 78786"/>
              <a:gd name="connsiteY201" fmla="*/ 2905551 h 6676122"/>
              <a:gd name="connsiteX202" fmla="*/ -101 w 78786"/>
              <a:gd name="connsiteY202" fmla="*/ 2866158 h 6676122"/>
              <a:gd name="connsiteX203" fmla="*/ -101 w 78786"/>
              <a:gd name="connsiteY203" fmla="*/ 2709047 h 6676122"/>
              <a:gd name="connsiteX204" fmla="*/ 39292 w 78786"/>
              <a:gd name="connsiteY204" fmla="*/ 2669655 h 6676122"/>
              <a:gd name="connsiteX205" fmla="*/ 39292 w 78786"/>
              <a:gd name="connsiteY205" fmla="*/ 2669655 h 6676122"/>
              <a:gd name="connsiteX206" fmla="*/ 78685 w 78786"/>
              <a:gd name="connsiteY206" fmla="*/ 2709047 h 6676122"/>
              <a:gd name="connsiteX207" fmla="*/ 78685 w 78786"/>
              <a:gd name="connsiteY207" fmla="*/ 2709047 h 6676122"/>
              <a:gd name="connsiteX208" fmla="*/ 39292 w 78786"/>
              <a:gd name="connsiteY208" fmla="*/ 2748440 h 6676122"/>
              <a:gd name="connsiteX209" fmla="*/ 39292 w 78786"/>
              <a:gd name="connsiteY209" fmla="*/ 2748440 h 6676122"/>
              <a:gd name="connsiteX210" fmla="*/ -101 w 78786"/>
              <a:gd name="connsiteY210" fmla="*/ 2709047 h 6676122"/>
              <a:gd name="connsiteX211" fmla="*/ -101 w 78786"/>
              <a:gd name="connsiteY211" fmla="*/ 2552068 h 6676122"/>
              <a:gd name="connsiteX212" fmla="*/ 39292 w 78786"/>
              <a:gd name="connsiteY212" fmla="*/ 2512675 h 6676122"/>
              <a:gd name="connsiteX213" fmla="*/ 39292 w 78786"/>
              <a:gd name="connsiteY213" fmla="*/ 2512675 h 6676122"/>
              <a:gd name="connsiteX214" fmla="*/ 78685 w 78786"/>
              <a:gd name="connsiteY214" fmla="*/ 2552068 h 6676122"/>
              <a:gd name="connsiteX215" fmla="*/ 78685 w 78786"/>
              <a:gd name="connsiteY215" fmla="*/ 2552068 h 6676122"/>
              <a:gd name="connsiteX216" fmla="*/ 39292 w 78786"/>
              <a:gd name="connsiteY216" fmla="*/ 2591460 h 6676122"/>
              <a:gd name="connsiteX217" fmla="*/ 39292 w 78786"/>
              <a:gd name="connsiteY217" fmla="*/ 2591460 h 6676122"/>
              <a:gd name="connsiteX218" fmla="*/ -101 w 78786"/>
              <a:gd name="connsiteY218" fmla="*/ 2552068 h 6676122"/>
              <a:gd name="connsiteX219" fmla="*/ -101 w 78786"/>
              <a:gd name="connsiteY219" fmla="*/ 2394892 h 6676122"/>
              <a:gd name="connsiteX220" fmla="*/ 39292 w 78786"/>
              <a:gd name="connsiteY220" fmla="*/ 2355499 h 6676122"/>
              <a:gd name="connsiteX221" fmla="*/ 39292 w 78786"/>
              <a:gd name="connsiteY221" fmla="*/ 2355499 h 6676122"/>
              <a:gd name="connsiteX222" fmla="*/ 78685 w 78786"/>
              <a:gd name="connsiteY222" fmla="*/ 2394892 h 6676122"/>
              <a:gd name="connsiteX223" fmla="*/ 78685 w 78786"/>
              <a:gd name="connsiteY223" fmla="*/ 2394892 h 6676122"/>
              <a:gd name="connsiteX224" fmla="*/ 39292 w 78786"/>
              <a:gd name="connsiteY224" fmla="*/ 2434284 h 6676122"/>
              <a:gd name="connsiteX225" fmla="*/ 39292 w 78786"/>
              <a:gd name="connsiteY225" fmla="*/ 2434284 h 6676122"/>
              <a:gd name="connsiteX226" fmla="*/ -101 w 78786"/>
              <a:gd name="connsiteY226" fmla="*/ 2394892 h 6676122"/>
              <a:gd name="connsiteX227" fmla="*/ -101 w 78786"/>
              <a:gd name="connsiteY227" fmla="*/ 2237912 h 6676122"/>
              <a:gd name="connsiteX228" fmla="*/ 39292 w 78786"/>
              <a:gd name="connsiteY228" fmla="*/ 2198520 h 6676122"/>
              <a:gd name="connsiteX229" fmla="*/ 39292 w 78786"/>
              <a:gd name="connsiteY229" fmla="*/ 2198520 h 6676122"/>
              <a:gd name="connsiteX230" fmla="*/ 78685 w 78786"/>
              <a:gd name="connsiteY230" fmla="*/ 2237912 h 6676122"/>
              <a:gd name="connsiteX231" fmla="*/ 78685 w 78786"/>
              <a:gd name="connsiteY231" fmla="*/ 2237912 h 6676122"/>
              <a:gd name="connsiteX232" fmla="*/ 39292 w 78786"/>
              <a:gd name="connsiteY232" fmla="*/ 2277305 h 6676122"/>
              <a:gd name="connsiteX233" fmla="*/ 39292 w 78786"/>
              <a:gd name="connsiteY233" fmla="*/ 2277305 h 6676122"/>
              <a:gd name="connsiteX234" fmla="*/ -101 w 78786"/>
              <a:gd name="connsiteY234" fmla="*/ 2237912 h 6676122"/>
              <a:gd name="connsiteX235" fmla="*/ -101 w 78786"/>
              <a:gd name="connsiteY235" fmla="*/ 2080802 h 6676122"/>
              <a:gd name="connsiteX236" fmla="*/ 39292 w 78786"/>
              <a:gd name="connsiteY236" fmla="*/ 2041409 h 6676122"/>
              <a:gd name="connsiteX237" fmla="*/ 39292 w 78786"/>
              <a:gd name="connsiteY237" fmla="*/ 2041409 h 6676122"/>
              <a:gd name="connsiteX238" fmla="*/ 78685 w 78786"/>
              <a:gd name="connsiteY238" fmla="*/ 2080802 h 6676122"/>
              <a:gd name="connsiteX239" fmla="*/ 78685 w 78786"/>
              <a:gd name="connsiteY239" fmla="*/ 2080802 h 6676122"/>
              <a:gd name="connsiteX240" fmla="*/ 39292 w 78786"/>
              <a:gd name="connsiteY240" fmla="*/ 2120194 h 6676122"/>
              <a:gd name="connsiteX241" fmla="*/ 39292 w 78786"/>
              <a:gd name="connsiteY241" fmla="*/ 2120194 h 6676122"/>
              <a:gd name="connsiteX242" fmla="*/ -101 w 78786"/>
              <a:gd name="connsiteY242" fmla="*/ 2080802 h 6676122"/>
              <a:gd name="connsiteX243" fmla="*/ -101 w 78786"/>
              <a:gd name="connsiteY243" fmla="*/ 1923691 h 6676122"/>
              <a:gd name="connsiteX244" fmla="*/ 39292 w 78786"/>
              <a:gd name="connsiteY244" fmla="*/ 1884298 h 6676122"/>
              <a:gd name="connsiteX245" fmla="*/ 39292 w 78786"/>
              <a:gd name="connsiteY245" fmla="*/ 1884298 h 6676122"/>
              <a:gd name="connsiteX246" fmla="*/ 78685 w 78786"/>
              <a:gd name="connsiteY246" fmla="*/ 1923691 h 6676122"/>
              <a:gd name="connsiteX247" fmla="*/ 78685 w 78786"/>
              <a:gd name="connsiteY247" fmla="*/ 1923691 h 6676122"/>
              <a:gd name="connsiteX248" fmla="*/ 39292 w 78786"/>
              <a:gd name="connsiteY248" fmla="*/ 1963083 h 6676122"/>
              <a:gd name="connsiteX249" fmla="*/ 39292 w 78786"/>
              <a:gd name="connsiteY249" fmla="*/ 1963083 h 6676122"/>
              <a:gd name="connsiteX250" fmla="*/ -101 w 78786"/>
              <a:gd name="connsiteY250" fmla="*/ 1923691 h 6676122"/>
              <a:gd name="connsiteX251" fmla="*/ -101 w 78786"/>
              <a:gd name="connsiteY251" fmla="*/ 1766646 h 6676122"/>
              <a:gd name="connsiteX252" fmla="*/ 39292 w 78786"/>
              <a:gd name="connsiteY252" fmla="*/ 1727253 h 6676122"/>
              <a:gd name="connsiteX253" fmla="*/ 39292 w 78786"/>
              <a:gd name="connsiteY253" fmla="*/ 1727253 h 6676122"/>
              <a:gd name="connsiteX254" fmla="*/ 78685 w 78786"/>
              <a:gd name="connsiteY254" fmla="*/ 1766646 h 6676122"/>
              <a:gd name="connsiteX255" fmla="*/ 78685 w 78786"/>
              <a:gd name="connsiteY255" fmla="*/ 1766646 h 6676122"/>
              <a:gd name="connsiteX256" fmla="*/ 39292 w 78786"/>
              <a:gd name="connsiteY256" fmla="*/ 1806038 h 6676122"/>
              <a:gd name="connsiteX257" fmla="*/ 39292 w 78786"/>
              <a:gd name="connsiteY257" fmla="*/ 1806038 h 6676122"/>
              <a:gd name="connsiteX258" fmla="*/ -101 w 78786"/>
              <a:gd name="connsiteY258" fmla="*/ 1766646 h 6676122"/>
              <a:gd name="connsiteX259" fmla="*/ -101 w 78786"/>
              <a:gd name="connsiteY259" fmla="*/ 1609535 h 6676122"/>
              <a:gd name="connsiteX260" fmla="*/ 39292 w 78786"/>
              <a:gd name="connsiteY260" fmla="*/ 1570143 h 6676122"/>
              <a:gd name="connsiteX261" fmla="*/ 39292 w 78786"/>
              <a:gd name="connsiteY261" fmla="*/ 1570143 h 6676122"/>
              <a:gd name="connsiteX262" fmla="*/ 78685 w 78786"/>
              <a:gd name="connsiteY262" fmla="*/ 1609535 h 6676122"/>
              <a:gd name="connsiteX263" fmla="*/ 78685 w 78786"/>
              <a:gd name="connsiteY263" fmla="*/ 1609535 h 6676122"/>
              <a:gd name="connsiteX264" fmla="*/ 39292 w 78786"/>
              <a:gd name="connsiteY264" fmla="*/ 1648928 h 6676122"/>
              <a:gd name="connsiteX265" fmla="*/ 39292 w 78786"/>
              <a:gd name="connsiteY265" fmla="*/ 1648928 h 6676122"/>
              <a:gd name="connsiteX266" fmla="*/ -101 w 78786"/>
              <a:gd name="connsiteY266" fmla="*/ 1609535 h 6676122"/>
              <a:gd name="connsiteX267" fmla="*/ -101 w 78786"/>
              <a:gd name="connsiteY267" fmla="*/ 1609469 h 6676122"/>
              <a:gd name="connsiteX268" fmla="*/ -101 w 78786"/>
              <a:gd name="connsiteY268" fmla="*/ 1452424 h 6676122"/>
              <a:gd name="connsiteX269" fmla="*/ 39292 w 78786"/>
              <a:gd name="connsiteY269" fmla="*/ 1413032 h 6676122"/>
              <a:gd name="connsiteX270" fmla="*/ 39292 w 78786"/>
              <a:gd name="connsiteY270" fmla="*/ 1413032 h 6676122"/>
              <a:gd name="connsiteX271" fmla="*/ 78685 w 78786"/>
              <a:gd name="connsiteY271" fmla="*/ 1452424 h 6676122"/>
              <a:gd name="connsiteX272" fmla="*/ 78685 w 78786"/>
              <a:gd name="connsiteY272" fmla="*/ 1452424 h 6676122"/>
              <a:gd name="connsiteX273" fmla="*/ 39292 w 78786"/>
              <a:gd name="connsiteY273" fmla="*/ 1491817 h 6676122"/>
              <a:gd name="connsiteX274" fmla="*/ 39292 w 78786"/>
              <a:gd name="connsiteY274" fmla="*/ 1491817 h 6676122"/>
              <a:gd name="connsiteX275" fmla="*/ -101 w 78786"/>
              <a:gd name="connsiteY275" fmla="*/ 1452424 h 6676122"/>
              <a:gd name="connsiteX276" fmla="*/ -101 w 78786"/>
              <a:gd name="connsiteY276" fmla="*/ 1295379 h 6676122"/>
              <a:gd name="connsiteX277" fmla="*/ 39292 w 78786"/>
              <a:gd name="connsiteY277" fmla="*/ 1255987 h 6676122"/>
              <a:gd name="connsiteX278" fmla="*/ 39292 w 78786"/>
              <a:gd name="connsiteY278" fmla="*/ 1255987 h 6676122"/>
              <a:gd name="connsiteX279" fmla="*/ 78685 w 78786"/>
              <a:gd name="connsiteY279" fmla="*/ 1295379 h 6676122"/>
              <a:gd name="connsiteX280" fmla="*/ 78685 w 78786"/>
              <a:gd name="connsiteY280" fmla="*/ 1295379 h 6676122"/>
              <a:gd name="connsiteX281" fmla="*/ 39292 w 78786"/>
              <a:gd name="connsiteY281" fmla="*/ 1334772 h 6676122"/>
              <a:gd name="connsiteX282" fmla="*/ 39292 w 78786"/>
              <a:gd name="connsiteY282" fmla="*/ 1334772 h 6676122"/>
              <a:gd name="connsiteX283" fmla="*/ -101 w 78786"/>
              <a:gd name="connsiteY283" fmla="*/ 1295379 h 6676122"/>
              <a:gd name="connsiteX284" fmla="*/ -101 w 78786"/>
              <a:gd name="connsiteY284" fmla="*/ 1138268 h 6676122"/>
              <a:gd name="connsiteX285" fmla="*/ 39292 w 78786"/>
              <a:gd name="connsiteY285" fmla="*/ 1098876 h 6676122"/>
              <a:gd name="connsiteX286" fmla="*/ 39292 w 78786"/>
              <a:gd name="connsiteY286" fmla="*/ 1098876 h 6676122"/>
              <a:gd name="connsiteX287" fmla="*/ 78685 w 78786"/>
              <a:gd name="connsiteY287" fmla="*/ 1138268 h 6676122"/>
              <a:gd name="connsiteX288" fmla="*/ 78685 w 78786"/>
              <a:gd name="connsiteY288" fmla="*/ 1138268 h 6676122"/>
              <a:gd name="connsiteX289" fmla="*/ 39292 w 78786"/>
              <a:gd name="connsiteY289" fmla="*/ 1177661 h 6676122"/>
              <a:gd name="connsiteX290" fmla="*/ 39292 w 78786"/>
              <a:gd name="connsiteY290" fmla="*/ 1177661 h 6676122"/>
              <a:gd name="connsiteX291" fmla="*/ -101 w 78786"/>
              <a:gd name="connsiteY291" fmla="*/ 1138268 h 6676122"/>
              <a:gd name="connsiteX292" fmla="*/ -101 w 78786"/>
              <a:gd name="connsiteY292" fmla="*/ 981289 h 6676122"/>
              <a:gd name="connsiteX293" fmla="*/ 39292 w 78786"/>
              <a:gd name="connsiteY293" fmla="*/ 941897 h 6676122"/>
              <a:gd name="connsiteX294" fmla="*/ 39292 w 78786"/>
              <a:gd name="connsiteY294" fmla="*/ 941897 h 6676122"/>
              <a:gd name="connsiteX295" fmla="*/ 78685 w 78786"/>
              <a:gd name="connsiteY295" fmla="*/ 981289 h 6676122"/>
              <a:gd name="connsiteX296" fmla="*/ 78685 w 78786"/>
              <a:gd name="connsiteY296" fmla="*/ 981289 h 6676122"/>
              <a:gd name="connsiteX297" fmla="*/ 39292 w 78786"/>
              <a:gd name="connsiteY297" fmla="*/ 1020682 h 6676122"/>
              <a:gd name="connsiteX298" fmla="*/ 39292 w 78786"/>
              <a:gd name="connsiteY298" fmla="*/ 1020682 h 6676122"/>
              <a:gd name="connsiteX299" fmla="*/ -101 w 78786"/>
              <a:gd name="connsiteY299" fmla="*/ 981289 h 6676122"/>
              <a:gd name="connsiteX300" fmla="*/ -101 w 78786"/>
              <a:gd name="connsiteY300" fmla="*/ 824113 h 6676122"/>
              <a:gd name="connsiteX301" fmla="*/ 39292 w 78786"/>
              <a:gd name="connsiteY301" fmla="*/ 784720 h 6676122"/>
              <a:gd name="connsiteX302" fmla="*/ 39292 w 78786"/>
              <a:gd name="connsiteY302" fmla="*/ 784720 h 6676122"/>
              <a:gd name="connsiteX303" fmla="*/ 78685 w 78786"/>
              <a:gd name="connsiteY303" fmla="*/ 824113 h 6676122"/>
              <a:gd name="connsiteX304" fmla="*/ 78685 w 78786"/>
              <a:gd name="connsiteY304" fmla="*/ 824113 h 6676122"/>
              <a:gd name="connsiteX305" fmla="*/ 39292 w 78786"/>
              <a:gd name="connsiteY305" fmla="*/ 863505 h 6676122"/>
              <a:gd name="connsiteX306" fmla="*/ 39292 w 78786"/>
              <a:gd name="connsiteY306" fmla="*/ 863505 h 6676122"/>
              <a:gd name="connsiteX307" fmla="*/ -101 w 78786"/>
              <a:gd name="connsiteY307" fmla="*/ 824113 h 6676122"/>
              <a:gd name="connsiteX308" fmla="*/ -101 w 78786"/>
              <a:gd name="connsiteY308" fmla="*/ 667002 h 6676122"/>
              <a:gd name="connsiteX309" fmla="*/ 39292 w 78786"/>
              <a:gd name="connsiteY309" fmla="*/ 627610 h 6676122"/>
              <a:gd name="connsiteX310" fmla="*/ 39292 w 78786"/>
              <a:gd name="connsiteY310" fmla="*/ 627610 h 6676122"/>
              <a:gd name="connsiteX311" fmla="*/ 78685 w 78786"/>
              <a:gd name="connsiteY311" fmla="*/ 667002 h 6676122"/>
              <a:gd name="connsiteX312" fmla="*/ 78685 w 78786"/>
              <a:gd name="connsiteY312" fmla="*/ 667002 h 6676122"/>
              <a:gd name="connsiteX313" fmla="*/ 39292 w 78786"/>
              <a:gd name="connsiteY313" fmla="*/ 706395 h 6676122"/>
              <a:gd name="connsiteX314" fmla="*/ 39292 w 78786"/>
              <a:gd name="connsiteY314" fmla="*/ 706395 h 6676122"/>
              <a:gd name="connsiteX315" fmla="*/ -101 w 78786"/>
              <a:gd name="connsiteY315" fmla="*/ 667002 h 6676122"/>
              <a:gd name="connsiteX316" fmla="*/ -101 w 78786"/>
              <a:gd name="connsiteY316" fmla="*/ 510022 h 6676122"/>
              <a:gd name="connsiteX317" fmla="*/ 39292 w 78786"/>
              <a:gd name="connsiteY317" fmla="*/ 470630 h 6676122"/>
              <a:gd name="connsiteX318" fmla="*/ 39292 w 78786"/>
              <a:gd name="connsiteY318" fmla="*/ 470630 h 6676122"/>
              <a:gd name="connsiteX319" fmla="*/ 78685 w 78786"/>
              <a:gd name="connsiteY319" fmla="*/ 510022 h 6676122"/>
              <a:gd name="connsiteX320" fmla="*/ 78685 w 78786"/>
              <a:gd name="connsiteY320" fmla="*/ 510022 h 6676122"/>
              <a:gd name="connsiteX321" fmla="*/ 39292 w 78786"/>
              <a:gd name="connsiteY321" fmla="*/ 549415 h 6676122"/>
              <a:gd name="connsiteX322" fmla="*/ 39292 w 78786"/>
              <a:gd name="connsiteY322" fmla="*/ 549415 h 6676122"/>
              <a:gd name="connsiteX323" fmla="*/ -101 w 78786"/>
              <a:gd name="connsiteY323" fmla="*/ 510022 h 6676122"/>
              <a:gd name="connsiteX324" fmla="*/ -101 w 78786"/>
              <a:gd name="connsiteY324" fmla="*/ 352912 h 6676122"/>
              <a:gd name="connsiteX325" fmla="*/ 39292 w 78786"/>
              <a:gd name="connsiteY325" fmla="*/ 313519 h 6676122"/>
              <a:gd name="connsiteX326" fmla="*/ 39292 w 78786"/>
              <a:gd name="connsiteY326" fmla="*/ 313519 h 6676122"/>
              <a:gd name="connsiteX327" fmla="*/ 78685 w 78786"/>
              <a:gd name="connsiteY327" fmla="*/ 352912 h 6676122"/>
              <a:gd name="connsiteX328" fmla="*/ 78685 w 78786"/>
              <a:gd name="connsiteY328" fmla="*/ 352912 h 6676122"/>
              <a:gd name="connsiteX329" fmla="*/ 39292 w 78786"/>
              <a:gd name="connsiteY329" fmla="*/ 392304 h 6676122"/>
              <a:gd name="connsiteX330" fmla="*/ 39292 w 78786"/>
              <a:gd name="connsiteY330" fmla="*/ 392304 h 6676122"/>
              <a:gd name="connsiteX331" fmla="*/ -101 w 78786"/>
              <a:gd name="connsiteY331" fmla="*/ 352912 h 6676122"/>
              <a:gd name="connsiteX332" fmla="*/ -101 w 78786"/>
              <a:gd name="connsiteY332" fmla="*/ 195735 h 6676122"/>
              <a:gd name="connsiteX333" fmla="*/ 39292 w 78786"/>
              <a:gd name="connsiteY333" fmla="*/ 156343 h 6676122"/>
              <a:gd name="connsiteX334" fmla="*/ 39292 w 78786"/>
              <a:gd name="connsiteY334" fmla="*/ 156343 h 6676122"/>
              <a:gd name="connsiteX335" fmla="*/ 78685 w 78786"/>
              <a:gd name="connsiteY335" fmla="*/ 195735 h 6676122"/>
              <a:gd name="connsiteX336" fmla="*/ 78685 w 78786"/>
              <a:gd name="connsiteY336" fmla="*/ 195735 h 6676122"/>
              <a:gd name="connsiteX337" fmla="*/ 39292 w 78786"/>
              <a:gd name="connsiteY337" fmla="*/ 235128 h 6676122"/>
              <a:gd name="connsiteX338" fmla="*/ 39292 w 78786"/>
              <a:gd name="connsiteY338" fmla="*/ 235128 h 6676122"/>
              <a:gd name="connsiteX339" fmla="*/ -101 w 78786"/>
              <a:gd name="connsiteY339" fmla="*/ 195735 h 6676122"/>
              <a:gd name="connsiteX340" fmla="*/ -101 w 78786"/>
              <a:gd name="connsiteY340" fmla="*/ 38756 h 6676122"/>
              <a:gd name="connsiteX341" fmla="*/ 39292 w 78786"/>
              <a:gd name="connsiteY341" fmla="*/ -636 h 6676122"/>
              <a:gd name="connsiteX342" fmla="*/ 39292 w 78786"/>
              <a:gd name="connsiteY342" fmla="*/ -636 h 6676122"/>
              <a:gd name="connsiteX343" fmla="*/ 78685 w 78786"/>
              <a:gd name="connsiteY343" fmla="*/ 38756 h 6676122"/>
              <a:gd name="connsiteX344" fmla="*/ 78685 w 78786"/>
              <a:gd name="connsiteY344" fmla="*/ 38756 h 6676122"/>
              <a:gd name="connsiteX345" fmla="*/ 39292 w 78786"/>
              <a:gd name="connsiteY345" fmla="*/ 78149 h 6676122"/>
              <a:gd name="connsiteX346" fmla="*/ 39292 w 78786"/>
              <a:gd name="connsiteY346" fmla="*/ 78149 h 6676122"/>
              <a:gd name="connsiteX347" fmla="*/ -101 w 78786"/>
              <a:gd name="connsiteY347" fmla="*/ 38756 h 667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</a:cxnLst>
            <a:rect l="l" t="t" r="r" b="b"/>
            <a:pathLst>
              <a:path w="78786" h="6676122">
                <a:moveTo>
                  <a:pt x="-101" y="6636093"/>
                </a:moveTo>
                <a:cubicBezTo>
                  <a:pt x="-101" y="6614362"/>
                  <a:pt x="17561" y="6596701"/>
                  <a:pt x="39292" y="6596701"/>
                </a:cubicBezTo>
                <a:lnTo>
                  <a:pt x="39292" y="6596701"/>
                </a:lnTo>
                <a:cubicBezTo>
                  <a:pt x="61024" y="6596701"/>
                  <a:pt x="78685" y="6614362"/>
                  <a:pt x="78685" y="6636093"/>
                </a:cubicBezTo>
                <a:lnTo>
                  <a:pt x="78685" y="6636093"/>
                </a:lnTo>
                <a:cubicBezTo>
                  <a:pt x="78685" y="6657825"/>
                  <a:pt x="61024" y="6675486"/>
                  <a:pt x="39292" y="6675486"/>
                </a:cubicBezTo>
                <a:lnTo>
                  <a:pt x="39292" y="6675486"/>
                </a:lnTo>
                <a:cubicBezTo>
                  <a:pt x="17561" y="6675486"/>
                  <a:pt x="-101" y="6657825"/>
                  <a:pt x="-101" y="6636093"/>
                </a:cubicBezTo>
                <a:close/>
                <a:moveTo>
                  <a:pt x="-101" y="6479114"/>
                </a:moveTo>
                <a:cubicBezTo>
                  <a:pt x="-101" y="6457383"/>
                  <a:pt x="17561" y="6439721"/>
                  <a:pt x="39292" y="6439721"/>
                </a:cubicBezTo>
                <a:lnTo>
                  <a:pt x="39292" y="6439721"/>
                </a:lnTo>
                <a:cubicBezTo>
                  <a:pt x="61024" y="6439721"/>
                  <a:pt x="78685" y="6457383"/>
                  <a:pt x="78685" y="6479114"/>
                </a:cubicBezTo>
                <a:lnTo>
                  <a:pt x="78685" y="6479114"/>
                </a:lnTo>
                <a:cubicBezTo>
                  <a:pt x="78685" y="6500846"/>
                  <a:pt x="61024" y="6518506"/>
                  <a:pt x="39292" y="6518506"/>
                </a:cubicBezTo>
                <a:lnTo>
                  <a:pt x="39292" y="6518506"/>
                </a:lnTo>
                <a:cubicBezTo>
                  <a:pt x="17561" y="6518506"/>
                  <a:pt x="-101" y="6500846"/>
                  <a:pt x="-101" y="6479114"/>
                </a:cubicBezTo>
                <a:close/>
                <a:moveTo>
                  <a:pt x="-101" y="6322003"/>
                </a:moveTo>
                <a:cubicBezTo>
                  <a:pt x="-101" y="6300271"/>
                  <a:pt x="17561" y="6282611"/>
                  <a:pt x="39292" y="6282611"/>
                </a:cubicBezTo>
                <a:lnTo>
                  <a:pt x="39292" y="6282611"/>
                </a:lnTo>
                <a:cubicBezTo>
                  <a:pt x="61024" y="6282611"/>
                  <a:pt x="78685" y="6300271"/>
                  <a:pt x="78685" y="6322003"/>
                </a:cubicBezTo>
                <a:lnTo>
                  <a:pt x="78685" y="6322003"/>
                </a:lnTo>
                <a:cubicBezTo>
                  <a:pt x="78685" y="6343735"/>
                  <a:pt x="61024" y="6361396"/>
                  <a:pt x="39292" y="6361396"/>
                </a:cubicBezTo>
                <a:lnTo>
                  <a:pt x="39292" y="6361396"/>
                </a:lnTo>
                <a:cubicBezTo>
                  <a:pt x="17561" y="6361396"/>
                  <a:pt x="-101" y="6343735"/>
                  <a:pt x="-101" y="6322003"/>
                </a:cubicBezTo>
                <a:close/>
                <a:moveTo>
                  <a:pt x="-101" y="6164827"/>
                </a:moveTo>
                <a:cubicBezTo>
                  <a:pt x="-101" y="6143095"/>
                  <a:pt x="17561" y="6125434"/>
                  <a:pt x="39292" y="6125434"/>
                </a:cubicBezTo>
                <a:lnTo>
                  <a:pt x="39292" y="6125434"/>
                </a:lnTo>
                <a:cubicBezTo>
                  <a:pt x="61024" y="6125434"/>
                  <a:pt x="78685" y="6143095"/>
                  <a:pt x="78685" y="6164827"/>
                </a:cubicBezTo>
                <a:lnTo>
                  <a:pt x="78685" y="6164827"/>
                </a:lnTo>
                <a:cubicBezTo>
                  <a:pt x="78685" y="6186559"/>
                  <a:pt x="61024" y="6204219"/>
                  <a:pt x="39292" y="6204219"/>
                </a:cubicBezTo>
                <a:lnTo>
                  <a:pt x="39292" y="6204219"/>
                </a:lnTo>
                <a:cubicBezTo>
                  <a:pt x="17561" y="6204219"/>
                  <a:pt x="-101" y="6186559"/>
                  <a:pt x="-101" y="6164827"/>
                </a:cubicBezTo>
                <a:close/>
                <a:moveTo>
                  <a:pt x="-101" y="6007848"/>
                </a:moveTo>
                <a:cubicBezTo>
                  <a:pt x="-101" y="5986116"/>
                  <a:pt x="17561" y="5968455"/>
                  <a:pt x="39292" y="5968455"/>
                </a:cubicBezTo>
                <a:lnTo>
                  <a:pt x="39292" y="5968455"/>
                </a:lnTo>
                <a:cubicBezTo>
                  <a:pt x="61024" y="5968455"/>
                  <a:pt x="78685" y="5986116"/>
                  <a:pt x="78685" y="6007848"/>
                </a:cubicBezTo>
                <a:lnTo>
                  <a:pt x="78685" y="6007848"/>
                </a:lnTo>
                <a:cubicBezTo>
                  <a:pt x="78685" y="6029579"/>
                  <a:pt x="61024" y="6047240"/>
                  <a:pt x="39292" y="6047240"/>
                </a:cubicBezTo>
                <a:lnTo>
                  <a:pt x="39292" y="6047240"/>
                </a:lnTo>
                <a:cubicBezTo>
                  <a:pt x="17561" y="6047240"/>
                  <a:pt x="-101" y="6029579"/>
                  <a:pt x="-101" y="6007848"/>
                </a:cubicBezTo>
                <a:close/>
                <a:moveTo>
                  <a:pt x="-101" y="5850737"/>
                </a:moveTo>
                <a:cubicBezTo>
                  <a:pt x="-101" y="5829005"/>
                  <a:pt x="17561" y="5811344"/>
                  <a:pt x="39292" y="5811344"/>
                </a:cubicBezTo>
                <a:lnTo>
                  <a:pt x="39292" y="5811344"/>
                </a:lnTo>
                <a:cubicBezTo>
                  <a:pt x="61024" y="5811344"/>
                  <a:pt x="78685" y="5829005"/>
                  <a:pt x="78685" y="5850737"/>
                </a:cubicBezTo>
                <a:lnTo>
                  <a:pt x="78685" y="5850737"/>
                </a:lnTo>
                <a:cubicBezTo>
                  <a:pt x="78685" y="5872469"/>
                  <a:pt x="61024" y="5890129"/>
                  <a:pt x="39292" y="5890129"/>
                </a:cubicBezTo>
                <a:lnTo>
                  <a:pt x="39292" y="5890129"/>
                </a:lnTo>
                <a:cubicBezTo>
                  <a:pt x="17561" y="5890129"/>
                  <a:pt x="-101" y="5872469"/>
                  <a:pt x="-101" y="5850737"/>
                </a:cubicBezTo>
                <a:close/>
                <a:moveTo>
                  <a:pt x="-101" y="5693626"/>
                </a:moveTo>
                <a:cubicBezTo>
                  <a:pt x="-101" y="5671895"/>
                  <a:pt x="17561" y="5654233"/>
                  <a:pt x="39292" y="5654233"/>
                </a:cubicBezTo>
                <a:lnTo>
                  <a:pt x="39292" y="5654233"/>
                </a:lnTo>
                <a:cubicBezTo>
                  <a:pt x="61024" y="5654233"/>
                  <a:pt x="78685" y="5671895"/>
                  <a:pt x="78685" y="5693626"/>
                </a:cubicBezTo>
                <a:lnTo>
                  <a:pt x="78685" y="5693626"/>
                </a:lnTo>
                <a:cubicBezTo>
                  <a:pt x="78685" y="5715358"/>
                  <a:pt x="61024" y="5733018"/>
                  <a:pt x="39292" y="5733018"/>
                </a:cubicBezTo>
                <a:lnTo>
                  <a:pt x="39292" y="5733018"/>
                </a:lnTo>
                <a:cubicBezTo>
                  <a:pt x="17561" y="5733018"/>
                  <a:pt x="-101" y="5715358"/>
                  <a:pt x="-101" y="5693626"/>
                </a:cubicBezTo>
                <a:close/>
                <a:moveTo>
                  <a:pt x="-101" y="5536581"/>
                </a:moveTo>
                <a:cubicBezTo>
                  <a:pt x="-101" y="5514849"/>
                  <a:pt x="17561" y="5497189"/>
                  <a:pt x="39292" y="5497189"/>
                </a:cubicBezTo>
                <a:lnTo>
                  <a:pt x="39292" y="5497189"/>
                </a:lnTo>
                <a:cubicBezTo>
                  <a:pt x="61024" y="5497189"/>
                  <a:pt x="78685" y="5514849"/>
                  <a:pt x="78685" y="5536581"/>
                </a:cubicBezTo>
                <a:lnTo>
                  <a:pt x="78685" y="5536581"/>
                </a:lnTo>
                <a:cubicBezTo>
                  <a:pt x="78685" y="5558312"/>
                  <a:pt x="61024" y="5575974"/>
                  <a:pt x="39292" y="5575974"/>
                </a:cubicBezTo>
                <a:lnTo>
                  <a:pt x="39292" y="5575974"/>
                </a:lnTo>
                <a:cubicBezTo>
                  <a:pt x="17561" y="5575974"/>
                  <a:pt x="-101" y="5558312"/>
                  <a:pt x="-101" y="5536581"/>
                </a:cubicBezTo>
                <a:close/>
                <a:moveTo>
                  <a:pt x="-101" y="5379470"/>
                </a:moveTo>
                <a:cubicBezTo>
                  <a:pt x="-101" y="5357739"/>
                  <a:pt x="17561" y="5340077"/>
                  <a:pt x="39292" y="5340077"/>
                </a:cubicBezTo>
                <a:lnTo>
                  <a:pt x="39292" y="5340077"/>
                </a:lnTo>
                <a:cubicBezTo>
                  <a:pt x="61024" y="5340077"/>
                  <a:pt x="78685" y="5357739"/>
                  <a:pt x="78685" y="5379470"/>
                </a:cubicBezTo>
                <a:lnTo>
                  <a:pt x="78685" y="5379470"/>
                </a:lnTo>
                <a:cubicBezTo>
                  <a:pt x="78685" y="5401202"/>
                  <a:pt x="61024" y="5418863"/>
                  <a:pt x="39292" y="5418863"/>
                </a:cubicBezTo>
                <a:lnTo>
                  <a:pt x="39292" y="5418863"/>
                </a:lnTo>
                <a:cubicBezTo>
                  <a:pt x="17561" y="5418863"/>
                  <a:pt x="-101" y="5401202"/>
                  <a:pt x="-101" y="5379470"/>
                </a:cubicBezTo>
                <a:close/>
                <a:moveTo>
                  <a:pt x="-101" y="5222491"/>
                </a:moveTo>
                <a:cubicBezTo>
                  <a:pt x="-101" y="5200759"/>
                  <a:pt x="17561" y="5183099"/>
                  <a:pt x="39292" y="5183099"/>
                </a:cubicBezTo>
                <a:lnTo>
                  <a:pt x="39292" y="5183099"/>
                </a:lnTo>
                <a:cubicBezTo>
                  <a:pt x="61024" y="5183099"/>
                  <a:pt x="78685" y="5200759"/>
                  <a:pt x="78685" y="5222491"/>
                </a:cubicBezTo>
                <a:lnTo>
                  <a:pt x="78685" y="5222491"/>
                </a:lnTo>
                <a:cubicBezTo>
                  <a:pt x="78685" y="5244222"/>
                  <a:pt x="61024" y="5261884"/>
                  <a:pt x="39292" y="5261884"/>
                </a:cubicBezTo>
                <a:lnTo>
                  <a:pt x="39292" y="5261884"/>
                </a:lnTo>
                <a:cubicBezTo>
                  <a:pt x="17561" y="5261884"/>
                  <a:pt x="-101" y="5244222"/>
                  <a:pt x="-101" y="5222491"/>
                </a:cubicBezTo>
                <a:close/>
                <a:moveTo>
                  <a:pt x="-101" y="5065380"/>
                </a:moveTo>
                <a:cubicBezTo>
                  <a:pt x="-101" y="5043648"/>
                  <a:pt x="17561" y="5025988"/>
                  <a:pt x="39292" y="5025988"/>
                </a:cubicBezTo>
                <a:lnTo>
                  <a:pt x="39292" y="5025988"/>
                </a:lnTo>
                <a:cubicBezTo>
                  <a:pt x="61024" y="5025988"/>
                  <a:pt x="78685" y="5043648"/>
                  <a:pt x="78685" y="5065380"/>
                </a:cubicBezTo>
                <a:lnTo>
                  <a:pt x="78685" y="5065380"/>
                </a:lnTo>
                <a:cubicBezTo>
                  <a:pt x="78685" y="5087111"/>
                  <a:pt x="61024" y="5104773"/>
                  <a:pt x="39292" y="5104773"/>
                </a:cubicBezTo>
                <a:lnTo>
                  <a:pt x="39292" y="5104773"/>
                </a:lnTo>
                <a:cubicBezTo>
                  <a:pt x="17561" y="5104773"/>
                  <a:pt x="-101" y="5087111"/>
                  <a:pt x="-101" y="5065380"/>
                </a:cubicBezTo>
                <a:close/>
                <a:moveTo>
                  <a:pt x="-101" y="4908203"/>
                </a:moveTo>
                <a:cubicBezTo>
                  <a:pt x="-101" y="4886472"/>
                  <a:pt x="17561" y="4868811"/>
                  <a:pt x="39292" y="4868811"/>
                </a:cubicBezTo>
                <a:lnTo>
                  <a:pt x="39292" y="4868811"/>
                </a:lnTo>
                <a:cubicBezTo>
                  <a:pt x="61024" y="4868811"/>
                  <a:pt x="78685" y="4886472"/>
                  <a:pt x="78685" y="4908203"/>
                </a:cubicBezTo>
                <a:lnTo>
                  <a:pt x="78685" y="4908203"/>
                </a:lnTo>
                <a:cubicBezTo>
                  <a:pt x="78685" y="4929935"/>
                  <a:pt x="61024" y="4947596"/>
                  <a:pt x="39292" y="4947596"/>
                </a:cubicBezTo>
                <a:lnTo>
                  <a:pt x="39292" y="4947596"/>
                </a:lnTo>
                <a:cubicBezTo>
                  <a:pt x="17561" y="4947596"/>
                  <a:pt x="-101" y="4929935"/>
                  <a:pt x="-101" y="4908203"/>
                </a:cubicBezTo>
                <a:close/>
                <a:moveTo>
                  <a:pt x="-101" y="4751225"/>
                </a:moveTo>
                <a:cubicBezTo>
                  <a:pt x="-101" y="4729493"/>
                  <a:pt x="17561" y="4711832"/>
                  <a:pt x="39292" y="4711832"/>
                </a:cubicBezTo>
                <a:lnTo>
                  <a:pt x="39292" y="4711832"/>
                </a:lnTo>
                <a:cubicBezTo>
                  <a:pt x="61024" y="4711832"/>
                  <a:pt x="78685" y="4729493"/>
                  <a:pt x="78685" y="4751225"/>
                </a:cubicBezTo>
                <a:lnTo>
                  <a:pt x="78685" y="4751225"/>
                </a:lnTo>
                <a:cubicBezTo>
                  <a:pt x="78685" y="4772956"/>
                  <a:pt x="61024" y="4790617"/>
                  <a:pt x="39292" y="4790617"/>
                </a:cubicBezTo>
                <a:lnTo>
                  <a:pt x="39292" y="4790617"/>
                </a:lnTo>
                <a:cubicBezTo>
                  <a:pt x="17561" y="4790617"/>
                  <a:pt x="-101" y="4772956"/>
                  <a:pt x="-101" y="4751225"/>
                </a:cubicBezTo>
                <a:close/>
                <a:moveTo>
                  <a:pt x="-101" y="4594113"/>
                </a:moveTo>
                <a:cubicBezTo>
                  <a:pt x="-101" y="4572382"/>
                  <a:pt x="17561" y="4554721"/>
                  <a:pt x="39292" y="4554721"/>
                </a:cubicBezTo>
                <a:lnTo>
                  <a:pt x="39292" y="4554721"/>
                </a:lnTo>
                <a:cubicBezTo>
                  <a:pt x="61024" y="4554721"/>
                  <a:pt x="78685" y="4572382"/>
                  <a:pt x="78685" y="4594113"/>
                </a:cubicBezTo>
                <a:lnTo>
                  <a:pt x="78685" y="4594113"/>
                </a:lnTo>
                <a:cubicBezTo>
                  <a:pt x="78685" y="4615845"/>
                  <a:pt x="61024" y="4633506"/>
                  <a:pt x="39292" y="4633506"/>
                </a:cubicBezTo>
                <a:lnTo>
                  <a:pt x="39292" y="4633506"/>
                </a:lnTo>
                <a:cubicBezTo>
                  <a:pt x="17561" y="4633506"/>
                  <a:pt x="-101" y="4615845"/>
                  <a:pt x="-101" y="4594113"/>
                </a:cubicBezTo>
                <a:close/>
                <a:moveTo>
                  <a:pt x="-101" y="4436937"/>
                </a:moveTo>
                <a:cubicBezTo>
                  <a:pt x="-101" y="4415206"/>
                  <a:pt x="17561" y="4397545"/>
                  <a:pt x="39292" y="4397545"/>
                </a:cubicBezTo>
                <a:lnTo>
                  <a:pt x="39292" y="4397545"/>
                </a:lnTo>
                <a:cubicBezTo>
                  <a:pt x="61024" y="4397545"/>
                  <a:pt x="78685" y="4415206"/>
                  <a:pt x="78685" y="4436937"/>
                </a:cubicBezTo>
                <a:lnTo>
                  <a:pt x="78685" y="4436937"/>
                </a:lnTo>
                <a:cubicBezTo>
                  <a:pt x="78685" y="4458669"/>
                  <a:pt x="61024" y="4476330"/>
                  <a:pt x="39292" y="4476330"/>
                </a:cubicBezTo>
                <a:lnTo>
                  <a:pt x="39292" y="4476330"/>
                </a:lnTo>
                <a:cubicBezTo>
                  <a:pt x="17561" y="4476330"/>
                  <a:pt x="-101" y="4458669"/>
                  <a:pt x="-101" y="4436937"/>
                </a:cubicBezTo>
                <a:close/>
                <a:moveTo>
                  <a:pt x="-101" y="4279958"/>
                </a:moveTo>
                <a:cubicBezTo>
                  <a:pt x="-101" y="4258226"/>
                  <a:pt x="17561" y="4240565"/>
                  <a:pt x="39292" y="4240565"/>
                </a:cubicBezTo>
                <a:lnTo>
                  <a:pt x="39292" y="4240565"/>
                </a:lnTo>
                <a:cubicBezTo>
                  <a:pt x="61024" y="4240565"/>
                  <a:pt x="78685" y="4258226"/>
                  <a:pt x="78685" y="4279958"/>
                </a:cubicBezTo>
                <a:lnTo>
                  <a:pt x="78685" y="4279958"/>
                </a:lnTo>
                <a:cubicBezTo>
                  <a:pt x="78685" y="4301690"/>
                  <a:pt x="61024" y="4319350"/>
                  <a:pt x="39292" y="4319350"/>
                </a:cubicBezTo>
                <a:lnTo>
                  <a:pt x="39292" y="4319350"/>
                </a:lnTo>
                <a:cubicBezTo>
                  <a:pt x="17561" y="4319350"/>
                  <a:pt x="-101" y="4301690"/>
                  <a:pt x="-101" y="4279958"/>
                </a:cubicBezTo>
                <a:close/>
                <a:moveTo>
                  <a:pt x="-101" y="4122847"/>
                </a:moveTo>
                <a:cubicBezTo>
                  <a:pt x="-101" y="4101116"/>
                  <a:pt x="17561" y="4083454"/>
                  <a:pt x="39292" y="4083454"/>
                </a:cubicBezTo>
                <a:lnTo>
                  <a:pt x="39292" y="4083454"/>
                </a:lnTo>
                <a:cubicBezTo>
                  <a:pt x="61024" y="4083454"/>
                  <a:pt x="78685" y="4101116"/>
                  <a:pt x="78685" y="4122847"/>
                </a:cubicBezTo>
                <a:lnTo>
                  <a:pt x="78685" y="4122847"/>
                </a:lnTo>
                <a:cubicBezTo>
                  <a:pt x="78685" y="4144579"/>
                  <a:pt x="61024" y="4162239"/>
                  <a:pt x="39292" y="4162239"/>
                </a:cubicBezTo>
                <a:lnTo>
                  <a:pt x="39292" y="4162239"/>
                </a:lnTo>
                <a:cubicBezTo>
                  <a:pt x="17561" y="4162239"/>
                  <a:pt x="-101" y="4144579"/>
                  <a:pt x="-101" y="4122847"/>
                </a:cubicBezTo>
                <a:close/>
                <a:moveTo>
                  <a:pt x="-101" y="3965802"/>
                </a:moveTo>
                <a:cubicBezTo>
                  <a:pt x="-101" y="3944070"/>
                  <a:pt x="17561" y="3926410"/>
                  <a:pt x="39292" y="3926410"/>
                </a:cubicBezTo>
                <a:lnTo>
                  <a:pt x="39292" y="3926410"/>
                </a:lnTo>
                <a:cubicBezTo>
                  <a:pt x="61024" y="3926410"/>
                  <a:pt x="78685" y="3944070"/>
                  <a:pt x="78685" y="3965802"/>
                </a:cubicBezTo>
                <a:lnTo>
                  <a:pt x="78685" y="3965802"/>
                </a:lnTo>
                <a:cubicBezTo>
                  <a:pt x="78685" y="3987533"/>
                  <a:pt x="61024" y="4005195"/>
                  <a:pt x="39292" y="4005195"/>
                </a:cubicBezTo>
                <a:lnTo>
                  <a:pt x="39292" y="4005195"/>
                </a:lnTo>
                <a:cubicBezTo>
                  <a:pt x="17561" y="4005195"/>
                  <a:pt x="-101" y="3987533"/>
                  <a:pt x="-101" y="3965802"/>
                </a:cubicBezTo>
                <a:close/>
                <a:moveTo>
                  <a:pt x="-101" y="3808691"/>
                </a:moveTo>
                <a:cubicBezTo>
                  <a:pt x="-101" y="3786960"/>
                  <a:pt x="17561" y="3769298"/>
                  <a:pt x="39292" y="3769298"/>
                </a:cubicBezTo>
                <a:lnTo>
                  <a:pt x="39292" y="3769298"/>
                </a:lnTo>
                <a:cubicBezTo>
                  <a:pt x="61024" y="3769298"/>
                  <a:pt x="78685" y="3786960"/>
                  <a:pt x="78685" y="3808691"/>
                </a:cubicBezTo>
                <a:lnTo>
                  <a:pt x="78685" y="3808691"/>
                </a:lnTo>
                <a:cubicBezTo>
                  <a:pt x="78685" y="3830423"/>
                  <a:pt x="61024" y="3848084"/>
                  <a:pt x="39292" y="3848084"/>
                </a:cubicBezTo>
                <a:lnTo>
                  <a:pt x="39292" y="3848084"/>
                </a:lnTo>
                <a:cubicBezTo>
                  <a:pt x="17626" y="3848084"/>
                  <a:pt x="31" y="3830554"/>
                  <a:pt x="-101" y="3808888"/>
                </a:cubicBezTo>
                <a:close/>
                <a:moveTo>
                  <a:pt x="-101" y="3651581"/>
                </a:moveTo>
                <a:cubicBezTo>
                  <a:pt x="-101" y="3629849"/>
                  <a:pt x="17561" y="3612188"/>
                  <a:pt x="39292" y="3612188"/>
                </a:cubicBezTo>
                <a:lnTo>
                  <a:pt x="39292" y="3612188"/>
                </a:lnTo>
                <a:cubicBezTo>
                  <a:pt x="61024" y="3612188"/>
                  <a:pt x="78685" y="3629849"/>
                  <a:pt x="78685" y="3651581"/>
                </a:cubicBezTo>
                <a:lnTo>
                  <a:pt x="78685" y="3651581"/>
                </a:lnTo>
                <a:cubicBezTo>
                  <a:pt x="78685" y="3673312"/>
                  <a:pt x="61024" y="3690973"/>
                  <a:pt x="39292" y="3690973"/>
                </a:cubicBezTo>
                <a:lnTo>
                  <a:pt x="39292" y="3690973"/>
                </a:lnTo>
                <a:cubicBezTo>
                  <a:pt x="17561" y="3690973"/>
                  <a:pt x="-101" y="3673312"/>
                  <a:pt x="-101" y="3651581"/>
                </a:cubicBezTo>
                <a:cubicBezTo>
                  <a:pt x="-101" y="3651515"/>
                  <a:pt x="-101" y="3651384"/>
                  <a:pt x="-101" y="3651318"/>
                </a:cubicBezTo>
                <a:close/>
                <a:moveTo>
                  <a:pt x="-101" y="3494601"/>
                </a:moveTo>
                <a:cubicBezTo>
                  <a:pt x="-298" y="3472869"/>
                  <a:pt x="17167" y="3455011"/>
                  <a:pt x="38899" y="3454814"/>
                </a:cubicBezTo>
                <a:cubicBezTo>
                  <a:pt x="39029" y="3454814"/>
                  <a:pt x="39161" y="3454814"/>
                  <a:pt x="39292" y="3454814"/>
                </a:cubicBezTo>
                <a:lnTo>
                  <a:pt x="39292" y="3454814"/>
                </a:lnTo>
                <a:cubicBezTo>
                  <a:pt x="61024" y="3454814"/>
                  <a:pt x="78685" y="3472476"/>
                  <a:pt x="78685" y="3494207"/>
                </a:cubicBezTo>
                <a:cubicBezTo>
                  <a:pt x="78685" y="3494338"/>
                  <a:pt x="78685" y="3494470"/>
                  <a:pt x="78685" y="3494601"/>
                </a:cubicBezTo>
                <a:lnTo>
                  <a:pt x="78685" y="3494601"/>
                </a:lnTo>
                <a:cubicBezTo>
                  <a:pt x="78685" y="3516332"/>
                  <a:pt x="61024" y="3533994"/>
                  <a:pt x="39292" y="3533994"/>
                </a:cubicBezTo>
                <a:lnTo>
                  <a:pt x="39292" y="3533994"/>
                </a:lnTo>
                <a:cubicBezTo>
                  <a:pt x="17561" y="3533994"/>
                  <a:pt x="-101" y="3516332"/>
                  <a:pt x="-101" y="3494601"/>
                </a:cubicBezTo>
                <a:close/>
                <a:moveTo>
                  <a:pt x="-101" y="3337424"/>
                </a:moveTo>
                <a:cubicBezTo>
                  <a:pt x="-101" y="3315693"/>
                  <a:pt x="17561" y="3298032"/>
                  <a:pt x="39292" y="3298032"/>
                </a:cubicBezTo>
                <a:lnTo>
                  <a:pt x="39292" y="3298032"/>
                </a:lnTo>
                <a:cubicBezTo>
                  <a:pt x="61024" y="3298032"/>
                  <a:pt x="78685" y="3315693"/>
                  <a:pt x="78685" y="3337424"/>
                </a:cubicBezTo>
                <a:lnTo>
                  <a:pt x="78685" y="3337424"/>
                </a:lnTo>
                <a:cubicBezTo>
                  <a:pt x="78685" y="3359156"/>
                  <a:pt x="61024" y="3376817"/>
                  <a:pt x="39292" y="3376817"/>
                </a:cubicBezTo>
                <a:lnTo>
                  <a:pt x="39292" y="3376817"/>
                </a:lnTo>
                <a:cubicBezTo>
                  <a:pt x="17561" y="3376817"/>
                  <a:pt x="-101" y="3359156"/>
                  <a:pt x="-101" y="3337424"/>
                </a:cubicBezTo>
                <a:close/>
                <a:moveTo>
                  <a:pt x="-101" y="3180314"/>
                </a:moveTo>
                <a:cubicBezTo>
                  <a:pt x="-101" y="3158582"/>
                  <a:pt x="17561" y="3140922"/>
                  <a:pt x="39292" y="3140922"/>
                </a:cubicBezTo>
                <a:lnTo>
                  <a:pt x="39292" y="3140922"/>
                </a:lnTo>
                <a:cubicBezTo>
                  <a:pt x="61024" y="3140922"/>
                  <a:pt x="78685" y="3158582"/>
                  <a:pt x="78685" y="3180314"/>
                </a:cubicBezTo>
                <a:lnTo>
                  <a:pt x="78685" y="3180314"/>
                </a:lnTo>
                <a:cubicBezTo>
                  <a:pt x="78685" y="3202045"/>
                  <a:pt x="61024" y="3219707"/>
                  <a:pt x="39292" y="3219707"/>
                </a:cubicBezTo>
                <a:lnTo>
                  <a:pt x="39292" y="3219707"/>
                </a:lnTo>
                <a:cubicBezTo>
                  <a:pt x="17561" y="3219707"/>
                  <a:pt x="-101" y="3202045"/>
                  <a:pt x="-101" y="3180314"/>
                </a:cubicBezTo>
                <a:close/>
                <a:moveTo>
                  <a:pt x="-101" y="3023334"/>
                </a:moveTo>
                <a:cubicBezTo>
                  <a:pt x="-101" y="3001603"/>
                  <a:pt x="17561" y="2983942"/>
                  <a:pt x="39292" y="2983942"/>
                </a:cubicBezTo>
                <a:lnTo>
                  <a:pt x="39292" y="2983942"/>
                </a:lnTo>
                <a:cubicBezTo>
                  <a:pt x="61024" y="2983942"/>
                  <a:pt x="78685" y="3001603"/>
                  <a:pt x="78685" y="3023334"/>
                </a:cubicBezTo>
                <a:lnTo>
                  <a:pt x="78685" y="3023334"/>
                </a:lnTo>
                <a:cubicBezTo>
                  <a:pt x="78685" y="3045066"/>
                  <a:pt x="61024" y="3062727"/>
                  <a:pt x="39292" y="3062727"/>
                </a:cubicBezTo>
                <a:lnTo>
                  <a:pt x="39292" y="3062727"/>
                </a:lnTo>
                <a:cubicBezTo>
                  <a:pt x="17561" y="3062727"/>
                  <a:pt x="-101" y="3045066"/>
                  <a:pt x="-101" y="3023334"/>
                </a:cubicBezTo>
                <a:close/>
                <a:moveTo>
                  <a:pt x="-101" y="2866158"/>
                </a:moveTo>
                <a:cubicBezTo>
                  <a:pt x="-101" y="2844427"/>
                  <a:pt x="17561" y="2826766"/>
                  <a:pt x="39292" y="2826766"/>
                </a:cubicBezTo>
                <a:lnTo>
                  <a:pt x="39292" y="2826766"/>
                </a:lnTo>
                <a:cubicBezTo>
                  <a:pt x="61024" y="2826766"/>
                  <a:pt x="78685" y="2844427"/>
                  <a:pt x="78685" y="2866158"/>
                </a:cubicBezTo>
                <a:lnTo>
                  <a:pt x="78685" y="2866158"/>
                </a:lnTo>
                <a:cubicBezTo>
                  <a:pt x="78685" y="2887890"/>
                  <a:pt x="61024" y="2905551"/>
                  <a:pt x="39292" y="2905551"/>
                </a:cubicBezTo>
                <a:lnTo>
                  <a:pt x="39292" y="2905551"/>
                </a:lnTo>
                <a:cubicBezTo>
                  <a:pt x="17561" y="2905551"/>
                  <a:pt x="-101" y="2887890"/>
                  <a:pt x="-101" y="2866158"/>
                </a:cubicBezTo>
                <a:close/>
                <a:moveTo>
                  <a:pt x="-101" y="2709047"/>
                </a:moveTo>
                <a:cubicBezTo>
                  <a:pt x="-101" y="2687316"/>
                  <a:pt x="17561" y="2669655"/>
                  <a:pt x="39292" y="2669655"/>
                </a:cubicBezTo>
                <a:lnTo>
                  <a:pt x="39292" y="2669655"/>
                </a:lnTo>
                <a:cubicBezTo>
                  <a:pt x="61024" y="2669655"/>
                  <a:pt x="78685" y="2687316"/>
                  <a:pt x="78685" y="2709047"/>
                </a:cubicBezTo>
                <a:lnTo>
                  <a:pt x="78685" y="2709047"/>
                </a:lnTo>
                <a:cubicBezTo>
                  <a:pt x="78685" y="2730779"/>
                  <a:pt x="61024" y="2748440"/>
                  <a:pt x="39292" y="2748440"/>
                </a:cubicBezTo>
                <a:lnTo>
                  <a:pt x="39292" y="2748440"/>
                </a:lnTo>
                <a:cubicBezTo>
                  <a:pt x="17561" y="2748440"/>
                  <a:pt x="-101" y="2730779"/>
                  <a:pt x="-101" y="2709047"/>
                </a:cubicBezTo>
                <a:close/>
                <a:moveTo>
                  <a:pt x="-101" y="2552068"/>
                </a:moveTo>
                <a:cubicBezTo>
                  <a:pt x="-101" y="2530337"/>
                  <a:pt x="17561" y="2512675"/>
                  <a:pt x="39292" y="2512675"/>
                </a:cubicBezTo>
                <a:lnTo>
                  <a:pt x="39292" y="2512675"/>
                </a:lnTo>
                <a:cubicBezTo>
                  <a:pt x="61024" y="2512675"/>
                  <a:pt x="78685" y="2530337"/>
                  <a:pt x="78685" y="2552068"/>
                </a:cubicBezTo>
                <a:lnTo>
                  <a:pt x="78685" y="2552068"/>
                </a:lnTo>
                <a:cubicBezTo>
                  <a:pt x="78685" y="2573800"/>
                  <a:pt x="61024" y="2591460"/>
                  <a:pt x="39292" y="2591460"/>
                </a:cubicBezTo>
                <a:lnTo>
                  <a:pt x="39292" y="2591460"/>
                </a:lnTo>
                <a:cubicBezTo>
                  <a:pt x="17561" y="2591460"/>
                  <a:pt x="-101" y="2573800"/>
                  <a:pt x="-101" y="2552068"/>
                </a:cubicBezTo>
                <a:close/>
                <a:moveTo>
                  <a:pt x="-101" y="2394892"/>
                </a:moveTo>
                <a:cubicBezTo>
                  <a:pt x="-101" y="2373160"/>
                  <a:pt x="17561" y="2355499"/>
                  <a:pt x="39292" y="2355499"/>
                </a:cubicBezTo>
                <a:lnTo>
                  <a:pt x="39292" y="2355499"/>
                </a:lnTo>
                <a:cubicBezTo>
                  <a:pt x="61024" y="2355499"/>
                  <a:pt x="78685" y="2373160"/>
                  <a:pt x="78685" y="2394892"/>
                </a:cubicBezTo>
                <a:lnTo>
                  <a:pt x="78685" y="2394892"/>
                </a:lnTo>
                <a:cubicBezTo>
                  <a:pt x="78685" y="2416623"/>
                  <a:pt x="61024" y="2434284"/>
                  <a:pt x="39292" y="2434284"/>
                </a:cubicBezTo>
                <a:lnTo>
                  <a:pt x="39292" y="2434284"/>
                </a:lnTo>
                <a:cubicBezTo>
                  <a:pt x="17561" y="2434284"/>
                  <a:pt x="-101" y="2416623"/>
                  <a:pt x="-101" y="2394892"/>
                </a:cubicBezTo>
                <a:close/>
                <a:moveTo>
                  <a:pt x="-101" y="2237912"/>
                </a:moveTo>
                <a:cubicBezTo>
                  <a:pt x="-101" y="2216181"/>
                  <a:pt x="17561" y="2198520"/>
                  <a:pt x="39292" y="2198520"/>
                </a:cubicBezTo>
                <a:lnTo>
                  <a:pt x="39292" y="2198520"/>
                </a:lnTo>
                <a:cubicBezTo>
                  <a:pt x="61024" y="2198520"/>
                  <a:pt x="78685" y="2216181"/>
                  <a:pt x="78685" y="2237912"/>
                </a:cubicBezTo>
                <a:lnTo>
                  <a:pt x="78685" y="2237912"/>
                </a:lnTo>
                <a:cubicBezTo>
                  <a:pt x="78685" y="2259644"/>
                  <a:pt x="61024" y="2277305"/>
                  <a:pt x="39292" y="2277305"/>
                </a:cubicBezTo>
                <a:lnTo>
                  <a:pt x="39292" y="2277305"/>
                </a:lnTo>
                <a:cubicBezTo>
                  <a:pt x="17561" y="2277305"/>
                  <a:pt x="-101" y="2259644"/>
                  <a:pt x="-101" y="2237912"/>
                </a:cubicBezTo>
                <a:close/>
                <a:moveTo>
                  <a:pt x="-101" y="2080802"/>
                </a:moveTo>
                <a:cubicBezTo>
                  <a:pt x="-101" y="2059070"/>
                  <a:pt x="17561" y="2041409"/>
                  <a:pt x="39292" y="2041409"/>
                </a:cubicBezTo>
                <a:lnTo>
                  <a:pt x="39292" y="2041409"/>
                </a:lnTo>
                <a:cubicBezTo>
                  <a:pt x="61024" y="2041409"/>
                  <a:pt x="78685" y="2059070"/>
                  <a:pt x="78685" y="2080802"/>
                </a:cubicBezTo>
                <a:lnTo>
                  <a:pt x="78685" y="2080802"/>
                </a:lnTo>
                <a:cubicBezTo>
                  <a:pt x="78685" y="2102533"/>
                  <a:pt x="61024" y="2120194"/>
                  <a:pt x="39292" y="2120194"/>
                </a:cubicBezTo>
                <a:lnTo>
                  <a:pt x="39292" y="2120194"/>
                </a:lnTo>
                <a:cubicBezTo>
                  <a:pt x="17561" y="2120194"/>
                  <a:pt x="-101" y="2102533"/>
                  <a:pt x="-101" y="2080802"/>
                </a:cubicBezTo>
                <a:close/>
                <a:moveTo>
                  <a:pt x="-101" y="1923691"/>
                </a:moveTo>
                <a:cubicBezTo>
                  <a:pt x="-101" y="1901959"/>
                  <a:pt x="17561" y="1884298"/>
                  <a:pt x="39292" y="1884298"/>
                </a:cubicBezTo>
                <a:lnTo>
                  <a:pt x="39292" y="1884298"/>
                </a:lnTo>
                <a:cubicBezTo>
                  <a:pt x="61024" y="1884298"/>
                  <a:pt x="78685" y="1901959"/>
                  <a:pt x="78685" y="1923691"/>
                </a:cubicBezTo>
                <a:lnTo>
                  <a:pt x="78685" y="1923691"/>
                </a:lnTo>
                <a:cubicBezTo>
                  <a:pt x="78685" y="1945422"/>
                  <a:pt x="61024" y="1963083"/>
                  <a:pt x="39292" y="1963083"/>
                </a:cubicBezTo>
                <a:lnTo>
                  <a:pt x="39292" y="1963083"/>
                </a:lnTo>
                <a:cubicBezTo>
                  <a:pt x="17561" y="1963083"/>
                  <a:pt x="-101" y="1945422"/>
                  <a:pt x="-101" y="1923691"/>
                </a:cubicBezTo>
                <a:close/>
                <a:moveTo>
                  <a:pt x="-101" y="1766646"/>
                </a:moveTo>
                <a:cubicBezTo>
                  <a:pt x="-101" y="1744888"/>
                  <a:pt x="17561" y="1727253"/>
                  <a:pt x="39292" y="1727253"/>
                </a:cubicBezTo>
                <a:lnTo>
                  <a:pt x="39292" y="1727253"/>
                </a:lnTo>
                <a:cubicBezTo>
                  <a:pt x="61024" y="1727253"/>
                  <a:pt x="78685" y="1744888"/>
                  <a:pt x="78685" y="1766646"/>
                </a:cubicBezTo>
                <a:lnTo>
                  <a:pt x="78685" y="1766646"/>
                </a:lnTo>
                <a:cubicBezTo>
                  <a:pt x="78685" y="1788404"/>
                  <a:pt x="61024" y="1806038"/>
                  <a:pt x="39292" y="1806038"/>
                </a:cubicBezTo>
                <a:lnTo>
                  <a:pt x="39292" y="1806038"/>
                </a:lnTo>
                <a:cubicBezTo>
                  <a:pt x="17561" y="1806038"/>
                  <a:pt x="-101" y="1788404"/>
                  <a:pt x="-101" y="1766646"/>
                </a:cubicBezTo>
                <a:close/>
                <a:moveTo>
                  <a:pt x="-101" y="1609535"/>
                </a:moveTo>
                <a:cubicBezTo>
                  <a:pt x="-101" y="1587777"/>
                  <a:pt x="17561" y="1570143"/>
                  <a:pt x="39292" y="1570143"/>
                </a:cubicBezTo>
                <a:lnTo>
                  <a:pt x="39292" y="1570143"/>
                </a:lnTo>
                <a:cubicBezTo>
                  <a:pt x="61024" y="1570143"/>
                  <a:pt x="78685" y="1587777"/>
                  <a:pt x="78685" y="1609535"/>
                </a:cubicBezTo>
                <a:lnTo>
                  <a:pt x="78685" y="1609535"/>
                </a:lnTo>
                <a:cubicBezTo>
                  <a:pt x="78685" y="1631293"/>
                  <a:pt x="61024" y="1648928"/>
                  <a:pt x="39292" y="1648928"/>
                </a:cubicBezTo>
                <a:lnTo>
                  <a:pt x="39292" y="1648928"/>
                </a:lnTo>
                <a:cubicBezTo>
                  <a:pt x="17561" y="1648928"/>
                  <a:pt x="-101" y="1631293"/>
                  <a:pt x="-101" y="1609535"/>
                </a:cubicBezTo>
                <a:cubicBezTo>
                  <a:pt x="-101" y="1609515"/>
                  <a:pt x="-101" y="1609489"/>
                  <a:pt x="-101" y="1609469"/>
                </a:cubicBezTo>
                <a:close/>
                <a:moveTo>
                  <a:pt x="-101" y="1452424"/>
                </a:moveTo>
                <a:cubicBezTo>
                  <a:pt x="-101" y="1430666"/>
                  <a:pt x="17561" y="1413032"/>
                  <a:pt x="39292" y="1413032"/>
                </a:cubicBezTo>
                <a:lnTo>
                  <a:pt x="39292" y="1413032"/>
                </a:lnTo>
                <a:cubicBezTo>
                  <a:pt x="61024" y="1413032"/>
                  <a:pt x="78685" y="1430666"/>
                  <a:pt x="78685" y="1452424"/>
                </a:cubicBezTo>
                <a:lnTo>
                  <a:pt x="78685" y="1452424"/>
                </a:lnTo>
                <a:cubicBezTo>
                  <a:pt x="78685" y="1474182"/>
                  <a:pt x="61024" y="1491817"/>
                  <a:pt x="39292" y="1491817"/>
                </a:cubicBezTo>
                <a:lnTo>
                  <a:pt x="39292" y="1491817"/>
                </a:lnTo>
                <a:cubicBezTo>
                  <a:pt x="17561" y="1491817"/>
                  <a:pt x="-101" y="1474182"/>
                  <a:pt x="-101" y="1452424"/>
                </a:cubicBezTo>
                <a:close/>
                <a:moveTo>
                  <a:pt x="-101" y="1295379"/>
                </a:moveTo>
                <a:cubicBezTo>
                  <a:pt x="-101" y="1273621"/>
                  <a:pt x="17561" y="1255987"/>
                  <a:pt x="39292" y="1255987"/>
                </a:cubicBezTo>
                <a:lnTo>
                  <a:pt x="39292" y="1255987"/>
                </a:lnTo>
                <a:cubicBezTo>
                  <a:pt x="61024" y="1255987"/>
                  <a:pt x="78685" y="1273621"/>
                  <a:pt x="78685" y="1295379"/>
                </a:cubicBezTo>
                <a:lnTo>
                  <a:pt x="78685" y="1295379"/>
                </a:lnTo>
                <a:cubicBezTo>
                  <a:pt x="78685" y="1317137"/>
                  <a:pt x="61024" y="1334772"/>
                  <a:pt x="39292" y="1334772"/>
                </a:cubicBezTo>
                <a:lnTo>
                  <a:pt x="39292" y="1334772"/>
                </a:lnTo>
                <a:cubicBezTo>
                  <a:pt x="17561" y="1334772"/>
                  <a:pt x="-101" y="1317137"/>
                  <a:pt x="-101" y="1295379"/>
                </a:cubicBezTo>
                <a:close/>
                <a:moveTo>
                  <a:pt x="-101" y="1138268"/>
                </a:moveTo>
                <a:cubicBezTo>
                  <a:pt x="-101" y="1116511"/>
                  <a:pt x="17561" y="1098876"/>
                  <a:pt x="39292" y="1098876"/>
                </a:cubicBezTo>
                <a:lnTo>
                  <a:pt x="39292" y="1098876"/>
                </a:lnTo>
                <a:cubicBezTo>
                  <a:pt x="61024" y="1098876"/>
                  <a:pt x="78685" y="1116511"/>
                  <a:pt x="78685" y="1138268"/>
                </a:cubicBezTo>
                <a:lnTo>
                  <a:pt x="78685" y="1138268"/>
                </a:lnTo>
                <a:cubicBezTo>
                  <a:pt x="78685" y="1160026"/>
                  <a:pt x="61024" y="1177661"/>
                  <a:pt x="39292" y="1177661"/>
                </a:cubicBezTo>
                <a:lnTo>
                  <a:pt x="39292" y="1177661"/>
                </a:lnTo>
                <a:cubicBezTo>
                  <a:pt x="17561" y="1177661"/>
                  <a:pt x="-101" y="1160026"/>
                  <a:pt x="-101" y="1138268"/>
                </a:cubicBezTo>
                <a:close/>
                <a:moveTo>
                  <a:pt x="-101" y="981289"/>
                </a:moveTo>
                <a:cubicBezTo>
                  <a:pt x="-101" y="959531"/>
                  <a:pt x="17561" y="941897"/>
                  <a:pt x="39292" y="941897"/>
                </a:cubicBezTo>
                <a:lnTo>
                  <a:pt x="39292" y="941897"/>
                </a:lnTo>
                <a:cubicBezTo>
                  <a:pt x="61024" y="941897"/>
                  <a:pt x="78685" y="959531"/>
                  <a:pt x="78685" y="981289"/>
                </a:cubicBezTo>
                <a:lnTo>
                  <a:pt x="78685" y="981289"/>
                </a:lnTo>
                <a:cubicBezTo>
                  <a:pt x="78685" y="1003047"/>
                  <a:pt x="61024" y="1020682"/>
                  <a:pt x="39292" y="1020682"/>
                </a:cubicBezTo>
                <a:lnTo>
                  <a:pt x="39292" y="1020682"/>
                </a:lnTo>
                <a:cubicBezTo>
                  <a:pt x="17561" y="1020682"/>
                  <a:pt x="-101" y="1003047"/>
                  <a:pt x="-101" y="981289"/>
                </a:cubicBezTo>
                <a:close/>
                <a:moveTo>
                  <a:pt x="-101" y="824113"/>
                </a:moveTo>
                <a:cubicBezTo>
                  <a:pt x="-101" y="802355"/>
                  <a:pt x="17561" y="784720"/>
                  <a:pt x="39292" y="784720"/>
                </a:cubicBezTo>
                <a:lnTo>
                  <a:pt x="39292" y="784720"/>
                </a:lnTo>
                <a:cubicBezTo>
                  <a:pt x="61024" y="784720"/>
                  <a:pt x="78685" y="802355"/>
                  <a:pt x="78685" y="824113"/>
                </a:cubicBezTo>
                <a:lnTo>
                  <a:pt x="78685" y="824113"/>
                </a:lnTo>
                <a:cubicBezTo>
                  <a:pt x="78685" y="845870"/>
                  <a:pt x="61024" y="863505"/>
                  <a:pt x="39292" y="863505"/>
                </a:cubicBezTo>
                <a:lnTo>
                  <a:pt x="39292" y="863505"/>
                </a:lnTo>
                <a:cubicBezTo>
                  <a:pt x="17561" y="863505"/>
                  <a:pt x="-101" y="845870"/>
                  <a:pt x="-101" y="824113"/>
                </a:cubicBezTo>
                <a:close/>
                <a:moveTo>
                  <a:pt x="-101" y="667002"/>
                </a:moveTo>
                <a:cubicBezTo>
                  <a:pt x="-101" y="645244"/>
                  <a:pt x="17561" y="627610"/>
                  <a:pt x="39292" y="627610"/>
                </a:cubicBezTo>
                <a:lnTo>
                  <a:pt x="39292" y="627610"/>
                </a:lnTo>
                <a:cubicBezTo>
                  <a:pt x="61024" y="627610"/>
                  <a:pt x="78685" y="645244"/>
                  <a:pt x="78685" y="667002"/>
                </a:cubicBezTo>
                <a:lnTo>
                  <a:pt x="78685" y="667002"/>
                </a:lnTo>
                <a:cubicBezTo>
                  <a:pt x="78685" y="688760"/>
                  <a:pt x="61024" y="706395"/>
                  <a:pt x="39292" y="706395"/>
                </a:cubicBezTo>
                <a:lnTo>
                  <a:pt x="39292" y="706395"/>
                </a:lnTo>
                <a:cubicBezTo>
                  <a:pt x="17561" y="706395"/>
                  <a:pt x="-101" y="688760"/>
                  <a:pt x="-101" y="667002"/>
                </a:cubicBezTo>
                <a:close/>
                <a:moveTo>
                  <a:pt x="-101" y="510022"/>
                </a:moveTo>
                <a:cubicBezTo>
                  <a:pt x="-101" y="488265"/>
                  <a:pt x="17561" y="470630"/>
                  <a:pt x="39292" y="470630"/>
                </a:cubicBezTo>
                <a:lnTo>
                  <a:pt x="39292" y="470630"/>
                </a:lnTo>
                <a:cubicBezTo>
                  <a:pt x="61024" y="470630"/>
                  <a:pt x="78685" y="488265"/>
                  <a:pt x="78685" y="510022"/>
                </a:cubicBezTo>
                <a:lnTo>
                  <a:pt x="78685" y="510022"/>
                </a:lnTo>
                <a:cubicBezTo>
                  <a:pt x="78685" y="531780"/>
                  <a:pt x="61024" y="549415"/>
                  <a:pt x="39292" y="549415"/>
                </a:cubicBezTo>
                <a:lnTo>
                  <a:pt x="39292" y="549415"/>
                </a:lnTo>
                <a:cubicBezTo>
                  <a:pt x="17561" y="549415"/>
                  <a:pt x="-101" y="531780"/>
                  <a:pt x="-101" y="510022"/>
                </a:cubicBezTo>
                <a:close/>
                <a:moveTo>
                  <a:pt x="-101" y="352912"/>
                </a:moveTo>
                <a:cubicBezTo>
                  <a:pt x="-101" y="331154"/>
                  <a:pt x="17561" y="313519"/>
                  <a:pt x="39292" y="313519"/>
                </a:cubicBezTo>
                <a:lnTo>
                  <a:pt x="39292" y="313519"/>
                </a:lnTo>
                <a:cubicBezTo>
                  <a:pt x="61024" y="313519"/>
                  <a:pt x="78685" y="331154"/>
                  <a:pt x="78685" y="352912"/>
                </a:cubicBezTo>
                <a:lnTo>
                  <a:pt x="78685" y="352912"/>
                </a:lnTo>
                <a:cubicBezTo>
                  <a:pt x="78685" y="374670"/>
                  <a:pt x="61024" y="392304"/>
                  <a:pt x="39292" y="392304"/>
                </a:cubicBezTo>
                <a:lnTo>
                  <a:pt x="39292" y="392304"/>
                </a:lnTo>
                <a:cubicBezTo>
                  <a:pt x="17561" y="392304"/>
                  <a:pt x="-101" y="374670"/>
                  <a:pt x="-101" y="352912"/>
                </a:cubicBezTo>
                <a:close/>
                <a:moveTo>
                  <a:pt x="-101" y="195735"/>
                </a:moveTo>
                <a:cubicBezTo>
                  <a:pt x="-101" y="173978"/>
                  <a:pt x="17561" y="156343"/>
                  <a:pt x="39292" y="156343"/>
                </a:cubicBezTo>
                <a:lnTo>
                  <a:pt x="39292" y="156343"/>
                </a:lnTo>
                <a:cubicBezTo>
                  <a:pt x="61024" y="156343"/>
                  <a:pt x="78685" y="173978"/>
                  <a:pt x="78685" y="195735"/>
                </a:cubicBezTo>
                <a:lnTo>
                  <a:pt x="78685" y="195735"/>
                </a:lnTo>
                <a:cubicBezTo>
                  <a:pt x="78685" y="217493"/>
                  <a:pt x="61024" y="235128"/>
                  <a:pt x="39292" y="235128"/>
                </a:cubicBezTo>
                <a:lnTo>
                  <a:pt x="39292" y="235128"/>
                </a:lnTo>
                <a:cubicBezTo>
                  <a:pt x="17561" y="235128"/>
                  <a:pt x="-101" y="217493"/>
                  <a:pt x="-101" y="195735"/>
                </a:cubicBezTo>
                <a:close/>
                <a:moveTo>
                  <a:pt x="-101" y="38756"/>
                </a:moveTo>
                <a:cubicBezTo>
                  <a:pt x="-101" y="16998"/>
                  <a:pt x="17561" y="-636"/>
                  <a:pt x="39292" y="-636"/>
                </a:cubicBezTo>
                <a:lnTo>
                  <a:pt x="39292" y="-636"/>
                </a:lnTo>
                <a:cubicBezTo>
                  <a:pt x="61024" y="-636"/>
                  <a:pt x="78685" y="16998"/>
                  <a:pt x="78685" y="38756"/>
                </a:cubicBezTo>
                <a:lnTo>
                  <a:pt x="78685" y="38756"/>
                </a:lnTo>
                <a:cubicBezTo>
                  <a:pt x="78685" y="60514"/>
                  <a:pt x="61024" y="78149"/>
                  <a:pt x="39292" y="78149"/>
                </a:cubicBezTo>
                <a:lnTo>
                  <a:pt x="39292" y="78149"/>
                </a:lnTo>
                <a:cubicBezTo>
                  <a:pt x="17561" y="78149"/>
                  <a:pt x="-101" y="60514"/>
                  <a:pt x="-101" y="38756"/>
                </a:cubicBezTo>
                <a:close/>
              </a:path>
            </a:pathLst>
          </a:custGeom>
          <a:gradFill>
            <a:gsLst>
              <a:gs pos="1000">
                <a:srgbClr val="BC5D22"/>
              </a:gs>
              <a:gs pos="9000">
                <a:srgbClr val="FFCE5E"/>
              </a:gs>
              <a:gs pos="21000">
                <a:srgbClr val="BC5D22"/>
              </a:gs>
              <a:gs pos="35000">
                <a:srgbClr val="FFCE5E"/>
              </a:gs>
              <a:gs pos="51000">
                <a:srgbClr val="BC5D22"/>
              </a:gs>
              <a:gs pos="55000">
                <a:srgbClr val="C56C2A"/>
              </a:gs>
              <a:gs pos="65000">
                <a:srgbClr val="DE9640"/>
              </a:gs>
              <a:gs pos="74000">
                <a:srgbClr val="F0B551"/>
              </a:gs>
              <a:gs pos="82000">
                <a:srgbClr val="FBC75A"/>
              </a:gs>
              <a:gs pos="87000">
                <a:srgbClr val="FFCE5E"/>
              </a:gs>
              <a:gs pos="100000">
                <a:srgbClr val="BC5D22"/>
              </a:gs>
            </a:gsLst>
            <a:lin ang="1804265" scaled="1"/>
          </a:gradFill>
          <a:ln w="656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38" name="Group 737">
            <a:extLst>
              <a:ext uri="{FF2B5EF4-FFF2-40B4-BE49-F238E27FC236}">
                <a16:creationId xmlns:a16="http://schemas.microsoft.com/office/drawing/2014/main" id="{8957A2B9-C515-1D93-9246-46F2FB02DEF7}"/>
              </a:ext>
            </a:extLst>
          </p:cNvPr>
          <p:cNvGrpSpPr/>
          <p:nvPr/>
        </p:nvGrpSpPr>
        <p:grpSpPr>
          <a:xfrm>
            <a:off x="0" y="3623110"/>
            <a:ext cx="12240755" cy="3232273"/>
            <a:chOff x="-48756" y="5262381"/>
            <a:chExt cx="12240755" cy="3232273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15C4E3B-81C9-43A1-FB52-0FA821DF7F8A}"/>
                </a:ext>
              </a:extLst>
            </p:cNvPr>
            <p:cNvSpPr/>
            <p:nvPr/>
          </p:nvSpPr>
          <p:spPr>
            <a:xfrm>
              <a:off x="741008" y="7856997"/>
              <a:ext cx="82949" cy="86102"/>
            </a:xfrm>
            <a:custGeom>
              <a:avLst/>
              <a:gdLst>
                <a:gd name="connsiteX0" fmla="*/ 39161 w 78997"/>
                <a:gd name="connsiteY0" fmla="*/ 78066 h 78703"/>
                <a:gd name="connsiteX1" fmla="*/ 31413 w 78997"/>
                <a:gd name="connsiteY1" fmla="*/ 77278 h 78703"/>
                <a:gd name="connsiteX2" fmla="*/ 23995 w 78997"/>
                <a:gd name="connsiteY2" fmla="*/ 75046 h 78703"/>
                <a:gd name="connsiteX3" fmla="*/ 17429 w 78997"/>
                <a:gd name="connsiteY3" fmla="*/ 71369 h 78703"/>
                <a:gd name="connsiteX4" fmla="*/ 6596 w 78997"/>
                <a:gd name="connsiteY4" fmla="*/ 60537 h 78703"/>
                <a:gd name="connsiteX5" fmla="*/ 2920 w 78997"/>
                <a:gd name="connsiteY5" fmla="*/ 53643 h 78703"/>
                <a:gd name="connsiteX6" fmla="*/ 687 w 78997"/>
                <a:gd name="connsiteY6" fmla="*/ 46224 h 78703"/>
                <a:gd name="connsiteX7" fmla="*/ 11520 w 78997"/>
                <a:gd name="connsiteY7" fmla="*/ 10443 h 78703"/>
                <a:gd name="connsiteX8" fmla="*/ 67326 w 78997"/>
                <a:gd name="connsiteY8" fmla="*/ 10443 h 78703"/>
                <a:gd name="connsiteX9" fmla="*/ 78094 w 78997"/>
                <a:gd name="connsiteY9" fmla="*/ 46224 h 78703"/>
                <a:gd name="connsiteX10" fmla="*/ 75861 w 78997"/>
                <a:gd name="connsiteY10" fmla="*/ 53643 h 78703"/>
                <a:gd name="connsiteX11" fmla="*/ 72185 w 78997"/>
                <a:gd name="connsiteY11" fmla="*/ 60537 h 78703"/>
                <a:gd name="connsiteX12" fmla="*/ 67326 w 78997"/>
                <a:gd name="connsiteY12" fmla="*/ 66445 h 78703"/>
                <a:gd name="connsiteX13" fmla="*/ 39161 w 78997"/>
                <a:gd name="connsiteY13" fmla="*/ 78066 h 7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97" h="78703">
                  <a:moveTo>
                    <a:pt x="39161" y="78066"/>
                  </a:moveTo>
                  <a:cubicBezTo>
                    <a:pt x="36561" y="78066"/>
                    <a:pt x="33961" y="77804"/>
                    <a:pt x="31413" y="77278"/>
                  </a:cubicBezTo>
                  <a:cubicBezTo>
                    <a:pt x="28879" y="76753"/>
                    <a:pt x="26397" y="75966"/>
                    <a:pt x="23995" y="75046"/>
                  </a:cubicBezTo>
                  <a:cubicBezTo>
                    <a:pt x="21716" y="73996"/>
                    <a:pt x="19523" y="72749"/>
                    <a:pt x="17429" y="71369"/>
                  </a:cubicBezTo>
                  <a:cubicBezTo>
                    <a:pt x="13194" y="68415"/>
                    <a:pt x="9518" y="64804"/>
                    <a:pt x="6596" y="60537"/>
                  </a:cubicBezTo>
                  <a:cubicBezTo>
                    <a:pt x="5204" y="58304"/>
                    <a:pt x="3977" y="56006"/>
                    <a:pt x="2920" y="53643"/>
                  </a:cubicBezTo>
                  <a:cubicBezTo>
                    <a:pt x="1908" y="51280"/>
                    <a:pt x="1160" y="48785"/>
                    <a:pt x="687" y="46224"/>
                  </a:cubicBezTo>
                  <a:cubicBezTo>
                    <a:pt x="-1952" y="33225"/>
                    <a:pt x="2118" y="19765"/>
                    <a:pt x="11520" y="10443"/>
                  </a:cubicBezTo>
                  <a:cubicBezTo>
                    <a:pt x="27198" y="-4329"/>
                    <a:pt x="51648" y="-4329"/>
                    <a:pt x="67326" y="10443"/>
                  </a:cubicBezTo>
                  <a:cubicBezTo>
                    <a:pt x="76702" y="19831"/>
                    <a:pt x="80753" y="33225"/>
                    <a:pt x="78094" y="46224"/>
                  </a:cubicBezTo>
                  <a:cubicBezTo>
                    <a:pt x="77562" y="48785"/>
                    <a:pt x="76813" y="51214"/>
                    <a:pt x="75861" y="53643"/>
                  </a:cubicBezTo>
                  <a:cubicBezTo>
                    <a:pt x="74804" y="56006"/>
                    <a:pt x="73577" y="58304"/>
                    <a:pt x="72185" y="60537"/>
                  </a:cubicBezTo>
                  <a:cubicBezTo>
                    <a:pt x="70754" y="62638"/>
                    <a:pt x="69125" y="64608"/>
                    <a:pt x="67326" y="66445"/>
                  </a:cubicBezTo>
                  <a:cubicBezTo>
                    <a:pt x="59875" y="73930"/>
                    <a:pt x="49731" y="78132"/>
                    <a:pt x="39161" y="78066"/>
                  </a:cubicBezTo>
                  <a:close/>
                </a:path>
              </a:pathLst>
            </a:custGeom>
            <a:gradFill>
              <a:gsLst>
                <a:gs pos="1000">
                  <a:srgbClr val="BC5D22"/>
                </a:gs>
                <a:gs pos="9000">
                  <a:srgbClr val="FFCE5E"/>
                </a:gs>
                <a:gs pos="21000">
                  <a:srgbClr val="BC5D22"/>
                </a:gs>
                <a:gs pos="35000">
                  <a:srgbClr val="FFCE5E"/>
                </a:gs>
                <a:gs pos="51000">
                  <a:srgbClr val="BC5D22"/>
                </a:gs>
                <a:gs pos="55000">
                  <a:srgbClr val="C56C2A"/>
                </a:gs>
                <a:gs pos="65000">
                  <a:srgbClr val="DE9640"/>
                </a:gs>
                <a:gs pos="74000">
                  <a:srgbClr val="F0B551"/>
                </a:gs>
                <a:gs pos="82000">
                  <a:srgbClr val="FBC75A"/>
                </a:gs>
                <a:gs pos="87000">
                  <a:srgbClr val="FFCE5E"/>
                </a:gs>
                <a:gs pos="100000">
                  <a:srgbClr val="BC5D22"/>
                </a:gs>
              </a:gsLst>
              <a:lin ang="1804250" scaled="1"/>
            </a:gra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1328F53-E401-EA17-5C40-7490E76A435A}"/>
                </a:ext>
              </a:extLst>
            </p:cNvPr>
            <p:cNvSpPr/>
            <p:nvPr/>
          </p:nvSpPr>
          <p:spPr>
            <a:xfrm>
              <a:off x="11380877" y="7856939"/>
              <a:ext cx="82658" cy="86172"/>
            </a:xfrm>
            <a:custGeom>
              <a:avLst/>
              <a:gdLst>
                <a:gd name="connsiteX0" fmla="*/ 39290 w 78719"/>
                <a:gd name="connsiteY0" fmla="*/ 78119 h 78767"/>
                <a:gd name="connsiteX1" fmla="*/ -102 w 78719"/>
                <a:gd name="connsiteY1" fmla="*/ 38726 h 78767"/>
                <a:gd name="connsiteX2" fmla="*/ 751 w 78719"/>
                <a:gd name="connsiteY2" fmla="*/ 30914 h 78767"/>
                <a:gd name="connsiteX3" fmla="*/ 2983 w 78719"/>
                <a:gd name="connsiteY3" fmla="*/ 23495 h 78767"/>
                <a:gd name="connsiteX4" fmla="*/ 6529 w 78719"/>
                <a:gd name="connsiteY4" fmla="*/ 16929 h 78767"/>
                <a:gd name="connsiteX5" fmla="*/ 11519 w 78719"/>
                <a:gd name="connsiteY5" fmla="*/ 10955 h 78767"/>
                <a:gd name="connsiteX6" fmla="*/ 17428 w 78719"/>
                <a:gd name="connsiteY6" fmla="*/ 5965 h 78767"/>
                <a:gd name="connsiteX7" fmla="*/ 23993 w 78719"/>
                <a:gd name="connsiteY7" fmla="*/ 2420 h 78767"/>
                <a:gd name="connsiteX8" fmla="*/ 31346 w 78719"/>
                <a:gd name="connsiteY8" fmla="*/ 122 h 78767"/>
                <a:gd name="connsiteX9" fmla="*/ 66996 w 78719"/>
                <a:gd name="connsiteY9" fmla="*/ 10955 h 78767"/>
                <a:gd name="connsiteX10" fmla="*/ 71855 w 78719"/>
                <a:gd name="connsiteY10" fmla="*/ 16929 h 78767"/>
                <a:gd name="connsiteX11" fmla="*/ 75597 w 78719"/>
                <a:gd name="connsiteY11" fmla="*/ 23495 h 78767"/>
                <a:gd name="connsiteX12" fmla="*/ 77829 w 78719"/>
                <a:gd name="connsiteY12" fmla="*/ 30914 h 78767"/>
                <a:gd name="connsiteX13" fmla="*/ 78617 w 78719"/>
                <a:gd name="connsiteY13" fmla="*/ 38726 h 78767"/>
                <a:gd name="connsiteX14" fmla="*/ 66996 w 78719"/>
                <a:gd name="connsiteY14" fmla="*/ 66695 h 78767"/>
                <a:gd name="connsiteX15" fmla="*/ 60957 w 78719"/>
                <a:gd name="connsiteY15" fmla="*/ 71619 h 78767"/>
                <a:gd name="connsiteX16" fmla="*/ 54391 w 78719"/>
                <a:gd name="connsiteY16" fmla="*/ 75296 h 78767"/>
                <a:gd name="connsiteX17" fmla="*/ 46972 w 78719"/>
                <a:gd name="connsiteY17" fmla="*/ 77528 h 78767"/>
                <a:gd name="connsiteX18" fmla="*/ 39290 w 78719"/>
                <a:gd name="connsiteY18" fmla="*/ 78119 h 7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719" h="78767">
                  <a:moveTo>
                    <a:pt x="39290" y="78119"/>
                  </a:moveTo>
                  <a:cubicBezTo>
                    <a:pt x="17558" y="78119"/>
                    <a:pt x="-102" y="60458"/>
                    <a:pt x="-102" y="38726"/>
                  </a:cubicBezTo>
                  <a:cubicBezTo>
                    <a:pt x="-102" y="36100"/>
                    <a:pt x="226" y="33474"/>
                    <a:pt x="751" y="30914"/>
                  </a:cubicBezTo>
                  <a:cubicBezTo>
                    <a:pt x="1211" y="28353"/>
                    <a:pt x="1998" y="25858"/>
                    <a:pt x="2983" y="23495"/>
                  </a:cubicBezTo>
                  <a:cubicBezTo>
                    <a:pt x="3968" y="21197"/>
                    <a:pt x="5150" y="19030"/>
                    <a:pt x="6529" y="16929"/>
                  </a:cubicBezTo>
                  <a:cubicBezTo>
                    <a:pt x="8039" y="14828"/>
                    <a:pt x="9680" y="12793"/>
                    <a:pt x="11519" y="10955"/>
                  </a:cubicBezTo>
                  <a:cubicBezTo>
                    <a:pt x="13357" y="9116"/>
                    <a:pt x="15326" y="7475"/>
                    <a:pt x="17428" y="5965"/>
                  </a:cubicBezTo>
                  <a:cubicBezTo>
                    <a:pt x="19528" y="4586"/>
                    <a:pt x="21695" y="3404"/>
                    <a:pt x="23993" y="2420"/>
                  </a:cubicBezTo>
                  <a:cubicBezTo>
                    <a:pt x="26357" y="1435"/>
                    <a:pt x="28852" y="647"/>
                    <a:pt x="31346" y="122"/>
                  </a:cubicBezTo>
                  <a:cubicBezTo>
                    <a:pt x="44280" y="-2439"/>
                    <a:pt x="57674" y="1567"/>
                    <a:pt x="66996" y="10955"/>
                  </a:cubicBezTo>
                  <a:cubicBezTo>
                    <a:pt x="68769" y="12793"/>
                    <a:pt x="70410" y="14828"/>
                    <a:pt x="71855" y="16929"/>
                  </a:cubicBezTo>
                  <a:cubicBezTo>
                    <a:pt x="73299" y="19030"/>
                    <a:pt x="74547" y="21197"/>
                    <a:pt x="75597" y="23495"/>
                  </a:cubicBezTo>
                  <a:cubicBezTo>
                    <a:pt x="76517" y="25924"/>
                    <a:pt x="77239" y="28419"/>
                    <a:pt x="77829" y="30914"/>
                  </a:cubicBezTo>
                  <a:cubicBezTo>
                    <a:pt x="78354" y="33474"/>
                    <a:pt x="78617" y="36100"/>
                    <a:pt x="78617" y="38726"/>
                  </a:cubicBezTo>
                  <a:cubicBezTo>
                    <a:pt x="78617" y="49231"/>
                    <a:pt x="74415" y="59276"/>
                    <a:pt x="66996" y="66695"/>
                  </a:cubicBezTo>
                  <a:cubicBezTo>
                    <a:pt x="65158" y="68534"/>
                    <a:pt x="63123" y="70175"/>
                    <a:pt x="60957" y="71619"/>
                  </a:cubicBezTo>
                  <a:cubicBezTo>
                    <a:pt x="58855" y="73063"/>
                    <a:pt x="56689" y="74245"/>
                    <a:pt x="54391" y="75296"/>
                  </a:cubicBezTo>
                  <a:cubicBezTo>
                    <a:pt x="51961" y="76215"/>
                    <a:pt x="49467" y="76938"/>
                    <a:pt x="46972" y="77528"/>
                  </a:cubicBezTo>
                  <a:cubicBezTo>
                    <a:pt x="44412" y="77987"/>
                    <a:pt x="41851" y="78185"/>
                    <a:pt x="39290" y="78119"/>
                  </a:cubicBezTo>
                  <a:close/>
                </a:path>
              </a:pathLst>
            </a:custGeom>
            <a:gradFill>
              <a:gsLst>
                <a:gs pos="1000">
                  <a:srgbClr val="BC5D22"/>
                </a:gs>
                <a:gs pos="9000">
                  <a:srgbClr val="FFCE5E"/>
                </a:gs>
                <a:gs pos="21000">
                  <a:srgbClr val="BC5D22"/>
                </a:gs>
                <a:gs pos="35000">
                  <a:srgbClr val="FFCE5E"/>
                </a:gs>
                <a:gs pos="51000">
                  <a:srgbClr val="BC5D22"/>
                </a:gs>
                <a:gs pos="55000">
                  <a:srgbClr val="C56C2A"/>
                </a:gs>
                <a:gs pos="65000">
                  <a:srgbClr val="DE9640"/>
                </a:gs>
                <a:gs pos="74000">
                  <a:srgbClr val="F0B551"/>
                </a:gs>
                <a:gs pos="82000">
                  <a:srgbClr val="FBC75A"/>
                </a:gs>
                <a:gs pos="87000">
                  <a:srgbClr val="FFCE5E"/>
                </a:gs>
                <a:gs pos="100000">
                  <a:srgbClr val="BC5D22"/>
                </a:gs>
              </a:gsLst>
              <a:lin ang="1804249" scaled="1"/>
            </a:gra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DB7FAD3-AEC8-2EEB-67AB-38410E0DE708}"/>
                </a:ext>
              </a:extLst>
            </p:cNvPr>
            <p:cNvSpPr/>
            <p:nvPr/>
          </p:nvSpPr>
          <p:spPr>
            <a:xfrm>
              <a:off x="907085" y="7856692"/>
              <a:ext cx="10390100" cy="86192"/>
            </a:xfrm>
            <a:custGeom>
              <a:avLst/>
              <a:gdLst>
                <a:gd name="connsiteX0" fmla="*/ 9816132 w 9895019"/>
                <a:gd name="connsiteY0" fmla="*/ 38756 h 78785"/>
                <a:gd name="connsiteX1" fmla="*/ 9855524 w 9895019"/>
                <a:gd name="connsiteY1" fmla="*/ -636 h 78785"/>
                <a:gd name="connsiteX2" fmla="*/ 9855524 w 9895019"/>
                <a:gd name="connsiteY2" fmla="*/ -636 h 78785"/>
                <a:gd name="connsiteX3" fmla="*/ 9894917 w 9895019"/>
                <a:gd name="connsiteY3" fmla="*/ 38756 h 78785"/>
                <a:gd name="connsiteX4" fmla="*/ 9894917 w 9895019"/>
                <a:gd name="connsiteY4" fmla="*/ 38756 h 78785"/>
                <a:gd name="connsiteX5" fmla="*/ 9855524 w 9895019"/>
                <a:gd name="connsiteY5" fmla="*/ 78149 h 78785"/>
                <a:gd name="connsiteX6" fmla="*/ 9855524 w 9895019"/>
                <a:gd name="connsiteY6" fmla="*/ 78149 h 78785"/>
                <a:gd name="connsiteX7" fmla="*/ 9816132 w 9895019"/>
                <a:gd name="connsiteY7" fmla="*/ 38756 h 78785"/>
                <a:gd name="connsiteX8" fmla="*/ 9657905 w 9895019"/>
                <a:gd name="connsiteY8" fmla="*/ 38756 h 78785"/>
                <a:gd name="connsiteX9" fmla="*/ 9697298 w 9895019"/>
                <a:gd name="connsiteY9" fmla="*/ -636 h 78785"/>
                <a:gd name="connsiteX10" fmla="*/ 9697298 w 9895019"/>
                <a:gd name="connsiteY10" fmla="*/ -636 h 78785"/>
                <a:gd name="connsiteX11" fmla="*/ 9736690 w 9895019"/>
                <a:gd name="connsiteY11" fmla="*/ 38756 h 78785"/>
                <a:gd name="connsiteX12" fmla="*/ 9736690 w 9895019"/>
                <a:gd name="connsiteY12" fmla="*/ 38756 h 78785"/>
                <a:gd name="connsiteX13" fmla="*/ 9697298 w 9895019"/>
                <a:gd name="connsiteY13" fmla="*/ 78149 h 78785"/>
                <a:gd name="connsiteX14" fmla="*/ 9697298 w 9895019"/>
                <a:gd name="connsiteY14" fmla="*/ 78149 h 78785"/>
                <a:gd name="connsiteX15" fmla="*/ 9657774 w 9895019"/>
                <a:gd name="connsiteY15" fmla="*/ 38887 h 78785"/>
                <a:gd name="connsiteX16" fmla="*/ 9657774 w 9895019"/>
                <a:gd name="connsiteY16" fmla="*/ 38756 h 78785"/>
                <a:gd name="connsiteX17" fmla="*/ 9499547 w 9895019"/>
                <a:gd name="connsiteY17" fmla="*/ 38756 h 78785"/>
                <a:gd name="connsiteX18" fmla="*/ 9538940 w 9895019"/>
                <a:gd name="connsiteY18" fmla="*/ -636 h 78785"/>
                <a:gd name="connsiteX19" fmla="*/ 9538940 w 9895019"/>
                <a:gd name="connsiteY19" fmla="*/ -636 h 78785"/>
                <a:gd name="connsiteX20" fmla="*/ 9578332 w 9895019"/>
                <a:gd name="connsiteY20" fmla="*/ 38756 h 78785"/>
                <a:gd name="connsiteX21" fmla="*/ 9578332 w 9895019"/>
                <a:gd name="connsiteY21" fmla="*/ 38756 h 78785"/>
                <a:gd name="connsiteX22" fmla="*/ 9538940 w 9895019"/>
                <a:gd name="connsiteY22" fmla="*/ 78149 h 78785"/>
                <a:gd name="connsiteX23" fmla="*/ 9538940 w 9895019"/>
                <a:gd name="connsiteY23" fmla="*/ 78149 h 78785"/>
                <a:gd name="connsiteX24" fmla="*/ 9499547 w 9895019"/>
                <a:gd name="connsiteY24" fmla="*/ 38756 h 78785"/>
                <a:gd name="connsiteX25" fmla="*/ 9341123 w 9895019"/>
                <a:gd name="connsiteY25" fmla="*/ 38756 h 78785"/>
                <a:gd name="connsiteX26" fmla="*/ 9380516 w 9895019"/>
                <a:gd name="connsiteY26" fmla="*/ -636 h 78785"/>
                <a:gd name="connsiteX27" fmla="*/ 9380516 w 9895019"/>
                <a:gd name="connsiteY27" fmla="*/ -636 h 78785"/>
                <a:gd name="connsiteX28" fmla="*/ 9419908 w 9895019"/>
                <a:gd name="connsiteY28" fmla="*/ 38756 h 78785"/>
                <a:gd name="connsiteX29" fmla="*/ 9419908 w 9895019"/>
                <a:gd name="connsiteY29" fmla="*/ 38756 h 78785"/>
                <a:gd name="connsiteX30" fmla="*/ 9380516 w 9895019"/>
                <a:gd name="connsiteY30" fmla="*/ 78149 h 78785"/>
                <a:gd name="connsiteX31" fmla="*/ 9380516 w 9895019"/>
                <a:gd name="connsiteY31" fmla="*/ 78149 h 78785"/>
                <a:gd name="connsiteX32" fmla="*/ 9341123 w 9895019"/>
                <a:gd name="connsiteY32" fmla="*/ 38756 h 78785"/>
                <a:gd name="connsiteX33" fmla="*/ 9182897 w 9895019"/>
                <a:gd name="connsiteY33" fmla="*/ 38756 h 78785"/>
                <a:gd name="connsiteX34" fmla="*/ 9222289 w 9895019"/>
                <a:gd name="connsiteY34" fmla="*/ -636 h 78785"/>
                <a:gd name="connsiteX35" fmla="*/ 9222289 w 9895019"/>
                <a:gd name="connsiteY35" fmla="*/ -636 h 78785"/>
                <a:gd name="connsiteX36" fmla="*/ 9261682 w 9895019"/>
                <a:gd name="connsiteY36" fmla="*/ 38756 h 78785"/>
                <a:gd name="connsiteX37" fmla="*/ 9261682 w 9895019"/>
                <a:gd name="connsiteY37" fmla="*/ 38756 h 78785"/>
                <a:gd name="connsiteX38" fmla="*/ 9222289 w 9895019"/>
                <a:gd name="connsiteY38" fmla="*/ 78149 h 78785"/>
                <a:gd name="connsiteX39" fmla="*/ 9222289 w 9895019"/>
                <a:gd name="connsiteY39" fmla="*/ 78149 h 78785"/>
                <a:gd name="connsiteX40" fmla="*/ 9182897 w 9895019"/>
                <a:gd name="connsiteY40" fmla="*/ 38756 h 78785"/>
                <a:gd name="connsiteX41" fmla="*/ 9024539 w 9895019"/>
                <a:gd name="connsiteY41" fmla="*/ 38756 h 78785"/>
                <a:gd name="connsiteX42" fmla="*/ 9063931 w 9895019"/>
                <a:gd name="connsiteY42" fmla="*/ -636 h 78785"/>
                <a:gd name="connsiteX43" fmla="*/ 9063931 w 9895019"/>
                <a:gd name="connsiteY43" fmla="*/ -636 h 78785"/>
                <a:gd name="connsiteX44" fmla="*/ 9103324 w 9895019"/>
                <a:gd name="connsiteY44" fmla="*/ 38756 h 78785"/>
                <a:gd name="connsiteX45" fmla="*/ 9103324 w 9895019"/>
                <a:gd name="connsiteY45" fmla="*/ 38756 h 78785"/>
                <a:gd name="connsiteX46" fmla="*/ 9063931 w 9895019"/>
                <a:gd name="connsiteY46" fmla="*/ 78149 h 78785"/>
                <a:gd name="connsiteX47" fmla="*/ 9063931 w 9895019"/>
                <a:gd name="connsiteY47" fmla="*/ 78149 h 78785"/>
                <a:gd name="connsiteX48" fmla="*/ 9024539 w 9895019"/>
                <a:gd name="connsiteY48" fmla="*/ 38756 h 78785"/>
                <a:gd name="connsiteX49" fmla="*/ 8866115 w 9895019"/>
                <a:gd name="connsiteY49" fmla="*/ 38756 h 78785"/>
                <a:gd name="connsiteX50" fmla="*/ 8905507 w 9895019"/>
                <a:gd name="connsiteY50" fmla="*/ -636 h 78785"/>
                <a:gd name="connsiteX51" fmla="*/ 8905507 w 9895019"/>
                <a:gd name="connsiteY51" fmla="*/ -636 h 78785"/>
                <a:gd name="connsiteX52" fmla="*/ 8944900 w 9895019"/>
                <a:gd name="connsiteY52" fmla="*/ 38756 h 78785"/>
                <a:gd name="connsiteX53" fmla="*/ 8944900 w 9895019"/>
                <a:gd name="connsiteY53" fmla="*/ 38756 h 78785"/>
                <a:gd name="connsiteX54" fmla="*/ 8905507 w 9895019"/>
                <a:gd name="connsiteY54" fmla="*/ 78149 h 78785"/>
                <a:gd name="connsiteX55" fmla="*/ 8905507 w 9895019"/>
                <a:gd name="connsiteY55" fmla="*/ 78149 h 78785"/>
                <a:gd name="connsiteX56" fmla="*/ 8866115 w 9895019"/>
                <a:gd name="connsiteY56" fmla="*/ 38756 h 78785"/>
                <a:gd name="connsiteX57" fmla="*/ 8707887 w 9895019"/>
                <a:gd name="connsiteY57" fmla="*/ 38756 h 78785"/>
                <a:gd name="connsiteX58" fmla="*/ 8747280 w 9895019"/>
                <a:gd name="connsiteY58" fmla="*/ -636 h 78785"/>
                <a:gd name="connsiteX59" fmla="*/ 8747280 w 9895019"/>
                <a:gd name="connsiteY59" fmla="*/ -636 h 78785"/>
                <a:gd name="connsiteX60" fmla="*/ 8786672 w 9895019"/>
                <a:gd name="connsiteY60" fmla="*/ 38756 h 78785"/>
                <a:gd name="connsiteX61" fmla="*/ 8786672 w 9895019"/>
                <a:gd name="connsiteY61" fmla="*/ 38756 h 78785"/>
                <a:gd name="connsiteX62" fmla="*/ 8747280 w 9895019"/>
                <a:gd name="connsiteY62" fmla="*/ 78149 h 78785"/>
                <a:gd name="connsiteX63" fmla="*/ 8747280 w 9895019"/>
                <a:gd name="connsiteY63" fmla="*/ 78149 h 78785"/>
                <a:gd name="connsiteX64" fmla="*/ 8707887 w 9895019"/>
                <a:gd name="connsiteY64" fmla="*/ 38756 h 78785"/>
                <a:gd name="connsiteX65" fmla="*/ 8549529 w 9895019"/>
                <a:gd name="connsiteY65" fmla="*/ 38756 h 78785"/>
                <a:gd name="connsiteX66" fmla="*/ 8588922 w 9895019"/>
                <a:gd name="connsiteY66" fmla="*/ -636 h 78785"/>
                <a:gd name="connsiteX67" fmla="*/ 8588922 w 9895019"/>
                <a:gd name="connsiteY67" fmla="*/ -636 h 78785"/>
                <a:gd name="connsiteX68" fmla="*/ 8628314 w 9895019"/>
                <a:gd name="connsiteY68" fmla="*/ 38756 h 78785"/>
                <a:gd name="connsiteX69" fmla="*/ 8628314 w 9895019"/>
                <a:gd name="connsiteY69" fmla="*/ 38756 h 78785"/>
                <a:gd name="connsiteX70" fmla="*/ 8588922 w 9895019"/>
                <a:gd name="connsiteY70" fmla="*/ 78149 h 78785"/>
                <a:gd name="connsiteX71" fmla="*/ 8588922 w 9895019"/>
                <a:gd name="connsiteY71" fmla="*/ 78149 h 78785"/>
                <a:gd name="connsiteX72" fmla="*/ 8549529 w 9895019"/>
                <a:gd name="connsiteY72" fmla="*/ 38756 h 78785"/>
                <a:gd name="connsiteX73" fmla="*/ 8391237 w 9895019"/>
                <a:gd name="connsiteY73" fmla="*/ 38756 h 78785"/>
                <a:gd name="connsiteX74" fmla="*/ 8430629 w 9895019"/>
                <a:gd name="connsiteY74" fmla="*/ -636 h 78785"/>
                <a:gd name="connsiteX75" fmla="*/ 8430629 w 9895019"/>
                <a:gd name="connsiteY75" fmla="*/ -636 h 78785"/>
                <a:gd name="connsiteX76" fmla="*/ 8470022 w 9895019"/>
                <a:gd name="connsiteY76" fmla="*/ 38756 h 78785"/>
                <a:gd name="connsiteX77" fmla="*/ 8470022 w 9895019"/>
                <a:gd name="connsiteY77" fmla="*/ 38756 h 78785"/>
                <a:gd name="connsiteX78" fmla="*/ 8430629 w 9895019"/>
                <a:gd name="connsiteY78" fmla="*/ 78149 h 78785"/>
                <a:gd name="connsiteX79" fmla="*/ 8430629 w 9895019"/>
                <a:gd name="connsiteY79" fmla="*/ 78149 h 78785"/>
                <a:gd name="connsiteX80" fmla="*/ 8391237 w 9895019"/>
                <a:gd name="connsiteY80" fmla="*/ 38756 h 78785"/>
                <a:gd name="connsiteX81" fmla="*/ 8232879 w 9895019"/>
                <a:gd name="connsiteY81" fmla="*/ 38756 h 78785"/>
                <a:gd name="connsiteX82" fmla="*/ 8272272 w 9895019"/>
                <a:gd name="connsiteY82" fmla="*/ -636 h 78785"/>
                <a:gd name="connsiteX83" fmla="*/ 8272272 w 9895019"/>
                <a:gd name="connsiteY83" fmla="*/ -636 h 78785"/>
                <a:gd name="connsiteX84" fmla="*/ 8311664 w 9895019"/>
                <a:gd name="connsiteY84" fmla="*/ 38756 h 78785"/>
                <a:gd name="connsiteX85" fmla="*/ 8311664 w 9895019"/>
                <a:gd name="connsiteY85" fmla="*/ 38756 h 78785"/>
                <a:gd name="connsiteX86" fmla="*/ 8272272 w 9895019"/>
                <a:gd name="connsiteY86" fmla="*/ 78149 h 78785"/>
                <a:gd name="connsiteX87" fmla="*/ 8272272 w 9895019"/>
                <a:gd name="connsiteY87" fmla="*/ 78149 h 78785"/>
                <a:gd name="connsiteX88" fmla="*/ 8233076 w 9895019"/>
                <a:gd name="connsiteY88" fmla="*/ 38756 h 78785"/>
                <a:gd name="connsiteX89" fmla="*/ 8074521 w 9895019"/>
                <a:gd name="connsiteY89" fmla="*/ 38756 h 78785"/>
                <a:gd name="connsiteX90" fmla="*/ 8113913 w 9895019"/>
                <a:gd name="connsiteY90" fmla="*/ -636 h 78785"/>
                <a:gd name="connsiteX91" fmla="*/ 8113913 w 9895019"/>
                <a:gd name="connsiteY91" fmla="*/ -636 h 78785"/>
                <a:gd name="connsiteX92" fmla="*/ 8153306 w 9895019"/>
                <a:gd name="connsiteY92" fmla="*/ 38756 h 78785"/>
                <a:gd name="connsiteX93" fmla="*/ 8153306 w 9895019"/>
                <a:gd name="connsiteY93" fmla="*/ 38756 h 78785"/>
                <a:gd name="connsiteX94" fmla="*/ 8113913 w 9895019"/>
                <a:gd name="connsiteY94" fmla="*/ 78149 h 78785"/>
                <a:gd name="connsiteX95" fmla="*/ 8113913 w 9895019"/>
                <a:gd name="connsiteY95" fmla="*/ 78149 h 78785"/>
                <a:gd name="connsiteX96" fmla="*/ 8074521 w 9895019"/>
                <a:gd name="connsiteY96" fmla="*/ 38756 h 78785"/>
                <a:gd name="connsiteX97" fmla="*/ 7916294 w 9895019"/>
                <a:gd name="connsiteY97" fmla="*/ 38756 h 78785"/>
                <a:gd name="connsiteX98" fmla="*/ 7955687 w 9895019"/>
                <a:gd name="connsiteY98" fmla="*/ -636 h 78785"/>
                <a:gd name="connsiteX99" fmla="*/ 7955687 w 9895019"/>
                <a:gd name="connsiteY99" fmla="*/ -636 h 78785"/>
                <a:gd name="connsiteX100" fmla="*/ 7995079 w 9895019"/>
                <a:gd name="connsiteY100" fmla="*/ 38756 h 78785"/>
                <a:gd name="connsiteX101" fmla="*/ 7995079 w 9895019"/>
                <a:gd name="connsiteY101" fmla="*/ 38756 h 78785"/>
                <a:gd name="connsiteX102" fmla="*/ 7955687 w 9895019"/>
                <a:gd name="connsiteY102" fmla="*/ 78149 h 78785"/>
                <a:gd name="connsiteX103" fmla="*/ 7955687 w 9895019"/>
                <a:gd name="connsiteY103" fmla="*/ 78149 h 78785"/>
                <a:gd name="connsiteX104" fmla="*/ 7916294 w 9895019"/>
                <a:gd name="connsiteY104" fmla="*/ 38756 h 78785"/>
                <a:gd name="connsiteX105" fmla="*/ 7757870 w 9895019"/>
                <a:gd name="connsiteY105" fmla="*/ 38756 h 78785"/>
                <a:gd name="connsiteX106" fmla="*/ 7797263 w 9895019"/>
                <a:gd name="connsiteY106" fmla="*/ -636 h 78785"/>
                <a:gd name="connsiteX107" fmla="*/ 7797263 w 9895019"/>
                <a:gd name="connsiteY107" fmla="*/ -636 h 78785"/>
                <a:gd name="connsiteX108" fmla="*/ 7836656 w 9895019"/>
                <a:gd name="connsiteY108" fmla="*/ 38756 h 78785"/>
                <a:gd name="connsiteX109" fmla="*/ 7836656 w 9895019"/>
                <a:gd name="connsiteY109" fmla="*/ 38756 h 78785"/>
                <a:gd name="connsiteX110" fmla="*/ 7797263 w 9895019"/>
                <a:gd name="connsiteY110" fmla="*/ 78149 h 78785"/>
                <a:gd name="connsiteX111" fmla="*/ 7797263 w 9895019"/>
                <a:gd name="connsiteY111" fmla="*/ 78149 h 78785"/>
                <a:gd name="connsiteX112" fmla="*/ 7757870 w 9895019"/>
                <a:gd name="connsiteY112" fmla="*/ 38756 h 78785"/>
                <a:gd name="connsiteX113" fmla="*/ 7599644 w 9895019"/>
                <a:gd name="connsiteY113" fmla="*/ 38756 h 78785"/>
                <a:gd name="connsiteX114" fmla="*/ 7639036 w 9895019"/>
                <a:gd name="connsiteY114" fmla="*/ -636 h 78785"/>
                <a:gd name="connsiteX115" fmla="*/ 7639036 w 9895019"/>
                <a:gd name="connsiteY115" fmla="*/ -636 h 78785"/>
                <a:gd name="connsiteX116" fmla="*/ 7678429 w 9895019"/>
                <a:gd name="connsiteY116" fmla="*/ 38756 h 78785"/>
                <a:gd name="connsiteX117" fmla="*/ 7678429 w 9895019"/>
                <a:gd name="connsiteY117" fmla="*/ 38756 h 78785"/>
                <a:gd name="connsiteX118" fmla="*/ 7639036 w 9895019"/>
                <a:gd name="connsiteY118" fmla="*/ 78149 h 78785"/>
                <a:gd name="connsiteX119" fmla="*/ 7639036 w 9895019"/>
                <a:gd name="connsiteY119" fmla="*/ 78149 h 78785"/>
                <a:gd name="connsiteX120" fmla="*/ 7599644 w 9895019"/>
                <a:gd name="connsiteY120" fmla="*/ 38756 h 78785"/>
                <a:gd name="connsiteX121" fmla="*/ 7441286 w 9895019"/>
                <a:gd name="connsiteY121" fmla="*/ 38756 h 78785"/>
                <a:gd name="connsiteX122" fmla="*/ 7480678 w 9895019"/>
                <a:gd name="connsiteY122" fmla="*/ -636 h 78785"/>
                <a:gd name="connsiteX123" fmla="*/ 7480678 w 9895019"/>
                <a:gd name="connsiteY123" fmla="*/ -636 h 78785"/>
                <a:gd name="connsiteX124" fmla="*/ 7520071 w 9895019"/>
                <a:gd name="connsiteY124" fmla="*/ 38756 h 78785"/>
                <a:gd name="connsiteX125" fmla="*/ 7520071 w 9895019"/>
                <a:gd name="connsiteY125" fmla="*/ 38756 h 78785"/>
                <a:gd name="connsiteX126" fmla="*/ 7480678 w 9895019"/>
                <a:gd name="connsiteY126" fmla="*/ 78149 h 78785"/>
                <a:gd name="connsiteX127" fmla="*/ 7480678 w 9895019"/>
                <a:gd name="connsiteY127" fmla="*/ 78149 h 78785"/>
                <a:gd name="connsiteX128" fmla="*/ 7441286 w 9895019"/>
                <a:gd name="connsiteY128" fmla="*/ 38756 h 78785"/>
                <a:gd name="connsiteX129" fmla="*/ 7282862 w 9895019"/>
                <a:gd name="connsiteY129" fmla="*/ 38756 h 78785"/>
                <a:gd name="connsiteX130" fmla="*/ 7322254 w 9895019"/>
                <a:gd name="connsiteY130" fmla="*/ -636 h 78785"/>
                <a:gd name="connsiteX131" fmla="*/ 7322254 w 9895019"/>
                <a:gd name="connsiteY131" fmla="*/ -636 h 78785"/>
                <a:gd name="connsiteX132" fmla="*/ 7361647 w 9895019"/>
                <a:gd name="connsiteY132" fmla="*/ 38756 h 78785"/>
                <a:gd name="connsiteX133" fmla="*/ 7361647 w 9895019"/>
                <a:gd name="connsiteY133" fmla="*/ 38756 h 78785"/>
                <a:gd name="connsiteX134" fmla="*/ 7322254 w 9895019"/>
                <a:gd name="connsiteY134" fmla="*/ 78149 h 78785"/>
                <a:gd name="connsiteX135" fmla="*/ 7322254 w 9895019"/>
                <a:gd name="connsiteY135" fmla="*/ 78149 h 78785"/>
                <a:gd name="connsiteX136" fmla="*/ 7282862 w 9895019"/>
                <a:gd name="connsiteY136" fmla="*/ 38756 h 78785"/>
                <a:gd name="connsiteX137" fmla="*/ 7124635 w 9895019"/>
                <a:gd name="connsiteY137" fmla="*/ 38756 h 78785"/>
                <a:gd name="connsiteX138" fmla="*/ 7164028 w 9895019"/>
                <a:gd name="connsiteY138" fmla="*/ -636 h 78785"/>
                <a:gd name="connsiteX139" fmla="*/ 7164028 w 9895019"/>
                <a:gd name="connsiteY139" fmla="*/ -636 h 78785"/>
                <a:gd name="connsiteX140" fmla="*/ 7203420 w 9895019"/>
                <a:gd name="connsiteY140" fmla="*/ 38756 h 78785"/>
                <a:gd name="connsiteX141" fmla="*/ 7203420 w 9895019"/>
                <a:gd name="connsiteY141" fmla="*/ 38756 h 78785"/>
                <a:gd name="connsiteX142" fmla="*/ 7164028 w 9895019"/>
                <a:gd name="connsiteY142" fmla="*/ 78149 h 78785"/>
                <a:gd name="connsiteX143" fmla="*/ 7164028 w 9895019"/>
                <a:gd name="connsiteY143" fmla="*/ 78149 h 78785"/>
                <a:gd name="connsiteX144" fmla="*/ 7124635 w 9895019"/>
                <a:gd name="connsiteY144" fmla="*/ 38756 h 78785"/>
                <a:gd name="connsiteX145" fmla="*/ 6966277 w 9895019"/>
                <a:gd name="connsiteY145" fmla="*/ 38756 h 78785"/>
                <a:gd name="connsiteX146" fmla="*/ 7005670 w 9895019"/>
                <a:gd name="connsiteY146" fmla="*/ -636 h 78785"/>
                <a:gd name="connsiteX147" fmla="*/ 7005670 w 9895019"/>
                <a:gd name="connsiteY147" fmla="*/ -636 h 78785"/>
                <a:gd name="connsiteX148" fmla="*/ 7045062 w 9895019"/>
                <a:gd name="connsiteY148" fmla="*/ 38756 h 78785"/>
                <a:gd name="connsiteX149" fmla="*/ 7045062 w 9895019"/>
                <a:gd name="connsiteY149" fmla="*/ 38756 h 78785"/>
                <a:gd name="connsiteX150" fmla="*/ 7005670 w 9895019"/>
                <a:gd name="connsiteY150" fmla="*/ 78149 h 78785"/>
                <a:gd name="connsiteX151" fmla="*/ 7005670 w 9895019"/>
                <a:gd name="connsiteY151" fmla="*/ 78149 h 78785"/>
                <a:gd name="connsiteX152" fmla="*/ 6966277 w 9895019"/>
                <a:gd name="connsiteY152" fmla="*/ 38756 h 78785"/>
                <a:gd name="connsiteX153" fmla="*/ 6807919 w 9895019"/>
                <a:gd name="connsiteY153" fmla="*/ 38756 h 78785"/>
                <a:gd name="connsiteX154" fmla="*/ 6847312 w 9895019"/>
                <a:gd name="connsiteY154" fmla="*/ -636 h 78785"/>
                <a:gd name="connsiteX155" fmla="*/ 6847312 w 9895019"/>
                <a:gd name="connsiteY155" fmla="*/ -636 h 78785"/>
                <a:gd name="connsiteX156" fmla="*/ 6886704 w 9895019"/>
                <a:gd name="connsiteY156" fmla="*/ 38756 h 78785"/>
                <a:gd name="connsiteX157" fmla="*/ 6886704 w 9895019"/>
                <a:gd name="connsiteY157" fmla="*/ 38756 h 78785"/>
                <a:gd name="connsiteX158" fmla="*/ 6847312 w 9895019"/>
                <a:gd name="connsiteY158" fmla="*/ 78149 h 78785"/>
                <a:gd name="connsiteX159" fmla="*/ 6847312 w 9895019"/>
                <a:gd name="connsiteY159" fmla="*/ 78149 h 78785"/>
                <a:gd name="connsiteX160" fmla="*/ 6807919 w 9895019"/>
                <a:gd name="connsiteY160" fmla="*/ 38756 h 78785"/>
                <a:gd name="connsiteX161" fmla="*/ 6649626 w 9895019"/>
                <a:gd name="connsiteY161" fmla="*/ 38756 h 78785"/>
                <a:gd name="connsiteX162" fmla="*/ 6689018 w 9895019"/>
                <a:gd name="connsiteY162" fmla="*/ -636 h 78785"/>
                <a:gd name="connsiteX163" fmla="*/ 6689018 w 9895019"/>
                <a:gd name="connsiteY163" fmla="*/ -636 h 78785"/>
                <a:gd name="connsiteX164" fmla="*/ 6728411 w 9895019"/>
                <a:gd name="connsiteY164" fmla="*/ 38756 h 78785"/>
                <a:gd name="connsiteX165" fmla="*/ 6728411 w 9895019"/>
                <a:gd name="connsiteY165" fmla="*/ 38756 h 78785"/>
                <a:gd name="connsiteX166" fmla="*/ 6689018 w 9895019"/>
                <a:gd name="connsiteY166" fmla="*/ 78149 h 78785"/>
                <a:gd name="connsiteX167" fmla="*/ 6689018 w 9895019"/>
                <a:gd name="connsiteY167" fmla="*/ 78149 h 78785"/>
                <a:gd name="connsiteX168" fmla="*/ 6649626 w 9895019"/>
                <a:gd name="connsiteY168" fmla="*/ 38756 h 78785"/>
                <a:gd name="connsiteX169" fmla="*/ 6491268 w 9895019"/>
                <a:gd name="connsiteY169" fmla="*/ 38756 h 78785"/>
                <a:gd name="connsiteX170" fmla="*/ 6530660 w 9895019"/>
                <a:gd name="connsiteY170" fmla="*/ -636 h 78785"/>
                <a:gd name="connsiteX171" fmla="*/ 6530660 w 9895019"/>
                <a:gd name="connsiteY171" fmla="*/ -636 h 78785"/>
                <a:gd name="connsiteX172" fmla="*/ 6570053 w 9895019"/>
                <a:gd name="connsiteY172" fmla="*/ 38756 h 78785"/>
                <a:gd name="connsiteX173" fmla="*/ 6570053 w 9895019"/>
                <a:gd name="connsiteY173" fmla="*/ 38756 h 78785"/>
                <a:gd name="connsiteX174" fmla="*/ 6530660 w 9895019"/>
                <a:gd name="connsiteY174" fmla="*/ 78149 h 78785"/>
                <a:gd name="connsiteX175" fmla="*/ 6530660 w 9895019"/>
                <a:gd name="connsiteY175" fmla="*/ 78149 h 78785"/>
                <a:gd name="connsiteX176" fmla="*/ 6491268 w 9895019"/>
                <a:gd name="connsiteY176" fmla="*/ 38756 h 78785"/>
                <a:gd name="connsiteX177" fmla="*/ 6332910 w 9895019"/>
                <a:gd name="connsiteY177" fmla="*/ 38756 h 78785"/>
                <a:gd name="connsiteX178" fmla="*/ 6372302 w 9895019"/>
                <a:gd name="connsiteY178" fmla="*/ -636 h 78785"/>
                <a:gd name="connsiteX179" fmla="*/ 6372302 w 9895019"/>
                <a:gd name="connsiteY179" fmla="*/ -636 h 78785"/>
                <a:gd name="connsiteX180" fmla="*/ 6411695 w 9895019"/>
                <a:gd name="connsiteY180" fmla="*/ 38756 h 78785"/>
                <a:gd name="connsiteX181" fmla="*/ 6411695 w 9895019"/>
                <a:gd name="connsiteY181" fmla="*/ 38756 h 78785"/>
                <a:gd name="connsiteX182" fmla="*/ 6372302 w 9895019"/>
                <a:gd name="connsiteY182" fmla="*/ 78149 h 78785"/>
                <a:gd name="connsiteX183" fmla="*/ 6372302 w 9895019"/>
                <a:gd name="connsiteY183" fmla="*/ 78149 h 78785"/>
                <a:gd name="connsiteX184" fmla="*/ 6332910 w 9895019"/>
                <a:gd name="connsiteY184" fmla="*/ 38756 h 78785"/>
                <a:gd name="connsiteX185" fmla="*/ 6174617 w 9895019"/>
                <a:gd name="connsiteY185" fmla="*/ 38756 h 78785"/>
                <a:gd name="connsiteX186" fmla="*/ 6214010 w 9895019"/>
                <a:gd name="connsiteY186" fmla="*/ -636 h 78785"/>
                <a:gd name="connsiteX187" fmla="*/ 6214010 w 9895019"/>
                <a:gd name="connsiteY187" fmla="*/ -636 h 78785"/>
                <a:gd name="connsiteX188" fmla="*/ 6253402 w 9895019"/>
                <a:gd name="connsiteY188" fmla="*/ 38756 h 78785"/>
                <a:gd name="connsiteX189" fmla="*/ 6253402 w 9895019"/>
                <a:gd name="connsiteY189" fmla="*/ 38756 h 78785"/>
                <a:gd name="connsiteX190" fmla="*/ 6214010 w 9895019"/>
                <a:gd name="connsiteY190" fmla="*/ 78149 h 78785"/>
                <a:gd name="connsiteX191" fmla="*/ 6214010 w 9895019"/>
                <a:gd name="connsiteY191" fmla="*/ 78149 h 78785"/>
                <a:gd name="connsiteX192" fmla="*/ 6174617 w 9895019"/>
                <a:gd name="connsiteY192" fmla="*/ 38756 h 78785"/>
                <a:gd name="connsiteX193" fmla="*/ 6016259 w 9895019"/>
                <a:gd name="connsiteY193" fmla="*/ 38756 h 78785"/>
                <a:gd name="connsiteX194" fmla="*/ 6055652 w 9895019"/>
                <a:gd name="connsiteY194" fmla="*/ -636 h 78785"/>
                <a:gd name="connsiteX195" fmla="*/ 6055652 w 9895019"/>
                <a:gd name="connsiteY195" fmla="*/ -636 h 78785"/>
                <a:gd name="connsiteX196" fmla="*/ 6095044 w 9895019"/>
                <a:gd name="connsiteY196" fmla="*/ 38756 h 78785"/>
                <a:gd name="connsiteX197" fmla="*/ 6095044 w 9895019"/>
                <a:gd name="connsiteY197" fmla="*/ 38756 h 78785"/>
                <a:gd name="connsiteX198" fmla="*/ 6055652 w 9895019"/>
                <a:gd name="connsiteY198" fmla="*/ 78149 h 78785"/>
                <a:gd name="connsiteX199" fmla="*/ 6055652 w 9895019"/>
                <a:gd name="connsiteY199" fmla="*/ 78149 h 78785"/>
                <a:gd name="connsiteX200" fmla="*/ 6016259 w 9895019"/>
                <a:gd name="connsiteY200" fmla="*/ 38756 h 78785"/>
                <a:gd name="connsiteX201" fmla="*/ 5858033 w 9895019"/>
                <a:gd name="connsiteY201" fmla="*/ 38756 h 78785"/>
                <a:gd name="connsiteX202" fmla="*/ 5897425 w 9895019"/>
                <a:gd name="connsiteY202" fmla="*/ -636 h 78785"/>
                <a:gd name="connsiteX203" fmla="*/ 5897425 w 9895019"/>
                <a:gd name="connsiteY203" fmla="*/ -636 h 78785"/>
                <a:gd name="connsiteX204" fmla="*/ 5936818 w 9895019"/>
                <a:gd name="connsiteY204" fmla="*/ 38756 h 78785"/>
                <a:gd name="connsiteX205" fmla="*/ 5936818 w 9895019"/>
                <a:gd name="connsiteY205" fmla="*/ 38756 h 78785"/>
                <a:gd name="connsiteX206" fmla="*/ 5897425 w 9895019"/>
                <a:gd name="connsiteY206" fmla="*/ 78149 h 78785"/>
                <a:gd name="connsiteX207" fmla="*/ 5897425 w 9895019"/>
                <a:gd name="connsiteY207" fmla="*/ 78149 h 78785"/>
                <a:gd name="connsiteX208" fmla="*/ 5858033 w 9895019"/>
                <a:gd name="connsiteY208" fmla="*/ 38756 h 78785"/>
                <a:gd name="connsiteX209" fmla="*/ 5699609 w 9895019"/>
                <a:gd name="connsiteY209" fmla="*/ 38756 h 78785"/>
                <a:gd name="connsiteX210" fmla="*/ 5739001 w 9895019"/>
                <a:gd name="connsiteY210" fmla="*/ -636 h 78785"/>
                <a:gd name="connsiteX211" fmla="*/ 5739001 w 9895019"/>
                <a:gd name="connsiteY211" fmla="*/ -636 h 78785"/>
                <a:gd name="connsiteX212" fmla="*/ 5778394 w 9895019"/>
                <a:gd name="connsiteY212" fmla="*/ 38756 h 78785"/>
                <a:gd name="connsiteX213" fmla="*/ 5778394 w 9895019"/>
                <a:gd name="connsiteY213" fmla="*/ 38756 h 78785"/>
                <a:gd name="connsiteX214" fmla="*/ 5739001 w 9895019"/>
                <a:gd name="connsiteY214" fmla="*/ 78149 h 78785"/>
                <a:gd name="connsiteX215" fmla="*/ 5739001 w 9895019"/>
                <a:gd name="connsiteY215" fmla="*/ 78149 h 78785"/>
                <a:gd name="connsiteX216" fmla="*/ 5699609 w 9895019"/>
                <a:gd name="connsiteY216" fmla="*/ 38756 h 78785"/>
                <a:gd name="connsiteX217" fmla="*/ 5541251 w 9895019"/>
                <a:gd name="connsiteY217" fmla="*/ 38756 h 78785"/>
                <a:gd name="connsiteX218" fmla="*/ 5580643 w 9895019"/>
                <a:gd name="connsiteY218" fmla="*/ -636 h 78785"/>
                <a:gd name="connsiteX219" fmla="*/ 5580643 w 9895019"/>
                <a:gd name="connsiteY219" fmla="*/ -636 h 78785"/>
                <a:gd name="connsiteX220" fmla="*/ 5620036 w 9895019"/>
                <a:gd name="connsiteY220" fmla="*/ 38756 h 78785"/>
                <a:gd name="connsiteX221" fmla="*/ 5620036 w 9895019"/>
                <a:gd name="connsiteY221" fmla="*/ 38756 h 78785"/>
                <a:gd name="connsiteX222" fmla="*/ 5580643 w 9895019"/>
                <a:gd name="connsiteY222" fmla="*/ 78149 h 78785"/>
                <a:gd name="connsiteX223" fmla="*/ 5580643 w 9895019"/>
                <a:gd name="connsiteY223" fmla="*/ 78149 h 78785"/>
                <a:gd name="connsiteX224" fmla="*/ 5541251 w 9895019"/>
                <a:gd name="connsiteY224" fmla="*/ 38756 h 78785"/>
                <a:gd name="connsiteX225" fmla="*/ 5383024 w 9895019"/>
                <a:gd name="connsiteY225" fmla="*/ 38756 h 78785"/>
                <a:gd name="connsiteX226" fmla="*/ 5422417 w 9895019"/>
                <a:gd name="connsiteY226" fmla="*/ -636 h 78785"/>
                <a:gd name="connsiteX227" fmla="*/ 5422417 w 9895019"/>
                <a:gd name="connsiteY227" fmla="*/ -636 h 78785"/>
                <a:gd name="connsiteX228" fmla="*/ 5461809 w 9895019"/>
                <a:gd name="connsiteY228" fmla="*/ 38756 h 78785"/>
                <a:gd name="connsiteX229" fmla="*/ 5461809 w 9895019"/>
                <a:gd name="connsiteY229" fmla="*/ 38756 h 78785"/>
                <a:gd name="connsiteX230" fmla="*/ 5422417 w 9895019"/>
                <a:gd name="connsiteY230" fmla="*/ 78149 h 78785"/>
                <a:gd name="connsiteX231" fmla="*/ 5422417 w 9895019"/>
                <a:gd name="connsiteY231" fmla="*/ 78149 h 78785"/>
                <a:gd name="connsiteX232" fmla="*/ 5383024 w 9895019"/>
                <a:gd name="connsiteY232" fmla="*/ 38756 h 78785"/>
                <a:gd name="connsiteX233" fmla="*/ 5224600 w 9895019"/>
                <a:gd name="connsiteY233" fmla="*/ 38756 h 78785"/>
                <a:gd name="connsiteX234" fmla="*/ 5263993 w 9895019"/>
                <a:gd name="connsiteY234" fmla="*/ -636 h 78785"/>
                <a:gd name="connsiteX235" fmla="*/ 5263993 w 9895019"/>
                <a:gd name="connsiteY235" fmla="*/ -636 h 78785"/>
                <a:gd name="connsiteX236" fmla="*/ 5303385 w 9895019"/>
                <a:gd name="connsiteY236" fmla="*/ 38756 h 78785"/>
                <a:gd name="connsiteX237" fmla="*/ 5303385 w 9895019"/>
                <a:gd name="connsiteY237" fmla="*/ 38756 h 78785"/>
                <a:gd name="connsiteX238" fmla="*/ 5263993 w 9895019"/>
                <a:gd name="connsiteY238" fmla="*/ 78149 h 78785"/>
                <a:gd name="connsiteX239" fmla="*/ 5263993 w 9895019"/>
                <a:gd name="connsiteY239" fmla="*/ 78149 h 78785"/>
                <a:gd name="connsiteX240" fmla="*/ 5224600 w 9895019"/>
                <a:gd name="connsiteY240" fmla="*/ 38756 h 78785"/>
                <a:gd name="connsiteX241" fmla="*/ 5066373 w 9895019"/>
                <a:gd name="connsiteY241" fmla="*/ 38756 h 78785"/>
                <a:gd name="connsiteX242" fmla="*/ 5105766 w 9895019"/>
                <a:gd name="connsiteY242" fmla="*/ -636 h 78785"/>
                <a:gd name="connsiteX243" fmla="*/ 5105766 w 9895019"/>
                <a:gd name="connsiteY243" fmla="*/ -636 h 78785"/>
                <a:gd name="connsiteX244" fmla="*/ 5145159 w 9895019"/>
                <a:gd name="connsiteY244" fmla="*/ 38756 h 78785"/>
                <a:gd name="connsiteX245" fmla="*/ 5145159 w 9895019"/>
                <a:gd name="connsiteY245" fmla="*/ 38756 h 78785"/>
                <a:gd name="connsiteX246" fmla="*/ 5105766 w 9895019"/>
                <a:gd name="connsiteY246" fmla="*/ 78149 h 78785"/>
                <a:gd name="connsiteX247" fmla="*/ 5105766 w 9895019"/>
                <a:gd name="connsiteY247" fmla="*/ 78149 h 78785"/>
                <a:gd name="connsiteX248" fmla="*/ 5066373 w 9895019"/>
                <a:gd name="connsiteY248" fmla="*/ 38756 h 78785"/>
                <a:gd name="connsiteX249" fmla="*/ 4908015 w 9895019"/>
                <a:gd name="connsiteY249" fmla="*/ 38756 h 78785"/>
                <a:gd name="connsiteX250" fmla="*/ 4947408 w 9895019"/>
                <a:gd name="connsiteY250" fmla="*/ -636 h 78785"/>
                <a:gd name="connsiteX251" fmla="*/ 4947408 w 9895019"/>
                <a:gd name="connsiteY251" fmla="*/ -636 h 78785"/>
                <a:gd name="connsiteX252" fmla="*/ 4986801 w 9895019"/>
                <a:gd name="connsiteY252" fmla="*/ 38756 h 78785"/>
                <a:gd name="connsiteX253" fmla="*/ 4986801 w 9895019"/>
                <a:gd name="connsiteY253" fmla="*/ 38756 h 78785"/>
                <a:gd name="connsiteX254" fmla="*/ 4947408 w 9895019"/>
                <a:gd name="connsiteY254" fmla="*/ 78149 h 78785"/>
                <a:gd name="connsiteX255" fmla="*/ 4947408 w 9895019"/>
                <a:gd name="connsiteY255" fmla="*/ 78149 h 78785"/>
                <a:gd name="connsiteX256" fmla="*/ 4908015 w 9895019"/>
                <a:gd name="connsiteY256" fmla="*/ 38756 h 78785"/>
                <a:gd name="connsiteX257" fmla="*/ 4749657 w 9895019"/>
                <a:gd name="connsiteY257" fmla="*/ 38756 h 78785"/>
                <a:gd name="connsiteX258" fmla="*/ 4789049 w 9895019"/>
                <a:gd name="connsiteY258" fmla="*/ -636 h 78785"/>
                <a:gd name="connsiteX259" fmla="*/ 4789049 w 9895019"/>
                <a:gd name="connsiteY259" fmla="*/ -636 h 78785"/>
                <a:gd name="connsiteX260" fmla="*/ 4828442 w 9895019"/>
                <a:gd name="connsiteY260" fmla="*/ 38756 h 78785"/>
                <a:gd name="connsiteX261" fmla="*/ 4828442 w 9895019"/>
                <a:gd name="connsiteY261" fmla="*/ 38756 h 78785"/>
                <a:gd name="connsiteX262" fmla="*/ 4789049 w 9895019"/>
                <a:gd name="connsiteY262" fmla="*/ 78149 h 78785"/>
                <a:gd name="connsiteX263" fmla="*/ 4789049 w 9895019"/>
                <a:gd name="connsiteY263" fmla="*/ 78149 h 78785"/>
                <a:gd name="connsiteX264" fmla="*/ 4749657 w 9895019"/>
                <a:gd name="connsiteY264" fmla="*/ 38756 h 78785"/>
                <a:gd name="connsiteX265" fmla="*/ 4591365 w 9895019"/>
                <a:gd name="connsiteY265" fmla="*/ 38756 h 78785"/>
                <a:gd name="connsiteX266" fmla="*/ 4630757 w 9895019"/>
                <a:gd name="connsiteY266" fmla="*/ -636 h 78785"/>
                <a:gd name="connsiteX267" fmla="*/ 4630757 w 9895019"/>
                <a:gd name="connsiteY267" fmla="*/ -636 h 78785"/>
                <a:gd name="connsiteX268" fmla="*/ 4670150 w 9895019"/>
                <a:gd name="connsiteY268" fmla="*/ 38756 h 78785"/>
                <a:gd name="connsiteX269" fmla="*/ 4670150 w 9895019"/>
                <a:gd name="connsiteY269" fmla="*/ 38756 h 78785"/>
                <a:gd name="connsiteX270" fmla="*/ 4630757 w 9895019"/>
                <a:gd name="connsiteY270" fmla="*/ 78149 h 78785"/>
                <a:gd name="connsiteX271" fmla="*/ 4630757 w 9895019"/>
                <a:gd name="connsiteY271" fmla="*/ 78149 h 78785"/>
                <a:gd name="connsiteX272" fmla="*/ 4591365 w 9895019"/>
                <a:gd name="connsiteY272" fmla="*/ 38756 h 78785"/>
                <a:gd name="connsiteX273" fmla="*/ 4433006 w 9895019"/>
                <a:gd name="connsiteY273" fmla="*/ 38756 h 78785"/>
                <a:gd name="connsiteX274" fmla="*/ 4472399 w 9895019"/>
                <a:gd name="connsiteY274" fmla="*/ -636 h 78785"/>
                <a:gd name="connsiteX275" fmla="*/ 4472399 w 9895019"/>
                <a:gd name="connsiteY275" fmla="*/ -636 h 78785"/>
                <a:gd name="connsiteX276" fmla="*/ 4511792 w 9895019"/>
                <a:gd name="connsiteY276" fmla="*/ 38756 h 78785"/>
                <a:gd name="connsiteX277" fmla="*/ 4511792 w 9895019"/>
                <a:gd name="connsiteY277" fmla="*/ 38756 h 78785"/>
                <a:gd name="connsiteX278" fmla="*/ 4472399 w 9895019"/>
                <a:gd name="connsiteY278" fmla="*/ 78149 h 78785"/>
                <a:gd name="connsiteX279" fmla="*/ 4472399 w 9895019"/>
                <a:gd name="connsiteY279" fmla="*/ 78149 h 78785"/>
                <a:gd name="connsiteX280" fmla="*/ 4433006 w 9895019"/>
                <a:gd name="connsiteY280" fmla="*/ 38756 h 78785"/>
                <a:gd name="connsiteX281" fmla="*/ 4274648 w 9895019"/>
                <a:gd name="connsiteY281" fmla="*/ 38756 h 78785"/>
                <a:gd name="connsiteX282" fmla="*/ 4314041 w 9895019"/>
                <a:gd name="connsiteY282" fmla="*/ -636 h 78785"/>
                <a:gd name="connsiteX283" fmla="*/ 4314041 w 9895019"/>
                <a:gd name="connsiteY283" fmla="*/ -636 h 78785"/>
                <a:gd name="connsiteX284" fmla="*/ 4353433 w 9895019"/>
                <a:gd name="connsiteY284" fmla="*/ 38756 h 78785"/>
                <a:gd name="connsiteX285" fmla="*/ 4353433 w 9895019"/>
                <a:gd name="connsiteY285" fmla="*/ 38756 h 78785"/>
                <a:gd name="connsiteX286" fmla="*/ 4314041 w 9895019"/>
                <a:gd name="connsiteY286" fmla="*/ 78149 h 78785"/>
                <a:gd name="connsiteX287" fmla="*/ 4314041 w 9895019"/>
                <a:gd name="connsiteY287" fmla="*/ 78149 h 78785"/>
                <a:gd name="connsiteX288" fmla="*/ 4274648 w 9895019"/>
                <a:gd name="connsiteY288" fmla="*/ 38756 h 78785"/>
                <a:gd name="connsiteX289" fmla="*/ 4116355 w 9895019"/>
                <a:gd name="connsiteY289" fmla="*/ 38756 h 78785"/>
                <a:gd name="connsiteX290" fmla="*/ 4155748 w 9895019"/>
                <a:gd name="connsiteY290" fmla="*/ -636 h 78785"/>
                <a:gd name="connsiteX291" fmla="*/ 4155748 w 9895019"/>
                <a:gd name="connsiteY291" fmla="*/ -636 h 78785"/>
                <a:gd name="connsiteX292" fmla="*/ 4195141 w 9895019"/>
                <a:gd name="connsiteY292" fmla="*/ 38756 h 78785"/>
                <a:gd name="connsiteX293" fmla="*/ 4195141 w 9895019"/>
                <a:gd name="connsiteY293" fmla="*/ 38756 h 78785"/>
                <a:gd name="connsiteX294" fmla="*/ 4155748 w 9895019"/>
                <a:gd name="connsiteY294" fmla="*/ 78149 h 78785"/>
                <a:gd name="connsiteX295" fmla="*/ 4155748 w 9895019"/>
                <a:gd name="connsiteY295" fmla="*/ 78149 h 78785"/>
                <a:gd name="connsiteX296" fmla="*/ 4116553 w 9895019"/>
                <a:gd name="connsiteY296" fmla="*/ 38756 h 78785"/>
                <a:gd name="connsiteX297" fmla="*/ 3957997 w 9895019"/>
                <a:gd name="connsiteY297" fmla="*/ 38756 h 78785"/>
                <a:gd name="connsiteX298" fmla="*/ 3997390 w 9895019"/>
                <a:gd name="connsiteY298" fmla="*/ -636 h 78785"/>
                <a:gd name="connsiteX299" fmla="*/ 3997390 w 9895019"/>
                <a:gd name="connsiteY299" fmla="*/ -636 h 78785"/>
                <a:gd name="connsiteX300" fmla="*/ 4036782 w 9895019"/>
                <a:gd name="connsiteY300" fmla="*/ 38756 h 78785"/>
                <a:gd name="connsiteX301" fmla="*/ 4036782 w 9895019"/>
                <a:gd name="connsiteY301" fmla="*/ 38756 h 78785"/>
                <a:gd name="connsiteX302" fmla="*/ 3997390 w 9895019"/>
                <a:gd name="connsiteY302" fmla="*/ 78149 h 78785"/>
                <a:gd name="connsiteX303" fmla="*/ 3997390 w 9895019"/>
                <a:gd name="connsiteY303" fmla="*/ 78149 h 78785"/>
                <a:gd name="connsiteX304" fmla="*/ 3957997 w 9895019"/>
                <a:gd name="connsiteY304" fmla="*/ 38756 h 78785"/>
                <a:gd name="connsiteX305" fmla="*/ 3799771 w 9895019"/>
                <a:gd name="connsiteY305" fmla="*/ 38756 h 78785"/>
                <a:gd name="connsiteX306" fmla="*/ 3839163 w 9895019"/>
                <a:gd name="connsiteY306" fmla="*/ -636 h 78785"/>
                <a:gd name="connsiteX307" fmla="*/ 3839163 w 9895019"/>
                <a:gd name="connsiteY307" fmla="*/ -636 h 78785"/>
                <a:gd name="connsiteX308" fmla="*/ 3878556 w 9895019"/>
                <a:gd name="connsiteY308" fmla="*/ 38756 h 78785"/>
                <a:gd name="connsiteX309" fmla="*/ 3878556 w 9895019"/>
                <a:gd name="connsiteY309" fmla="*/ 38756 h 78785"/>
                <a:gd name="connsiteX310" fmla="*/ 3839163 w 9895019"/>
                <a:gd name="connsiteY310" fmla="*/ 78149 h 78785"/>
                <a:gd name="connsiteX311" fmla="*/ 3839163 w 9895019"/>
                <a:gd name="connsiteY311" fmla="*/ 78149 h 78785"/>
                <a:gd name="connsiteX312" fmla="*/ 3799771 w 9895019"/>
                <a:gd name="connsiteY312" fmla="*/ 38756 h 78785"/>
                <a:gd name="connsiteX313" fmla="*/ 3641347 w 9895019"/>
                <a:gd name="connsiteY313" fmla="*/ 38756 h 78785"/>
                <a:gd name="connsiteX314" fmla="*/ 3680739 w 9895019"/>
                <a:gd name="connsiteY314" fmla="*/ -636 h 78785"/>
                <a:gd name="connsiteX315" fmla="*/ 3680739 w 9895019"/>
                <a:gd name="connsiteY315" fmla="*/ -636 h 78785"/>
                <a:gd name="connsiteX316" fmla="*/ 3720132 w 9895019"/>
                <a:gd name="connsiteY316" fmla="*/ 38756 h 78785"/>
                <a:gd name="connsiteX317" fmla="*/ 3720132 w 9895019"/>
                <a:gd name="connsiteY317" fmla="*/ 38756 h 78785"/>
                <a:gd name="connsiteX318" fmla="*/ 3680739 w 9895019"/>
                <a:gd name="connsiteY318" fmla="*/ 78149 h 78785"/>
                <a:gd name="connsiteX319" fmla="*/ 3680739 w 9895019"/>
                <a:gd name="connsiteY319" fmla="*/ 78149 h 78785"/>
                <a:gd name="connsiteX320" fmla="*/ 3641347 w 9895019"/>
                <a:gd name="connsiteY320" fmla="*/ 38756 h 78785"/>
                <a:gd name="connsiteX321" fmla="*/ 3482989 w 9895019"/>
                <a:gd name="connsiteY321" fmla="*/ 38756 h 78785"/>
                <a:gd name="connsiteX322" fmla="*/ 3522381 w 9895019"/>
                <a:gd name="connsiteY322" fmla="*/ -636 h 78785"/>
                <a:gd name="connsiteX323" fmla="*/ 3522381 w 9895019"/>
                <a:gd name="connsiteY323" fmla="*/ -636 h 78785"/>
                <a:gd name="connsiteX324" fmla="*/ 3561774 w 9895019"/>
                <a:gd name="connsiteY324" fmla="*/ 38756 h 78785"/>
                <a:gd name="connsiteX325" fmla="*/ 3561774 w 9895019"/>
                <a:gd name="connsiteY325" fmla="*/ 38756 h 78785"/>
                <a:gd name="connsiteX326" fmla="*/ 3522381 w 9895019"/>
                <a:gd name="connsiteY326" fmla="*/ 78149 h 78785"/>
                <a:gd name="connsiteX327" fmla="*/ 3522381 w 9895019"/>
                <a:gd name="connsiteY327" fmla="*/ 78149 h 78785"/>
                <a:gd name="connsiteX328" fmla="*/ 3482989 w 9895019"/>
                <a:gd name="connsiteY328" fmla="*/ 38756 h 78785"/>
                <a:gd name="connsiteX329" fmla="*/ 3324762 w 9895019"/>
                <a:gd name="connsiteY329" fmla="*/ 38756 h 78785"/>
                <a:gd name="connsiteX330" fmla="*/ 3364155 w 9895019"/>
                <a:gd name="connsiteY330" fmla="*/ -636 h 78785"/>
                <a:gd name="connsiteX331" fmla="*/ 3364155 w 9895019"/>
                <a:gd name="connsiteY331" fmla="*/ -636 h 78785"/>
                <a:gd name="connsiteX332" fmla="*/ 3403547 w 9895019"/>
                <a:gd name="connsiteY332" fmla="*/ 38756 h 78785"/>
                <a:gd name="connsiteX333" fmla="*/ 3403547 w 9895019"/>
                <a:gd name="connsiteY333" fmla="*/ 38756 h 78785"/>
                <a:gd name="connsiteX334" fmla="*/ 3364155 w 9895019"/>
                <a:gd name="connsiteY334" fmla="*/ 78149 h 78785"/>
                <a:gd name="connsiteX335" fmla="*/ 3364155 w 9895019"/>
                <a:gd name="connsiteY335" fmla="*/ 78149 h 78785"/>
                <a:gd name="connsiteX336" fmla="*/ 3324762 w 9895019"/>
                <a:gd name="connsiteY336" fmla="*/ 38756 h 78785"/>
                <a:gd name="connsiteX337" fmla="*/ 3166404 w 9895019"/>
                <a:gd name="connsiteY337" fmla="*/ 38756 h 78785"/>
                <a:gd name="connsiteX338" fmla="*/ 3205797 w 9895019"/>
                <a:gd name="connsiteY338" fmla="*/ -636 h 78785"/>
                <a:gd name="connsiteX339" fmla="*/ 3205797 w 9895019"/>
                <a:gd name="connsiteY339" fmla="*/ -636 h 78785"/>
                <a:gd name="connsiteX340" fmla="*/ 3245189 w 9895019"/>
                <a:gd name="connsiteY340" fmla="*/ 38756 h 78785"/>
                <a:gd name="connsiteX341" fmla="*/ 3245189 w 9895019"/>
                <a:gd name="connsiteY341" fmla="*/ 38756 h 78785"/>
                <a:gd name="connsiteX342" fmla="*/ 3205797 w 9895019"/>
                <a:gd name="connsiteY342" fmla="*/ 78149 h 78785"/>
                <a:gd name="connsiteX343" fmla="*/ 3205797 w 9895019"/>
                <a:gd name="connsiteY343" fmla="*/ 78149 h 78785"/>
                <a:gd name="connsiteX344" fmla="*/ 3166404 w 9895019"/>
                <a:gd name="connsiteY344" fmla="*/ 38756 h 78785"/>
                <a:gd name="connsiteX345" fmla="*/ 3008111 w 9895019"/>
                <a:gd name="connsiteY345" fmla="*/ 38756 h 78785"/>
                <a:gd name="connsiteX346" fmla="*/ 3047504 w 9895019"/>
                <a:gd name="connsiteY346" fmla="*/ -636 h 78785"/>
                <a:gd name="connsiteX347" fmla="*/ 3047504 w 9895019"/>
                <a:gd name="connsiteY347" fmla="*/ -636 h 78785"/>
                <a:gd name="connsiteX348" fmla="*/ 3086896 w 9895019"/>
                <a:gd name="connsiteY348" fmla="*/ 38756 h 78785"/>
                <a:gd name="connsiteX349" fmla="*/ 3086896 w 9895019"/>
                <a:gd name="connsiteY349" fmla="*/ 38756 h 78785"/>
                <a:gd name="connsiteX350" fmla="*/ 3047504 w 9895019"/>
                <a:gd name="connsiteY350" fmla="*/ 78149 h 78785"/>
                <a:gd name="connsiteX351" fmla="*/ 3047504 w 9895019"/>
                <a:gd name="connsiteY351" fmla="*/ 78149 h 78785"/>
                <a:gd name="connsiteX352" fmla="*/ 3008111 w 9895019"/>
                <a:gd name="connsiteY352" fmla="*/ 38756 h 78785"/>
                <a:gd name="connsiteX353" fmla="*/ 2849753 w 9895019"/>
                <a:gd name="connsiteY353" fmla="*/ 38756 h 78785"/>
                <a:gd name="connsiteX354" fmla="*/ 2889146 w 9895019"/>
                <a:gd name="connsiteY354" fmla="*/ -636 h 78785"/>
                <a:gd name="connsiteX355" fmla="*/ 2889146 w 9895019"/>
                <a:gd name="connsiteY355" fmla="*/ -636 h 78785"/>
                <a:gd name="connsiteX356" fmla="*/ 2928538 w 9895019"/>
                <a:gd name="connsiteY356" fmla="*/ 38756 h 78785"/>
                <a:gd name="connsiteX357" fmla="*/ 2928538 w 9895019"/>
                <a:gd name="connsiteY357" fmla="*/ 38756 h 78785"/>
                <a:gd name="connsiteX358" fmla="*/ 2889146 w 9895019"/>
                <a:gd name="connsiteY358" fmla="*/ 78149 h 78785"/>
                <a:gd name="connsiteX359" fmla="*/ 2889146 w 9895019"/>
                <a:gd name="connsiteY359" fmla="*/ 78149 h 78785"/>
                <a:gd name="connsiteX360" fmla="*/ 2849753 w 9895019"/>
                <a:gd name="connsiteY360" fmla="*/ 38756 h 78785"/>
                <a:gd name="connsiteX361" fmla="*/ 2691395 w 9895019"/>
                <a:gd name="connsiteY361" fmla="*/ 38756 h 78785"/>
                <a:gd name="connsiteX362" fmla="*/ 2730788 w 9895019"/>
                <a:gd name="connsiteY362" fmla="*/ -636 h 78785"/>
                <a:gd name="connsiteX363" fmla="*/ 2730788 w 9895019"/>
                <a:gd name="connsiteY363" fmla="*/ -636 h 78785"/>
                <a:gd name="connsiteX364" fmla="*/ 2770180 w 9895019"/>
                <a:gd name="connsiteY364" fmla="*/ 38756 h 78785"/>
                <a:gd name="connsiteX365" fmla="*/ 2770180 w 9895019"/>
                <a:gd name="connsiteY365" fmla="*/ 38756 h 78785"/>
                <a:gd name="connsiteX366" fmla="*/ 2730788 w 9895019"/>
                <a:gd name="connsiteY366" fmla="*/ 78149 h 78785"/>
                <a:gd name="connsiteX367" fmla="*/ 2730788 w 9895019"/>
                <a:gd name="connsiteY367" fmla="*/ 78149 h 78785"/>
                <a:gd name="connsiteX368" fmla="*/ 2691395 w 9895019"/>
                <a:gd name="connsiteY368" fmla="*/ 38756 h 78785"/>
                <a:gd name="connsiteX369" fmla="*/ 2533103 w 9895019"/>
                <a:gd name="connsiteY369" fmla="*/ 38756 h 78785"/>
                <a:gd name="connsiteX370" fmla="*/ 2572495 w 9895019"/>
                <a:gd name="connsiteY370" fmla="*/ -636 h 78785"/>
                <a:gd name="connsiteX371" fmla="*/ 2572495 w 9895019"/>
                <a:gd name="connsiteY371" fmla="*/ -636 h 78785"/>
                <a:gd name="connsiteX372" fmla="*/ 2611888 w 9895019"/>
                <a:gd name="connsiteY372" fmla="*/ 38756 h 78785"/>
                <a:gd name="connsiteX373" fmla="*/ 2611888 w 9895019"/>
                <a:gd name="connsiteY373" fmla="*/ 38756 h 78785"/>
                <a:gd name="connsiteX374" fmla="*/ 2572495 w 9895019"/>
                <a:gd name="connsiteY374" fmla="*/ 78149 h 78785"/>
                <a:gd name="connsiteX375" fmla="*/ 2572495 w 9895019"/>
                <a:gd name="connsiteY375" fmla="*/ 78149 h 78785"/>
                <a:gd name="connsiteX376" fmla="*/ 2533103 w 9895019"/>
                <a:gd name="connsiteY376" fmla="*/ 38756 h 78785"/>
                <a:gd name="connsiteX377" fmla="*/ 2374745 w 9895019"/>
                <a:gd name="connsiteY377" fmla="*/ 38756 h 78785"/>
                <a:gd name="connsiteX378" fmla="*/ 2414137 w 9895019"/>
                <a:gd name="connsiteY378" fmla="*/ -636 h 78785"/>
                <a:gd name="connsiteX379" fmla="*/ 2414137 w 9895019"/>
                <a:gd name="connsiteY379" fmla="*/ -636 h 78785"/>
                <a:gd name="connsiteX380" fmla="*/ 2453530 w 9895019"/>
                <a:gd name="connsiteY380" fmla="*/ 38756 h 78785"/>
                <a:gd name="connsiteX381" fmla="*/ 2453530 w 9895019"/>
                <a:gd name="connsiteY381" fmla="*/ 38756 h 78785"/>
                <a:gd name="connsiteX382" fmla="*/ 2414137 w 9895019"/>
                <a:gd name="connsiteY382" fmla="*/ 78149 h 78785"/>
                <a:gd name="connsiteX383" fmla="*/ 2414137 w 9895019"/>
                <a:gd name="connsiteY383" fmla="*/ 78149 h 78785"/>
                <a:gd name="connsiteX384" fmla="*/ 2374745 w 9895019"/>
                <a:gd name="connsiteY384" fmla="*/ 38756 h 78785"/>
                <a:gd name="connsiteX385" fmla="*/ 2216386 w 9895019"/>
                <a:gd name="connsiteY385" fmla="*/ 38756 h 78785"/>
                <a:gd name="connsiteX386" fmla="*/ 2255779 w 9895019"/>
                <a:gd name="connsiteY386" fmla="*/ -636 h 78785"/>
                <a:gd name="connsiteX387" fmla="*/ 2255779 w 9895019"/>
                <a:gd name="connsiteY387" fmla="*/ -636 h 78785"/>
                <a:gd name="connsiteX388" fmla="*/ 2295172 w 9895019"/>
                <a:gd name="connsiteY388" fmla="*/ 38756 h 78785"/>
                <a:gd name="connsiteX389" fmla="*/ 2295172 w 9895019"/>
                <a:gd name="connsiteY389" fmla="*/ 38756 h 78785"/>
                <a:gd name="connsiteX390" fmla="*/ 2255779 w 9895019"/>
                <a:gd name="connsiteY390" fmla="*/ 78149 h 78785"/>
                <a:gd name="connsiteX391" fmla="*/ 2255779 w 9895019"/>
                <a:gd name="connsiteY391" fmla="*/ 78149 h 78785"/>
                <a:gd name="connsiteX392" fmla="*/ 2216386 w 9895019"/>
                <a:gd name="connsiteY392" fmla="*/ 38756 h 78785"/>
                <a:gd name="connsiteX393" fmla="*/ 2058159 w 9895019"/>
                <a:gd name="connsiteY393" fmla="*/ 38756 h 78785"/>
                <a:gd name="connsiteX394" fmla="*/ 2097552 w 9895019"/>
                <a:gd name="connsiteY394" fmla="*/ -636 h 78785"/>
                <a:gd name="connsiteX395" fmla="*/ 2097552 w 9895019"/>
                <a:gd name="connsiteY395" fmla="*/ -636 h 78785"/>
                <a:gd name="connsiteX396" fmla="*/ 2136945 w 9895019"/>
                <a:gd name="connsiteY396" fmla="*/ 38756 h 78785"/>
                <a:gd name="connsiteX397" fmla="*/ 2136945 w 9895019"/>
                <a:gd name="connsiteY397" fmla="*/ 38756 h 78785"/>
                <a:gd name="connsiteX398" fmla="*/ 2097552 w 9895019"/>
                <a:gd name="connsiteY398" fmla="*/ 78149 h 78785"/>
                <a:gd name="connsiteX399" fmla="*/ 2097552 w 9895019"/>
                <a:gd name="connsiteY399" fmla="*/ 78149 h 78785"/>
                <a:gd name="connsiteX400" fmla="*/ 2058159 w 9895019"/>
                <a:gd name="connsiteY400" fmla="*/ 38756 h 78785"/>
                <a:gd name="connsiteX401" fmla="*/ 1899736 w 9895019"/>
                <a:gd name="connsiteY401" fmla="*/ 38756 h 78785"/>
                <a:gd name="connsiteX402" fmla="*/ 1939128 w 9895019"/>
                <a:gd name="connsiteY402" fmla="*/ -636 h 78785"/>
                <a:gd name="connsiteX403" fmla="*/ 1939128 w 9895019"/>
                <a:gd name="connsiteY403" fmla="*/ -636 h 78785"/>
                <a:gd name="connsiteX404" fmla="*/ 1978521 w 9895019"/>
                <a:gd name="connsiteY404" fmla="*/ 38756 h 78785"/>
                <a:gd name="connsiteX405" fmla="*/ 1978521 w 9895019"/>
                <a:gd name="connsiteY405" fmla="*/ 38756 h 78785"/>
                <a:gd name="connsiteX406" fmla="*/ 1939128 w 9895019"/>
                <a:gd name="connsiteY406" fmla="*/ 78149 h 78785"/>
                <a:gd name="connsiteX407" fmla="*/ 1939128 w 9895019"/>
                <a:gd name="connsiteY407" fmla="*/ 78149 h 78785"/>
                <a:gd name="connsiteX408" fmla="*/ 1899736 w 9895019"/>
                <a:gd name="connsiteY408" fmla="*/ 38756 h 78785"/>
                <a:gd name="connsiteX409" fmla="*/ 1741509 w 9895019"/>
                <a:gd name="connsiteY409" fmla="*/ 38756 h 78785"/>
                <a:gd name="connsiteX410" fmla="*/ 1780901 w 9895019"/>
                <a:gd name="connsiteY410" fmla="*/ -636 h 78785"/>
                <a:gd name="connsiteX411" fmla="*/ 1780901 w 9895019"/>
                <a:gd name="connsiteY411" fmla="*/ -636 h 78785"/>
                <a:gd name="connsiteX412" fmla="*/ 1820294 w 9895019"/>
                <a:gd name="connsiteY412" fmla="*/ 38756 h 78785"/>
                <a:gd name="connsiteX413" fmla="*/ 1820294 w 9895019"/>
                <a:gd name="connsiteY413" fmla="*/ 38756 h 78785"/>
                <a:gd name="connsiteX414" fmla="*/ 1780901 w 9895019"/>
                <a:gd name="connsiteY414" fmla="*/ 78149 h 78785"/>
                <a:gd name="connsiteX415" fmla="*/ 1780901 w 9895019"/>
                <a:gd name="connsiteY415" fmla="*/ 78149 h 78785"/>
                <a:gd name="connsiteX416" fmla="*/ 1741509 w 9895019"/>
                <a:gd name="connsiteY416" fmla="*/ 38756 h 78785"/>
                <a:gd name="connsiteX417" fmla="*/ 1583151 w 9895019"/>
                <a:gd name="connsiteY417" fmla="*/ 38756 h 78785"/>
                <a:gd name="connsiteX418" fmla="*/ 1622543 w 9895019"/>
                <a:gd name="connsiteY418" fmla="*/ -636 h 78785"/>
                <a:gd name="connsiteX419" fmla="*/ 1622543 w 9895019"/>
                <a:gd name="connsiteY419" fmla="*/ -636 h 78785"/>
                <a:gd name="connsiteX420" fmla="*/ 1661936 w 9895019"/>
                <a:gd name="connsiteY420" fmla="*/ 38756 h 78785"/>
                <a:gd name="connsiteX421" fmla="*/ 1661936 w 9895019"/>
                <a:gd name="connsiteY421" fmla="*/ 38756 h 78785"/>
                <a:gd name="connsiteX422" fmla="*/ 1622543 w 9895019"/>
                <a:gd name="connsiteY422" fmla="*/ 78149 h 78785"/>
                <a:gd name="connsiteX423" fmla="*/ 1622543 w 9895019"/>
                <a:gd name="connsiteY423" fmla="*/ 78149 h 78785"/>
                <a:gd name="connsiteX424" fmla="*/ 1583151 w 9895019"/>
                <a:gd name="connsiteY424" fmla="*/ 38756 h 78785"/>
                <a:gd name="connsiteX425" fmla="*/ 1424727 w 9895019"/>
                <a:gd name="connsiteY425" fmla="*/ 38756 h 78785"/>
                <a:gd name="connsiteX426" fmla="*/ 1464120 w 9895019"/>
                <a:gd name="connsiteY426" fmla="*/ -636 h 78785"/>
                <a:gd name="connsiteX427" fmla="*/ 1464120 w 9895019"/>
                <a:gd name="connsiteY427" fmla="*/ -636 h 78785"/>
                <a:gd name="connsiteX428" fmla="*/ 1503512 w 9895019"/>
                <a:gd name="connsiteY428" fmla="*/ 38756 h 78785"/>
                <a:gd name="connsiteX429" fmla="*/ 1503512 w 9895019"/>
                <a:gd name="connsiteY429" fmla="*/ 38756 h 78785"/>
                <a:gd name="connsiteX430" fmla="*/ 1464120 w 9895019"/>
                <a:gd name="connsiteY430" fmla="*/ 78149 h 78785"/>
                <a:gd name="connsiteX431" fmla="*/ 1464120 w 9895019"/>
                <a:gd name="connsiteY431" fmla="*/ 78149 h 78785"/>
                <a:gd name="connsiteX432" fmla="*/ 1424727 w 9895019"/>
                <a:gd name="connsiteY432" fmla="*/ 38756 h 78785"/>
                <a:gd name="connsiteX433" fmla="*/ 1266500 w 9895019"/>
                <a:gd name="connsiteY433" fmla="*/ 38756 h 78785"/>
                <a:gd name="connsiteX434" fmla="*/ 1305893 w 9895019"/>
                <a:gd name="connsiteY434" fmla="*/ -636 h 78785"/>
                <a:gd name="connsiteX435" fmla="*/ 1305893 w 9895019"/>
                <a:gd name="connsiteY435" fmla="*/ -636 h 78785"/>
                <a:gd name="connsiteX436" fmla="*/ 1345285 w 9895019"/>
                <a:gd name="connsiteY436" fmla="*/ 38756 h 78785"/>
                <a:gd name="connsiteX437" fmla="*/ 1345285 w 9895019"/>
                <a:gd name="connsiteY437" fmla="*/ 38756 h 78785"/>
                <a:gd name="connsiteX438" fmla="*/ 1305893 w 9895019"/>
                <a:gd name="connsiteY438" fmla="*/ 78149 h 78785"/>
                <a:gd name="connsiteX439" fmla="*/ 1305893 w 9895019"/>
                <a:gd name="connsiteY439" fmla="*/ 78149 h 78785"/>
                <a:gd name="connsiteX440" fmla="*/ 1266500 w 9895019"/>
                <a:gd name="connsiteY440" fmla="*/ 38756 h 78785"/>
                <a:gd name="connsiteX441" fmla="*/ 1108142 w 9895019"/>
                <a:gd name="connsiteY441" fmla="*/ 38756 h 78785"/>
                <a:gd name="connsiteX442" fmla="*/ 1147535 w 9895019"/>
                <a:gd name="connsiteY442" fmla="*/ -636 h 78785"/>
                <a:gd name="connsiteX443" fmla="*/ 1147535 w 9895019"/>
                <a:gd name="connsiteY443" fmla="*/ -636 h 78785"/>
                <a:gd name="connsiteX444" fmla="*/ 1186927 w 9895019"/>
                <a:gd name="connsiteY444" fmla="*/ 38756 h 78785"/>
                <a:gd name="connsiteX445" fmla="*/ 1186927 w 9895019"/>
                <a:gd name="connsiteY445" fmla="*/ 38756 h 78785"/>
                <a:gd name="connsiteX446" fmla="*/ 1147535 w 9895019"/>
                <a:gd name="connsiteY446" fmla="*/ 78149 h 78785"/>
                <a:gd name="connsiteX447" fmla="*/ 1147535 w 9895019"/>
                <a:gd name="connsiteY447" fmla="*/ 78149 h 78785"/>
                <a:gd name="connsiteX448" fmla="*/ 1108142 w 9895019"/>
                <a:gd name="connsiteY448" fmla="*/ 38756 h 78785"/>
                <a:gd name="connsiteX449" fmla="*/ 949718 w 9895019"/>
                <a:gd name="connsiteY449" fmla="*/ 38756 h 78785"/>
                <a:gd name="connsiteX450" fmla="*/ 989111 w 9895019"/>
                <a:gd name="connsiteY450" fmla="*/ -636 h 78785"/>
                <a:gd name="connsiteX451" fmla="*/ 989111 w 9895019"/>
                <a:gd name="connsiteY451" fmla="*/ -636 h 78785"/>
                <a:gd name="connsiteX452" fmla="*/ 1028503 w 9895019"/>
                <a:gd name="connsiteY452" fmla="*/ 38756 h 78785"/>
                <a:gd name="connsiteX453" fmla="*/ 1028503 w 9895019"/>
                <a:gd name="connsiteY453" fmla="*/ 38756 h 78785"/>
                <a:gd name="connsiteX454" fmla="*/ 989111 w 9895019"/>
                <a:gd name="connsiteY454" fmla="*/ 78149 h 78785"/>
                <a:gd name="connsiteX455" fmla="*/ 989111 w 9895019"/>
                <a:gd name="connsiteY455" fmla="*/ 78149 h 78785"/>
                <a:gd name="connsiteX456" fmla="*/ 949718 w 9895019"/>
                <a:gd name="connsiteY456" fmla="*/ 38756 h 78785"/>
                <a:gd name="connsiteX457" fmla="*/ 791491 w 9895019"/>
                <a:gd name="connsiteY457" fmla="*/ 38756 h 78785"/>
                <a:gd name="connsiteX458" fmla="*/ 830884 w 9895019"/>
                <a:gd name="connsiteY458" fmla="*/ -636 h 78785"/>
                <a:gd name="connsiteX459" fmla="*/ 830884 w 9895019"/>
                <a:gd name="connsiteY459" fmla="*/ -636 h 78785"/>
                <a:gd name="connsiteX460" fmla="*/ 870276 w 9895019"/>
                <a:gd name="connsiteY460" fmla="*/ 38756 h 78785"/>
                <a:gd name="connsiteX461" fmla="*/ 870276 w 9895019"/>
                <a:gd name="connsiteY461" fmla="*/ 38756 h 78785"/>
                <a:gd name="connsiteX462" fmla="*/ 830884 w 9895019"/>
                <a:gd name="connsiteY462" fmla="*/ 78149 h 78785"/>
                <a:gd name="connsiteX463" fmla="*/ 830884 w 9895019"/>
                <a:gd name="connsiteY463" fmla="*/ 78149 h 78785"/>
                <a:gd name="connsiteX464" fmla="*/ 791491 w 9895019"/>
                <a:gd name="connsiteY464" fmla="*/ 38756 h 78785"/>
                <a:gd name="connsiteX465" fmla="*/ 633133 w 9895019"/>
                <a:gd name="connsiteY465" fmla="*/ 38756 h 78785"/>
                <a:gd name="connsiteX466" fmla="*/ 672526 w 9895019"/>
                <a:gd name="connsiteY466" fmla="*/ -636 h 78785"/>
                <a:gd name="connsiteX467" fmla="*/ 672526 w 9895019"/>
                <a:gd name="connsiteY467" fmla="*/ -636 h 78785"/>
                <a:gd name="connsiteX468" fmla="*/ 711918 w 9895019"/>
                <a:gd name="connsiteY468" fmla="*/ 38756 h 78785"/>
                <a:gd name="connsiteX469" fmla="*/ 711918 w 9895019"/>
                <a:gd name="connsiteY469" fmla="*/ 38756 h 78785"/>
                <a:gd name="connsiteX470" fmla="*/ 672526 w 9895019"/>
                <a:gd name="connsiteY470" fmla="*/ 78149 h 78785"/>
                <a:gd name="connsiteX471" fmla="*/ 672526 w 9895019"/>
                <a:gd name="connsiteY471" fmla="*/ 78149 h 78785"/>
                <a:gd name="connsiteX472" fmla="*/ 633133 w 9895019"/>
                <a:gd name="connsiteY472" fmla="*/ 38756 h 78785"/>
                <a:gd name="connsiteX473" fmla="*/ 474841 w 9895019"/>
                <a:gd name="connsiteY473" fmla="*/ 38756 h 78785"/>
                <a:gd name="connsiteX474" fmla="*/ 514233 w 9895019"/>
                <a:gd name="connsiteY474" fmla="*/ -636 h 78785"/>
                <a:gd name="connsiteX475" fmla="*/ 514233 w 9895019"/>
                <a:gd name="connsiteY475" fmla="*/ -636 h 78785"/>
                <a:gd name="connsiteX476" fmla="*/ 553626 w 9895019"/>
                <a:gd name="connsiteY476" fmla="*/ 38756 h 78785"/>
                <a:gd name="connsiteX477" fmla="*/ 553626 w 9895019"/>
                <a:gd name="connsiteY477" fmla="*/ 38756 h 78785"/>
                <a:gd name="connsiteX478" fmla="*/ 514233 w 9895019"/>
                <a:gd name="connsiteY478" fmla="*/ 78149 h 78785"/>
                <a:gd name="connsiteX479" fmla="*/ 514233 w 9895019"/>
                <a:gd name="connsiteY479" fmla="*/ 78149 h 78785"/>
                <a:gd name="connsiteX480" fmla="*/ 474841 w 9895019"/>
                <a:gd name="connsiteY480" fmla="*/ 38756 h 78785"/>
                <a:gd name="connsiteX481" fmla="*/ 316483 w 9895019"/>
                <a:gd name="connsiteY481" fmla="*/ 38756 h 78785"/>
                <a:gd name="connsiteX482" fmla="*/ 355875 w 9895019"/>
                <a:gd name="connsiteY482" fmla="*/ -636 h 78785"/>
                <a:gd name="connsiteX483" fmla="*/ 355875 w 9895019"/>
                <a:gd name="connsiteY483" fmla="*/ -636 h 78785"/>
                <a:gd name="connsiteX484" fmla="*/ 395268 w 9895019"/>
                <a:gd name="connsiteY484" fmla="*/ 38756 h 78785"/>
                <a:gd name="connsiteX485" fmla="*/ 395268 w 9895019"/>
                <a:gd name="connsiteY485" fmla="*/ 38756 h 78785"/>
                <a:gd name="connsiteX486" fmla="*/ 355875 w 9895019"/>
                <a:gd name="connsiteY486" fmla="*/ 78149 h 78785"/>
                <a:gd name="connsiteX487" fmla="*/ 355875 w 9895019"/>
                <a:gd name="connsiteY487" fmla="*/ 78149 h 78785"/>
                <a:gd name="connsiteX488" fmla="*/ 316483 w 9895019"/>
                <a:gd name="connsiteY488" fmla="*/ 38756 h 78785"/>
                <a:gd name="connsiteX489" fmla="*/ 158124 w 9895019"/>
                <a:gd name="connsiteY489" fmla="*/ 38756 h 78785"/>
                <a:gd name="connsiteX490" fmla="*/ 197517 w 9895019"/>
                <a:gd name="connsiteY490" fmla="*/ -636 h 78785"/>
                <a:gd name="connsiteX491" fmla="*/ 197517 w 9895019"/>
                <a:gd name="connsiteY491" fmla="*/ -636 h 78785"/>
                <a:gd name="connsiteX492" fmla="*/ 236910 w 9895019"/>
                <a:gd name="connsiteY492" fmla="*/ 38756 h 78785"/>
                <a:gd name="connsiteX493" fmla="*/ 236910 w 9895019"/>
                <a:gd name="connsiteY493" fmla="*/ 38756 h 78785"/>
                <a:gd name="connsiteX494" fmla="*/ 197517 w 9895019"/>
                <a:gd name="connsiteY494" fmla="*/ 78149 h 78785"/>
                <a:gd name="connsiteX495" fmla="*/ 197517 w 9895019"/>
                <a:gd name="connsiteY495" fmla="*/ 78149 h 78785"/>
                <a:gd name="connsiteX496" fmla="*/ 158124 w 9895019"/>
                <a:gd name="connsiteY496" fmla="*/ 38756 h 78785"/>
                <a:gd name="connsiteX497" fmla="*/ -102 w 9895019"/>
                <a:gd name="connsiteY497" fmla="*/ 38756 h 78785"/>
                <a:gd name="connsiteX498" fmla="*/ 39290 w 9895019"/>
                <a:gd name="connsiteY498" fmla="*/ -636 h 78785"/>
                <a:gd name="connsiteX499" fmla="*/ 39290 w 9895019"/>
                <a:gd name="connsiteY499" fmla="*/ -636 h 78785"/>
                <a:gd name="connsiteX500" fmla="*/ 78683 w 9895019"/>
                <a:gd name="connsiteY500" fmla="*/ 38756 h 78785"/>
                <a:gd name="connsiteX501" fmla="*/ 78683 w 9895019"/>
                <a:gd name="connsiteY501" fmla="*/ 38756 h 78785"/>
                <a:gd name="connsiteX502" fmla="*/ 39290 w 9895019"/>
                <a:gd name="connsiteY502" fmla="*/ 78149 h 78785"/>
                <a:gd name="connsiteX503" fmla="*/ 39290 w 9895019"/>
                <a:gd name="connsiteY503" fmla="*/ 78149 h 78785"/>
                <a:gd name="connsiteX504" fmla="*/ 29 w 9895019"/>
                <a:gd name="connsiteY504" fmla="*/ 38756 h 7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</a:cxnLst>
              <a:rect l="l" t="t" r="r" b="b"/>
              <a:pathLst>
                <a:path w="9895019" h="78785">
                  <a:moveTo>
                    <a:pt x="9816132" y="38756"/>
                  </a:moveTo>
                  <a:cubicBezTo>
                    <a:pt x="9816132" y="17024"/>
                    <a:pt x="9833793" y="-636"/>
                    <a:pt x="9855524" y="-636"/>
                  </a:cubicBezTo>
                  <a:lnTo>
                    <a:pt x="9855524" y="-636"/>
                  </a:lnTo>
                  <a:cubicBezTo>
                    <a:pt x="9877256" y="-636"/>
                    <a:pt x="9894917" y="17024"/>
                    <a:pt x="9894917" y="38756"/>
                  </a:cubicBezTo>
                  <a:lnTo>
                    <a:pt x="9894917" y="38756"/>
                  </a:lnTo>
                  <a:cubicBezTo>
                    <a:pt x="9894917" y="60487"/>
                    <a:pt x="9877256" y="78149"/>
                    <a:pt x="9855524" y="78149"/>
                  </a:cubicBezTo>
                  <a:lnTo>
                    <a:pt x="9855524" y="78149"/>
                  </a:lnTo>
                  <a:cubicBezTo>
                    <a:pt x="9833793" y="78149"/>
                    <a:pt x="9816132" y="60487"/>
                    <a:pt x="9816132" y="38756"/>
                  </a:cubicBezTo>
                  <a:close/>
                  <a:moveTo>
                    <a:pt x="9657905" y="38756"/>
                  </a:moveTo>
                  <a:cubicBezTo>
                    <a:pt x="9657905" y="17024"/>
                    <a:pt x="9675566" y="-636"/>
                    <a:pt x="9697298" y="-636"/>
                  </a:cubicBezTo>
                  <a:lnTo>
                    <a:pt x="9697298" y="-636"/>
                  </a:lnTo>
                  <a:cubicBezTo>
                    <a:pt x="9719029" y="-636"/>
                    <a:pt x="9736690" y="17024"/>
                    <a:pt x="9736690" y="38756"/>
                  </a:cubicBezTo>
                  <a:lnTo>
                    <a:pt x="9736690" y="38756"/>
                  </a:lnTo>
                  <a:cubicBezTo>
                    <a:pt x="9736690" y="60487"/>
                    <a:pt x="9719029" y="78149"/>
                    <a:pt x="9697298" y="78149"/>
                  </a:cubicBezTo>
                  <a:lnTo>
                    <a:pt x="9697298" y="78149"/>
                  </a:lnTo>
                  <a:cubicBezTo>
                    <a:pt x="9675566" y="78214"/>
                    <a:pt x="9657840" y="60619"/>
                    <a:pt x="9657774" y="38887"/>
                  </a:cubicBezTo>
                  <a:cubicBezTo>
                    <a:pt x="9657774" y="38821"/>
                    <a:pt x="9657774" y="38821"/>
                    <a:pt x="9657774" y="38756"/>
                  </a:cubicBezTo>
                  <a:close/>
                  <a:moveTo>
                    <a:pt x="9499547" y="38756"/>
                  </a:moveTo>
                  <a:cubicBezTo>
                    <a:pt x="9499547" y="17024"/>
                    <a:pt x="9517208" y="-636"/>
                    <a:pt x="9538940" y="-636"/>
                  </a:cubicBezTo>
                  <a:lnTo>
                    <a:pt x="9538940" y="-636"/>
                  </a:lnTo>
                  <a:cubicBezTo>
                    <a:pt x="9560671" y="-636"/>
                    <a:pt x="9578332" y="17024"/>
                    <a:pt x="9578332" y="38756"/>
                  </a:cubicBezTo>
                  <a:lnTo>
                    <a:pt x="9578332" y="38756"/>
                  </a:lnTo>
                  <a:cubicBezTo>
                    <a:pt x="9578332" y="60487"/>
                    <a:pt x="9560671" y="78149"/>
                    <a:pt x="9538940" y="78149"/>
                  </a:cubicBezTo>
                  <a:lnTo>
                    <a:pt x="9538940" y="78149"/>
                  </a:lnTo>
                  <a:cubicBezTo>
                    <a:pt x="9517208" y="78149"/>
                    <a:pt x="9499547" y="60487"/>
                    <a:pt x="9499547" y="38756"/>
                  </a:cubicBezTo>
                  <a:close/>
                  <a:moveTo>
                    <a:pt x="9341123" y="38756"/>
                  </a:moveTo>
                  <a:cubicBezTo>
                    <a:pt x="9341123" y="17024"/>
                    <a:pt x="9358784" y="-636"/>
                    <a:pt x="9380516" y="-636"/>
                  </a:cubicBezTo>
                  <a:lnTo>
                    <a:pt x="9380516" y="-636"/>
                  </a:lnTo>
                  <a:cubicBezTo>
                    <a:pt x="9402247" y="-636"/>
                    <a:pt x="9419908" y="17024"/>
                    <a:pt x="9419908" y="38756"/>
                  </a:cubicBezTo>
                  <a:lnTo>
                    <a:pt x="9419908" y="38756"/>
                  </a:lnTo>
                  <a:cubicBezTo>
                    <a:pt x="9419908" y="60487"/>
                    <a:pt x="9402247" y="78149"/>
                    <a:pt x="9380516" y="78149"/>
                  </a:cubicBezTo>
                  <a:lnTo>
                    <a:pt x="9380516" y="78149"/>
                  </a:lnTo>
                  <a:cubicBezTo>
                    <a:pt x="9358784" y="78149"/>
                    <a:pt x="9341123" y="60487"/>
                    <a:pt x="9341123" y="38756"/>
                  </a:cubicBezTo>
                  <a:close/>
                  <a:moveTo>
                    <a:pt x="9182897" y="38756"/>
                  </a:moveTo>
                  <a:cubicBezTo>
                    <a:pt x="9182897" y="17024"/>
                    <a:pt x="9200557" y="-636"/>
                    <a:pt x="9222289" y="-636"/>
                  </a:cubicBezTo>
                  <a:lnTo>
                    <a:pt x="9222289" y="-636"/>
                  </a:lnTo>
                  <a:cubicBezTo>
                    <a:pt x="9244020" y="-636"/>
                    <a:pt x="9261682" y="17024"/>
                    <a:pt x="9261682" y="38756"/>
                  </a:cubicBezTo>
                  <a:lnTo>
                    <a:pt x="9261682" y="38756"/>
                  </a:lnTo>
                  <a:cubicBezTo>
                    <a:pt x="9261682" y="60487"/>
                    <a:pt x="9244020" y="78149"/>
                    <a:pt x="9222289" y="78149"/>
                  </a:cubicBezTo>
                  <a:lnTo>
                    <a:pt x="9222289" y="78149"/>
                  </a:lnTo>
                  <a:cubicBezTo>
                    <a:pt x="9200557" y="78149"/>
                    <a:pt x="9182897" y="60487"/>
                    <a:pt x="9182897" y="38756"/>
                  </a:cubicBezTo>
                  <a:close/>
                  <a:moveTo>
                    <a:pt x="9024539" y="38756"/>
                  </a:moveTo>
                  <a:cubicBezTo>
                    <a:pt x="9024539" y="17024"/>
                    <a:pt x="9042199" y="-636"/>
                    <a:pt x="9063931" y="-636"/>
                  </a:cubicBezTo>
                  <a:lnTo>
                    <a:pt x="9063931" y="-636"/>
                  </a:lnTo>
                  <a:cubicBezTo>
                    <a:pt x="9085662" y="-636"/>
                    <a:pt x="9103324" y="17024"/>
                    <a:pt x="9103324" y="38756"/>
                  </a:cubicBezTo>
                  <a:lnTo>
                    <a:pt x="9103324" y="38756"/>
                  </a:lnTo>
                  <a:cubicBezTo>
                    <a:pt x="9103324" y="60487"/>
                    <a:pt x="9085662" y="78149"/>
                    <a:pt x="9063931" y="78149"/>
                  </a:cubicBezTo>
                  <a:lnTo>
                    <a:pt x="9063931" y="78149"/>
                  </a:lnTo>
                  <a:cubicBezTo>
                    <a:pt x="9042199" y="78149"/>
                    <a:pt x="9024539" y="60487"/>
                    <a:pt x="9024539" y="38756"/>
                  </a:cubicBezTo>
                  <a:close/>
                  <a:moveTo>
                    <a:pt x="8866115" y="38756"/>
                  </a:moveTo>
                  <a:cubicBezTo>
                    <a:pt x="8866115" y="17024"/>
                    <a:pt x="8883775" y="-636"/>
                    <a:pt x="8905507" y="-636"/>
                  </a:cubicBezTo>
                  <a:lnTo>
                    <a:pt x="8905507" y="-636"/>
                  </a:lnTo>
                  <a:cubicBezTo>
                    <a:pt x="8927238" y="-636"/>
                    <a:pt x="8944900" y="17024"/>
                    <a:pt x="8944900" y="38756"/>
                  </a:cubicBezTo>
                  <a:lnTo>
                    <a:pt x="8944900" y="38756"/>
                  </a:lnTo>
                  <a:cubicBezTo>
                    <a:pt x="8944900" y="60487"/>
                    <a:pt x="8927238" y="78149"/>
                    <a:pt x="8905507" y="78149"/>
                  </a:cubicBezTo>
                  <a:lnTo>
                    <a:pt x="8905507" y="78149"/>
                  </a:lnTo>
                  <a:cubicBezTo>
                    <a:pt x="8883775" y="78149"/>
                    <a:pt x="8866115" y="60487"/>
                    <a:pt x="8866115" y="38756"/>
                  </a:cubicBezTo>
                  <a:close/>
                  <a:moveTo>
                    <a:pt x="8707887" y="38756"/>
                  </a:moveTo>
                  <a:cubicBezTo>
                    <a:pt x="8707887" y="17024"/>
                    <a:pt x="8725549" y="-636"/>
                    <a:pt x="8747280" y="-636"/>
                  </a:cubicBezTo>
                  <a:lnTo>
                    <a:pt x="8747280" y="-636"/>
                  </a:lnTo>
                  <a:cubicBezTo>
                    <a:pt x="8769012" y="-636"/>
                    <a:pt x="8786672" y="17024"/>
                    <a:pt x="8786672" y="38756"/>
                  </a:cubicBezTo>
                  <a:lnTo>
                    <a:pt x="8786672" y="38756"/>
                  </a:lnTo>
                  <a:cubicBezTo>
                    <a:pt x="8786672" y="60487"/>
                    <a:pt x="8769012" y="78149"/>
                    <a:pt x="8747280" y="78149"/>
                  </a:cubicBezTo>
                  <a:lnTo>
                    <a:pt x="8747280" y="78149"/>
                  </a:lnTo>
                  <a:cubicBezTo>
                    <a:pt x="8725549" y="78149"/>
                    <a:pt x="8707887" y="60487"/>
                    <a:pt x="8707887" y="38756"/>
                  </a:cubicBezTo>
                  <a:close/>
                  <a:moveTo>
                    <a:pt x="8549529" y="38756"/>
                  </a:moveTo>
                  <a:cubicBezTo>
                    <a:pt x="8549529" y="17024"/>
                    <a:pt x="8567191" y="-636"/>
                    <a:pt x="8588922" y="-636"/>
                  </a:cubicBezTo>
                  <a:lnTo>
                    <a:pt x="8588922" y="-636"/>
                  </a:lnTo>
                  <a:cubicBezTo>
                    <a:pt x="8610654" y="-636"/>
                    <a:pt x="8628314" y="17024"/>
                    <a:pt x="8628314" y="38756"/>
                  </a:cubicBezTo>
                  <a:lnTo>
                    <a:pt x="8628314" y="38756"/>
                  </a:lnTo>
                  <a:cubicBezTo>
                    <a:pt x="8628314" y="60487"/>
                    <a:pt x="8610654" y="78149"/>
                    <a:pt x="8588922" y="78149"/>
                  </a:cubicBezTo>
                  <a:lnTo>
                    <a:pt x="8588922" y="78149"/>
                  </a:lnTo>
                  <a:cubicBezTo>
                    <a:pt x="8567191" y="78149"/>
                    <a:pt x="8549529" y="60487"/>
                    <a:pt x="8549529" y="38756"/>
                  </a:cubicBezTo>
                  <a:close/>
                  <a:moveTo>
                    <a:pt x="8391237" y="38756"/>
                  </a:moveTo>
                  <a:cubicBezTo>
                    <a:pt x="8391237" y="17024"/>
                    <a:pt x="8408898" y="-636"/>
                    <a:pt x="8430629" y="-636"/>
                  </a:cubicBezTo>
                  <a:lnTo>
                    <a:pt x="8430629" y="-636"/>
                  </a:lnTo>
                  <a:cubicBezTo>
                    <a:pt x="8452361" y="-636"/>
                    <a:pt x="8470022" y="17024"/>
                    <a:pt x="8470022" y="38756"/>
                  </a:cubicBezTo>
                  <a:lnTo>
                    <a:pt x="8470022" y="38756"/>
                  </a:lnTo>
                  <a:cubicBezTo>
                    <a:pt x="8470022" y="60487"/>
                    <a:pt x="8452361" y="78149"/>
                    <a:pt x="8430629" y="78149"/>
                  </a:cubicBezTo>
                  <a:lnTo>
                    <a:pt x="8430629" y="78149"/>
                  </a:lnTo>
                  <a:cubicBezTo>
                    <a:pt x="8408898" y="78149"/>
                    <a:pt x="8391237" y="60487"/>
                    <a:pt x="8391237" y="38756"/>
                  </a:cubicBezTo>
                  <a:close/>
                  <a:moveTo>
                    <a:pt x="8232879" y="38756"/>
                  </a:moveTo>
                  <a:cubicBezTo>
                    <a:pt x="8232879" y="17024"/>
                    <a:pt x="8250540" y="-636"/>
                    <a:pt x="8272272" y="-636"/>
                  </a:cubicBezTo>
                  <a:lnTo>
                    <a:pt x="8272272" y="-636"/>
                  </a:lnTo>
                  <a:cubicBezTo>
                    <a:pt x="8294004" y="-636"/>
                    <a:pt x="8311664" y="17024"/>
                    <a:pt x="8311664" y="38756"/>
                  </a:cubicBezTo>
                  <a:lnTo>
                    <a:pt x="8311664" y="38756"/>
                  </a:lnTo>
                  <a:cubicBezTo>
                    <a:pt x="8311664" y="60487"/>
                    <a:pt x="8294004" y="78149"/>
                    <a:pt x="8272272" y="78149"/>
                  </a:cubicBezTo>
                  <a:lnTo>
                    <a:pt x="8272272" y="78149"/>
                  </a:lnTo>
                  <a:cubicBezTo>
                    <a:pt x="8250606" y="78017"/>
                    <a:pt x="8233076" y="60422"/>
                    <a:pt x="8233076" y="38756"/>
                  </a:cubicBezTo>
                  <a:close/>
                  <a:moveTo>
                    <a:pt x="8074521" y="38756"/>
                  </a:moveTo>
                  <a:cubicBezTo>
                    <a:pt x="8074521" y="17024"/>
                    <a:pt x="8092182" y="-636"/>
                    <a:pt x="8113913" y="-636"/>
                  </a:cubicBezTo>
                  <a:lnTo>
                    <a:pt x="8113913" y="-636"/>
                  </a:lnTo>
                  <a:cubicBezTo>
                    <a:pt x="8135645" y="-636"/>
                    <a:pt x="8153306" y="17024"/>
                    <a:pt x="8153306" y="38756"/>
                  </a:cubicBezTo>
                  <a:lnTo>
                    <a:pt x="8153306" y="38756"/>
                  </a:lnTo>
                  <a:cubicBezTo>
                    <a:pt x="8153306" y="60487"/>
                    <a:pt x="8135645" y="78149"/>
                    <a:pt x="8113913" y="78149"/>
                  </a:cubicBezTo>
                  <a:lnTo>
                    <a:pt x="8113913" y="78149"/>
                  </a:lnTo>
                  <a:cubicBezTo>
                    <a:pt x="8092182" y="78149"/>
                    <a:pt x="8074521" y="60487"/>
                    <a:pt x="8074521" y="38756"/>
                  </a:cubicBezTo>
                  <a:close/>
                  <a:moveTo>
                    <a:pt x="7916294" y="38756"/>
                  </a:moveTo>
                  <a:cubicBezTo>
                    <a:pt x="7916294" y="17024"/>
                    <a:pt x="7933955" y="-636"/>
                    <a:pt x="7955687" y="-636"/>
                  </a:cubicBezTo>
                  <a:lnTo>
                    <a:pt x="7955687" y="-636"/>
                  </a:lnTo>
                  <a:cubicBezTo>
                    <a:pt x="7977419" y="-636"/>
                    <a:pt x="7995079" y="17024"/>
                    <a:pt x="7995079" y="38756"/>
                  </a:cubicBezTo>
                  <a:lnTo>
                    <a:pt x="7995079" y="38756"/>
                  </a:lnTo>
                  <a:cubicBezTo>
                    <a:pt x="7995079" y="60487"/>
                    <a:pt x="7977419" y="78149"/>
                    <a:pt x="7955687" y="78149"/>
                  </a:cubicBezTo>
                  <a:lnTo>
                    <a:pt x="7955687" y="78149"/>
                  </a:lnTo>
                  <a:cubicBezTo>
                    <a:pt x="7933955" y="78149"/>
                    <a:pt x="7916294" y="60487"/>
                    <a:pt x="7916294" y="38756"/>
                  </a:cubicBezTo>
                  <a:close/>
                  <a:moveTo>
                    <a:pt x="7757870" y="38756"/>
                  </a:moveTo>
                  <a:cubicBezTo>
                    <a:pt x="7757870" y="17024"/>
                    <a:pt x="7775532" y="-636"/>
                    <a:pt x="7797263" y="-636"/>
                  </a:cubicBezTo>
                  <a:lnTo>
                    <a:pt x="7797263" y="-636"/>
                  </a:lnTo>
                  <a:cubicBezTo>
                    <a:pt x="7818995" y="-636"/>
                    <a:pt x="7836656" y="17024"/>
                    <a:pt x="7836656" y="38756"/>
                  </a:cubicBezTo>
                  <a:lnTo>
                    <a:pt x="7836656" y="38756"/>
                  </a:lnTo>
                  <a:cubicBezTo>
                    <a:pt x="7836656" y="60487"/>
                    <a:pt x="7818995" y="78149"/>
                    <a:pt x="7797263" y="78149"/>
                  </a:cubicBezTo>
                  <a:lnTo>
                    <a:pt x="7797263" y="78149"/>
                  </a:lnTo>
                  <a:cubicBezTo>
                    <a:pt x="7775532" y="78149"/>
                    <a:pt x="7757870" y="60487"/>
                    <a:pt x="7757870" y="38756"/>
                  </a:cubicBezTo>
                  <a:close/>
                  <a:moveTo>
                    <a:pt x="7599644" y="38756"/>
                  </a:moveTo>
                  <a:cubicBezTo>
                    <a:pt x="7599644" y="17024"/>
                    <a:pt x="7617304" y="-636"/>
                    <a:pt x="7639036" y="-636"/>
                  </a:cubicBezTo>
                  <a:lnTo>
                    <a:pt x="7639036" y="-636"/>
                  </a:lnTo>
                  <a:cubicBezTo>
                    <a:pt x="7660767" y="-636"/>
                    <a:pt x="7678429" y="17024"/>
                    <a:pt x="7678429" y="38756"/>
                  </a:cubicBezTo>
                  <a:lnTo>
                    <a:pt x="7678429" y="38756"/>
                  </a:lnTo>
                  <a:cubicBezTo>
                    <a:pt x="7678429" y="60487"/>
                    <a:pt x="7660767" y="78149"/>
                    <a:pt x="7639036" y="78149"/>
                  </a:cubicBezTo>
                  <a:lnTo>
                    <a:pt x="7639036" y="78149"/>
                  </a:lnTo>
                  <a:cubicBezTo>
                    <a:pt x="7617304" y="78149"/>
                    <a:pt x="7599644" y="60487"/>
                    <a:pt x="7599644" y="38756"/>
                  </a:cubicBezTo>
                  <a:close/>
                  <a:moveTo>
                    <a:pt x="7441286" y="38756"/>
                  </a:moveTo>
                  <a:cubicBezTo>
                    <a:pt x="7441286" y="17024"/>
                    <a:pt x="7458946" y="-636"/>
                    <a:pt x="7480678" y="-636"/>
                  </a:cubicBezTo>
                  <a:lnTo>
                    <a:pt x="7480678" y="-636"/>
                  </a:lnTo>
                  <a:cubicBezTo>
                    <a:pt x="7502409" y="-636"/>
                    <a:pt x="7520071" y="17024"/>
                    <a:pt x="7520071" y="38756"/>
                  </a:cubicBezTo>
                  <a:lnTo>
                    <a:pt x="7520071" y="38756"/>
                  </a:lnTo>
                  <a:cubicBezTo>
                    <a:pt x="7520071" y="60487"/>
                    <a:pt x="7502409" y="78149"/>
                    <a:pt x="7480678" y="78149"/>
                  </a:cubicBezTo>
                  <a:lnTo>
                    <a:pt x="7480678" y="78149"/>
                  </a:lnTo>
                  <a:cubicBezTo>
                    <a:pt x="7458946" y="78149"/>
                    <a:pt x="7441286" y="60487"/>
                    <a:pt x="7441286" y="38756"/>
                  </a:cubicBezTo>
                  <a:close/>
                  <a:moveTo>
                    <a:pt x="7282862" y="38756"/>
                  </a:moveTo>
                  <a:cubicBezTo>
                    <a:pt x="7282862" y="17024"/>
                    <a:pt x="7300522" y="-636"/>
                    <a:pt x="7322254" y="-636"/>
                  </a:cubicBezTo>
                  <a:lnTo>
                    <a:pt x="7322254" y="-636"/>
                  </a:lnTo>
                  <a:cubicBezTo>
                    <a:pt x="7343986" y="-636"/>
                    <a:pt x="7361647" y="17024"/>
                    <a:pt x="7361647" y="38756"/>
                  </a:cubicBezTo>
                  <a:lnTo>
                    <a:pt x="7361647" y="38756"/>
                  </a:lnTo>
                  <a:cubicBezTo>
                    <a:pt x="7361647" y="60487"/>
                    <a:pt x="7343986" y="78149"/>
                    <a:pt x="7322254" y="78149"/>
                  </a:cubicBezTo>
                  <a:lnTo>
                    <a:pt x="7322254" y="78149"/>
                  </a:lnTo>
                  <a:cubicBezTo>
                    <a:pt x="7300522" y="78149"/>
                    <a:pt x="7282862" y="60487"/>
                    <a:pt x="7282862" y="38756"/>
                  </a:cubicBezTo>
                  <a:close/>
                  <a:moveTo>
                    <a:pt x="7124635" y="38756"/>
                  </a:moveTo>
                  <a:cubicBezTo>
                    <a:pt x="7124635" y="17024"/>
                    <a:pt x="7142296" y="-636"/>
                    <a:pt x="7164028" y="-636"/>
                  </a:cubicBezTo>
                  <a:lnTo>
                    <a:pt x="7164028" y="-636"/>
                  </a:lnTo>
                  <a:cubicBezTo>
                    <a:pt x="7185759" y="-636"/>
                    <a:pt x="7203420" y="17024"/>
                    <a:pt x="7203420" y="38756"/>
                  </a:cubicBezTo>
                  <a:lnTo>
                    <a:pt x="7203420" y="38756"/>
                  </a:lnTo>
                  <a:cubicBezTo>
                    <a:pt x="7203420" y="60487"/>
                    <a:pt x="7185759" y="78149"/>
                    <a:pt x="7164028" y="78149"/>
                  </a:cubicBezTo>
                  <a:lnTo>
                    <a:pt x="7164028" y="78149"/>
                  </a:lnTo>
                  <a:cubicBezTo>
                    <a:pt x="7142296" y="78149"/>
                    <a:pt x="7124635" y="60487"/>
                    <a:pt x="7124635" y="38756"/>
                  </a:cubicBezTo>
                  <a:close/>
                  <a:moveTo>
                    <a:pt x="6966277" y="38756"/>
                  </a:moveTo>
                  <a:cubicBezTo>
                    <a:pt x="6966277" y="17024"/>
                    <a:pt x="6983938" y="-636"/>
                    <a:pt x="7005670" y="-636"/>
                  </a:cubicBezTo>
                  <a:lnTo>
                    <a:pt x="7005670" y="-636"/>
                  </a:lnTo>
                  <a:cubicBezTo>
                    <a:pt x="7027401" y="-636"/>
                    <a:pt x="7045062" y="17024"/>
                    <a:pt x="7045062" y="38756"/>
                  </a:cubicBezTo>
                  <a:lnTo>
                    <a:pt x="7045062" y="38756"/>
                  </a:lnTo>
                  <a:cubicBezTo>
                    <a:pt x="7045062" y="60487"/>
                    <a:pt x="7027401" y="78149"/>
                    <a:pt x="7005670" y="78149"/>
                  </a:cubicBezTo>
                  <a:lnTo>
                    <a:pt x="7005670" y="78149"/>
                  </a:lnTo>
                  <a:cubicBezTo>
                    <a:pt x="6983938" y="78149"/>
                    <a:pt x="6966277" y="60487"/>
                    <a:pt x="6966277" y="38756"/>
                  </a:cubicBezTo>
                  <a:close/>
                  <a:moveTo>
                    <a:pt x="6807919" y="38756"/>
                  </a:moveTo>
                  <a:cubicBezTo>
                    <a:pt x="6807919" y="17024"/>
                    <a:pt x="6825580" y="-636"/>
                    <a:pt x="6847312" y="-636"/>
                  </a:cubicBezTo>
                  <a:lnTo>
                    <a:pt x="6847312" y="-636"/>
                  </a:lnTo>
                  <a:cubicBezTo>
                    <a:pt x="6869043" y="-636"/>
                    <a:pt x="6886704" y="17024"/>
                    <a:pt x="6886704" y="38756"/>
                  </a:cubicBezTo>
                  <a:lnTo>
                    <a:pt x="6886704" y="38756"/>
                  </a:lnTo>
                  <a:cubicBezTo>
                    <a:pt x="6886704" y="60487"/>
                    <a:pt x="6869043" y="78149"/>
                    <a:pt x="6847312" y="78149"/>
                  </a:cubicBezTo>
                  <a:lnTo>
                    <a:pt x="6847312" y="78149"/>
                  </a:lnTo>
                  <a:cubicBezTo>
                    <a:pt x="6825580" y="78149"/>
                    <a:pt x="6807919" y="60487"/>
                    <a:pt x="6807919" y="38756"/>
                  </a:cubicBezTo>
                  <a:close/>
                  <a:moveTo>
                    <a:pt x="6649626" y="38756"/>
                  </a:moveTo>
                  <a:cubicBezTo>
                    <a:pt x="6649626" y="17024"/>
                    <a:pt x="6667287" y="-636"/>
                    <a:pt x="6689018" y="-636"/>
                  </a:cubicBezTo>
                  <a:lnTo>
                    <a:pt x="6689018" y="-636"/>
                  </a:lnTo>
                  <a:cubicBezTo>
                    <a:pt x="6710750" y="-636"/>
                    <a:pt x="6728411" y="17024"/>
                    <a:pt x="6728411" y="38756"/>
                  </a:cubicBezTo>
                  <a:lnTo>
                    <a:pt x="6728411" y="38756"/>
                  </a:lnTo>
                  <a:cubicBezTo>
                    <a:pt x="6728411" y="60487"/>
                    <a:pt x="6710750" y="78149"/>
                    <a:pt x="6689018" y="78149"/>
                  </a:cubicBezTo>
                  <a:lnTo>
                    <a:pt x="6689018" y="78149"/>
                  </a:lnTo>
                  <a:cubicBezTo>
                    <a:pt x="6667287" y="78149"/>
                    <a:pt x="6649626" y="60487"/>
                    <a:pt x="6649626" y="38756"/>
                  </a:cubicBezTo>
                  <a:close/>
                  <a:moveTo>
                    <a:pt x="6491268" y="38756"/>
                  </a:moveTo>
                  <a:cubicBezTo>
                    <a:pt x="6491268" y="17024"/>
                    <a:pt x="6508929" y="-636"/>
                    <a:pt x="6530660" y="-636"/>
                  </a:cubicBezTo>
                  <a:lnTo>
                    <a:pt x="6530660" y="-636"/>
                  </a:lnTo>
                  <a:cubicBezTo>
                    <a:pt x="6552392" y="-636"/>
                    <a:pt x="6570053" y="17024"/>
                    <a:pt x="6570053" y="38756"/>
                  </a:cubicBezTo>
                  <a:lnTo>
                    <a:pt x="6570053" y="38756"/>
                  </a:lnTo>
                  <a:cubicBezTo>
                    <a:pt x="6570053" y="60487"/>
                    <a:pt x="6552392" y="78149"/>
                    <a:pt x="6530660" y="78149"/>
                  </a:cubicBezTo>
                  <a:lnTo>
                    <a:pt x="6530660" y="78149"/>
                  </a:lnTo>
                  <a:cubicBezTo>
                    <a:pt x="6508929" y="78149"/>
                    <a:pt x="6491268" y="60487"/>
                    <a:pt x="6491268" y="38756"/>
                  </a:cubicBezTo>
                  <a:close/>
                  <a:moveTo>
                    <a:pt x="6332910" y="38756"/>
                  </a:moveTo>
                  <a:cubicBezTo>
                    <a:pt x="6332910" y="17024"/>
                    <a:pt x="6350571" y="-636"/>
                    <a:pt x="6372302" y="-636"/>
                  </a:cubicBezTo>
                  <a:lnTo>
                    <a:pt x="6372302" y="-636"/>
                  </a:lnTo>
                  <a:cubicBezTo>
                    <a:pt x="6394034" y="-636"/>
                    <a:pt x="6411695" y="17024"/>
                    <a:pt x="6411695" y="38756"/>
                  </a:cubicBezTo>
                  <a:lnTo>
                    <a:pt x="6411695" y="38756"/>
                  </a:lnTo>
                  <a:cubicBezTo>
                    <a:pt x="6411695" y="60487"/>
                    <a:pt x="6394034" y="78149"/>
                    <a:pt x="6372302" y="78149"/>
                  </a:cubicBezTo>
                  <a:lnTo>
                    <a:pt x="6372302" y="78149"/>
                  </a:lnTo>
                  <a:cubicBezTo>
                    <a:pt x="6350571" y="78149"/>
                    <a:pt x="6332910" y="60487"/>
                    <a:pt x="6332910" y="38756"/>
                  </a:cubicBezTo>
                  <a:close/>
                  <a:moveTo>
                    <a:pt x="6174617" y="38756"/>
                  </a:moveTo>
                  <a:cubicBezTo>
                    <a:pt x="6174617" y="17024"/>
                    <a:pt x="6192279" y="-636"/>
                    <a:pt x="6214010" y="-636"/>
                  </a:cubicBezTo>
                  <a:lnTo>
                    <a:pt x="6214010" y="-636"/>
                  </a:lnTo>
                  <a:cubicBezTo>
                    <a:pt x="6235742" y="-636"/>
                    <a:pt x="6253402" y="17024"/>
                    <a:pt x="6253402" y="38756"/>
                  </a:cubicBezTo>
                  <a:lnTo>
                    <a:pt x="6253402" y="38756"/>
                  </a:lnTo>
                  <a:cubicBezTo>
                    <a:pt x="6253402" y="60487"/>
                    <a:pt x="6235742" y="78149"/>
                    <a:pt x="6214010" y="78149"/>
                  </a:cubicBezTo>
                  <a:lnTo>
                    <a:pt x="6214010" y="78149"/>
                  </a:lnTo>
                  <a:cubicBezTo>
                    <a:pt x="6192279" y="78149"/>
                    <a:pt x="6174617" y="60487"/>
                    <a:pt x="6174617" y="38756"/>
                  </a:cubicBezTo>
                  <a:close/>
                  <a:moveTo>
                    <a:pt x="6016259" y="38756"/>
                  </a:moveTo>
                  <a:cubicBezTo>
                    <a:pt x="6016259" y="17024"/>
                    <a:pt x="6033921" y="-636"/>
                    <a:pt x="6055652" y="-636"/>
                  </a:cubicBezTo>
                  <a:lnTo>
                    <a:pt x="6055652" y="-636"/>
                  </a:lnTo>
                  <a:cubicBezTo>
                    <a:pt x="6077384" y="-636"/>
                    <a:pt x="6095044" y="17024"/>
                    <a:pt x="6095044" y="38756"/>
                  </a:cubicBezTo>
                  <a:lnTo>
                    <a:pt x="6095044" y="38756"/>
                  </a:lnTo>
                  <a:cubicBezTo>
                    <a:pt x="6095044" y="60487"/>
                    <a:pt x="6077384" y="78149"/>
                    <a:pt x="6055652" y="78149"/>
                  </a:cubicBezTo>
                  <a:lnTo>
                    <a:pt x="6055652" y="78149"/>
                  </a:lnTo>
                  <a:cubicBezTo>
                    <a:pt x="6033921" y="78149"/>
                    <a:pt x="6016259" y="60487"/>
                    <a:pt x="6016259" y="38756"/>
                  </a:cubicBezTo>
                  <a:close/>
                  <a:moveTo>
                    <a:pt x="5858033" y="38756"/>
                  </a:moveTo>
                  <a:cubicBezTo>
                    <a:pt x="5858033" y="17024"/>
                    <a:pt x="5875693" y="-636"/>
                    <a:pt x="5897425" y="-636"/>
                  </a:cubicBezTo>
                  <a:lnTo>
                    <a:pt x="5897425" y="-636"/>
                  </a:lnTo>
                  <a:cubicBezTo>
                    <a:pt x="5919157" y="-636"/>
                    <a:pt x="5936818" y="17024"/>
                    <a:pt x="5936818" y="38756"/>
                  </a:cubicBezTo>
                  <a:lnTo>
                    <a:pt x="5936818" y="38756"/>
                  </a:lnTo>
                  <a:cubicBezTo>
                    <a:pt x="5936818" y="60487"/>
                    <a:pt x="5919157" y="78149"/>
                    <a:pt x="5897425" y="78149"/>
                  </a:cubicBezTo>
                  <a:lnTo>
                    <a:pt x="5897425" y="78149"/>
                  </a:lnTo>
                  <a:cubicBezTo>
                    <a:pt x="5875693" y="78149"/>
                    <a:pt x="5858033" y="60487"/>
                    <a:pt x="5858033" y="38756"/>
                  </a:cubicBezTo>
                  <a:close/>
                  <a:moveTo>
                    <a:pt x="5699609" y="38756"/>
                  </a:moveTo>
                  <a:cubicBezTo>
                    <a:pt x="5699609" y="17024"/>
                    <a:pt x="5717270" y="-636"/>
                    <a:pt x="5739001" y="-636"/>
                  </a:cubicBezTo>
                  <a:lnTo>
                    <a:pt x="5739001" y="-636"/>
                  </a:lnTo>
                  <a:cubicBezTo>
                    <a:pt x="5760733" y="-636"/>
                    <a:pt x="5778394" y="17024"/>
                    <a:pt x="5778394" y="38756"/>
                  </a:cubicBezTo>
                  <a:lnTo>
                    <a:pt x="5778394" y="38756"/>
                  </a:lnTo>
                  <a:cubicBezTo>
                    <a:pt x="5778394" y="60487"/>
                    <a:pt x="5760733" y="78149"/>
                    <a:pt x="5739001" y="78149"/>
                  </a:cubicBezTo>
                  <a:lnTo>
                    <a:pt x="5739001" y="78149"/>
                  </a:lnTo>
                  <a:cubicBezTo>
                    <a:pt x="5717270" y="78149"/>
                    <a:pt x="5699609" y="60487"/>
                    <a:pt x="5699609" y="38756"/>
                  </a:cubicBezTo>
                  <a:close/>
                  <a:moveTo>
                    <a:pt x="5541251" y="38756"/>
                  </a:moveTo>
                  <a:cubicBezTo>
                    <a:pt x="5541251" y="17024"/>
                    <a:pt x="5558911" y="-636"/>
                    <a:pt x="5580643" y="-636"/>
                  </a:cubicBezTo>
                  <a:lnTo>
                    <a:pt x="5580643" y="-636"/>
                  </a:lnTo>
                  <a:cubicBezTo>
                    <a:pt x="5602375" y="-636"/>
                    <a:pt x="5620036" y="17024"/>
                    <a:pt x="5620036" y="38756"/>
                  </a:cubicBezTo>
                  <a:lnTo>
                    <a:pt x="5620036" y="38756"/>
                  </a:lnTo>
                  <a:cubicBezTo>
                    <a:pt x="5620036" y="60487"/>
                    <a:pt x="5602375" y="78149"/>
                    <a:pt x="5580643" y="78149"/>
                  </a:cubicBezTo>
                  <a:lnTo>
                    <a:pt x="5580643" y="78149"/>
                  </a:lnTo>
                  <a:cubicBezTo>
                    <a:pt x="5558911" y="78149"/>
                    <a:pt x="5541251" y="60487"/>
                    <a:pt x="5541251" y="38756"/>
                  </a:cubicBezTo>
                  <a:close/>
                  <a:moveTo>
                    <a:pt x="5383024" y="38756"/>
                  </a:moveTo>
                  <a:cubicBezTo>
                    <a:pt x="5383024" y="17024"/>
                    <a:pt x="5400685" y="-636"/>
                    <a:pt x="5422417" y="-636"/>
                  </a:cubicBezTo>
                  <a:lnTo>
                    <a:pt x="5422417" y="-636"/>
                  </a:lnTo>
                  <a:cubicBezTo>
                    <a:pt x="5444148" y="-636"/>
                    <a:pt x="5461809" y="17024"/>
                    <a:pt x="5461809" y="38756"/>
                  </a:cubicBezTo>
                  <a:lnTo>
                    <a:pt x="5461809" y="38756"/>
                  </a:lnTo>
                  <a:cubicBezTo>
                    <a:pt x="5461809" y="60487"/>
                    <a:pt x="5444148" y="78149"/>
                    <a:pt x="5422417" y="78149"/>
                  </a:cubicBezTo>
                  <a:lnTo>
                    <a:pt x="5422417" y="78149"/>
                  </a:lnTo>
                  <a:cubicBezTo>
                    <a:pt x="5400685" y="78149"/>
                    <a:pt x="5383024" y="60487"/>
                    <a:pt x="5383024" y="38756"/>
                  </a:cubicBezTo>
                  <a:close/>
                  <a:moveTo>
                    <a:pt x="5224600" y="38756"/>
                  </a:moveTo>
                  <a:cubicBezTo>
                    <a:pt x="5224600" y="17024"/>
                    <a:pt x="5242261" y="-636"/>
                    <a:pt x="5263993" y="-636"/>
                  </a:cubicBezTo>
                  <a:lnTo>
                    <a:pt x="5263993" y="-636"/>
                  </a:lnTo>
                  <a:cubicBezTo>
                    <a:pt x="5285724" y="-636"/>
                    <a:pt x="5303385" y="17024"/>
                    <a:pt x="5303385" y="38756"/>
                  </a:cubicBezTo>
                  <a:lnTo>
                    <a:pt x="5303385" y="38756"/>
                  </a:lnTo>
                  <a:cubicBezTo>
                    <a:pt x="5303385" y="60487"/>
                    <a:pt x="5285724" y="78149"/>
                    <a:pt x="5263993" y="78149"/>
                  </a:cubicBezTo>
                  <a:lnTo>
                    <a:pt x="5263993" y="78149"/>
                  </a:lnTo>
                  <a:cubicBezTo>
                    <a:pt x="5242261" y="78149"/>
                    <a:pt x="5224600" y="60487"/>
                    <a:pt x="5224600" y="38756"/>
                  </a:cubicBezTo>
                  <a:close/>
                  <a:moveTo>
                    <a:pt x="5066373" y="38756"/>
                  </a:moveTo>
                  <a:cubicBezTo>
                    <a:pt x="5066373" y="17024"/>
                    <a:pt x="5084034" y="-636"/>
                    <a:pt x="5105766" y="-636"/>
                  </a:cubicBezTo>
                  <a:lnTo>
                    <a:pt x="5105766" y="-636"/>
                  </a:lnTo>
                  <a:cubicBezTo>
                    <a:pt x="5127497" y="-636"/>
                    <a:pt x="5145159" y="17024"/>
                    <a:pt x="5145159" y="38756"/>
                  </a:cubicBezTo>
                  <a:lnTo>
                    <a:pt x="5145159" y="38756"/>
                  </a:lnTo>
                  <a:cubicBezTo>
                    <a:pt x="5145159" y="60487"/>
                    <a:pt x="5127497" y="78149"/>
                    <a:pt x="5105766" y="78149"/>
                  </a:cubicBezTo>
                  <a:lnTo>
                    <a:pt x="5105766" y="78149"/>
                  </a:lnTo>
                  <a:cubicBezTo>
                    <a:pt x="5084034" y="78149"/>
                    <a:pt x="5066373" y="60487"/>
                    <a:pt x="5066373" y="38756"/>
                  </a:cubicBezTo>
                  <a:close/>
                  <a:moveTo>
                    <a:pt x="4908015" y="38756"/>
                  </a:moveTo>
                  <a:cubicBezTo>
                    <a:pt x="4908015" y="17024"/>
                    <a:pt x="4925676" y="-636"/>
                    <a:pt x="4947408" y="-636"/>
                  </a:cubicBezTo>
                  <a:lnTo>
                    <a:pt x="4947408" y="-636"/>
                  </a:lnTo>
                  <a:cubicBezTo>
                    <a:pt x="4969139" y="-636"/>
                    <a:pt x="4986801" y="17024"/>
                    <a:pt x="4986801" y="38756"/>
                  </a:cubicBezTo>
                  <a:lnTo>
                    <a:pt x="4986801" y="38756"/>
                  </a:lnTo>
                  <a:cubicBezTo>
                    <a:pt x="4986801" y="60487"/>
                    <a:pt x="4969139" y="78149"/>
                    <a:pt x="4947408" y="78149"/>
                  </a:cubicBezTo>
                  <a:lnTo>
                    <a:pt x="4947408" y="78149"/>
                  </a:lnTo>
                  <a:cubicBezTo>
                    <a:pt x="4925676" y="78149"/>
                    <a:pt x="4908015" y="60487"/>
                    <a:pt x="4908015" y="38756"/>
                  </a:cubicBezTo>
                  <a:close/>
                  <a:moveTo>
                    <a:pt x="4749657" y="38756"/>
                  </a:moveTo>
                  <a:cubicBezTo>
                    <a:pt x="4749657" y="17024"/>
                    <a:pt x="4767318" y="-636"/>
                    <a:pt x="4789049" y="-636"/>
                  </a:cubicBezTo>
                  <a:lnTo>
                    <a:pt x="4789049" y="-636"/>
                  </a:lnTo>
                  <a:cubicBezTo>
                    <a:pt x="4810781" y="-636"/>
                    <a:pt x="4828442" y="17024"/>
                    <a:pt x="4828442" y="38756"/>
                  </a:cubicBezTo>
                  <a:lnTo>
                    <a:pt x="4828442" y="38756"/>
                  </a:lnTo>
                  <a:cubicBezTo>
                    <a:pt x="4828442" y="60487"/>
                    <a:pt x="4810781" y="78149"/>
                    <a:pt x="4789049" y="78149"/>
                  </a:cubicBezTo>
                  <a:lnTo>
                    <a:pt x="4789049" y="78149"/>
                  </a:lnTo>
                  <a:cubicBezTo>
                    <a:pt x="4767318" y="78149"/>
                    <a:pt x="4749657" y="60487"/>
                    <a:pt x="4749657" y="38756"/>
                  </a:cubicBezTo>
                  <a:close/>
                  <a:moveTo>
                    <a:pt x="4591365" y="38756"/>
                  </a:moveTo>
                  <a:cubicBezTo>
                    <a:pt x="4591365" y="17024"/>
                    <a:pt x="4608999" y="-636"/>
                    <a:pt x="4630757" y="-636"/>
                  </a:cubicBezTo>
                  <a:lnTo>
                    <a:pt x="4630757" y="-636"/>
                  </a:lnTo>
                  <a:cubicBezTo>
                    <a:pt x="4652515" y="-636"/>
                    <a:pt x="4670150" y="17024"/>
                    <a:pt x="4670150" y="38756"/>
                  </a:cubicBezTo>
                  <a:lnTo>
                    <a:pt x="4670150" y="38756"/>
                  </a:lnTo>
                  <a:cubicBezTo>
                    <a:pt x="4670150" y="60487"/>
                    <a:pt x="4652515" y="78149"/>
                    <a:pt x="4630757" y="78149"/>
                  </a:cubicBezTo>
                  <a:lnTo>
                    <a:pt x="4630757" y="78149"/>
                  </a:lnTo>
                  <a:cubicBezTo>
                    <a:pt x="4608999" y="78149"/>
                    <a:pt x="4591365" y="60487"/>
                    <a:pt x="4591365" y="38756"/>
                  </a:cubicBezTo>
                  <a:close/>
                  <a:moveTo>
                    <a:pt x="4433006" y="38756"/>
                  </a:moveTo>
                  <a:cubicBezTo>
                    <a:pt x="4433006" y="17024"/>
                    <a:pt x="4450641" y="-636"/>
                    <a:pt x="4472399" y="-636"/>
                  </a:cubicBezTo>
                  <a:lnTo>
                    <a:pt x="4472399" y="-636"/>
                  </a:lnTo>
                  <a:cubicBezTo>
                    <a:pt x="4494157" y="-636"/>
                    <a:pt x="4511792" y="17024"/>
                    <a:pt x="4511792" y="38756"/>
                  </a:cubicBezTo>
                  <a:lnTo>
                    <a:pt x="4511792" y="38756"/>
                  </a:lnTo>
                  <a:cubicBezTo>
                    <a:pt x="4511792" y="60487"/>
                    <a:pt x="4494157" y="78149"/>
                    <a:pt x="4472399" y="78149"/>
                  </a:cubicBezTo>
                  <a:lnTo>
                    <a:pt x="4472399" y="78149"/>
                  </a:lnTo>
                  <a:cubicBezTo>
                    <a:pt x="4450641" y="78149"/>
                    <a:pt x="4433006" y="60487"/>
                    <a:pt x="4433006" y="38756"/>
                  </a:cubicBezTo>
                  <a:close/>
                  <a:moveTo>
                    <a:pt x="4274648" y="38756"/>
                  </a:moveTo>
                  <a:cubicBezTo>
                    <a:pt x="4274648" y="17024"/>
                    <a:pt x="4292283" y="-636"/>
                    <a:pt x="4314041" y="-636"/>
                  </a:cubicBezTo>
                  <a:lnTo>
                    <a:pt x="4314041" y="-636"/>
                  </a:lnTo>
                  <a:cubicBezTo>
                    <a:pt x="4335798" y="-636"/>
                    <a:pt x="4353433" y="17024"/>
                    <a:pt x="4353433" y="38756"/>
                  </a:cubicBezTo>
                  <a:lnTo>
                    <a:pt x="4353433" y="38756"/>
                  </a:lnTo>
                  <a:cubicBezTo>
                    <a:pt x="4353433" y="60487"/>
                    <a:pt x="4335798" y="78149"/>
                    <a:pt x="4314041" y="78149"/>
                  </a:cubicBezTo>
                  <a:lnTo>
                    <a:pt x="4314041" y="78149"/>
                  </a:lnTo>
                  <a:cubicBezTo>
                    <a:pt x="4292283" y="78149"/>
                    <a:pt x="4274648" y="60487"/>
                    <a:pt x="4274648" y="38756"/>
                  </a:cubicBezTo>
                  <a:close/>
                  <a:moveTo>
                    <a:pt x="4116355" y="38756"/>
                  </a:moveTo>
                  <a:cubicBezTo>
                    <a:pt x="4116355" y="17024"/>
                    <a:pt x="4133990" y="-636"/>
                    <a:pt x="4155748" y="-636"/>
                  </a:cubicBezTo>
                  <a:lnTo>
                    <a:pt x="4155748" y="-636"/>
                  </a:lnTo>
                  <a:cubicBezTo>
                    <a:pt x="4177506" y="-636"/>
                    <a:pt x="4195141" y="17024"/>
                    <a:pt x="4195141" y="38756"/>
                  </a:cubicBezTo>
                  <a:lnTo>
                    <a:pt x="4195141" y="38756"/>
                  </a:lnTo>
                  <a:cubicBezTo>
                    <a:pt x="4195141" y="60487"/>
                    <a:pt x="4177506" y="78149"/>
                    <a:pt x="4155748" y="78149"/>
                  </a:cubicBezTo>
                  <a:lnTo>
                    <a:pt x="4155748" y="78149"/>
                  </a:lnTo>
                  <a:cubicBezTo>
                    <a:pt x="4134069" y="78017"/>
                    <a:pt x="4116553" y="60422"/>
                    <a:pt x="4116553" y="38756"/>
                  </a:cubicBezTo>
                  <a:close/>
                  <a:moveTo>
                    <a:pt x="3957997" y="38756"/>
                  </a:moveTo>
                  <a:cubicBezTo>
                    <a:pt x="3957997" y="17024"/>
                    <a:pt x="3975632" y="-636"/>
                    <a:pt x="3997390" y="-636"/>
                  </a:cubicBezTo>
                  <a:lnTo>
                    <a:pt x="3997390" y="-636"/>
                  </a:lnTo>
                  <a:cubicBezTo>
                    <a:pt x="4019148" y="-636"/>
                    <a:pt x="4036782" y="17024"/>
                    <a:pt x="4036782" y="38756"/>
                  </a:cubicBezTo>
                  <a:lnTo>
                    <a:pt x="4036782" y="38756"/>
                  </a:lnTo>
                  <a:cubicBezTo>
                    <a:pt x="4036782" y="60487"/>
                    <a:pt x="4019148" y="78149"/>
                    <a:pt x="3997390" y="78149"/>
                  </a:cubicBezTo>
                  <a:lnTo>
                    <a:pt x="3997390" y="78149"/>
                  </a:lnTo>
                  <a:cubicBezTo>
                    <a:pt x="3975632" y="78149"/>
                    <a:pt x="3957997" y="60487"/>
                    <a:pt x="3957997" y="38756"/>
                  </a:cubicBezTo>
                  <a:close/>
                  <a:moveTo>
                    <a:pt x="3799771" y="38756"/>
                  </a:moveTo>
                  <a:cubicBezTo>
                    <a:pt x="3799771" y="17024"/>
                    <a:pt x="3817405" y="-636"/>
                    <a:pt x="3839163" y="-636"/>
                  </a:cubicBezTo>
                  <a:lnTo>
                    <a:pt x="3839163" y="-636"/>
                  </a:lnTo>
                  <a:cubicBezTo>
                    <a:pt x="3860921" y="-636"/>
                    <a:pt x="3878556" y="17024"/>
                    <a:pt x="3878556" y="38756"/>
                  </a:cubicBezTo>
                  <a:lnTo>
                    <a:pt x="3878556" y="38756"/>
                  </a:lnTo>
                  <a:cubicBezTo>
                    <a:pt x="3878556" y="60487"/>
                    <a:pt x="3860921" y="78149"/>
                    <a:pt x="3839163" y="78149"/>
                  </a:cubicBezTo>
                  <a:lnTo>
                    <a:pt x="3839163" y="78149"/>
                  </a:lnTo>
                  <a:cubicBezTo>
                    <a:pt x="3817405" y="78149"/>
                    <a:pt x="3799771" y="60487"/>
                    <a:pt x="3799771" y="38756"/>
                  </a:cubicBezTo>
                  <a:close/>
                  <a:moveTo>
                    <a:pt x="3641347" y="38756"/>
                  </a:moveTo>
                  <a:cubicBezTo>
                    <a:pt x="3641347" y="17024"/>
                    <a:pt x="3658982" y="-636"/>
                    <a:pt x="3680739" y="-636"/>
                  </a:cubicBezTo>
                  <a:lnTo>
                    <a:pt x="3680739" y="-636"/>
                  </a:lnTo>
                  <a:cubicBezTo>
                    <a:pt x="3702497" y="-636"/>
                    <a:pt x="3720132" y="17024"/>
                    <a:pt x="3720132" y="38756"/>
                  </a:cubicBezTo>
                  <a:lnTo>
                    <a:pt x="3720132" y="38756"/>
                  </a:lnTo>
                  <a:cubicBezTo>
                    <a:pt x="3720132" y="60487"/>
                    <a:pt x="3702497" y="78149"/>
                    <a:pt x="3680739" y="78149"/>
                  </a:cubicBezTo>
                  <a:lnTo>
                    <a:pt x="3680739" y="78149"/>
                  </a:lnTo>
                  <a:cubicBezTo>
                    <a:pt x="3658982" y="78149"/>
                    <a:pt x="3641347" y="60487"/>
                    <a:pt x="3641347" y="38756"/>
                  </a:cubicBezTo>
                  <a:close/>
                  <a:moveTo>
                    <a:pt x="3482989" y="38756"/>
                  </a:moveTo>
                  <a:cubicBezTo>
                    <a:pt x="3482989" y="17024"/>
                    <a:pt x="3500623" y="-636"/>
                    <a:pt x="3522381" y="-636"/>
                  </a:cubicBezTo>
                  <a:lnTo>
                    <a:pt x="3522381" y="-636"/>
                  </a:lnTo>
                  <a:cubicBezTo>
                    <a:pt x="3544139" y="-636"/>
                    <a:pt x="3561774" y="17024"/>
                    <a:pt x="3561774" y="38756"/>
                  </a:cubicBezTo>
                  <a:lnTo>
                    <a:pt x="3561774" y="38756"/>
                  </a:lnTo>
                  <a:cubicBezTo>
                    <a:pt x="3561774" y="60487"/>
                    <a:pt x="3544139" y="78149"/>
                    <a:pt x="3522381" y="78149"/>
                  </a:cubicBezTo>
                  <a:lnTo>
                    <a:pt x="3522381" y="78149"/>
                  </a:lnTo>
                  <a:cubicBezTo>
                    <a:pt x="3500623" y="78149"/>
                    <a:pt x="3482989" y="60487"/>
                    <a:pt x="3482989" y="38756"/>
                  </a:cubicBezTo>
                  <a:close/>
                  <a:moveTo>
                    <a:pt x="3324762" y="38756"/>
                  </a:moveTo>
                  <a:cubicBezTo>
                    <a:pt x="3324762" y="17024"/>
                    <a:pt x="3342397" y="-636"/>
                    <a:pt x="3364155" y="-636"/>
                  </a:cubicBezTo>
                  <a:lnTo>
                    <a:pt x="3364155" y="-636"/>
                  </a:lnTo>
                  <a:cubicBezTo>
                    <a:pt x="3385912" y="-636"/>
                    <a:pt x="3403547" y="17024"/>
                    <a:pt x="3403547" y="38756"/>
                  </a:cubicBezTo>
                  <a:lnTo>
                    <a:pt x="3403547" y="38756"/>
                  </a:lnTo>
                  <a:cubicBezTo>
                    <a:pt x="3403547" y="60487"/>
                    <a:pt x="3385912" y="78149"/>
                    <a:pt x="3364155" y="78149"/>
                  </a:cubicBezTo>
                  <a:lnTo>
                    <a:pt x="3364155" y="78149"/>
                  </a:lnTo>
                  <a:cubicBezTo>
                    <a:pt x="3342397" y="78149"/>
                    <a:pt x="3324762" y="60487"/>
                    <a:pt x="3324762" y="38756"/>
                  </a:cubicBezTo>
                  <a:close/>
                  <a:moveTo>
                    <a:pt x="3166404" y="38756"/>
                  </a:moveTo>
                  <a:cubicBezTo>
                    <a:pt x="3166404" y="17024"/>
                    <a:pt x="3184039" y="-636"/>
                    <a:pt x="3205797" y="-636"/>
                  </a:cubicBezTo>
                  <a:lnTo>
                    <a:pt x="3205797" y="-636"/>
                  </a:lnTo>
                  <a:cubicBezTo>
                    <a:pt x="3227554" y="-636"/>
                    <a:pt x="3245189" y="17024"/>
                    <a:pt x="3245189" y="38756"/>
                  </a:cubicBezTo>
                  <a:lnTo>
                    <a:pt x="3245189" y="38756"/>
                  </a:lnTo>
                  <a:cubicBezTo>
                    <a:pt x="3245189" y="60487"/>
                    <a:pt x="3227554" y="78149"/>
                    <a:pt x="3205797" y="78149"/>
                  </a:cubicBezTo>
                  <a:lnTo>
                    <a:pt x="3205797" y="78149"/>
                  </a:lnTo>
                  <a:cubicBezTo>
                    <a:pt x="3184039" y="78149"/>
                    <a:pt x="3166404" y="60487"/>
                    <a:pt x="3166404" y="38756"/>
                  </a:cubicBezTo>
                  <a:close/>
                  <a:moveTo>
                    <a:pt x="3008111" y="38756"/>
                  </a:moveTo>
                  <a:cubicBezTo>
                    <a:pt x="3008111" y="17024"/>
                    <a:pt x="3025746" y="-636"/>
                    <a:pt x="3047504" y="-636"/>
                  </a:cubicBezTo>
                  <a:lnTo>
                    <a:pt x="3047504" y="-636"/>
                  </a:lnTo>
                  <a:cubicBezTo>
                    <a:pt x="3069262" y="-636"/>
                    <a:pt x="3086896" y="17024"/>
                    <a:pt x="3086896" y="38756"/>
                  </a:cubicBezTo>
                  <a:lnTo>
                    <a:pt x="3086896" y="38756"/>
                  </a:lnTo>
                  <a:cubicBezTo>
                    <a:pt x="3086896" y="60487"/>
                    <a:pt x="3069262" y="78149"/>
                    <a:pt x="3047504" y="78149"/>
                  </a:cubicBezTo>
                  <a:lnTo>
                    <a:pt x="3047504" y="78149"/>
                  </a:lnTo>
                  <a:cubicBezTo>
                    <a:pt x="3025746" y="78149"/>
                    <a:pt x="3008111" y="60487"/>
                    <a:pt x="3008111" y="38756"/>
                  </a:cubicBezTo>
                  <a:close/>
                  <a:moveTo>
                    <a:pt x="2849753" y="38756"/>
                  </a:moveTo>
                  <a:cubicBezTo>
                    <a:pt x="2849753" y="17024"/>
                    <a:pt x="2867388" y="-636"/>
                    <a:pt x="2889146" y="-636"/>
                  </a:cubicBezTo>
                  <a:lnTo>
                    <a:pt x="2889146" y="-636"/>
                  </a:lnTo>
                  <a:cubicBezTo>
                    <a:pt x="2910904" y="-636"/>
                    <a:pt x="2928538" y="17024"/>
                    <a:pt x="2928538" y="38756"/>
                  </a:cubicBezTo>
                  <a:lnTo>
                    <a:pt x="2928538" y="38756"/>
                  </a:lnTo>
                  <a:cubicBezTo>
                    <a:pt x="2928538" y="60487"/>
                    <a:pt x="2910904" y="78149"/>
                    <a:pt x="2889146" y="78149"/>
                  </a:cubicBezTo>
                  <a:lnTo>
                    <a:pt x="2889146" y="78149"/>
                  </a:lnTo>
                  <a:cubicBezTo>
                    <a:pt x="2867388" y="78149"/>
                    <a:pt x="2849753" y="60487"/>
                    <a:pt x="2849753" y="38756"/>
                  </a:cubicBezTo>
                  <a:close/>
                  <a:moveTo>
                    <a:pt x="2691395" y="38756"/>
                  </a:moveTo>
                  <a:cubicBezTo>
                    <a:pt x="2691395" y="17024"/>
                    <a:pt x="2709030" y="-636"/>
                    <a:pt x="2730788" y="-636"/>
                  </a:cubicBezTo>
                  <a:lnTo>
                    <a:pt x="2730788" y="-636"/>
                  </a:lnTo>
                  <a:cubicBezTo>
                    <a:pt x="2752546" y="-636"/>
                    <a:pt x="2770180" y="17024"/>
                    <a:pt x="2770180" y="38756"/>
                  </a:cubicBezTo>
                  <a:lnTo>
                    <a:pt x="2770180" y="38756"/>
                  </a:lnTo>
                  <a:cubicBezTo>
                    <a:pt x="2770180" y="60487"/>
                    <a:pt x="2752546" y="78149"/>
                    <a:pt x="2730788" y="78149"/>
                  </a:cubicBezTo>
                  <a:lnTo>
                    <a:pt x="2730788" y="78149"/>
                  </a:lnTo>
                  <a:cubicBezTo>
                    <a:pt x="2709030" y="78149"/>
                    <a:pt x="2691395" y="60487"/>
                    <a:pt x="2691395" y="38756"/>
                  </a:cubicBezTo>
                  <a:close/>
                  <a:moveTo>
                    <a:pt x="2533103" y="38756"/>
                  </a:moveTo>
                  <a:cubicBezTo>
                    <a:pt x="2533103" y="17024"/>
                    <a:pt x="2550737" y="-636"/>
                    <a:pt x="2572495" y="-636"/>
                  </a:cubicBezTo>
                  <a:lnTo>
                    <a:pt x="2572495" y="-636"/>
                  </a:lnTo>
                  <a:cubicBezTo>
                    <a:pt x="2594253" y="-636"/>
                    <a:pt x="2611888" y="17024"/>
                    <a:pt x="2611888" y="38756"/>
                  </a:cubicBezTo>
                  <a:lnTo>
                    <a:pt x="2611888" y="38756"/>
                  </a:lnTo>
                  <a:cubicBezTo>
                    <a:pt x="2611888" y="60487"/>
                    <a:pt x="2594253" y="78149"/>
                    <a:pt x="2572495" y="78149"/>
                  </a:cubicBezTo>
                  <a:lnTo>
                    <a:pt x="2572495" y="78149"/>
                  </a:lnTo>
                  <a:cubicBezTo>
                    <a:pt x="2550737" y="78149"/>
                    <a:pt x="2533103" y="60487"/>
                    <a:pt x="2533103" y="38756"/>
                  </a:cubicBezTo>
                  <a:close/>
                  <a:moveTo>
                    <a:pt x="2374745" y="38756"/>
                  </a:moveTo>
                  <a:cubicBezTo>
                    <a:pt x="2374745" y="17024"/>
                    <a:pt x="2392379" y="-636"/>
                    <a:pt x="2414137" y="-636"/>
                  </a:cubicBezTo>
                  <a:lnTo>
                    <a:pt x="2414137" y="-636"/>
                  </a:lnTo>
                  <a:cubicBezTo>
                    <a:pt x="2435895" y="-636"/>
                    <a:pt x="2453530" y="17024"/>
                    <a:pt x="2453530" y="38756"/>
                  </a:cubicBezTo>
                  <a:lnTo>
                    <a:pt x="2453530" y="38756"/>
                  </a:lnTo>
                  <a:cubicBezTo>
                    <a:pt x="2453530" y="60487"/>
                    <a:pt x="2435895" y="78149"/>
                    <a:pt x="2414137" y="78149"/>
                  </a:cubicBezTo>
                  <a:lnTo>
                    <a:pt x="2414137" y="78149"/>
                  </a:lnTo>
                  <a:cubicBezTo>
                    <a:pt x="2392379" y="78149"/>
                    <a:pt x="2374745" y="60487"/>
                    <a:pt x="2374745" y="38756"/>
                  </a:cubicBezTo>
                  <a:close/>
                  <a:moveTo>
                    <a:pt x="2216386" y="38756"/>
                  </a:moveTo>
                  <a:cubicBezTo>
                    <a:pt x="2216386" y="17024"/>
                    <a:pt x="2234021" y="-636"/>
                    <a:pt x="2255779" y="-636"/>
                  </a:cubicBezTo>
                  <a:lnTo>
                    <a:pt x="2255779" y="-636"/>
                  </a:lnTo>
                  <a:cubicBezTo>
                    <a:pt x="2277537" y="-636"/>
                    <a:pt x="2295172" y="17024"/>
                    <a:pt x="2295172" y="38756"/>
                  </a:cubicBezTo>
                  <a:lnTo>
                    <a:pt x="2295172" y="38756"/>
                  </a:lnTo>
                  <a:cubicBezTo>
                    <a:pt x="2295172" y="60487"/>
                    <a:pt x="2277537" y="78149"/>
                    <a:pt x="2255779" y="78149"/>
                  </a:cubicBezTo>
                  <a:lnTo>
                    <a:pt x="2255779" y="78149"/>
                  </a:lnTo>
                  <a:cubicBezTo>
                    <a:pt x="2234021" y="78149"/>
                    <a:pt x="2216386" y="60487"/>
                    <a:pt x="2216386" y="38756"/>
                  </a:cubicBezTo>
                  <a:close/>
                  <a:moveTo>
                    <a:pt x="2058159" y="38756"/>
                  </a:moveTo>
                  <a:cubicBezTo>
                    <a:pt x="2058159" y="17024"/>
                    <a:pt x="2075794" y="-636"/>
                    <a:pt x="2097552" y="-636"/>
                  </a:cubicBezTo>
                  <a:lnTo>
                    <a:pt x="2097552" y="-636"/>
                  </a:lnTo>
                  <a:cubicBezTo>
                    <a:pt x="2119310" y="-636"/>
                    <a:pt x="2136945" y="17024"/>
                    <a:pt x="2136945" y="38756"/>
                  </a:cubicBezTo>
                  <a:lnTo>
                    <a:pt x="2136945" y="38756"/>
                  </a:lnTo>
                  <a:cubicBezTo>
                    <a:pt x="2136945" y="60487"/>
                    <a:pt x="2119310" y="78149"/>
                    <a:pt x="2097552" y="78149"/>
                  </a:cubicBezTo>
                  <a:lnTo>
                    <a:pt x="2097552" y="78149"/>
                  </a:lnTo>
                  <a:cubicBezTo>
                    <a:pt x="2075794" y="78149"/>
                    <a:pt x="2058159" y="60487"/>
                    <a:pt x="2058159" y="38756"/>
                  </a:cubicBezTo>
                  <a:close/>
                  <a:moveTo>
                    <a:pt x="1899736" y="38756"/>
                  </a:moveTo>
                  <a:cubicBezTo>
                    <a:pt x="1899736" y="17024"/>
                    <a:pt x="1917371" y="-636"/>
                    <a:pt x="1939128" y="-636"/>
                  </a:cubicBezTo>
                  <a:lnTo>
                    <a:pt x="1939128" y="-636"/>
                  </a:lnTo>
                  <a:cubicBezTo>
                    <a:pt x="1960886" y="-636"/>
                    <a:pt x="1978521" y="17024"/>
                    <a:pt x="1978521" y="38756"/>
                  </a:cubicBezTo>
                  <a:lnTo>
                    <a:pt x="1978521" y="38756"/>
                  </a:lnTo>
                  <a:cubicBezTo>
                    <a:pt x="1978521" y="60487"/>
                    <a:pt x="1960886" y="78149"/>
                    <a:pt x="1939128" y="78149"/>
                  </a:cubicBezTo>
                  <a:lnTo>
                    <a:pt x="1939128" y="78149"/>
                  </a:lnTo>
                  <a:cubicBezTo>
                    <a:pt x="1917371" y="78149"/>
                    <a:pt x="1899736" y="60487"/>
                    <a:pt x="1899736" y="38756"/>
                  </a:cubicBezTo>
                  <a:close/>
                  <a:moveTo>
                    <a:pt x="1741509" y="38756"/>
                  </a:moveTo>
                  <a:cubicBezTo>
                    <a:pt x="1741509" y="17024"/>
                    <a:pt x="1759143" y="-636"/>
                    <a:pt x="1780901" y="-636"/>
                  </a:cubicBezTo>
                  <a:lnTo>
                    <a:pt x="1780901" y="-636"/>
                  </a:lnTo>
                  <a:cubicBezTo>
                    <a:pt x="1802659" y="-636"/>
                    <a:pt x="1820294" y="17024"/>
                    <a:pt x="1820294" y="38756"/>
                  </a:cubicBezTo>
                  <a:lnTo>
                    <a:pt x="1820294" y="38756"/>
                  </a:lnTo>
                  <a:cubicBezTo>
                    <a:pt x="1820294" y="60487"/>
                    <a:pt x="1802659" y="78149"/>
                    <a:pt x="1780901" y="78149"/>
                  </a:cubicBezTo>
                  <a:lnTo>
                    <a:pt x="1780901" y="78149"/>
                  </a:lnTo>
                  <a:cubicBezTo>
                    <a:pt x="1759143" y="78149"/>
                    <a:pt x="1741509" y="60487"/>
                    <a:pt x="1741509" y="38756"/>
                  </a:cubicBezTo>
                  <a:close/>
                  <a:moveTo>
                    <a:pt x="1583151" y="38756"/>
                  </a:moveTo>
                  <a:cubicBezTo>
                    <a:pt x="1583151" y="17024"/>
                    <a:pt x="1600785" y="-636"/>
                    <a:pt x="1622543" y="-636"/>
                  </a:cubicBezTo>
                  <a:lnTo>
                    <a:pt x="1622543" y="-636"/>
                  </a:lnTo>
                  <a:cubicBezTo>
                    <a:pt x="1644301" y="-636"/>
                    <a:pt x="1661936" y="17024"/>
                    <a:pt x="1661936" y="38756"/>
                  </a:cubicBezTo>
                  <a:lnTo>
                    <a:pt x="1661936" y="38756"/>
                  </a:lnTo>
                  <a:cubicBezTo>
                    <a:pt x="1661936" y="60487"/>
                    <a:pt x="1644301" y="78149"/>
                    <a:pt x="1622543" y="78149"/>
                  </a:cubicBezTo>
                  <a:lnTo>
                    <a:pt x="1622543" y="78149"/>
                  </a:lnTo>
                  <a:cubicBezTo>
                    <a:pt x="1600785" y="78149"/>
                    <a:pt x="1583151" y="60487"/>
                    <a:pt x="1583151" y="38756"/>
                  </a:cubicBezTo>
                  <a:close/>
                  <a:moveTo>
                    <a:pt x="1424727" y="38756"/>
                  </a:moveTo>
                  <a:cubicBezTo>
                    <a:pt x="1424727" y="17024"/>
                    <a:pt x="1442362" y="-636"/>
                    <a:pt x="1464120" y="-636"/>
                  </a:cubicBezTo>
                  <a:lnTo>
                    <a:pt x="1464120" y="-636"/>
                  </a:lnTo>
                  <a:cubicBezTo>
                    <a:pt x="1485877" y="-636"/>
                    <a:pt x="1503512" y="17024"/>
                    <a:pt x="1503512" y="38756"/>
                  </a:cubicBezTo>
                  <a:lnTo>
                    <a:pt x="1503512" y="38756"/>
                  </a:lnTo>
                  <a:cubicBezTo>
                    <a:pt x="1503512" y="60487"/>
                    <a:pt x="1485877" y="78149"/>
                    <a:pt x="1464120" y="78149"/>
                  </a:cubicBezTo>
                  <a:lnTo>
                    <a:pt x="1464120" y="78149"/>
                  </a:lnTo>
                  <a:cubicBezTo>
                    <a:pt x="1442362" y="78149"/>
                    <a:pt x="1424727" y="60487"/>
                    <a:pt x="1424727" y="38756"/>
                  </a:cubicBezTo>
                  <a:close/>
                  <a:moveTo>
                    <a:pt x="1266500" y="38756"/>
                  </a:moveTo>
                  <a:cubicBezTo>
                    <a:pt x="1266500" y="17024"/>
                    <a:pt x="1284135" y="-636"/>
                    <a:pt x="1305893" y="-636"/>
                  </a:cubicBezTo>
                  <a:lnTo>
                    <a:pt x="1305893" y="-636"/>
                  </a:lnTo>
                  <a:cubicBezTo>
                    <a:pt x="1327651" y="-636"/>
                    <a:pt x="1345285" y="17024"/>
                    <a:pt x="1345285" y="38756"/>
                  </a:cubicBezTo>
                  <a:lnTo>
                    <a:pt x="1345285" y="38756"/>
                  </a:lnTo>
                  <a:cubicBezTo>
                    <a:pt x="1345285" y="60487"/>
                    <a:pt x="1327651" y="78149"/>
                    <a:pt x="1305893" y="78149"/>
                  </a:cubicBezTo>
                  <a:lnTo>
                    <a:pt x="1305893" y="78149"/>
                  </a:lnTo>
                  <a:cubicBezTo>
                    <a:pt x="1284135" y="78149"/>
                    <a:pt x="1266500" y="60487"/>
                    <a:pt x="1266500" y="38756"/>
                  </a:cubicBezTo>
                  <a:close/>
                  <a:moveTo>
                    <a:pt x="1108142" y="38756"/>
                  </a:moveTo>
                  <a:cubicBezTo>
                    <a:pt x="1108142" y="17024"/>
                    <a:pt x="1125777" y="-636"/>
                    <a:pt x="1147535" y="-636"/>
                  </a:cubicBezTo>
                  <a:lnTo>
                    <a:pt x="1147535" y="-636"/>
                  </a:lnTo>
                  <a:cubicBezTo>
                    <a:pt x="1169292" y="-636"/>
                    <a:pt x="1186927" y="17024"/>
                    <a:pt x="1186927" y="38756"/>
                  </a:cubicBezTo>
                  <a:lnTo>
                    <a:pt x="1186927" y="38756"/>
                  </a:lnTo>
                  <a:cubicBezTo>
                    <a:pt x="1186927" y="60487"/>
                    <a:pt x="1169292" y="78149"/>
                    <a:pt x="1147535" y="78149"/>
                  </a:cubicBezTo>
                  <a:lnTo>
                    <a:pt x="1147535" y="78149"/>
                  </a:lnTo>
                  <a:cubicBezTo>
                    <a:pt x="1125777" y="78149"/>
                    <a:pt x="1108142" y="60487"/>
                    <a:pt x="1108142" y="38756"/>
                  </a:cubicBezTo>
                  <a:close/>
                  <a:moveTo>
                    <a:pt x="949718" y="38756"/>
                  </a:moveTo>
                  <a:cubicBezTo>
                    <a:pt x="949718" y="17024"/>
                    <a:pt x="967353" y="-636"/>
                    <a:pt x="989111" y="-636"/>
                  </a:cubicBezTo>
                  <a:lnTo>
                    <a:pt x="989111" y="-636"/>
                  </a:lnTo>
                  <a:cubicBezTo>
                    <a:pt x="1010869" y="-636"/>
                    <a:pt x="1028503" y="17024"/>
                    <a:pt x="1028503" y="38756"/>
                  </a:cubicBezTo>
                  <a:lnTo>
                    <a:pt x="1028503" y="38756"/>
                  </a:lnTo>
                  <a:cubicBezTo>
                    <a:pt x="1028503" y="60487"/>
                    <a:pt x="1010869" y="78149"/>
                    <a:pt x="989111" y="78149"/>
                  </a:cubicBezTo>
                  <a:lnTo>
                    <a:pt x="989111" y="78149"/>
                  </a:lnTo>
                  <a:cubicBezTo>
                    <a:pt x="967353" y="78149"/>
                    <a:pt x="949718" y="60487"/>
                    <a:pt x="949718" y="38756"/>
                  </a:cubicBezTo>
                  <a:close/>
                  <a:moveTo>
                    <a:pt x="791491" y="38756"/>
                  </a:moveTo>
                  <a:cubicBezTo>
                    <a:pt x="791491" y="17024"/>
                    <a:pt x="809126" y="-636"/>
                    <a:pt x="830884" y="-636"/>
                  </a:cubicBezTo>
                  <a:lnTo>
                    <a:pt x="830884" y="-636"/>
                  </a:lnTo>
                  <a:cubicBezTo>
                    <a:pt x="852642" y="-636"/>
                    <a:pt x="870276" y="17024"/>
                    <a:pt x="870276" y="38756"/>
                  </a:cubicBezTo>
                  <a:lnTo>
                    <a:pt x="870276" y="38756"/>
                  </a:lnTo>
                  <a:cubicBezTo>
                    <a:pt x="870276" y="60487"/>
                    <a:pt x="852642" y="78149"/>
                    <a:pt x="830884" y="78149"/>
                  </a:cubicBezTo>
                  <a:lnTo>
                    <a:pt x="830884" y="78149"/>
                  </a:lnTo>
                  <a:cubicBezTo>
                    <a:pt x="809126" y="78149"/>
                    <a:pt x="791491" y="60487"/>
                    <a:pt x="791491" y="38756"/>
                  </a:cubicBezTo>
                  <a:close/>
                  <a:moveTo>
                    <a:pt x="633133" y="38756"/>
                  </a:moveTo>
                  <a:cubicBezTo>
                    <a:pt x="633133" y="17024"/>
                    <a:pt x="650768" y="-636"/>
                    <a:pt x="672526" y="-636"/>
                  </a:cubicBezTo>
                  <a:lnTo>
                    <a:pt x="672526" y="-636"/>
                  </a:lnTo>
                  <a:cubicBezTo>
                    <a:pt x="694284" y="-636"/>
                    <a:pt x="711918" y="17024"/>
                    <a:pt x="711918" y="38756"/>
                  </a:cubicBezTo>
                  <a:lnTo>
                    <a:pt x="711918" y="38756"/>
                  </a:lnTo>
                  <a:cubicBezTo>
                    <a:pt x="711918" y="60487"/>
                    <a:pt x="694284" y="78149"/>
                    <a:pt x="672526" y="78149"/>
                  </a:cubicBezTo>
                  <a:lnTo>
                    <a:pt x="672526" y="78149"/>
                  </a:lnTo>
                  <a:cubicBezTo>
                    <a:pt x="650768" y="78149"/>
                    <a:pt x="633133" y="60487"/>
                    <a:pt x="633133" y="38756"/>
                  </a:cubicBezTo>
                  <a:close/>
                  <a:moveTo>
                    <a:pt x="474841" y="38756"/>
                  </a:moveTo>
                  <a:cubicBezTo>
                    <a:pt x="474841" y="17024"/>
                    <a:pt x="492476" y="-636"/>
                    <a:pt x="514233" y="-636"/>
                  </a:cubicBezTo>
                  <a:lnTo>
                    <a:pt x="514233" y="-636"/>
                  </a:lnTo>
                  <a:cubicBezTo>
                    <a:pt x="535991" y="-636"/>
                    <a:pt x="553626" y="17024"/>
                    <a:pt x="553626" y="38756"/>
                  </a:cubicBezTo>
                  <a:lnTo>
                    <a:pt x="553626" y="38756"/>
                  </a:lnTo>
                  <a:cubicBezTo>
                    <a:pt x="553626" y="60487"/>
                    <a:pt x="535991" y="78149"/>
                    <a:pt x="514233" y="78149"/>
                  </a:cubicBezTo>
                  <a:lnTo>
                    <a:pt x="514233" y="78149"/>
                  </a:lnTo>
                  <a:cubicBezTo>
                    <a:pt x="492476" y="78149"/>
                    <a:pt x="474841" y="60487"/>
                    <a:pt x="474841" y="38756"/>
                  </a:cubicBezTo>
                  <a:close/>
                  <a:moveTo>
                    <a:pt x="316483" y="38756"/>
                  </a:moveTo>
                  <a:cubicBezTo>
                    <a:pt x="316483" y="17024"/>
                    <a:pt x="334117" y="-636"/>
                    <a:pt x="355875" y="-636"/>
                  </a:cubicBezTo>
                  <a:lnTo>
                    <a:pt x="355875" y="-636"/>
                  </a:lnTo>
                  <a:cubicBezTo>
                    <a:pt x="377633" y="-636"/>
                    <a:pt x="395268" y="17024"/>
                    <a:pt x="395268" y="38756"/>
                  </a:cubicBezTo>
                  <a:lnTo>
                    <a:pt x="395268" y="38756"/>
                  </a:lnTo>
                  <a:cubicBezTo>
                    <a:pt x="395268" y="60487"/>
                    <a:pt x="377633" y="78149"/>
                    <a:pt x="355875" y="78149"/>
                  </a:cubicBezTo>
                  <a:lnTo>
                    <a:pt x="355875" y="78149"/>
                  </a:lnTo>
                  <a:cubicBezTo>
                    <a:pt x="334117" y="78149"/>
                    <a:pt x="316483" y="60487"/>
                    <a:pt x="316483" y="38756"/>
                  </a:cubicBezTo>
                  <a:close/>
                  <a:moveTo>
                    <a:pt x="158124" y="38756"/>
                  </a:moveTo>
                  <a:cubicBezTo>
                    <a:pt x="158124" y="17024"/>
                    <a:pt x="175759" y="-636"/>
                    <a:pt x="197517" y="-636"/>
                  </a:cubicBezTo>
                  <a:lnTo>
                    <a:pt x="197517" y="-636"/>
                  </a:lnTo>
                  <a:cubicBezTo>
                    <a:pt x="219275" y="-636"/>
                    <a:pt x="236910" y="17024"/>
                    <a:pt x="236910" y="38756"/>
                  </a:cubicBezTo>
                  <a:lnTo>
                    <a:pt x="236910" y="38756"/>
                  </a:lnTo>
                  <a:cubicBezTo>
                    <a:pt x="236910" y="60487"/>
                    <a:pt x="219275" y="78149"/>
                    <a:pt x="197517" y="78149"/>
                  </a:cubicBezTo>
                  <a:lnTo>
                    <a:pt x="197517" y="78149"/>
                  </a:lnTo>
                  <a:cubicBezTo>
                    <a:pt x="175759" y="78149"/>
                    <a:pt x="158124" y="60487"/>
                    <a:pt x="158124" y="38756"/>
                  </a:cubicBezTo>
                  <a:close/>
                  <a:moveTo>
                    <a:pt x="-102" y="38756"/>
                  </a:moveTo>
                  <a:cubicBezTo>
                    <a:pt x="-102" y="17024"/>
                    <a:pt x="17532" y="-636"/>
                    <a:pt x="39290" y="-636"/>
                  </a:cubicBezTo>
                  <a:lnTo>
                    <a:pt x="39290" y="-636"/>
                  </a:lnTo>
                  <a:cubicBezTo>
                    <a:pt x="61048" y="-636"/>
                    <a:pt x="78683" y="17024"/>
                    <a:pt x="78683" y="38756"/>
                  </a:cubicBezTo>
                  <a:lnTo>
                    <a:pt x="78683" y="38756"/>
                  </a:lnTo>
                  <a:cubicBezTo>
                    <a:pt x="78683" y="60487"/>
                    <a:pt x="61048" y="78149"/>
                    <a:pt x="39290" y="78149"/>
                  </a:cubicBezTo>
                  <a:lnTo>
                    <a:pt x="39290" y="78149"/>
                  </a:lnTo>
                  <a:cubicBezTo>
                    <a:pt x="17585" y="78083"/>
                    <a:pt x="29" y="60487"/>
                    <a:pt x="29" y="38756"/>
                  </a:cubicBezTo>
                  <a:close/>
                </a:path>
              </a:pathLst>
            </a:custGeom>
            <a:gradFill>
              <a:gsLst>
                <a:gs pos="1000">
                  <a:srgbClr val="BC5D22"/>
                </a:gs>
                <a:gs pos="9000">
                  <a:srgbClr val="FFCE5E"/>
                </a:gs>
                <a:gs pos="21000">
                  <a:srgbClr val="BC5D22"/>
                </a:gs>
                <a:gs pos="35000">
                  <a:srgbClr val="FFCE5E"/>
                </a:gs>
                <a:gs pos="51000">
                  <a:srgbClr val="BC5D22"/>
                </a:gs>
                <a:gs pos="55000">
                  <a:srgbClr val="C56C2A"/>
                </a:gs>
                <a:gs pos="65000">
                  <a:srgbClr val="DE9640"/>
                </a:gs>
                <a:gs pos="74000">
                  <a:srgbClr val="F0B551"/>
                </a:gs>
                <a:gs pos="82000">
                  <a:srgbClr val="FBC75A"/>
                </a:gs>
                <a:gs pos="87000">
                  <a:srgbClr val="FFCE5E"/>
                </a:gs>
                <a:gs pos="100000">
                  <a:srgbClr val="BC5D22"/>
                </a:gs>
              </a:gsLst>
              <a:lin ang="1804251" scaled="1"/>
            </a:gra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69F80DE-4EA9-7261-B33F-7E2256399897}"/>
                </a:ext>
              </a:extLst>
            </p:cNvPr>
            <p:cNvSpPr/>
            <p:nvPr/>
          </p:nvSpPr>
          <p:spPr>
            <a:xfrm>
              <a:off x="284563" y="5365309"/>
              <a:ext cx="11907436" cy="3054791"/>
            </a:xfrm>
            <a:custGeom>
              <a:avLst/>
              <a:gdLst>
                <a:gd name="connsiteX0" fmla="*/ -102 w 11080932"/>
                <a:gd name="connsiteY0" fmla="*/ 1255987 h 2792277"/>
                <a:gd name="connsiteX1" fmla="*/ 11080830 w 11080932"/>
                <a:gd name="connsiteY1" fmla="*/ -636 h 2792277"/>
                <a:gd name="connsiteX2" fmla="*/ 11080830 w 11080932"/>
                <a:gd name="connsiteY2" fmla="*/ 2791641 h 2792277"/>
                <a:gd name="connsiteX3" fmla="*/ -102 w 11080932"/>
                <a:gd name="connsiteY3" fmla="*/ 2791641 h 2792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0932" h="2792277">
                  <a:moveTo>
                    <a:pt x="-102" y="1255987"/>
                  </a:moveTo>
                  <a:cubicBezTo>
                    <a:pt x="-102" y="1255987"/>
                    <a:pt x="5265371" y="3478779"/>
                    <a:pt x="11080830" y="-636"/>
                  </a:cubicBezTo>
                  <a:lnTo>
                    <a:pt x="11080830" y="2791641"/>
                  </a:lnTo>
                  <a:lnTo>
                    <a:pt x="-102" y="27916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56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37" name="Group 736">
              <a:extLst>
                <a:ext uri="{FF2B5EF4-FFF2-40B4-BE49-F238E27FC236}">
                  <a16:creationId xmlns:a16="http://schemas.microsoft.com/office/drawing/2014/main" id="{D9913394-11AB-5C97-E1B0-31C90CABAA08}"/>
                </a:ext>
              </a:extLst>
            </p:cNvPr>
            <p:cNvGrpSpPr/>
            <p:nvPr/>
          </p:nvGrpSpPr>
          <p:grpSpPr>
            <a:xfrm>
              <a:off x="-48756" y="5262381"/>
              <a:ext cx="12240755" cy="3232273"/>
              <a:chOff x="-51039" y="5262381"/>
              <a:chExt cx="11970952" cy="3232273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FAB4A799-8D70-F494-7B84-58557DCE80B6}"/>
                  </a:ext>
                </a:extLst>
              </p:cNvPr>
              <p:cNvSpPr/>
              <p:nvPr/>
            </p:nvSpPr>
            <p:spPr>
              <a:xfrm>
                <a:off x="-51039" y="6009451"/>
                <a:ext cx="11970952" cy="2485203"/>
              </a:xfrm>
              <a:custGeom>
                <a:avLst/>
                <a:gdLst>
                  <a:gd name="connsiteX0" fmla="*/ 11080830 w 11080932"/>
                  <a:gd name="connsiteY0" fmla="*/ -636 h 2203489"/>
                  <a:gd name="connsiteX1" fmla="*/ -102 w 11080932"/>
                  <a:gd name="connsiteY1" fmla="*/ 667199 h 2203489"/>
                  <a:gd name="connsiteX2" fmla="*/ -102 w 11080932"/>
                  <a:gd name="connsiteY2" fmla="*/ 2202853 h 2203489"/>
                  <a:gd name="connsiteX3" fmla="*/ 11080830 w 11080932"/>
                  <a:gd name="connsiteY3" fmla="*/ 2202853 h 2203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80932" h="2203489">
                    <a:moveTo>
                      <a:pt x="11080830" y="-636"/>
                    </a:moveTo>
                    <a:cubicBezTo>
                      <a:pt x="11080830" y="-636"/>
                      <a:pt x="6134109" y="2890253"/>
                      <a:pt x="-102" y="667199"/>
                    </a:cubicBezTo>
                    <a:lnTo>
                      <a:pt x="-102" y="2202853"/>
                    </a:lnTo>
                    <a:lnTo>
                      <a:pt x="11080830" y="2202853"/>
                    </a:lnTo>
                    <a:close/>
                  </a:path>
                </a:pathLst>
              </a:custGeom>
              <a:solidFill>
                <a:schemeClr val="accent3"/>
              </a:solidFill>
              <a:ln w="65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DD5213D-DB58-D9A2-5079-8665B109E6EE}"/>
                  </a:ext>
                </a:extLst>
              </p:cNvPr>
              <p:cNvSpPr/>
              <p:nvPr/>
            </p:nvSpPr>
            <p:spPr>
              <a:xfrm>
                <a:off x="-51039" y="5262381"/>
                <a:ext cx="8605478" cy="3141636"/>
              </a:xfrm>
              <a:custGeom>
                <a:avLst/>
                <a:gdLst>
                  <a:gd name="connsiteX0" fmla="*/ -102 w 7875822"/>
                  <a:gd name="connsiteY0" fmla="*/ -636 h 2871659"/>
                  <a:gd name="connsiteX1" fmla="*/ 7875720 w 7875822"/>
                  <a:gd name="connsiteY1" fmla="*/ 2870623 h 2871659"/>
                  <a:gd name="connsiteX2" fmla="*/ -102 w 7875822"/>
                  <a:gd name="connsiteY2" fmla="*/ 941897 h 2871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75822" h="2871659">
                    <a:moveTo>
                      <a:pt x="-102" y="-636"/>
                    </a:moveTo>
                    <a:cubicBezTo>
                      <a:pt x="-102" y="-636"/>
                      <a:pt x="3983406" y="2910212"/>
                      <a:pt x="7875720" y="2870623"/>
                    </a:cubicBezTo>
                    <a:cubicBezTo>
                      <a:pt x="7875720" y="2870623"/>
                      <a:pt x="3473929" y="2917368"/>
                      <a:pt x="-102" y="941897"/>
                    </a:cubicBezTo>
                    <a:close/>
                  </a:path>
                </a:pathLst>
              </a:custGeom>
              <a:gradFill>
                <a:gsLst>
                  <a:gs pos="0">
                    <a:srgbClr val="BC5D22"/>
                  </a:gs>
                  <a:gs pos="13000">
                    <a:srgbClr val="FFCE5E"/>
                  </a:gs>
                  <a:gs pos="18000">
                    <a:srgbClr val="FBC75A"/>
                  </a:gs>
                  <a:gs pos="26000">
                    <a:srgbClr val="F0B551"/>
                  </a:gs>
                  <a:gs pos="35000">
                    <a:srgbClr val="DE9640"/>
                  </a:gs>
                  <a:gs pos="45000">
                    <a:srgbClr val="C56C2A"/>
                  </a:gs>
                  <a:gs pos="49000">
                    <a:srgbClr val="BC5D22"/>
                  </a:gs>
                  <a:gs pos="65000">
                    <a:srgbClr val="FFCE5E"/>
                  </a:gs>
                  <a:gs pos="79000">
                    <a:srgbClr val="BC5D22"/>
                  </a:gs>
                  <a:gs pos="91000">
                    <a:srgbClr val="FFCE5E"/>
                  </a:gs>
                  <a:gs pos="99000">
                    <a:srgbClr val="BC5D22"/>
                  </a:gs>
                </a:gsLst>
                <a:lin ang="1804262" scaled="1"/>
              </a:gradFill>
              <a:ln w="65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A0FF0AA7-FF82-68FD-B4C6-A518ABBD128F}"/>
                  </a:ext>
                </a:extLst>
              </p:cNvPr>
              <p:cNvSpPr/>
              <p:nvPr/>
            </p:nvSpPr>
            <p:spPr>
              <a:xfrm>
                <a:off x="-50568" y="5835703"/>
                <a:ext cx="8605007" cy="2584128"/>
              </a:xfrm>
              <a:custGeom>
                <a:avLst/>
                <a:gdLst>
                  <a:gd name="connsiteX0" fmla="*/ -102 w 7875822"/>
                  <a:gd name="connsiteY0" fmla="*/ -636 h 2362061"/>
                  <a:gd name="connsiteX1" fmla="*/ 7875720 w 7875822"/>
                  <a:gd name="connsiteY1" fmla="*/ 2346570 h 2362061"/>
                  <a:gd name="connsiteX2" fmla="*/ -102 w 7875822"/>
                  <a:gd name="connsiteY2" fmla="*/ 1086008 h 2362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75822" h="2362061">
                    <a:moveTo>
                      <a:pt x="-102" y="-636"/>
                    </a:moveTo>
                    <a:cubicBezTo>
                      <a:pt x="-102" y="-636"/>
                      <a:pt x="3204943" y="2159390"/>
                      <a:pt x="7875720" y="2346570"/>
                    </a:cubicBezTo>
                    <a:cubicBezTo>
                      <a:pt x="7875720" y="2346570"/>
                      <a:pt x="3837982" y="2592183"/>
                      <a:pt x="-102" y="1086008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BC5D22"/>
                  </a:gs>
                  <a:gs pos="9000">
                    <a:srgbClr val="FFCE5E"/>
                  </a:gs>
                  <a:gs pos="21000">
                    <a:srgbClr val="BC5D22"/>
                  </a:gs>
                  <a:gs pos="35000">
                    <a:srgbClr val="FFCE5E"/>
                  </a:gs>
                  <a:gs pos="51000">
                    <a:srgbClr val="BC5D22"/>
                  </a:gs>
                  <a:gs pos="55000">
                    <a:srgbClr val="C56C2A"/>
                  </a:gs>
                  <a:gs pos="65000">
                    <a:srgbClr val="DE9640"/>
                  </a:gs>
                  <a:gs pos="74000">
                    <a:srgbClr val="F0B551"/>
                  </a:gs>
                  <a:gs pos="82000">
                    <a:srgbClr val="FBC75A"/>
                  </a:gs>
                  <a:gs pos="87000">
                    <a:srgbClr val="FFCE5E"/>
                  </a:gs>
                  <a:gs pos="100000">
                    <a:srgbClr val="BC5D22"/>
                  </a:gs>
                </a:gsLst>
                <a:lin ang="1804260" scaled="1"/>
              </a:gradFill>
              <a:ln w="65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49" name="Group 748">
            <a:extLst>
              <a:ext uri="{FF2B5EF4-FFF2-40B4-BE49-F238E27FC236}">
                <a16:creationId xmlns:a16="http://schemas.microsoft.com/office/drawing/2014/main" id="{89D0A328-FA88-F973-4F85-7F73D9E4F7D7}"/>
              </a:ext>
            </a:extLst>
          </p:cNvPr>
          <p:cNvGrpSpPr/>
          <p:nvPr/>
        </p:nvGrpSpPr>
        <p:grpSpPr>
          <a:xfrm>
            <a:off x="2867347" y="1247172"/>
            <a:ext cx="6236466" cy="3749817"/>
            <a:chOff x="1896066" y="1244992"/>
            <a:chExt cx="8399868" cy="5050610"/>
          </a:xfrm>
        </p:grpSpPr>
        <p:sp>
          <p:nvSpPr>
            <p:cNvPr id="750" name="TextBox 749">
              <a:extLst>
                <a:ext uri="{FF2B5EF4-FFF2-40B4-BE49-F238E27FC236}">
                  <a16:creationId xmlns:a16="http://schemas.microsoft.com/office/drawing/2014/main" id="{B2E2CDF8-2397-BCCD-DB10-3B822EE4C52E}"/>
                </a:ext>
              </a:extLst>
            </p:cNvPr>
            <p:cNvSpPr txBox="1"/>
            <p:nvPr/>
          </p:nvSpPr>
          <p:spPr>
            <a:xfrm>
              <a:off x="1896066" y="4414652"/>
              <a:ext cx="8399868" cy="580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Maecenas non laoreet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Fusce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lobortis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porttitor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purus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, vel vestibulum libero pharetra vel.</a:t>
              </a:r>
            </a:p>
          </p:txBody>
        </p:sp>
        <p:sp>
          <p:nvSpPr>
            <p:cNvPr id="751" name="TextBox 750">
              <a:extLst>
                <a:ext uri="{FF2B5EF4-FFF2-40B4-BE49-F238E27FC236}">
                  <a16:creationId xmlns:a16="http://schemas.microsoft.com/office/drawing/2014/main" id="{397B1439-4E57-AE30-7CAB-B7FFDEDF766D}"/>
                </a:ext>
              </a:extLst>
            </p:cNvPr>
            <p:cNvSpPr txBox="1"/>
            <p:nvPr/>
          </p:nvSpPr>
          <p:spPr>
            <a:xfrm>
              <a:off x="3759200" y="3424814"/>
              <a:ext cx="4673599" cy="78866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Your Name Here</a:t>
              </a:r>
            </a:p>
          </p:txBody>
        </p:sp>
        <p:sp>
          <p:nvSpPr>
            <p:cNvPr id="752" name="TextBox 751">
              <a:extLst>
                <a:ext uri="{FF2B5EF4-FFF2-40B4-BE49-F238E27FC236}">
                  <a16:creationId xmlns:a16="http://schemas.microsoft.com/office/drawing/2014/main" id="{7271B8EA-AA01-92F0-C580-05DE0F20DC5A}"/>
                </a:ext>
              </a:extLst>
            </p:cNvPr>
            <p:cNvSpPr txBox="1"/>
            <p:nvPr/>
          </p:nvSpPr>
          <p:spPr>
            <a:xfrm>
              <a:off x="3910781" y="3237295"/>
              <a:ext cx="4370438" cy="2587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PROUDLY PRESENTED TO</a:t>
              </a:r>
            </a:p>
          </p:txBody>
        </p:sp>
        <p:sp>
          <p:nvSpPr>
            <p:cNvPr id="753" name="TextBox 752">
              <a:extLst>
                <a:ext uri="{FF2B5EF4-FFF2-40B4-BE49-F238E27FC236}">
                  <a16:creationId xmlns:a16="http://schemas.microsoft.com/office/drawing/2014/main" id="{A78A37EF-B155-B82F-B396-713422A0AA70}"/>
                </a:ext>
              </a:extLst>
            </p:cNvPr>
            <p:cNvSpPr txBox="1"/>
            <p:nvPr/>
          </p:nvSpPr>
          <p:spPr>
            <a:xfrm>
              <a:off x="2250114" y="1244992"/>
              <a:ext cx="7691774" cy="1243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CERTIFICATE</a:t>
              </a:r>
            </a:p>
          </p:txBody>
        </p:sp>
        <p:sp>
          <p:nvSpPr>
            <p:cNvPr id="754" name="TextBox 753">
              <a:extLst>
                <a:ext uri="{FF2B5EF4-FFF2-40B4-BE49-F238E27FC236}">
                  <a16:creationId xmlns:a16="http://schemas.microsoft.com/office/drawing/2014/main" id="{B81200A4-2DDC-4B61-A87B-2DEF3716789F}"/>
                </a:ext>
              </a:extLst>
            </p:cNvPr>
            <p:cNvSpPr txBox="1"/>
            <p:nvPr/>
          </p:nvSpPr>
          <p:spPr>
            <a:xfrm>
              <a:off x="4108568" y="2305615"/>
              <a:ext cx="3974862" cy="3316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OF ACHIEVEMENT</a:t>
              </a:r>
            </a:p>
          </p:txBody>
        </p:sp>
        <p:grpSp>
          <p:nvGrpSpPr>
            <p:cNvPr id="755" name="Group 754">
              <a:extLst>
                <a:ext uri="{FF2B5EF4-FFF2-40B4-BE49-F238E27FC236}">
                  <a16:creationId xmlns:a16="http://schemas.microsoft.com/office/drawing/2014/main" id="{ACA73742-6D2B-E285-8F82-631715B821F3}"/>
                </a:ext>
              </a:extLst>
            </p:cNvPr>
            <p:cNvGrpSpPr/>
            <p:nvPr/>
          </p:nvGrpSpPr>
          <p:grpSpPr>
            <a:xfrm>
              <a:off x="3071346" y="5986168"/>
              <a:ext cx="1718818" cy="309434"/>
              <a:chOff x="1454150" y="5883164"/>
              <a:chExt cx="1718818" cy="309434"/>
            </a:xfrm>
          </p:grpSpPr>
          <p:sp>
            <p:nvSpPr>
              <p:cNvPr id="759" name="TextBox 758">
                <a:extLst>
                  <a:ext uri="{FF2B5EF4-FFF2-40B4-BE49-F238E27FC236}">
                    <a16:creationId xmlns:a16="http://schemas.microsoft.com/office/drawing/2014/main" id="{0401D947-CA0D-3C04-6D83-55F8C11E15DB}"/>
                  </a:ext>
                </a:extLst>
              </p:cNvPr>
              <p:cNvSpPr txBox="1"/>
              <p:nvPr/>
            </p:nvSpPr>
            <p:spPr>
              <a:xfrm>
                <a:off x="2113845" y="5974963"/>
                <a:ext cx="399430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Date</a:t>
                </a:r>
              </a:p>
            </p:txBody>
          </p:sp>
          <p:cxnSp>
            <p:nvCxnSpPr>
              <p:cNvPr id="760" name="Straight Connector 759">
                <a:extLst>
                  <a:ext uri="{FF2B5EF4-FFF2-40B4-BE49-F238E27FC236}">
                    <a16:creationId xmlns:a16="http://schemas.microsoft.com/office/drawing/2014/main" id="{CC18B0E4-A8B1-4351-62D8-A276EDFB7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6" name="Group 755">
              <a:extLst>
                <a:ext uri="{FF2B5EF4-FFF2-40B4-BE49-F238E27FC236}">
                  <a16:creationId xmlns:a16="http://schemas.microsoft.com/office/drawing/2014/main" id="{4162AA9D-D250-3AB3-B524-7B41B17B8D06}"/>
                </a:ext>
              </a:extLst>
            </p:cNvPr>
            <p:cNvGrpSpPr/>
            <p:nvPr/>
          </p:nvGrpSpPr>
          <p:grpSpPr>
            <a:xfrm>
              <a:off x="7401837" y="5986168"/>
              <a:ext cx="1718818" cy="309434"/>
              <a:chOff x="1454150" y="5883164"/>
              <a:chExt cx="1718818" cy="309434"/>
            </a:xfrm>
          </p:grpSpPr>
          <p:sp>
            <p:nvSpPr>
              <p:cNvPr id="757" name="TextBox 756">
                <a:extLst>
                  <a:ext uri="{FF2B5EF4-FFF2-40B4-BE49-F238E27FC236}">
                    <a16:creationId xmlns:a16="http://schemas.microsoft.com/office/drawing/2014/main" id="{D4E4E134-AD16-053D-BAFD-C92B623E5D51}"/>
                  </a:ext>
                </a:extLst>
              </p:cNvPr>
              <p:cNvSpPr txBox="1"/>
              <p:nvPr/>
            </p:nvSpPr>
            <p:spPr>
              <a:xfrm>
                <a:off x="1906572" y="5974963"/>
                <a:ext cx="813973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Signature</a:t>
                </a:r>
              </a:p>
            </p:txBody>
          </p:sp>
          <p:cxnSp>
            <p:nvCxnSpPr>
              <p:cNvPr id="758" name="Straight Connector 757">
                <a:extLst>
                  <a:ext uri="{FF2B5EF4-FFF2-40B4-BE49-F238E27FC236}">
                    <a16:creationId xmlns:a16="http://schemas.microsoft.com/office/drawing/2014/main" id="{A24870F1-1A92-AE1B-79B1-83842DDFC1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6244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87B9F8-CC53-152D-953D-8110E74BEE0C}"/>
              </a:ext>
            </a:extLst>
          </p:cNvPr>
          <p:cNvGrpSpPr/>
          <p:nvPr/>
        </p:nvGrpSpPr>
        <p:grpSpPr>
          <a:xfrm>
            <a:off x="403512" y="-265137"/>
            <a:ext cx="11384976" cy="7388273"/>
            <a:chOff x="403512" y="-265137"/>
            <a:chExt cx="11384976" cy="7388273"/>
          </a:xfrm>
        </p:grpSpPr>
        <p:sp>
          <p:nvSpPr>
            <p:cNvPr id="3" name="Google Shape;560;p29">
              <a:extLst>
                <a:ext uri="{FF2B5EF4-FFF2-40B4-BE49-F238E27FC236}">
                  <a16:creationId xmlns:a16="http://schemas.microsoft.com/office/drawing/2014/main" id="{D485303B-7ACF-67DD-5DD2-17239D573046}"/>
                </a:ext>
              </a:extLst>
            </p:cNvPr>
            <p:cNvSpPr/>
            <p:nvPr/>
          </p:nvSpPr>
          <p:spPr>
            <a:xfrm>
              <a:off x="483537" y="381684"/>
              <a:ext cx="11232608" cy="6093479"/>
            </a:xfrm>
            <a:custGeom>
              <a:avLst/>
              <a:gdLst/>
              <a:ahLst/>
              <a:cxnLst/>
              <a:rect l="l" t="t" r="r" b="b"/>
              <a:pathLst>
                <a:path w="251219" h="167933" extrusionOk="0">
                  <a:moveTo>
                    <a:pt x="1" y="0"/>
                  </a:moveTo>
                  <a:lnTo>
                    <a:pt x="1" y="167932"/>
                  </a:lnTo>
                  <a:lnTo>
                    <a:pt x="251219" y="167932"/>
                  </a:lnTo>
                  <a:lnTo>
                    <a:pt x="2512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" name="Google Shape;567;p29">
              <a:extLst>
                <a:ext uri="{FF2B5EF4-FFF2-40B4-BE49-F238E27FC236}">
                  <a16:creationId xmlns:a16="http://schemas.microsoft.com/office/drawing/2014/main" id="{E2131440-077A-83E3-BCD0-37F996A6E902}"/>
                </a:ext>
              </a:extLst>
            </p:cNvPr>
            <p:cNvGrpSpPr/>
            <p:nvPr/>
          </p:nvGrpSpPr>
          <p:grpSpPr>
            <a:xfrm>
              <a:off x="403512" y="300764"/>
              <a:ext cx="2224705" cy="2216281"/>
              <a:chOff x="514500" y="343588"/>
              <a:chExt cx="1584600" cy="1578600"/>
            </a:xfrm>
            <a:solidFill>
              <a:schemeClr val="bg2"/>
            </a:solidFill>
          </p:grpSpPr>
          <p:sp>
            <p:nvSpPr>
              <p:cNvPr id="50" name="Google Shape;568;p29">
                <a:extLst>
                  <a:ext uri="{FF2B5EF4-FFF2-40B4-BE49-F238E27FC236}">
                    <a16:creationId xmlns:a16="http://schemas.microsoft.com/office/drawing/2014/main" id="{FDC1C95A-A327-B7D2-F69E-4CFF0BA13E37}"/>
                  </a:ext>
                </a:extLst>
              </p:cNvPr>
              <p:cNvSpPr/>
              <p:nvPr/>
            </p:nvSpPr>
            <p:spPr>
              <a:xfrm>
                <a:off x="514500" y="343588"/>
                <a:ext cx="476150" cy="474125"/>
              </a:xfrm>
              <a:custGeom>
                <a:avLst/>
                <a:gdLst/>
                <a:ahLst/>
                <a:cxnLst/>
                <a:rect l="l" t="t" r="r" b="b"/>
                <a:pathLst>
                  <a:path w="19046" h="18965" extrusionOk="0">
                    <a:moveTo>
                      <a:pt x="18546" y="499"/>
                    </a:moveTo>
                    <a:lnTo>
                      <a:pt x="18546" y="18466"/>
                    </a:lnTo>
                    <a:lnTo>
                      <a:pt x="500" y="18466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18965"/>
                    </a:lnTo>
                    <a:lnTo>
                      <a:pt x="19045" y="18965"/>
                    </a:lnTo>
                    <a:lnTo>
                      <a:pt x="19045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Google Shape;569;p29">
                <a:extLst>
                  <a:ext uri="{FF2B5EF4-FFF2-40B4-BE49-F238E27FC236}">
                    <a16:creationId xmlns:a16="http://schemas.microsoft.com/office/drawing/2014/main" id="{29B05182-483B-E5F0-B80F-F5A62B0914D5}"/>
                  </a:ext>
                </a:extLst>
              </p:cNvPr>
              <p:cNvSpPr/>
              <p:nvPr/>
            </p:nvSpPr>
            <p:spPr>
              <a:xfrm>
                <a:off x="892800" y="719888"/>
                <a:ext cx="174700" cy="174700"/>
              </a:xfrm>
              <a:custGeom>
                <a:avLst/>
                <a:gdLst/>
                <a:ahLst/>
                <a:cxnLst/>
                <a:rect l="l" t="t" r="r" b="b"/>
                <a:pathLst>
                  <a:path w="6988" h="6988" extrusionOk="0">
                    <a:moveTo>
                      <a:pt x="6489" y="499"/>
                    </a:moveTo>
                    <a:lnTo>
                      <a:pt x="6489" y="6488"/>
                    </a:lnTo>
                    <a:lnTo>
                      <a:pt x="500" y="648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87"/>
                    </a:lnTo>
                    <a:lnTo>
                      <a:pt x="6988" y="6987"/>
                    </a:lnTo>
                    <a:lnTo>
                      <a:pt x="698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Google Shape;570;p29">
                <a:extLst>
                  <a:ext uri="{FF2B5EF4-FFF2-40B4-BE49-F238E27FC236}">
                    <a16:creationId xmlns:a16="http://schemas.microsoft.com/office/drawing/2014/main" id="{EF8BD305-662A-7966-3A4C-EDE5D89D1B35}"/>
                  </a:ext>
                </a:extLst>
              </p:cNvPr>
              <p:cNvSpPr/>
              <p:nvPr/>
            </p:nvSpPr>
            <p:spPr>
              <a:xfrm>
                <a:off x="607825" y="449888"/>
                <a:ext cx="172700" cy="174700"/>
              </a:xfrm>
              <a:custGeom>
                <a:avLst/>
                <a:gdLst/>
                <a:ahLst/>
                <a:cxnLst/>
                <a:rect l="l" t="t" r="r" b="b"/>
                <a:pathLst>
                  <a:path w="6908" h="6988" extrusionOk="0">
                    <a:moveTo>
                      <a:pt x="6409" y="499"/>
                    </a:moveTo>
                    <a:lnTo>
                      <a:pt x="6409" y="6488"/>
                    </a:lnTo>
                    <a:lnTo>
                      <a:pt x="500" y="648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87"/>
                    </a:lnTo>
                    <a:lnTo>
                      <a:pt x="6908" y="6987"/>
                    </a:lnTo>
                    <a:lnTo>
                      <a:pt x="690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Google Shape;571;p29">
                <a:extLst>
                  <a:ext uri="{FF2B5EF4-FFF2-40B4-BE49-F238E27FC236}">
                    <a16:creationId xmlns:a16="http://schemas.microsoft.com/office/drawing/2014/main" id="{8F8ABB63-0738-469E-90A2-7FA9B3646BA0}"/>
                  </a:ext>
                </a:extLst>
              </p:cNvPr>
              <p:cNvSpPr/>
              <p:nvPr/>
            </p:nvSpPr>
            <p:spPr>
              <a:xfrm>
                <a:off x="659725" y="647013"/>
                <a:ext cx="12525" cy="1237725"/>
              </a:xfrm>
              <a:custGeom>
                <a:avLst/>
                <a:gdLst/>
                <a:ahLst/>
                <a:cxnLst/>
                <a:rect l="l" t="t" r="r" b="b"/>
                <a:pathLst>
                  <a:path w="501" h="49509" extrusionOk="0">
                    <a:moveTo>
                      <a:pt x="1" y="1"/>
                    </a:moveTo>
                    <a:lnTo>
                      <a:pt x="1" y="49509"/>
                    </a:lnTo>
                    <a:lnTo>
                      <a:pt x="500" y="49509"/>
                    </a:lnTo>
                    <a:lnTo>
                      <a:pt x="500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Google Shape;572;p29">
                <a:extLst>
                  <a:ext uri="{FF2B5EF4-FFF2-40B4-BE49-F238E27FC236}">
                    <a16:creationId xmlns:a16="http://schemas.microsoft.com/office/drawing/2014/main" id="{B711BEBC-CBDE-CFF7-C3BF-DAD7C64326B9}"/>
                  </a:ext>
                </a:extLst>
              </p:cNvPr>
              <p:cNvSpPr/>
              <p:nvPr/>
            </p:nvSpPr>
            <p:spPr>
              <a:xfrm>
                <a:off x="711650" y="863613"/>
                <a:ext cx="74875" cy="76875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3075" extrusionOk="0">
                    <a:moveTo>
                      <a:pt x="2495" y="500"/>
                    </a:moveTo>
                    <a:lnTo>
                      <a:pt x="2495" y="2576"/>
                    </a:lnTo>
                    <a:lnTo>
                      <a:pt x="499" y="2576"/>
                    </a:lnTo>
                    <a:lnTo>
                      <a:pt x="499" y="500"/>
                    </a:lnTo>
                    <a:close/>
                    <a:moveTo>
                      <a:pt x="0" y="1"/>
                    </a:moveTo>
                    <a:lnTo>
                      <a:pt x="0" y="3075"/>
                    </a:lnTo>
                    <a:lnTo>
                      <a:pt x="2995" y="307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Google Shape;573;p29">
                <a:extLst>
                  <a:ext uri="{FF2B5EF4-FFF2-40B4-BE49-F238E27FC236}">
                    <a16:creationId xmlns:a16="http://schemas.microsoft.com/office/drawing/2014/main" id="{A99D3FC9-C77B-0A07-D7AE-20281C7FD6CD}"/>
                  </a:ext>
                </a:extLst>
              </p:cNvPr>
              <p:cNvSpPr/>
              <p:nvPr/>
            </p:nvSpPr>
            <p:spPr>
              <a:xfrm>
                <a:off x="823925" y="495288"/>
                <a:ext cx="1235250" cy="12500"/>
              </a:xfrm>
              <a:custGeom>
                <a:avLst/>
                <a:gdLst/>
                <a:ahLst/>
                <a:cxnLst/>
                <a:rect l="l" t="t" r="r" b="b"/>
                <a:pathLst>
                  <a:path w="49410" h="500" extrusionOk="0">
                    <a:moveTo>
                      <a:pt x="1" y="1"/>
                    </a:moveTo>
                    <a:lnTo>
                      <a:pt x="1" y="500"/>
                    </a:lnTo>
                    <a:lnTo>
                      <a:pt x="49409" y="500"/>
                    </a:lnTo>
                    <a:lnTo>
                      <a:pt x="49409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Google Shape;574;p29">
                <a:extLst>
                  <a:ext uri="{FF2B5EF4-FFF2-40B4-BE49-F238E27FC236}">
                    <a16:creationId xmlns:a16="http://schemas.microsoft.com/office/drawing/2014/main" id="{8D34B8A4-5002-FBB8-690E-98423E4FC428}"/>
                  </a:ext>
                </a:extLst>
              </p:cNvPr>
              <p:cNvSpPr/>
              <p:nvPr/>
            </p:nvSpPr>
            <p:spPr>
              <a:xfrm>
                <a:off x="1040525" y="549688"/>
                <a:ext cx="74900" cy="74900"/>
              </a:xfrm>
              <a:custGeom>
                <a:avLst/>
                <a:gdLst/>
                <a:ahLst/>
                <a:cxnLst/>
                <a:rect l="l" t="t" r="r" b="b"/>
                <a:pathLst>
                  <a:path w="2996" h="2996" extrusionOk="0">
                    <a:moveTo>
                      <a:pt x="2496" y="500"/>
                    </a:moveTo>
                    <a:lnTo>
                      <a:pt x="2496" y="2496"/>
                    </a:lnTo>
                    <a:lnTo>
                      <a:pt x="500" y="2496"/>
                    </a:lnTo>
                    <a:lnTo>
                      <a:pt x="500" y="500"/>
                    </a:lnTo>
                    <a:close/>
                    <a:moveTo>
                      <a:pt x="1" y="1"/>
                    </a:moveTo>
                    <a:lnTo>
                      <a:pt x="1" y="2995"/>
                    </a:lnTo>
                    <a:lnTo>
                      <a:pt x="2995" y="299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Google Shape;575;p29">
                <a:extLst>
                  <a:ext uri="{FF2B5EF4-FFF2-40B4-BE49-F238E27FC236}">
                    <a16:creationId xmlns:a16="http://schemas.microsoft.com/office/drawing/2014/main" id="{4BFDE540-E7B2-C1F5-5B25-3D3896AF4E5F}"/>
                  </a:ext>
                </a:extLst>
              </p:cNvPr>
              <p:cNvSpPr/>
              <p:nvPr/>
            </p:nvSpPr>
            <p:spPr>
              <a:xfrm>
                <a:off x="2059150" y="480813"/>
                <a:ext cx="3995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499" extrusionOk="0">
                    <a:moveTo>
                      <a:pt x="0" y="1"/>
                    </a:moveTo>
                    <a:lnTo>
                      <a:pt x="0" y="1498"/>
                    </a:lnTo>
                    <a:lnTo>
                      <a:pt x="1597" y="1498"/>
                    </a:lnTo>
                    <a:lnTo>
                      <a:pt x="159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Google Shape;576;p29">
                <a:extLst>
                  <a:ext uri="{FF2B5EF4-FFF2-40B4-BE49-F238E27FC236}">
                    <a16:creationId xmlns:a16="http://schemas.microsoft.com/office/drawing/2014/main" id="{030FC7B6-6D1F-FE22-599E-80519B2A0624}"/>
                  </a:ext>
                </a:extLst>
              </p:cNvPr>
              <p:cNvSpPr/>
              <p:nvPr/>
            </p:nvSpPr>
            <p:spPr>
              <a:xfrm>
                <a:off x="643275" y="1884713"/>
                <a:ext cx="3945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1499" extrusionOk="0">
                    <a:moveTo>
                      <a:pt x="0" y="1"/>
                    </a:moveTo>
                    <a:lnTo>
                      <a:pt x="0" y="1498"/>
                    </a:lnTo>
                    <a:lnTo>
                      <a:pt x="1577" y="1498"/>
                    </a:lnTo>
                    <a:lnTo>
                      <a:pt x="157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oogle Shape;577;p29">
              <a:extLst>
                <a:ext uri="{FF2B5EF4-FFF2-40B4-BE49-F238E27FC236}">
                  <a16:creationId xmlns:a16="http://schemas.microsoft.com/office/drawing/2014/main" id="{7CD89C22-D1A0-32AE-3A74-FAB59AE15E8E}"/>
                </a:ext>
              </a:extLst>
            </p:cNvPr>
            <p:cNvGrpSpPr/>
            <p:nvPr/>
          </p:nvGrpSpPr>
          <p:grpSpPr>
            <a:xfrm>
              <a:off x="403512" y="4331801"/>
              <a:ext cx="2224705" cy="2219089"/>
              <a:chOff x="514500" y="3502213"/>
              <a:chExt cx="1584600" cy="1580600"/>
            </a:xfrm>
            <a:solidFill>
              <a:schemeClr val="bg2"/>
            </a:solidFill>
          </p:grpSpPr>
          <p:sp>
            <p:nvSpPr>
              <p:cNvPr id="41" name="Google Shape;578;p29">
                <a:extLst>
                  <a:ext uri="{FF2B5EF4-FFF2-40B4-BE49-F238E27FC236}">
                    <a16:creationId xmlns:a16="http://schemas.microsoft.com/office/drawing/2014/main" id="{CB019BEC-E003-B15A-1AB3-6269CA552776}"/>
                  </a:ext>
                </a:extLst>
              </p:cNvPr>
              <p:cNvSpPr/>
              <p:nvPr/>
            </p:nvSpPr>
            <p:spPr>
              <a:xfrm>
                <a:off x="514500" y="4606663"/>
                <a:ext cx="476150" cy="476150"/>
              </a:xfrm>
              <a:custGeom>
                <a:avLst/>
                <a:gdLst/>
                <a:ahLst/>
                <a:cxnLst/>
                <a:rect l="l" t="t" r="r" b="b"/>
                <a:pathLst>
                  <a:path w="19046" h="19046" extrusionOk="0">
                    <a:moveTo>
                      <a:pt x="18546" y="500"/>
                    </a:moveTo>
                    <a:lnTo>
                      <a:pt x="18546" y="18546"/>
                    </a:lnTo>
                    <a:lnTo>
                      <a:pt x="500" y="18546"/>
                    </a:lnTo>
                    <a:lnTo>
                      <a:pt x="500" y="500"/>
                    </a:lnTo>
                    <a:close/>
                    <a:moveTo>
                      <a:pt x="1" y="1"/>
                    </a:moveTo>
                    <a:lnTo>
                      <a:pt x="1" y="19045"/>
                    </a:lnTo>
                    <a:lnTo>
                      <a:pt x="19045" y="19045"/>
                    </a:lnTo>
                    <a:lnTo>
                      <a:pt x="1904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Google Shape;579;p29">
                <a:extLst>
                  <a:ext uri="{FF2B5EF4-FFF2-40B4-BE49-F238E27FC236}">
                    <a16:creationId xmlns:a16="http://schemas.microsoft.com/office/drawing/2014/main" id="{738B9D2F-2A9D-5EC3-6E23-877788762C3F}"/>
                  </a:ext>
                </a:extLst>
              </p:cNvPr>
              <p:cNvSpPr/>
              <p:nvPr/>
            </p:nvSpPr>
            <p:spPr>
              <a:xfrm>
                <a:off x="892800" y="4531813"/>
                <a:ext cx="174700" cy="172700"/>
              </a:xfrm>
              <a:custGeom>
                <a:avLst/>
                <a:gdLst/>
                <a:ahLst/>
                <a:cxnLst/>
                <a:rect l="l" t="t" r="r" b="b"/>
                <a:pathLst>
                  <a:path w="6988" h="6908" extrusionOk="0">
                    <a:moveTo>
                      <a:pt x="6489" y="499"/>
                    </a:moveTo>
                    <a:lnTo>
                      <a:pt x="6489" y="6408"/>
                    </a:lnTo>
                    <a:lnTo>
                      <a:pt x="500" y="640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07"/>
                    </a:lnTo>
                    <a:lnTo>
                      <a:pt x="6988" y="6907"/>
                    </a:lnTo>
                    <a:lnTo>
                      <a:pt x="698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Google Shape;580;p29">
                <a:extLst>
                  <a:ext uri="{FF2B5EF4-FFF2-40B4-BE49-F238E27FC236}">
                    <a16:creationId xmlns:a16="http://schemas.microsoft.com/office/drawing/2014/main" id="{6EE69631-DAF3-D35F-B3B0-A1F641FC93CD}"/>
                  </a:ext>
                </a:extLst>
              </p:cNvPr>
              <p:cNvSpPr/>
              <p:nvPr/>
            </p:nvSpPr>
            <p:spPr>
              <a:xfrm>
                <a:off x="607825" y="4801813"/>
                <a:ext cx="172700" cy="172700"/>
              </a:xfrm>
              <a:custGeom>
                <a:avLst/>
                <a:gdLst/>
                <a:ahLst/>
                <a:cxnLst/>
                <a:rect l="l" t="t" r="r" b="b"/>
                <a:pathLst>
                  <a:path w="6908" h="6908" extrusionOk="0">
                    <a:moveTo>
                      <a:pt x="6409" y="499"/>
                    </a:moveTo>
                    <a:lnTo>
                      <a:pt x="6409" y="6408"/>
                    </a:lnTo>
                    <a:lnTo>
                      <a:pt x="500" y="640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07"/>
                    </a:lnTo>
                    <a:lnTo>
                      <a:pt x="6908" y="6907"/>
                    </a:lnTo>
                    <a:lnTo>
                      <a:pt x="690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Google Shape;581;p29">
                <a:extLst>
                  <a:ext uri="{FF2B5EF4-FFF2-40B4-BE49-F238E27FC236}">
                    <a16:creationId xmlns:a16="http://schemas.microsoft.com/office/drawing/2014/main" id="{44275B72-494A-3FD3-3A41-67C8A2368700}"/>
                  </a:ext>
                </a:extLst>
              </p:cNvPr>
              <p:cNvSpPr/>
              <p:nvPr/>
            </p:nvSpPr>
            <p:spPr>
              <a:xfrm>
                <a:off x="659725" y="3541638"/>
                <a:ext cx="12525" cy="1235250"/>
              </a:xfrm>
              <a:custGeom>
                <a:avLst/>
                <a:gdLst/>
                <a:ahLst/>
                <a:cxnLst/>
                <a:rect l="l" t="t" r="r" b="b"/>
                <a:pathLst>
                  <a:path w="501" h="49410" extrusionOk="0">
                    <a:moveTo>
                      <a:pt x="1" y="1"/>
                    </a:moveTo>
                    <a:lnTo>
                      <a:pt x="1" y="49409"/>
                    </a:lnTo>
                    <a:lnTo>
                      <a:pt x="500" y="49409"/>
                    </a:lnTo>
                    <a:lnTo>
                      <a:pt x="500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Google Shape;582;p29">
                <a:extLst>
                  <a:ext uri="{FF2B5EF4-FFF2-40B4-BE49-F238E27FC236}">
                    <a16:creationId xmlns:a16="http://schemas.microsoft.com/office/drawing/2014/main" id="{489ED12D-F1AD-7509-3407-AF17074E3EF0}"/>
                  </a:ext>
                </a:extLst>
              </p:cNvPr>
              <p:cNvSpPr/>
              <p:nvPr/>
            </p:nvSpPr>
            <p:spPr>
              <a:xfrm>
                <a:off x="711650" y="4485888"/>
                <a:ext cx="74875" cy="74900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2996" extrusionOk="0">
                    <a:moveTo>
                      <a:pt x="2495" y="500"/>
                    </a:moveTo>
                    <a:lnTo>
                      <a:pt x="2495" y="2496"/>
                    </a:lnTo>
                    <a:lnTo>
                      <a:pt x="499" y="2496"/>
                    </a:lnTo>
                    <a:lnTo>
                      <a:pt x="499" y="500"/>
                    </a:lnTo>
                    <a:close/>
                    <a:moveTo>
                      <a:pt x="0" y="1"/>
                    </a:moveTo>
                    <a:lnTo>
                      <a:pt x="0" y="2995"/>
                    </a:lnTo>
                    <a:lnTo>
                      <a:pt x="2995" y="299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Google Shape;583;p29">
                <a:extLst>
                  <a:ext uri="{FF2B5EF4-FFF2-40B4-BE49-F238E27FC236}">
                    <a16:creationId xmlns:a16="http://schemas.microsoft.com/office/drawing/2014/main" id="{8D1B4F14-39A7-5406-F660-C2244D877325}"/>
                  </a:ext>
                </a:extLst>
              </p:cNvPr>
              <p:cNvSpPr/>
              <p:nvPr/>
            </p:nvSpPr>
            <p:spPr>
              <a:xfrm>
                <a:off x="823925" y="4916588"/>
                <a:ext cx="1235250" cy="12500"/>
              </a:xfrm>
              <a:custGeom>
                <a:avLst/>
                <a:gdLst/>
                <a:ahLst/>
                <a:cxnLst/>
                <a:rect l="l" t="t" r="r" b="b"/>
                <a:pathLst>
                  <a:path w="49410" h="500" extrusionOk="0">
                    <a:moveTo>
                      <a:pt x="1" y="1"/>
                    </a:moveTo>
                    <a:lnTo>
                      <a:pt x="1" y="500"/>
                    </a:lnTo>
                    <a:lnTo>
                      <a:pt x="49409" y="500"/>
                    </a:lnTo>
                    <a:lnTo>
                      <a:pt x="49409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Google Shape;584;p29">
                <a:extLst>
                  <a:ext uri="{FF2B5EF4-FFF2-40B4-BE49-F238E27FC236}">
                    <a16:creationId xmlns:a16="http://schemas.microsoft.com/office/drawing/2014/main" id="{B8B4D13D-6EB5-94C7-9DCA-3DE27E7E13DE}"/>
                  </a:ext>
                </a:extLst>
              </p:cNvPr>
              <p:cNvSpPr/>
              <p:nvPr/>
            </p:nvSpPr>
            <p:spPr>
              <a:xfrm>
                <a:off x="1040525" y="4801813"/>
                <a:ext cx="74900" cy="74875"/>
              </a:xfrm>
              <a:custGeom>
                <a:avLst/>
                <a:gdLst/>
                <a:ahLst/>
                <a:cxnLst/>
                <a:rect l="l" t="t" r="r" b="b"/>
                <a:pathLst>
                  <a:path w="2996" h="2995" extrusionOk="0">
                    <a:moveTo>
                      <a:pt x="2496" y="499"/>
                    </a:moveTo>
                    <a:lnTo>
                      <a:pt x="2496" y="2496"/>
                    </a:lnTo>
                    <a:lnTo>
                      <a:pt x="500" y="2496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2995"/>
                    </a:lnTo>
                    <a:lnTo>
                      <a:pt x="2995" y="2995"/>
                    </a:lnTo>
                    <a:lnTo>
                      <a:pt x="2995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Google Shape;585;p29">
                <a:extLst>
                  <a:ext uri="{FF2B5EF4-FFF2-40B4-BE49-F238E27FC236}">
                    <a16:creationId xmlns:a16="http://schemas.microsoft.com/office/drawing/2014/main" id="{BB398C83-F7CB-BCEA-3334-072C0030B3DE}"/>
                  </a:ext>
                </a:extLst>
              </p:cNvPr>
              <p:cNvSpPr/>
              <p:nvPr/>
            </p:nvSpPr>
            <p:spPr>
              <a:xfrm>
                <a:off x="2059150" y="4906113"/>
                <a:ext cx="39950" cy="39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578" extrusionOk="0">
                    <a:moveTo>
                      <a:pt x="0" y="1"/>
                    </a:moveTo>
                    <a:lnTo>
                      <a:pt x="0" y="1578"/>
                    </a:lnTo>
                    <a:lnTo>
                      <a:pt x="1597" y="1578"/>
                    </a:lnTo>
                    <a:lnTo>
                      <a:pt x="159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Google Shape;586;p29">
                <a:extLst>
                  <a:ext uri="{FF2B5EF4-FFF2-40B4-BE49-F238E27FC236}">
                    <a16:creationId xmlns:a16="http://schemas.microsoft.com/office/drawing/2014/main" id="{2747A9CA-5C5E-0C67-E832-7E2BB8C6D27A}"/>
                  </a:ext>
                </a:extLst>
              </p:cNvPr>
              <p:cNvSpPr/>
              <p:nvPr/>
            </p:nvSpPr>
            <p:spPr>
              <a:xfrm>
                <a:off x="643275" y="3502213"/>
                <a:ext cx="39450" cy="39450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1578" extrusionOk="0">
                    <a:moveTo>
                      <a:pt x="0" y="1"/>
                    </a:moveTo>
                    <a:lnTo>
                      <a:pt x="0" y="1578"/>
                    </a:lnTo>
                    <a:lnTo>
                      <a:pt x="1577" y="1578"/>
                    </a:lnTo>
                    <a:lnTo>
                      <a:pt x="157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oogle Shape;587;p29">
              <a:extLst>
                <a:ext uri="{FF2B5EF4-FFF2-40B4-BE49-F238E27FC236}">
                  <a16:creationId xmlns:a16="http://schemas.microsoft.com/office/drawing/2014/main" id="{470FFFE1-173F-3784-FC57-D0F4B1AFB4E3}"/>
                </a:ext>
              </a:extLst>
            </p:cNvPr>
            <p:cNvGrpSpPr/>
            <p:nvPr/>
          </p:nvGrpSpPr>
          <p:grpSpPr>
            <a:xfrm flipH="1">
              <a:off x="9563783" y="300764"/>
              <a:ext cx="2224705" cy="2216281"/>
              <a:chOff x="514500" y="343588"/>
              <a:chExt cx="1584600" cy="1578600"/>
            </a:xfrm>
            <a:solidFill>
              <a:schemeClr val="bg2"/>
            </a:solidFill>
          </p:grpSpPr>
          <p:sp>
            <p:nvSpPr>
              <p:cNvPr id="32" name="Google Shape;588;p29">
                <a:extLst>
                  <a:ext uri="{FF2B5EF4-FFF2-40B4-BE49-F238E27FC236}">
                    <a16:creationId xmlns:a16="http://schemas.microsoft.com/office/drawing/2014/main" id="{6C01F8BC-1E64-7ECD-6CFE-1B5A278ED13B}"/>
                  </a:ext>
                </a:extLst>
              </p:cNvPr>
              <p:cNvSpPr/>
              <p:nvPr/>
            </p:nvSpPr>
            <p:spPr>
              <a:xfrm>
                <a:off x="514500" y="343588"/>
                <a:ext cx="476150" cy="474125"/>
              </a:xfrm>
              <a:custGeom>
                <a:avLst/>
                <a:gdLst/>
                <a:ahLst/>
                <a:cxnLst/>
                <a:rect l="l" t="t" r="r" b="b"/>
                <a:pathLst>
                  <a:path w="19046" h="18965" extrusionOk="0">
                    <a:moveTo>
                      <a:pt x="18546" y="499"/>
                    </a:moveTo>
                    <a:lnTo>
                      <a:pt x="18546" y="18466"/>
                    </a:lnTo>
                    <a:lnTo>
                      <a:pt x="500" y="18466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18965"/>
                    </a:lnTo>
                    <a:lnTo>
                      <a:pt x="19045" y="18965"/>
                    </a:lnTo>
                    <a:lnTo>
                      <a:pt x="19045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Google Shape;589;p29">
                <a:extLst>
                  <a:ext uri="{FF2B5EF4-FFF2-40B4-BE49-F238E27FC236}">
                    <a16:creationId xmlns:a16="http://schemas.microsoft.com/office/drawing/2014/main" id="{100D102E-4FD3-7184-70AA-AF01A864BD56}"/>
                  </a:ext>
                </a:extLst>
              </p:cNvPr>
              <p:cNvSpPr/>
              <p:nvPr/>
            </p:nvSpPr>
            <p:spPr>
              <a:xfrm>
                <a:off x="892800" y="719888"/>
                <a:ext cx="174700" cy="174700"/>
              </a:xfrm>
              <a:custGeom>
                <a:avLst/>
                <a:gdLst/>
                <a:ahLst/>
                <a:cxnLst/>
                <a:rect l="l" t="t" r="r" b="b"/>
                <a:pathLst>
                  <a:path w="6988" h="6988" extrusionOk="0">
                    <a:moveTo>
                      <a:pt x="6489" y="499"/>
                    </a:moveTo>
                    <a:lnTo>
                      <a:pt x="6489" y="6488"/>
                    </a:lnTo>
                    <a:lnTo>
                      <a:pt x="500" y="648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87"/>
                    </a:lnTo>
                    <a:lnTo>
                      <a:pt x="6988" y="6987"/>
                    </a:lnTo>
                    <a:lnTo>
                      <a:pt x="698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Google Shape;590;p29">
                <a:extLst>
                  <a:ext uri="{FF2B5EF4-FFF2-40B4-BE49-F238E27FC236}">
                    <a16:creationId xmlns:a16="http://schemas.microsoft.com/office/drawing/2014/main" id="{94457E37-14C8-F7D9-C99D-A9635DEA2F65}"/>
                  </a:ext>
                </a:extLst>
              </p:cNvPr>
              <p:cNvSpPr/>
              <p:nvPr/>
            </p:nvSpPr>
            <p:spPr>
              <a:xfrm>
                <a:off x="607825" y="449888"/>
                <a:ext cx="172700" cy="174700"/>
              </a:xfrm>
              <a:custGeom>
                <a:avLst/>
                <a:gdLst/>
                <a:ahLst/>
                <a:cxnLst/>
                <a:rect l="l" t="t" r="r" b="b"/>
                <a:pathLst>
                  <a:path w="6908" h="6988" extrusionOk="0">
                    <a:moveTo>
                      <a:pt x="6409" y="499"/>
                    </a:moveTo>
                    <a:lnTo>
                      <a:pt x="6409" y="6488"/>
                    </a:lnTo>
                    <a:lnTo>
                      <a:pt x="500" y="648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87"/>
                    </a:lnTo>
                    <a:lnTo>
                      <a:pt x="6908" y="6987"/>
                    </a:lnTo>
                    <a:lnTo>
                      <a:pt x="690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Google Shape;591;p29">
                <a:extLst>
                  <a:ext uri="{FF2B5EF4-FFF2-40B4-BE49-F238E27FC236}">
                    <a16:creationId xmlns:a16="http://schemas.microsoft.com/office/drawing/2014/main" id="{D240F77D-F91C-A66F-EACA-1B9161384660}"/>
                  </a:ext>
                </a:extLst>
              </p:cNvPr>
              <p:cNvSpPr/>
              <p:nvPr/>
            </p:nvSpPr>
            <p:spPr>
              <a:xfrm>
                <a:off x="659725" y="647013"/>
                <a:ext cx="12525" cy="1237725"/>
              </a:xfrm>
              <a:custGeom>
                <a:avLst/>
                <a:gdLst/>
                <a:ahLst/>
                <a:cxnLst/>
                <a:rect l="l" t="t" r="r" b="b"/>
                <a:pathLst>
                  <a:path w="501" h="49509" extrusionOk="0">
                    <a:moveTo>
                      <a:pt x="1" y="1"/>
                    </a:moveTo>
                    <a:lnTo>
                      <a:pt x="1" y="49509"/>
                    </a:lnTo>
                    <a:lnTo>
                      <a:pt x="500" y="49509"/>
                    </a:lnTo>
                    <a:lnTo>
                      <a:pt x="500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Google Shape;592;p29">
                <a:extLst>
                  <a:ext uri="{FF2B5EF4-FFF2-40B4-BE49-F238E27FC236}">
                    <a16:creationId xmlns:a16="http://schemas.microsoft.com/office/drawing/2014/main" id="{2E138A21-F752-37A8-1AFE-33DDD6BCF510}"/>
                  </a:ext>
                </a:extLst>
              </p:cNvPr>
              <p:cNvSpPr/>
              <p:nvPr/>
            </p:nvSpPr>
            <p:spPr>
              <a:xfrm>
                <a:off x="711650" y="863613"/>
                <a:ext cx="74875" cy="76875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3075" extrusionOk="0">
                    <a:moveTo>
                      <a:pt x="2495" y="500"/>
                    </a:moveTo>
                    <a:lnTo>
                      <a:pt x="2495" y="2576"/>
                    </a:lnTo>
                    <a:lnTo>
                      <a:pt x="499" y="2576"/>
                    </a:lnTo>
                    <a:lnTo>
                      <a:pt x="499" y="500"/>
                    </a:lnTo>
                    <a:close/>
                    <a:moveTo>
                      <a:pt x="0" y="1"/>
                    </a:moveTo>
                    <a:lnTo>
                      <a:pt x="0" y="3075"/>
                    </a:lnTo>
                    <a:lnTo>
                      <a:pt x="2995" y="307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Google Shape;593;p29">
                <a:extLst>
                  <a:ext uri="{FF2B5EF4-FFF2-40B4-BE49-F238E27FC236}">
                    <a16:creationId xmlns:a16="http://schemas.microsoft.com/office/drawing/2014/main" id="{DDE6F9C4-DB04-2CBE-0AAE-C12B759153C3}"/>
                  </a:ext>
                </a:extLst>
              </p:cNvPr>
              <p:cNvSpPr/>
              <p:nvPr/>
            </p:nvSpPr>
            <p:spPr>
              <a:xfrm>
                <a:off x="823925" y="495288"/>
                <a:ext cx="1235250" cy="12500"/>
              </a:xfrm>
              <a:custGeom>
                <a:avLst/>
                <a:gdLst/>
                <a:ahLst/>
                <a:cxnLst/>
                <a:rect l="l" t="t" r="r" b="b"/>
                <a:pathLst>
                  <a:path w="49410" h="500" extrusionOk="0">
                    <a:moveTo>
                      <a:pt x="1" y="1"/>
                    </a:moveTo>
                    <a:lnTo>
                      <a:pt x="1" y="500"/>
                    </a:lnTo>
                    <a:lnTo>
                      <a:pt x="49409" y="500"/>
                    </a:lnTo>
                    <a:lnTo>
                      <a:pt x="49409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Google Shape;594;p29">
                <a:extLst>
                  <a:ext uri="{FF2B5EF4-FFF2-40B4-BE49-F238E27FC236}">
                    <a16:creationId xmlns:a16="http://schemas.microsoft.com/office/drawing/2014/main" id="{185C6B0C-A8D6-748F-097F-492F41D0A5F0}"/>
                  </a:ext>
                </a:extLst>
              </p:cNvPr>
              <p:cNvSpPr/>
              <p:nvPr/>
            </p:nvSpPr>
            <p:spPr>
              <a:xfrm>
                <a:off x="1040525" y="549688"/>
                <a:ext cx="74900" cy="74900"/>
              </a:xfrm>
              <a:custGeom>
                <a:avLst/>
                <a:gdLst/>
                <a:ahLst/>
                <a:cxnLst/>
                <a:rect l="l" t="t" r="r" b="b"/>
                <a:pathLst>
                  <a:path w="2996" h="2996" extrusionOk="0">
                    <a:moveTo>
                      <a:pt x="2496" y="500"/>
                    </a:moveTo>
                    <a:lnTo>
                      <a:pt x="2496" y="2496"/>
                    </a:lnTo>
                    <a:lnTo>
                      <a:pt x="500" y="2496"/>
                    </a:lnTo>
                    <a:lnTo>
                      <a:pt x="500" y="500"/>
                    </a:lnTo>
                    <a:close/>
                    <a:moveTo>
                      <a:pt x="1" y="1"/>
                    </a:moveTo>
                    <a:lnTo>
                      <a:pt x="1" y="2995"/>
                    </a:lnTo>
                    <a:lnTo>
                      <a:pt x="2995" y="299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Google Shape;595;p29">
                <a:extLst>
                  <a:ext uri="{FF2B5EF4-FFF2-40B4-BE49-F238E27FC236}">
                    <a16:creationId xmlns:a16="http://schemas.microsoft.com/office/drawing/2014/main" id="{EA7F1821-9D80-C9BE-60C1-3457789EABDC}"/>
                  </a:ext>
                </a:extLst>
              </p:cNvPr>
              <p:cNvSpPr/>
              <p:nvPr/>
            </p:nvSpPr>
            <p:spPr>
              <a:xfrm>
                <a:off x="2059150" y="480813"/>
                <a:ext cx="3995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499" extrusionOk="0">
                    <a:moveTo>
                      <a:pt x="0" y="1"/>
                    </a:moveTo>
                    <a:lnTo>
                      <a:pt x="0" y="1498"/>
                    </a:lnTo>
                    <a:lnTo>
                      <a:pt x="1597" y="1498"/>
                    </a:lnTo>
                    <a:lnTo>
                      <a:pt x="159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Google Shape;596;p29">
                <a:extLst>
                  <a:ext uri="{FF2B5EF4-FFF2-40B4-BE49-F238E27FC236}">
                    <a16:creationId xmlns:a16="http://schemas.microsoft.com/office/drawing/2014/main" id="{8776C19A-CAAA-56C8-32BE-A45B399FC8F3}"/>
                  </a:ext>
                </a:extLst>
              </p:cNvPr>
              <p:cNvSpPr/>
              <p:nvPr/>
            </p:nvSpPr>
            <p:spPr>
              <a:xfrm>
                <a:off x="643275" y="1884713"/>
                <a:ext cx="3945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1499" extrusionOk="0">
                    <a:moveTo>
                      <a:pt x="0" y="1"/>
                    </a:moveTo>
                    <a:lnTo>
                      <a:pt x="0" y="1498"/>
                    </a:lnTo>
                    <a:lnTo>
                      <a:pt x="1577" y="1498"/>
                    </a:lnTo>
                    <a:lnTo>
                      <a:pt x="157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oogle Shape;597;p29">
              <a:extLst>
                <a:ext uri="{FF2B5EF4-FFF2-40B4-BE49-F238E27FC236}">
                  <a16:creationId xmlns:a16="http://schemas.microsoft.com/office/drawing/2014/main" id="{51A3E616-9D54-41FF-E16C-0C76009744AF}"/>
                </a:ext>
              </a:extLst>
            </p:cNvPr>
            <p:cNvGrpSpPr/>
            <p:nvPr/>
          </p:nvGrpSpPr>
          <p:grpSpPr>
            <a:xfrm flipH="1">
              <a:off x="9563783" y="4331801"/>
              <a:ext cx="2224705" cy="2219089"/>
              <a:chOff x="514500" y="3502213"/>
              <a:chExt cx="1584600" cy="1580600"/>
            </a:xfrm>
            <a:solidFill>
              <a:schemeClr val="bg2"/>
            </a:solidFill>
          </p:grpSpPr>
          <p:sp>
            <p:nvSpPr>
              <p:cNvPr id="23" name="Google Shape;598;p29">
                <a:extLst>
                  <a:ext uri="{FF2B5EF4-FFF2-40B4-BE49-F238E27FC236}">
                    <a16:creationId xmlns:a16="http://schemas.microsoft.com/office/drawing/2014/main" id="{7067793B-C61E-5016-FB44-2CC8F8626BD2}"/>
                  </a:ext>
                </a:extLst>
              </p:cNvPr>
              <p:cNvSpPr/>
              <p:nvPr/>
            </p:nvSpPr>
            <p:spPr>
              <a:xfrm>
                <a:off x="514500" y="4606663"/>
                <a:ext cx="476150" cy="476150"/>
              </a:xfrm>
              <a:custGeom>
                <a:avLst/>
                <a:gdLst/>
                <a:ahLst/>
                <a:cxnLst/>
                <a:rect l="l" t="t" r="r" b="b"/>
                <a:pathLst>
                  <a:path w="19046" h="19046" extrusionOk="0">
                    <a:moveTo>
                      <a:pt x="18546" y="500"/>
                    </a:moveTo>
                    <a:lnTo>
                      <a:pt x="18546" y="18546"/>
                    </a:lnTo>
                    <a:lnTo>
                      <a:pt x="500" y="18546"/>
                    </a:lnTo>
                    <a:lnTo>
                      <a:pt x="500" y="500"/>
                    </a:lnTo>
                    <a:close/>
                    <a:moveTo>
                      <a:pt x="1" y="1"/>
                    </a:moveTo>
                    <a:lnTo>
                      <a:pt x="1" y="19045"/>
                    </a:lnTo>
                    <a:lnTo>
                      <a:pt x="19045" y="19045"/>
                    </a:lnTo>
                    <a:lnTo>
                      <a:pt x="1904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Google Shape;599;p29">
                <a:extLst>
                  <a:ext uri="{FF2B5EF4-FFF2-40B4-BE49-F238E27FC236}">
                    <a16:creationId xmlns:a16="http://schemas.microsoft.com/office/drawing/2014/main" id="{9576881A-8B12-EE31-C670-A9A3ECDFFDA5}"/>
                  </a:ext>
                </a:extLst>
              </p:cNvPr>
              <p:cNvSpPr/>
              <p:nvPr/>
            </p:nvSpPr>
            <p:spPr>
              <a:xfrm>
                <a:off x="892800" y="4531813"/>
                <a:ext cx="174700" cy="172700"/>
              </a:xfrm>
              <a:custGeom>
                <a:avLst/>
                <a:gdLst/>
                <a:ahLst/>
                <a:cxnLst/>
                <a:rect l="l" t="t" r="r" b="b"/>
                <a:pathLst>
                  <a:path w="6988" h="6908" extrusionOk="0">
                    <a:moveTo>
                      <a:pt x="6489" y="499"/>
                    </a:moveTo>
                    <a:lnTo>
                      <a:pt x="6489" y="6408"/>
                    </a:lnTo>
                    <a:lnTo>
                      <a:pt x="500" y="640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07"/>
                    </a:lnTo>
                    <a:lnTo>
                      <a:pt x="6988" y="6907"/>
                    </a:lnTo>
                    <a:lnTo>
                      <a:pt x="698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Google Shape;600;p29">
                <a:extLst>
                  <a:ext uri="{FF2B5EF4-FFF2-40B4-BE49-F238E27FC236}">
                    <a16:creationId xmlns:a16="http://schemas.microsoft.com/office/drawing/2014/main" id="{59E586A8-DD0B-FD6F-6F78-CA0791E22287}"/>
                  </a:ext>
                </a:extLst>
              </p:cNvPr>
              <p:cNvSpPr/>
              <p:nvPr/>
            </p:nvSpPr>
            <p:spPr>
              <a:xfrm>
                <a:off x="607825" y="4801813"/>
                <a:ext cx="172700" cy="172700"/>
              </a:xfrm>
              <a:custGeom>
                <a:avLst/>
                <a:gdLst/>
                <a:ahLst/>
                <a:cxnLst/>
                <a:rect l="l" t="t" r="r" b="b"/>
                <a:pathLst>
                  <a:path w="6908" h="6908" extrusionOk="0">
                    <a:moveTo>
                      <a:pt x="6409" y="499"/>
                    </a:moveTo>
                    <a:lnTo>
                      <a:pt x="6409" y="6408"/>
                    </a:lnTo>
                    <a:lnTo>
                      <a:pt x="500" y="6408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6907"/>
                    </a:lnTo>
                    <a:lnTo>
                      <a:pt x="6908" y="6907"/>
                    </a:lnTo>
                    <a:lnTo>
                      <a:pt x="690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Google Shape;601;p29">
                <a:extLst>
                  <a:ext uri="{FF2B5EF4-FFF2-40B4-BE49-F238E27FC236}">
                    <a16:creationId xmlns:a16="http://schemas.microsoft.com/office/drawing/2014/main" id="{19FE8960-D30B-42AA-D49A-43C1DFD8AD6F}"/>
                  </a:ext>
                </a:extLst>
              </p:cNvPr>
              <p:cNvSpPr/>
              <p:nvPr/>
            </p:nvSpPr>
            <p:spPr>
              <a:xfrm>
                <a:off x="659725" y="3541638"/>
                <a:ext cx="12525" cy="1235250"/>
              </a:xfrm>
              <a:custGeom>
                <a:avLst/>
                <a:gdLst/>
                <a:ahLst/>
                <a:cxnLst/>
                <a:rect l="l" t="t" r="r" b="b"/>
                <a:pathLst>
                  <a:path w="501" h="49410" extrusionOk="0">
                    <a:moveTo>
                      <a:pt x="1" y="1"/>
                    </a:moveTo>
                    <a:lnTo>
                      <a:pt x="1" y="49409"/>
                    </a:lnTo>
                    <a:lnTo>
                      <a:pt x="500" y="49409"/>
                    </a:lnTo>
                    <a:lnTo>
                      <a:pt x="500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Google Shape;602;p29">
                <a:extLst>
                  <a:ext uri="{FF2B5EF4-FFF2-40B4-BE49-F238E27FC236}">
                    <a16:creationId xmlns:a16="http://schemas.microsoft.com/office/drawing/2014/main" id="{7C53B55E-7D80-B332-553B-36A7D3026F22}"/>
                  </a:ext>
                </a:extLst>
              </p:cNvPr>
              <p:cNvSpPr/>
              <p:nvPr/>
            </p:nvSpPr>
            <p:spPr>
              <a:xfrm>
                <a:off x="711650" y="4485888"/>
                <a:ext cx="74875" cy="74900"/>
              </a:xfrm>
              <a:custGeom>
                <a:avLst/>
                <a:gdLst/>
                <a:ahLst/>
                <a:cxnLst/>
                <a:rect l="l" t="t" r="r" b="b"/>
                <a:pathLst>
                  <a:path w="2995" h="2996" extrusionOk="0">
                    <a:moveTo>
                      <a:pt x="2495" y="500"/>
                    </a:moveTo>
                    <a:lnTo>
                      <a:pt x="2495" y="2496"/>
                    </a:lnTo>
                    <a:lnTo>
                      <a:pt x="499" y="2496"/>
                    </a:lnTo>
                    <a:lnTo>
                      <a:pt x="499" y="500"/>
                    </a:lnTo>
                    <a:close/>
                    <a:moveTo>
                      <a:pt x="0" y="1"/>
                    </a:moveTo>
                    <a:lnTo>
                      <a:pt x="0" y="2995"/>
                    </a:lnTo>
                    <a:lnTo>
                      <a:pt x="2995" y="2995"/>
                    </a:lnTo>
                    <a:lnTo>
                      <a:pt x="299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Google Shape;603;p29">
                <a:extLst>
                  <a:ext uri="{FF2B5EF4-FFF2-40B4-BE49-F238E27FC236}">
                    <a16:creationId xmlns:a16="http://schemas.microsoft.com/office/drawing/2014/main" id="{8F184872-C59E-BB48-8249-4094B28DB52C}"/>
                  </a:ext>
                </a:extLst>
              </p:cNvPr>
              <p:cNvSpPr/>
              <p:nvPr/>
            </p:nvSpPr>
            <p:spPr>
              <a:xfrm>
                <a:off x="823925" y="4916588"/>
                <a:ext cx="1235250" cy="12500"/>
              </a:xfrm>
              <a:custGeom>
                <a:avLst/>
                <a:gdLst/>
                <a:ahLst/>
                <a:cxnLst/>
                <a:rect l="l" t="t" r="r" b="b"/>
                <a:pathLst>
                  <a:path w="49410" h="500" extrusionOk="0">
                    <a:moveTo>
                      <a:pt x="1" y="1"/>
                    </a:moveTo>
                    <a:lnTo>
                      <a:pt x="1" y="500"/>
                    </a:lnTo>
                    <a:lnTo>
                      <a:pt x="49409" y="500"/>
                    </a:lnTo>
                    <a:lnTo>
                      <a:pt x="49409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Google Shape;604;p29">
                <a:extLst>
                  <a:ext uri="{FF2B5EF4-FFF2-40B4-BE49-F238E27FC236}">
                    <a16:creationId xmlns:a16="http://schemas.microsoft.com/office/drawing/2014/main" id="{41EC1EEC-5899-9ECA-C710-DF35F43316ED}"/>
                  </a:ext>
                </a:extLst>
              </p:cNvPr>
              <p:cNvSpPr/>
              <p:nvPr/>
            </p:nvSpPr>
            <p:spPr>
              <a:xfrm>
                <a:off x="1040525" y="4801813"/>
                <a:ext cx="74900" cy="74875"/>
              </a:xfrm>
              <a:custGeom>
                <a:avLst/>
                <a:gdLst/>
                <a:ahLst/>
                <a:cxnLst/>
                <a:rect l="l" t="t" r="r" b="b"/>
                <a:pathLst>
                  <a:path w="2996" h="2995" extrusionOk="0">
                    <a:moveTo>
                      <a:pt x="2496" y="499"/>
                    </a:moveTo>
                    <a:lnTo>
                      <a:pt x="2496" y="2496"/>
                    </a:lnTo>
                    <a:lnTo>
                      <a:pt x="500" y="2496"/>
                    </a:lnTo>
                    <a:lnTo>
                      <a:pt x="500" y="499"/>
                    </a:lnTo>
                    <a:close/>
                    <a:moveTo>
                      <a:pt x="1" y="0"/>
                    </a:moveTo>
                    <a:lnTo>
                      <a:pt x="1" y="2995"/>
                    </a:lnTo>
                    <a:lnTo>
                      <a:pt x="2995" y="2995"/>
                    </a:lnTo>
                    <a:lnTo>
                      <a:pt x="2995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Google Shape;605;p29">
                <a:extLst>
                  <a:ext uri="{FF2B5EF4-FFF2-40B4-BE49-F238E27FC236}">
                    <a16:creationId xmlns:a16="http://schemas.microsoft.com/office/drawing/2014/main" id="{12955AF8-EA33-D715-4AB6-F877D9404A8E}"/>
                  </a:ext>
                </a:extLst>
              </p:cNvPr>
              <p:cNvSpPr/>
              <p:nvPr/>
            </p:nvSpPr>
            <p:spPr>
              <a:xfrm>
                <a:off x="2059150" y="4906113"/>
                <a:ext cx="39950" cy="39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578" extrusionOk="0">
                    <a:moveTo>
                      <a:pt x="0" y="1"/>
                    </a:moveTo>
                    <a:lnTo>
                      <a:pt x="0" y="1578"/>
                    </a:lnTo>
                    <a:lnTo>
                      <a:pt x="1597" y="1578"/>
                    </a:lnTo>
                    <a:lnTo>
                      <a:pt x="159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Google Shape;606;p29">
                <a:extLst>
                  <a:ext uri="{FF2B5EF4-FFF2-40B4-BE49-F238E27FC236}">
                    <a16:creationId xmlns:a16="http://schemas.microsoft.com/office/drawing/2014/main" id="{9579DA81-EEFC-BA4F-60A8-E6C14640D9CE}"/>
                  </a:ext>
                </a:extLst>
              </p:cNvPr>
              <p:cNvSpPr/>
              <p:nvPr/>
            </p:nvSpPr>
            <p:spPr>
              <a:xfrm>
                <a:off x="643275" y="3502213"/>
                <a:ext cx="39450" cy="39450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1578" extrusionOk="0">
                    <a:moveTo>
                      <a:pt x="0" y="1"/>
                    </a:moveTo>
                    <a:lnTo>
                      <a:pt x="0" y="1578"/>
                    </a:lnTo>
                    <a:lnTo>
                      <a:pt x="1577" y="1578"/>
                    </a:lnTo>
                    <a:lnTo>
                      <a:pt x="157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Google Shape;607;p29">
              <a:extLst>
                <a:ext uri="{FF2B5EF4-FFF2-40B4-BE49-F238E27FC236}">
                  <a16:creationId xmlns:a16="http://schemas.microsoft.com/office/drawing/2014/main" id="{1AB4F36E-7949-B078-0C26-D8DBEB435D1A}"/>
                </a:ext>
              </a:extLst>
            </p:cNvPr>
            <p:cNvSpPr/>
            <p:nvPr/>
          </p:nvSpPr>
          <p:spPr>
            <a:xfrm>
              <a:off x="3542174" y="-265137"/>
              <a:ext cx="5215547" cy="53027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Google Shape;608;p29">
              <a:extLst>
                <a:ext uri="{FF2B5EF4-FFF2-40B4-BE49-F238E27FC236}">
                  <a16:creationId xmlns:a16="http://schemas.microsoft.com/office/drawing/2014/main" id="{1A9E6B1D-015A-C68D-1B99-09286FB88D30}"/>
                </a:ext>
              </a:extLst>
            </p:cNvPr>
            <p:cNvSpPr/>
            <p:nvPr/>
          </p:nvSpPr>
          <p:spPr>
            <a:xfrm>
              <a:off x="3488226" y="6592863"/>
              <a:ext cx="5215547" cy="53027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9670;p87">
              <a:extLst>
                <a:ext uri="{FF2B5EF4-FFF2-40B4-BE49-F238E27FC236}">
                  <a16:creationId xmlns:a16="http://schemas.microsoft.com/office/drawing/2014/main" id="{A6DC3CF7-C7D8-27B6-EF1A-26A609FC1DE5}"/>
                </a:ext>
              </a:extLst>
            </p:cNvPr>
            <p:cNvSpPr txBox="1">
              <a:spLocks/>
            </p:cNvSpPr>
            <p:nvPr/>
          </p:nvSpPr>
          <p:spPr>
            <a:xfrm>
              <a:off x="2227791" y="1030855"/>
              <a:ext cx="7866755" cy="1079804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j-ea"/>
                  <a:cs typeface="+mj-cs"/>
                </a:rPr>
                <a:t>CERTIFICATE</a:t>
              </a:r>
            </a:p>
          </p:txBody>
        </p:sp>
        <p:sp>
          <p:nvSpPr>
            <p:cNvPr id="11" name="Google Shape;9671;p87">
              <a:extLst>
                <a:ext uri="{FF2B5EF4-FFF2-40B4-BE49-F238E27FC236}">
                  <a16:creationId xmlns:a16="http://schemas.microsoft.com/office/drawing/2014/main" id="{9C5E59F4-2B38-F0F7-9DB1-AB74B6CB46F5}"/>
                </a:ext>
              </a:extLst>
            </p:cNvPr>
            <p:cNvSpPr txBox="1">
              <a:spLocks/>
            </p:cNvSpPr>
            <p:nvPr/>
          </p:nvSpPr>
          <p:spPr>
            <a:xfrm>
              <a:off x="4132061" y="1941050"/>
              <a:ext cx="4049827" cy="484488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sp>
          <p:nvSpPr>
            <p:cNvPr id="12" name="Google Shape;9672;p87">
              <a:extLst>
                <a:ext uri="{FF2B5EF4-FFF2-40B4-BE49-F238E27FC236}">
                  <a16:creationId xmlns:a16="http://schemas.microsoft.com/office/drawing/2014/main" id="{E7644810-98F9-720B-6428-CA49CC9908AD}"/>
                </a:ext>
              </a:extLst>
            </p:cNvPr>
            <p:cNvSpPr txBox="1">
              <a:spLocks/>
            </p:cNvSpPr>
            <p:nvPr/>
          </p:nvSpPr>
          <p:spPr>
            <a:xfrm>
              <a:off x="3023890" y="2759658"/>
              <a:ext cx="6323647" cy="484488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Your Name Here</a:t>
              </a:r>
            </a:p>
          </p:txBody>
        </p:sp>
        <p:sp>
          <p:nvSpPr>
            <p:cNvPr id="13" name="Google Shape;9674;p87">
              <a:extLst>
                <a:ext uri="{FF2B5EF4-FFF2-40B4-BE49-F238E27FC236}">
                  <a16:creationId xmlns:a16="http://schemas.microsoft.com/office/drawing/2014/main" id="{2AA54BC9-4D95-94F6-F7F4-F487BF09A3FE}"/>
                </a:ext>
              </a:extLst>
            </p:cNvPr>
            <p:cNvSpPr txBox="1">
              <a:spLocks/>
            </p:cNvSpPr>
            <p:nvPr/>
          </p:nvSpPr>
          <p:spPr>
            <a:xfrm>
              <a:off x="1226886" y="5137492"/>
              <a:ext cx="3852002" cy="375199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President Director</a:t>
              </a:r>
            </a:p>
          </p:txBody>
        </p:sp>
        <p:sp>
          <p:nvSpPr>
            <p:cNvPr id="14" name="Google Shape;9675;p87">
              <a:extLst>
                <a:ext uri="{FF2B5EF4-FFF2-40B4-BE49-F238E27FC236}">
                  <a16:creationId xmlns:a16="http://schemas.microsoft.com/office/drawing/2014/main" id="{64235DE6-BBE7-3D60-0179-E3DB91294E20}"/>
                </a:ext>
              </a:extLst>
            </p:cNvPr>
            <p:cNvSpPr txBox="1">
              <a:spLocks/>
            </p:cNvSpPr>
            <p:nvPr/>
          </p:nvSpPr>
          <p:spPr>
            <a:xfrm>
              <a:off x="7269816" y="5134798"/>
              <a:ext cx="3850180" cy="377893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General Manager</a:t>
              </a:r>
            </a:p>
          </p:txBody>
        </p:sp>
        <p:cxnSp>
          <p:nvCxnSpPr>
            <p:cNvPr id="15" name="Google Shape;9676;p87">
              <a:extLst>
                <a:ext uri="{FF2B5EF4-FFF2-40B4-BE49-F238E27FC236}">
                  <a16:creationId xmlns:a16="http://schemas.microsoft.com/office/drawing/2014/main" id="{0EA56F0A-D8D8-0B27-5615-933FFFA705A2}"/>
                </a:ext>
              </a:extLst>
            </p:cNvPr>
            <p:cNvCxnSpPr/>
            <p:nvPr/>
          </p:nvCxnSpPr>
          <p:spPr>
            <a:xfrm>
              <a:off x="2227791" y="3284745"/>
              <a:ext cx="7866755" cy="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9679;p87">
              <a:extLst>
                <a:ext uri="{FF2B5EF4-FFF2-40B4-BE49-F238E27FC236}">
                  <a16:creationId xmlns:a16="http://schemas.microsoft.com/office/drawing/2014/main" id="{124B3B34-049C-0301-3FAC-92BD596905EA}"/>
                </a:ext>
              </a:extLst>
            </p:cNvPr>
            <p:cNvCxnSpPr/>
            <p:nvPr/>
          </p:nvCxnSpPr>
          <p:spPr>
            <a:xfrm>
              <a:off x="1340448" y="5153349"/>
              <a:ext cx="3624878" cy="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9680;p87">
              <a:extLst>
                <a:ext uri="{FF2B5EF4-FFF2-40B4-BE49-F238E27FC236}">
                  <a16:creationId xmlns:a16="http://schemas.microsoft.com/office/drawing/2014/main" id="{1F01FF9A-D367-F52E-DBCC-E0702D0371D0}"/>
                </a:ext>
              </a:extLst>
            </p:cNvPr>
            <p:cNvCxnSpPr/>
            <p:nvPr/>
          </p:nvCxnSpPr>
          <p:spPr>
            <a:xfrm>
              <a:off x="7382467" y="5153349"/>
              <a:ext cx="3624878" cy="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4A12741-F56E-FE50-CA26-E2BFF0DF19BC}"/>
                </a:ext>
              </a:extLst>
            </p:cNvPr>
            <p:cNvSpPr txBox="1"/>
            <p:nvPr/>
          </p:nvSpPr>
          <p:spPr>
            <a:xfrm>
              <a:off x="2227791" y="3547097"/>
              <a:ext cx="7876513" cy="6166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Maecenas non laoreet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odio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.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Fusce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lobortis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purus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, vel vestibulum libero pharetra vel. Maecenas. Maecenas non laoreet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odio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.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Fusce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lobortis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purus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, vel vestibulum libero pharetra vel.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4F06A0A-5F25-DB9A-08D4-92E166A1614D}"/>
                </a:ext>
              </a:extLst>
            </p:cNvPr>
            <p:cNvGrpSpPr/>
            <p:nvPr/>
          </p:nvGrpSpPr>
          <p:grpSpPr>
            <a:xfrm>
              <a:off x="2844215" y="1989040"/>
              <a:ext cx="6633907" cy="369332"/>
              <a:chOff x="3190702" y="1989040"/>
              <a:chExt cx="6633907" cy="369332"/>
            </a:xfrm>
          </p:grpSpPr>
          <p:sp>
            <p:nvSpPr>
              <p:cNvPr id="20" name="Google Shape;9677;p87">
                <a:extLst>
                  <a:ext uri="{FF2B5EF4-FFF2-40B4-BE49-F238E27FC236}">
                    <a16:creationId xmlns:a16="http://schemas.microsoft.com/office/drawing/2014/main" id="{AF849F62-D0D5-FBB4-07E8-6C3C7C24684A}"/>
                  </a:ext>
                </a:extLst>
              </p:cNvPr>
              <p:cNvSpPr/>
              <p:nvPr/>
            </p:nvSpPr>
            <p:spPr>
              <a:xfrm>
                <a:off x="3190702" y="2083043"/>
                <a:ext cx="1619626" cy="171245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21" name="Google Shape;9678;p87">
                <a:extLst>
                  <a:ext uri="{FF2B5EF4-FFF2-40B4-BE49-F238E27FC236}">
                    <a16:creationId xmlns:a16="http://schemas.microsoft.com/office/drawing/2014/main" id="{CB9DFCD0-4F1E-FDD8-1AE2-2D2380E8F9E0}"/>
                  </a:ext>
                </a:extLst>
              </p:cNvPr>
              <p:cNvSpPr/>
              <p:nvPr/>
            </p:nvSpPr>
            <p:spPr>
              <a:xfrm>
                <a:off x="8204983" y="2111814"/>
                <a:ext cx="1619626" cy="171245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82A191-9C6A-DB8A-3468-FE2CDCB45DDD}"/>
                  </a:ext>
                </a:extLst>
              </p:cNvPr>
              <p:cNvSpPr txBox="1"/>
              <p:nvPr/>
            </p:nvSpPr>
            <p:spPr>
              <a:xfrm>
                <a:off x="4980779" y="1989040"/>
                <a:ext cx="30537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OF ACHIEVEMENT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34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545DD099-0850-357F-448A-2E6EDF049C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526" y="145688"/>
            <a:ext cx="11410949" cy="656662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25AA2F5-D96A-A1B4-D0F6-1E3D1478B39D}"/>
              </a:ext>
            </a:extLst>
          </p:cNvPr>
          <p:cNvGrpSpPr/>
          <p:nvPr/>
        </p:nvGrpSpPr>
        <p:grpSpPr>
          <a:xfrm>
            <a:off x="561975" y="593478"/>
            <a:ext cx="11068050" cy="5671044"/>
            <a:chOff x="571501" y="751690"/>
            <a:chExt cx="11068050" cy="567104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341E364-71E7-D4BE-1786-9F87FD084728}"/>
                </a:ext>
              </a:extLst>
            </p:cNvPr>
            <p:cNvSpPr txBox="1"/>
            <p:nvPr/>
          </p:nvSpPr>
          <p:spPr>
            <a:xfrm>
              <a:off x="571501" y="751690"/>
              <a:ext cx="110680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CERTIFICATE</a:t>
              </a:r>
              <a:endParaRPr kumimoji="0" lang="en-I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D4D6F66-DFA1-A472-144A-365309C7E718}"/>
                </a:ext>
              </a:extLst>
            </p:cNvPr>
            <p:cNvGrpSpPr/>
            <p:nvPr/>
          </p:nvGrpSpPr>
          <p:grpSpPr>
            <a:xfrm>
              <a:off x="2609496" y="1455537"/>
              <a:ext cx="6992061" cy="4967197"/>
              <a:chOff x="2810619" y="1455537"/>
              <a:chExt cx="6992061" cy="4967197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81CB0F-C0BC-5996-FEFC-79AD5EB9E89E}"/>
                  </a:ext>
                </a:extLst>
              </p:cNvPr>
              <p:cNvSpPr txBox="1"/>
              <p:nvPr/>
            </p:nvSpPr>
            <p:spPr>
              <a:xfrm>
                <a:off x="5022393" y="1455537"/>
                <a:ext cx="2568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OF APPRECIATION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1D6DF98D-463E-DAC7-A095-B7C3C7A6EA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9166" y="1625281"/>
                <a:ext cx="168322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832BAC3-6427-FB53-954E-ADB9E2FBD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90905" y="1625281"/>
                <a:ext cx="168322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CBEEF80-7CCB-1E5B-1DB6-76582E650AF6}"/>
                  </a:ext>
                </a:extLst>
              </p:cNvPr>
              <p:cNvSpPr txBox="1"/>
              <p:nvPr/>
            </p:nvSpPr>
            <p:spPr>
              <a:xfrm>
                <a:off x="3903641" y="2488136"/>
                <a:ext cx="4403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This Certificate is Proudly Presented to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6DD035-D00C-F967-E453-23FA57227E05}"/>
                  </a:ext>
                </a:extLst>
              </p:cNvPr>
              <p:cNvSpPr txBox="1"/>
              <p:nvPr/>
            </p:nvSpPr>
            <p:spPr>
              <a:xfrm>
                <a:off x="4366909" y="3044761"/>
                <a:ext cx="347723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 Surname</a:t>
                </a:r>
                <a:endParaRPr kumimoji="0" lang="en-I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F06FC6-22EF-223A-EE3E-ED685F02C2F8}"/>
                  </a:ext>
                </a:extLst>
              </p:cNvPr>
              <p:cNvSpPr txBox="1"/>
              <p:nvPr/>
            </p:nvSpPr>
            <p:spPr>
              <a:xfrm>
                <a:off x="3273418" y="6053402"/>
                <a:ext cx="792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DATE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DC4691-CDB1-7D94-6A2A-D27468A4593C}"/>
                  </a:ext>
                </a:extLst>
              </p:cNvPr>
              <p:cNvSpPr txBox="1"/>
              <p:nvPr/>
            </p:nvSpPr>
            <p:spPr>
              <a:xfrm>
                <a:off x="7912217" y="6053402"/>
                <a:ext cx="1499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SIGNATURE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1D17509-E094-66B4-CD38-44CDD8F985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0619" y="59785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26864BC-68C4-A467-AA60-3EADC23A6F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1722" y="59785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0EDEC6-C294-F63A-344B-9EF95EF96225}"/>
                  </a:ext>
                </a:extLst>
              </p:cNvPr>
              <p:cNvSpPr txBox="1"/>
              <p:nvPr/>
            </p:nvSpPr>
            <p:spPr>
              <a:xfrm>
                <a:off x="2983659" y="5645975"/>
                <a:ext cx="1534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DDMMYYYY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A13268-C41F-594C-C716-CEA2DC770EE7}"/>
                  </a:ext>
                </a:extLst>
              </p:cNvPr>
              <p:cNvSpPr txBox="1"/>
              <p:nvPr/>
            </p:nvSpPr>
            <p:spPr>
              <a:xfrm>
                <a:off x="8286610" y="5645975"/>
                <a:ext cx="861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C173245-FDF2-03DA-3126-24E5A57396A4}"/>
                  </a:ext>
                </a:extLst>
              </p:cNvPr>
              <p:cNvSpPr txBox="1"/>
              <p:nvPr/>
            </p:nvSpPr>
            <p:spPr>
              <a:xfrm>
                <a:off x="2824570" y="3984395"/>
                <a:ext cx="65619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Maecenas non laoreet odio. Fusce lobortis porttitor purus, vel vestibulum libero pharetra vel.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403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E64325-7618-B592-4C41-490A2AE16C66}"/>
              </a:ext>
            </a:extLst>
          </p:cNvPr>
          <p:cNvGrpSpPr/>
          <p:nvPr/>
        </p:nvGrpSpPr>
        <p:grpSpPr>
          <a:xfrm>
            <a:off x="0" y="-8530"/>
            <a:ext cx="12192000" cy="6860345"/>
            <a:chOff x="0" y="-8530"/>
            <a:chExt cx="12192000" cy="6860345"/>
          </a:xfrm>
        </p:grpSpPr>
        <p:sp>
          <p:nvSpPr>
            <p:cNvPr id="3" name="AutoShape 14">
              <a:extLst>
                <a:ext uri="{FF2B5EF4-FFF2-40B4-BE49-F238E27FC236}">
                  <a16:creationId xmlns:a16="http://schemas.microsoft.com/office/drawing/2014/main" id="{836F3B45-2F89-8E65-2CE4-111D2F58E34A}"/>
                </a:ext>
              </a:extLst>
            </p:cNvPr>
            <p:cNvSpPr/>
            <p:nvPr/>
          </p:nvSpPr>
          <p:spPr>
            <a:xfrm>
              <a:off x="0" y="-8530"/>
              <a:ext cx="12192000" cy="23645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</p:sp>
        <p:sp>
          <p:nvSpPr>
            <p:cNvPr id="4" name="AutoShape 14">
              <a:extLst>
                <a:ext uri="{FF2B5EF4-FFF2-40B4-BE49-F238E27FC236}">
                  <a16:creationId xmlns:a16="http://schemas.microsoft.com/office/drawing/2014/main" id="{FCC9B9B4-3215-241F-829B-696230C117A7}"/>
                </a:ext>
              </a:extLst>
            </p:cNvPr>
            <p:cNvSpPr/>
            <p:nvPr/>
          </p:nvSpPr>
          <p:spPr>
            <a:xfrm>
              <a:off x="0" y="6615360"/>
              <a:ext cx="12192000" cy="23645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63C6A91-A7F0-DEE4-D3E2-A5E5B100E443}"/>
              </a:ext>
            </a:extLst>
          </p:cNvPr>
          <p:cNvGrpSpPr/>
          <p:nvPr/>
        </p:nvGrpSpPr>
        <p:grpSpPr>
          <a:xfrm>
            <a:off x="2128756" y="530154"/>
            <a:ext cx="7615588" cy="5797691"/>
            <a:chOff x="1538206" y="1006309"/>
            <a:chExt cx="7615588" cy="5797691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3B7B37F8-1EAD-6A5E-D224-D890FA38F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9999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3114879" y="1006309"/>
              <a:ext cx="4479068" cy="411514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CBF03D2-4C72-8DFA-1A8D-3569E0D34618}"/>
                </a:ext>
              </a:extLst>
            </p:cNvPr>
            <p:cNvSpPr txBox="1"/>
            <p:nvPr/>
          </p:nvSpPr>
          <p:spPr>
            <a:xfrm>
              <a:off x="1538206" y="1749315"/>
              <a:ext cx="7615588" cy="3748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94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23" b="1" i="0" u="none" strike="noStrike" kern="1200" cap="none" spc="0" normalizeH="0" baseline="0" noProof="0" dirty="0">
                  <a:ln>
                    <a:noFill/>
                  </a:ln>
                  <a:solidFill>
                    <a:srgbClr val="1D1628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Certificate Of Completion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BA56C2-4D37-0570-1A23-6C32E7B24AD2}"/>
                </a:ext>
              </a:extLst>
            </p:cNvPr>
            <p:cNvSpPr txBox="1"/>
            <p:nvPr/>
          </p:nvSpPr>
          <p:spPr>
            <a:xfrm>
              <a:off x="1538206" y="3073406"/>
              <a:ext cx="7615588" cy="6647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524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85" b="1" i="0" u="none" strike="noStrike" kern="1200" cap="none" spc="0" normalizeH="0" baseline="0" noProof="0" dirty="0">
                  <a:ln>
                    <a:noFill/>
                  </a:ln>
                  <a:solidFill>
                    <a:srgbClr val="1D1628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Phyllis Schweiger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9EAA7C-8E72-57E6-5B45-E942D01FB6EF}"/>
                </a:ext>
              </a:extLst>
            </p:cNvPr>
            <p:cNvSpPr txBox="1"/>
            <p:nvPr/>
          </p:nvSpPr>
          <p:spPr>
            <a:xfrm>
              <a:off x="3395852" y="2621553"/>
              <a:ext cx="3792357" cy="2486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4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59" b="0" i="0" u="none" strike="noStrike" kern="1200" cap="none" spc="204" normalizeH="0" baseline="0" noProof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THIS CERTIFICATE IS GIVEN TO</a:t>
              </a:r>
              <a:endParaRPr kumimoji="0" lang="en-US" sz="1459" b="0" i="0" u="none" strike="noStrike" kern="1200" cap="none" spc="204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2477E7-E76F-C96B-CD0A-3E929706E734}"/>
                </a:ext>
              </a:extLst>
            </p:cNvPr>
            <p:cNvSpPr txBox="1"/>
            <p:nvPr/>
          </p:nvSpPr>
          <p:spPr>
            <a:xfrm>
              <a:off x="2519699" y="4063556"/>
              <a:ext cx="5669427" cy="2641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2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9" b="0" i="0" u="none" strike="noStrike" kern="1200" cap="none" spc="0" normalizeH="0" baseline="0" noProof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has achieved the status of master roofing contractor</a:t>
              </a:r>
              <a:endParaRPr kumimoji="0" lang="en-US" sz="1599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98EE1F6B-D621-7D8A-D009-0CC088FC8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649772" y="5775480"/>
              <a:ext cx="2633607" cy="277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EBCA0C0-A600-30E3-6EB6-775BC3BF6DA5}"/>
                </a:ext>
              </a:extLst>
            </p:cNvPr>
            <p:cNvSpPr txBox="1"/>
            <p:nvPr/>
          </p:nvSpPr>
          <p:spPr>
            <a:xfrm>
              <a:off x="1653911" y="5915653"/>
              <a:ext cx="2640441" cy="1794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4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1200" cap="none" spc="70" normalizeH="0" baseline="0" noProof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School Principal</a:t>
              </a:r>
              <a:endParaRPr kumimoji="0" lang="en-US" sz="1167" b="0" i="0" u="none" strike="noStrike" kern="1200" cap="none" spc="7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pic>
          <p:nvPicPr>
            <p:cNvPr id="13" name="Picture 11">
              <a:extLst>
                <a:ext uri="{FF2B5EF4-FFF2-40B4-BE49-F238E27FC236}">
                  <a16:creationId xmlns:a16="http://schemas.microsoft.com/office/drawing/2014/main" id="{A083477C-2B3E-1A3A-B4F8-2B8237551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6404626" y="5771800"/>
              <a:ext cx="2633607" cy="2779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2AFB508-7C76-909D-DA79-557FEFA769FD}"/>
                </a:ext>
              </a:extLst>
            </p:cNvPr>
            <p:cNvSpPr txBox="1"/>
            <p:nvPr/>
          </p:nvSpPr>
          <p:spPr>
            <a:xfrm>
              <a:off x="6408765" y="5911972"/>
              <a:ext cx="2640441" cy="1794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4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1200" cap="none" spc="70" normalizeH="0" baseline="0" noProof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Superintendent</a:t>
              </a:r>
            </a:p>
          </p:txBody>
        </p:sp>
        <p:pic>
          <p:nvPicPr>
            <p:cNvPr id="15" name="Picture 13">
              <a:extLst>
                <a:ext uri="{FF2B5EF4-FFF2-40B4-BE49-F238E27FC236}">
                  <a16:creationId xmlns:a16="http://schemas.microsoft.com/office/drawing/2014/main" id="{DC7B794D-FE0E-A94F-1507-283A764E7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4671332" y="5437838"/>
              <a:ext cx="1366162" cy="13661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6633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1F0611D-9767-E109-ED97-1ECF8E77EA55}"/>
              </a:ext>
            </a:extLst>
          </p:cNvPr>
          <p:cNvSpPr/>
          <p:nvPr/>
        </p:nvSpPr>
        <p:spPr>
          <a:xfrm>
            <a:off x="678658" y="539707"/>
            <a:ext cx="10964517" cy="5778539"/>
          </a:xfrm>
          <a:custGeom>
            <a:avLst/>
            <a:gdLst>
              <a:gd name="connsiteX0" fmla="*/ 10964539 w 10964517"/>
              <a:gd name="connsiteY0" fmla="*/ 35 h 5778539"/>
              <a:gd name="connsiteX1" fmla="*/ 10964539 w 10964517"/>
              <a:gd name="connsiteY1" fmla="*/ 5778575 h 5778539"/>
              <a:gd name="connsiteX2" fmla="*/ 21 w 10964517"/>
              <a:gd name="connsiteY2" fmla="*/ 5778575 h 5778539"/>
              <a:gd name="connsiteX3" fmla="*/ 21 w 10964517"/>
              <a:gd name="connsiteY3" fmla="*/ 35 h 577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64517" h="5778539">
                <a:moveTo>
                  <a:pt x="10964539" y="35"/>
                </a:moveTo>
                <a:lnTo>
                  <a:pt x="10964539" y="5778575"/>
                </a:lnTo>
                <a:lnTo>
                  <a:pt x="21" y="5778575"/>
                </a:lnTo>
                <a:lnTo>
                  <a:pt x="21" y="35"/>
                </a:lnTo>
                <a:close/>
              </a:path>
            </a:pathLst>
          </a:custGeom>
          <a:noFill/>
          <a:ln w="14333" cap="flat">
            <a:solidFill>
              <a:srgbClr val="CCCCCC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9D2671C-70B9-9E06-74FF-48E9C13B9841}"/>
              </a:ext>
            </a:extLst>
          </p:cNvPr>
          <p:cNvSpPr/>
          <p:nvPr/>
        </p:nvSpPr>
        <p:spPr>
          <a:xfrm>
            <a:off x="761819" y="597147"/>
            <a:ext cx="10798195" cy="5663659"/>
          </a:xfrm>
          <a:custGeom>
            <a:avLst/>
            <a:gdLst>
              <a:gd name="connsiteX0" fmla="*/ 10798216 w 10798195"/>
              <a:gd name="connsiteY0" fmla="*/ 35 h 5663659"/>
              <a:gd name="connsiteX1" fmla="*/ 10798216 w 10798195"/>
              <a:gd name="connsiteY1" fmla="*/ 5663696 h 5663659"/>
              <a:gd name="connsiteX2" fmla="*/ 21 w 10798195"/>
              <a:gd name="connsiteY2" fmla="*/ 5663696 h 5663659"/>
              <a:gd name="connsiteX3" fmla="*/ 21 w 10798195"/>
              <a:gd name="connsiteY3" fmla="*/ 35 h 5663659"/>
              <a:gd name="connsiteX4" fmla="*/ 10798216 w 10798195"/>
              <a:gd name="connsiteY4" fmla="*/ 35 h 5663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8195" h="5663659">
                <a:moveTo>
                  <a:pt x="10798216" y="35"/>
                </a:moveTo>
                <a:lnTo>
                  <a:pt x="10798216" y="5663696"/>
                </a:lnTo>
                <a:lnTo>
                  <a:pt x="21" y="5663696"/>
                </a:lnTo>
                <a:lnTo>
                  <a:pt x="21" y="35"/>
                </a:lnTo>
                <a:lnTo>
                  <a:pt x="10798216" y="35"/>
                </a:lnTo>
              </a:path>
            </a:pathLst>
          </a:custGeom>
          <a:noFill/>
          <a:ln w="11610" cap="flat">
            <a:solidFill>
              <a:srgbClr val="CCCCCC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9294B7-0A95-1B9E-8659-052868766A76}"/>
              </a:ext>
            </a:extLst>
          </p:cNvPr>
          <p:cNvSpPr/>
          <p:nvPr/>
        </p:nvSpPr>
        <p:spPr>
          <a:xfrm>
            <a:off x="845124" y="654587"/>
            <a:ext cx="10631586" cy="5548780"/>
          </a:xfrm>
          <a:custGeom>
            <a:avLst/>
            <a:gdLst>
              <a:gd name="connsiteX0" fmla="*/ 10631607 w 10631586"/>
              <a:gd name="connsiteY0" fmla="*/ 35 h 5548780"/>
              <a:gd name="connsiteX1" fmla="*/ 10631607 w 10631586"/>
              <a:gd name="connsiteY1" fmla="*/ 5548817 h 5548780"/>
              <a:gd name="connsiteX2" fmla="*/ 21 w 10631586"/>
              <a:gd name="connsiteY2" fmla="*/ 5548817 h 5548780"/>
              <a:gd name="connsiteX3" fmla="*/ 21 w 10631586"/>
              <a:gd name="connsiteY3" fmla="*/ 35 h 5548780"/>
              <a:gd name="connsiteX4" fmla="*/ 10631607 w 10631586"/>
              <a:gd name="connsiteY4" fmla="*/ 35 h 554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1586" h="5548780">
                <a:moveTo>
                  <a:pt x="10631607" y="35"/>
                </a:moveTo>
                <a:lnTo>
                  <a:pt x="10631607" y="5548817"/>
                </a:lnTo>
                <a:lnTo>
                  <a:pt x="21" y="5548817"/>
                </a:lnTo>
                <a:lnTo>
                  <a:pt x="21" y="35"/>
                </a:lnTo>
                <a:lnTo>
                  <a:pt x="10631607" y="35"/>
                </a:lnTo>
              </a:path>
            </a:pathLst>
          </a:custGeom>
          <a:noFill/>
          <a:ln w="9030" cap="flat">
            <a:solidFill>
              <a:srgbClr val="CCCCCC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DCF769A-5DB5-68FC-3556-B0EBB742E41C}"/>
              </a:ext>
            </a:extLst>
          </p:cNvPr>
          <p:cNvSpPr/>
          <p:nvPr/>
        </p:nvSpPr>
        <p:spPr>
          <a:xfrm>
            <a:off x="928285" y="711580"/>
            <a:ext cx="10465264" cy="5434235"/>
          </a:xfrm>
          <a:custGeom>
            <a:avLst/>
            <a:gdLst>
              <a:gd name="connsiteX0" fmla="*/ 10465285 w 10465264"/>
              <a:gd name="connsiteY0" fmla="*/ 35 h 5434235"/>
              <a:gd name="connsiteX1" fmla="*/ 10465285 w 10465264"/>
              <a:gd name="connsiteY1" fmla="*/ 5434272 h 5434235"/>
              <a:gd name="connsiteX2" fmla="*/ 21 w 10465264"/>
              <a:gd name="connsiteY2" fmla="*/ 5434272 h 5434235"/>
              <a:gd name="connsiteX3" fmla="*/ 21 w 10465264"/>
              <a:gd name="connsiteY3" fmla="*/ 35 h 5434235"/>
              <a:gd name="connsiteX4" fmla="*/ 10465285 w 10465264"/>
              <a:gd name="connsiteY4" fmla="*/ 35 h 54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5264" h="5434235">
                <a:moveTo>
                  <a:pt x="10465285" y="35"/>
                </a:moveTo>
                <a:lnTo>
                  <a:pt x="10465285" y="5434272"/>
                </a:lnTo>
                <a:lnTo>
                  <a:pt x="21" y="5434272"/>
                </a:lnTo>
                <a:lnTo>
                  <a:pt x="21" y="35"/>
                </a:lnTo>
                <a:lnTo>
                  <a:pt x="10465285" y="35"/>
                </a:lnTo>
              </a:path>
            </a:pathLst>
          </a:custGeom>
          <a:noFill/>
          <a:ln w="6307" cap="flat">
            <a:solidFill>
              <a:srgbClr val="CCCCCC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076CA07-E0C9-C522-2353-2F14998C8327}"/>
              </a:ext>
            </a:extLst>
          </p:cNvPr>
          <p:cNvSpPr/>
          <p:nvPr/>
        </p:nvSpPr>
        <p:spPr>
          <a:xfrm>
            <a:off x="1011589" y="769466"/>
            <a:ext cx="10298655" cy="5318910"/>
          </a:xfrm>
          <a:custGeom>
            <a:avLst/>
            <a:gdLst>
              <a:gd name="connsiteX0" fmla="*/ 10298676 w 10298655"/>
              <a:gd name="connsiteY0" fmla="*/ 35 h 5318910"/>
              <a:gd name="connsiteX1" fmla="*/ 10298676 w 10298655"/>
              <a:gd name="connsiteY1" fmla="*/ 5318947 h 5318910"/>
              <a:gd name="connsiteX2" fmla="*/ 21 w 10298655"/>
              <a:gd name="connsiteY2" fmla="*/ 5318947 h 5318910"/>
              <a:gd name="connsiteX3" fmla="*/ 21 w 10298655"/>
              <a:gd name="connsiteY3" fmla="*/ 35 h 5318910"/>
              <a:gd name="connsiteX4" fmla="*/ 10298676 w 10298655"/>
              <a:gd name="connsiteY4" fmla="*/ 35 h 5318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8655" h="5318910">
                <a:moveTo>
                  <a:pt x="10298676" y="35"/>
                </a:moveTo>
                <a:lnTo>
                  <a:pt x="10298676" y="5318947"/>
                </a:lnTo>
                <a:lnTo>
                  <a:pt x="21" y="5318947"/>
                </a:lnTo>
                <a:lnTo>
                  <a:pt x="21" y="35"/>
                </a:lnTo>
                <a:lnTo>
                  <a:pt x="10298676" y="35"/>
                </a:lnTo>
              </a:path>
            </a:pathLst>
          </a:custGeom>
          <a:noFill/>
          <a:ln w="3583" cap="flat">
            <a:solidFill>
              <a:srgbClr val="CCCCCC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C17B4DD-D478-E3B2-B13C-D1049E1B594C}"/>
              </a:ext>
            </a:extLst>
          </p:cNvPr>
          <p:cNvSpPr/>
          <p:nvPr/>
        </p:nvSpPr>
        <p:spPr>
          <a:xfrm>
            <a:off x="4095580" y="-144683"/>
            <a:ext cx="8226253" cy="2508741"/>
          </a:xfrm>
          <a:custGeom>
            <a:avLst/>
            <a:gdLst>
              <a:gd name="connsiteX0" fmla="*/ 8796899 w 8921113"/>
              <a:gd name="connsiteY0" fmla="*/ 2508777 h 2508741"/>
              <a:gd name="connsiteX1" fmla="*/ 7460011 w 8921113"/>
              <a:gd name="connsiteY1" fmla="*/ 1785037 h 2508741"/>
              <a:gd name="connsiteX2" fmla="*/ 5883963 w 8921113"/>
              <a:gd name="connsiteY2" fmla="*/ 1255923 h 2508741"/>
              <a:gd name="connsiteX3" fmla="*/ 4137577 w 8921113"/>
              <a:gd name="connsiteY3" fmla="*/ 956679 h 2508741"/>
              <a:gd name="connsiteX4" fmla="*/ 2174830 w 8921113"/>
              <a:gd name="connsiteY4" fmla="*/ 905932 h 2508741"/>
              <a:gd name="connsiteX5" fmla="*/ 229431 w 8921113"/>
              <a:gd name="connsiteY5" fmla="*/ 1108142 h 2508741"/>
              <a:gd name="connsiteX6" fmla="*/ 21 w 8921113"/>
              <a:gd name="connsiteY6" fmla="*/ 1147513 h 2508741"/>
              <a:gd name="connsiteX7" fmla="*/ 421562 w 8921113"/>
              <a:gd name="connsiteY7" fmla="*/ 489466 h 2508741"/>
              <a:gd name="connsiteX8" fmla="*/ 629608 w 8921113"/>
              <a:gd name="connsiteY8" fmla="*/ 166020 h 2508741"/>
              <a:gd name="connsiteX9" fmla="*/ 795501 w 8921113"/>
              <a:gd name="connsiteY9" fmla="*/ 65640 h 2508741"/>
              <a:gd name="connsiteX10" fmla="*/ 1024911 w 8921113"/>
              <a:gd name="connsiteY10" fmla="*/ 58613 h 2508741"/>
              <a:gd name="connsiteX11" fmla="*/ 2939483 w 8921113"/>
              <a:gd name="connsiteY11" fmla="*/ 21361 h 2508741"/>
              <a:gd name="connsiteX12" fmla="*/ 4854198 w 8921113"/>
              <a:gd name="connsiteY12" fmla="*/ 839 h 2508741"/>
              <a:gd name="connsiteX13" fmla="*/ 6777229 w 8921113"/>
              <a:gd name="connsiteY13" fmla="*/ 11992 h 2508741"/>
              <a:gd name="connsiteX14" fmla="*/ 8690367 w 8921113"/>
              <a:gd name="connsiteY14" fmla="*/ 71328 h 2508741"/>
              <a:gd name="connsiteX15" fmla="*/ 8919777 w 8921113"/>
              <a:gd name="connsiteY15" fmla="*/ 82482 h 2508741"/>
              <a:gd name="connsiteX16" fmla="*/ 8796899 w 8921113"/>
              <a:gd name="connsiteY16" fmla="*/ 2508777 h 2508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921113" h="2508741">
                <a:moveTo>
                  <a:pt x="8796899" y="2508777"/>
                </a:moveTo>
                <a:cubicBezTo>
                  <a:pt x="8384176" y="2232687"/>
                  <a:pt x="7936209" y="1990169"/>
                  <a:pt x="7460011" y="1785037"/>
                </a:cubicBezTo>
                <a:cubicBezTo>
                  <a:pt x="6958004" y="1569254"/>
                  <a:pt x="6430160" y="1392038"/>
                  <a:pt x="5883963" y="1255923"/>
                </a:cubicBezTo>
                <a:cubicBezTo>
                  <a:pt x="5315069" y="1114120"/>
                  <a:pt x="4730402" y="1013937"/>
                  <a:pt x="4137577" y="956679"/>
                </a:cubicBezTo>
                <a:cubicBezTo>
                  <a:pt x="3486583" y="894234"/>
                  <a:pt x="2829710" y="877251"/>
                  <a:pt x="2174830" y="905932"/>
                </a:cubicBezTo>
                <a:cubicBezTo>
                  <a:pt x="1520666" y="934491"/>
                  <a:pt x="870289" y="1002092"/>
                  <a:pt x="229431" y="1108142"/>
                </a:cubicBezTo>
                <a:cubicBezTo>
                  <a:pt x="152966" y="1120708"/>
                  <a:pt x="76486" y="1133831"/>
                  <a:pt x="21" y="1147513"/>
                </a:cubicBezTo>
                <a:lnTo>
                  <a:pt x="421562" y="489466"/>
                </a:lnTo>
                <a:cubicBezTo>
                  <a:pt x="490672" y="381614"/>
                  <a:pt x="555624" y="271419"/>
                  <a:pt x="629608" y="166020"/>
                </a:cubicBezTo>
                <a:cubicBezTo>
                  <a:pt x="667031" y="112372"/>
                  <a:pt x="714921" y="74451"/>
                  <a:pt x="795501" y="65640"/>
                </a:cubicBezTo>
                <a:cubicBezTo>
                  <a:pt x="870920" y="57721"/>
                  <a:pt x="949206" y="60286"/>
                  <a:pt x="1024911" y="58613"/>
                </a:cubicBezTo>
                <a:cubicBezTo>
                  <a:pt x="1663102" y="45118"/>
                  <a:pt x="2301005" y="31845"/>
                  <a:pt x="2939483" y="21361"/>
                </a:cubicBezTo>
                <a:cubicBezTo>
                  <a:pt x="3577960" y="10877"/>
                  <a:pt x="4215577" y="3181"/>
                  <a:pt x="4854198" y="839"/>
                </a:cubicBezTo>
                <a:cubicBezTo>
                  <a:pt x="5495256" y="-1615"/>
                  <a:pt x="6136314" y="1397"/>
                  <a:pt x="6777229" y="11992"/>
                </a:cubicBezTo>
                <a:cubicBezTo>
                  <a:pt x="7415090" y="22997"/>
                  <a:pt x="8052793" y="42776"/>
                  <a:pt x="8690367" y="71328"/>
                </a:cubicBezTo>
                <a:lnTo>
                  <a:pt x="8919777" y="82482"/>
                </a:lnTo>
                <a:cubicBezTo>
                  <a:pt x="8929340" y="892138"/>
                  <a:pt x="8888376" y="1700908"/>
                  <a:pt x="8796899" y="2508777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11CFE9E-E75A-6C21-FF5B-CEF71CDE4C63}"/>
              </a:ext>
            </a:extLst>
          </p:cNvPr>
          <p:cNvSpPr/>
          <p:nvPr/>
        </p:nvSpPr>
        <p:spPr>
          <a:xfrm>
            <a:off x="4972070" y="-144820"/>
            <a:ext cx="7271873" cy="1001393"/>
          </a:xfrm>
          <a:custGeom>
            <a:avLst/>
            <a:gdLst>
              <a:gd name="connsiteX0" fmla="*/ 7813876 w 8043488"/>
              <a:gd name="connsiteY0" fmla="*/ 71465 h 1001393"/>
              <a:gd name="connsiteX1" fmla="*/ 5901599 w 8043488"/>
              <a:gd name="connsiteY1" fmla="*/ 12241 h 1001393"/>
              <a:gd name="connsiteX2" fmla="*/ 3978568 w 8043488"/>
              <a:gd name="connsiteY2" fmla="*/ 1087 h 1001393"/>
              <a:gd name="connsiteX3" fmla="*/ 2063852 w 8043488"/>
              <a:gd name="connsiteY3" fmla="*/ 21609 h 1001393"/>
              <a:gd name="connsiteX4" fmla="*/ 149281 w 8043488"/>
              <a:gd name="connsiteY4" fmla="*/ 58862 h 1001393"/>
              <a:gd name="connsiteX5" fmla="*/ 21 w 8043488"/>
              <a:gd name="connsiteY5" fmla="*/ 60758 h 1001393"/>
              <a:gd name="connsiteX6" fmla="*/ 114296 w 8043488"/>
              <a:gd name="connsiteY6" fmla="*/ 1001429 h 1001393"/>
              <a:gd name="connsiteX7" fmla="*/ 185986 w 8043488"/>
              <a:gd name="connsiteY7" fmla="*/ 993064 h 1001393"/>
              <a:gd name="connsiteX8" fmla="*/ 8033824 w 8043488"/>
              <a:gd name="connsiteY8" fmla="*/ 934509 h 1001393"/>
              <a:gd name="connsiteX9" fmla="*/ 8042139 w 8043488"/>
              <a:gd name="connsiteY9" fmla="*/ 82841 h 1001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43488" h="1001393">
                <a:moveTo>
                  <a:pt x="7813876" y="71465"/>
                </a:moveTo>
                <a:cubicBezTo>
                  <a:pt x="7176977" y="42095"/>
                  <a:pt x="6539545" y="22353"/>
                  <a:pt x="5901599" y="12241"/>
                </a:cubicBezTo>
                <a:cubicBezTo>
                  <a:pt x="5260684" y="1087"/>
                  <a:pt x="4619625" y="-1813"/>
                  <a:pt x="3978568" y="1087"/>
                </a:cubicBezTo>
                <a:cubicBezTo>
                  <a:pt x="3340234" y="3429"/>
                  <a:pt x="2702473" y="11125"/>
                  <a:pt x="2063852" y="21609"/>
                </a:cubicBezTo>
                <a:cubicBezTo>
                  <a:pt x="1425232" y="32094"/>
                  <a:pt x="787758" y="45366"/>
                  <a:pt x="149281" y="58862"/>
                </a:cubicBezTo>
                <a:cubicBezTo>
                  <a:pt x="99958" y="59977"/>
                  <a:pt x="49774" y="58862"/>
                  <a:pt x="21" y="60758"/>
                </a:cubicBezTo>
                <a:lnTo>
                  <a:pt x="114296" y="1001429"/>
                </a:lnTo>
                <a:cubicBezTo>
                  <a:pt x="138097" y="998529"/>
                  <a:pt x="161898" y="995741"/>
                  <a:pt x="185986" y="993064"/>
                </a:cubicBezTo>
                <a:cubicBezTo>
                  <a:pt x="768115" y="824872"/>
                  <a:pt x="4866672" y="-280088"/>
                  <a:pt x="8033824" y="934509"/>
                </a:cubicBezTo>
                <a:cubicBezTo>
                  <a:pt x="8042713" y="650694"/>
                  <a:pt x="8045481" y="366805"/>
                  <a:pt x="8042139" y="8284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A412-3200-BF9E-52FA-EEF73780BB49}"/>
              </a:ext>
            </a:extLst>
          </p:cNvPr>
          <p:cNvSpPr/>
          <p:nvPr/>
        </p:nvSpPr>
        <p:spPr>
          <a:xfrm>
            <a:off x="4945974" y="516962"/>
            <a:ext cx="7297969" cy="1737234"/>
          </a:xfrm>
          <a:custGeom>
            <a:avLst/>
            <a:gdLst>
              <a:gd name="connsiteX0" fmla="*/ 7051374 w 8311532"/>
              <a:gd name="connsiteY0" fmla="*/ 1085024 h 1737234"/>
              <a:gd name="connsiteX1" fmla="*/ 6063190 w 8311532"/>
              <a:gd name="connsiteY1" fmla="*/ 702799 h 1737234"/>
              <a:gd name="connsiteX2" fmla="*/ 4545068 w 8311532"/>
              <a:gd name="connsiteY2" fmla="*/ 311094 h 1737234"/>
              <a:gd name="connsiteX3" fmla="*/ 2946509 w 8311532"/>
              <a:gd name="connsiteY3" fmla="*/ 159967 h 1737234"/>
              <a:gd name="connsiteX4" fmla="*/ 1983559 w 8311532"/>
              <a:gd name="connsiteY4" fmla="*/ 159967 h 1737234"/>
              <a:gd name="connsiteX5" fmla="*/ 142112 w 8311532"/>
              <a:gd name="connsiteY5" fmla="*/ 352027 h 1737234"/>
              <a:gd name="connsiteX6" fmla="*/ 21 w 8311532"/>
              <a:gd name="connsiteY6" fmla="*/ 380803 h 1737234"/>
              <a:gd name="connsiteX7" fmla="*/ 1688910 w 8311532"/>
              <a:gd name="connsiteY7" fmla="*/ 79217 h 1737234"/>
              <a:gd name="connsiteX8" fmla="*/ 3517167 w 8311532"/>
              <a:gd name="connsiteY8" fmla="*/ 1701 h 1737234"/>
              <a:gd name="connsiteX9" fmla="*/ 5306566 w 8311532"/>
              <a:gd name="connsiteY9" fmla="*/ 184281 h 1737234"/>
              <a:gd name="connsiteX10" fmla="*/ 6951007 w 8311532"/>
              <a:gd name="connsiteY10" fmla="*/ 648594 h 1737234"/>
              <a:gd name="connsiteX11" fmla="*/ 8275421 w 8311532"/>
              <a:gd name="connsiteY11" fmla="*/ 1375010 h 1737234"/>
              <a:gd name="connsiteX12" fmla="*/ 8311554 w 8311532"/>
              <a:gd name="connsiteY12" fmla="*/ 1407578 h 1737234"/>
              <a:gd name="connsiteX13" fmla="*/ 8233840 w 8311532"/>
              <a:gd name="connsiteY13" fmla="*/ 1592277 h 1737234"/>
              <a:gd name="connsiteX14" fmla="*/ 8173047 w 8311532"/>
              <a:gd name="connsiteY14" fmla="*/ 1737270 h 1737234"/>
              <a:gd name="connsiteX15" fmla="*/ 7916394 w 8311532"/>
              <a:gd name="connsiteY15" fmla="*/ 1537961 h 1737234"/>
              <a:gd name="connsiteX16" fmla="*/ 7425886 w 8311532"/>
              <a:gd name="connsiteY16" fmla="*/ 1258458 h 1737234"/>
              <a:gd name="connsiteX17" fmla="*/ 7051374 w 8311532"/>
              <a:gd name="connsiteY17" fmla="*/ 1085024 h 173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311532" h="1737234">
                <a:moveTo>
                  <a:pt x="7051374" y="1085024"/>
                </a:moveTo>
                <a:cubicBezTo>
                  <a:pt x="6737083" y="944938"/>
                  <a:pt x="6402430" y="810429"/>
                  <a:pt x="6063190" y="702799"/>
                </a:cubicBezTo>
                <a:cubicBezTo>
                  <a:pt x="5568810" y="545983"/>
                  <a:pt x="5066689" y="399540"/>
                  <a:pt x="4545068" y="311094"/>
                </a:cubicBezTo>
                <a:cubicBezTo>
                  <a:pt x="4019862" y="221868"/>
                  <a:pt x="3483329" y="176362"/>
                  <a:pt x="2946509" y="159967"/>
                </a:cubicBezTo>
                <a:cubicBezTo>
                  <a:pt x="2625765" y="150152"/>
                  <a:pt x="2304303" y="150933"/>
                  <a:pt x="1983559" y="159967"/>
                </a:cubicBezTo>
                <a:cubicBezTo>
                  <a:pt x="1363721" y="177031"/>
                  <a:pt x="744457" y="235363"/>
                  <a:pt x="142112" y="352027"/>
                </a:cubicBezTo>
                <a:cubicBezTo>
                  <a:pt x="94653" y="361173"/>
                  <a:pt x="47193" y="370876"/>
                  <a:pt x="21" y="380803"/>
                </a:cubicBezTo>
                <a:cubicBezTo>
                  <a:pt x="551824" y="245640"/>
                  <a:pt x="1116560" y="144794"/>
                  <a:pt x="1688910" y="79217"/>
                </a:cubicBezTo>
                <a:cubicBezTo>
                  <a:pt x="2296704" y="9843"/>
                  <a:pt x="2904498" y="-5660"/>
                  <a:pt x="3517167" y="1701"/>
                </a:cubicBezTo>
                <a:cubicBezTo>
                  <a:pt x="4120730" y="8158"/>
                  <a:pt x="4721269" y="69433"/>
                  <a:pt x="5306566" y="184281"/>
                </a:cubicBezTo>
                <a:cubicBezTo>
                  <a:pt x="5870915" y="296149"/>
                  <a:pt x="6428382" y="448950"/>
                  <a:pt x="6951007" y="648594"/>
                </a:cubicBezTo>
                <a:cubicBezTo>
                  <a:pt x="7438504" y="834409"/>
                  <a:pt x="7913814" y="1055467"/>
                  <a:pt x="8275421" y="1375010"/>
                </a:cubicBezTo>
                <a:cubicBezTo>
                  <a:pt x="8287608" y="1386164"/>
                  <a:pt x="8299509" y="1396759"/>
                  <a:pt x="8311554" y="1407578"/>
                </a:cubicBezTo>
                <a:cubicBezTo>
                  <a:pt x="8285644" y="1469145"/>
                  <a:pt x="8259749" y="1530711"/>
                  <a:pt x="8233840" y="1592277"/>
                </a:cubicBezTo>
                <a:cubicBezTo>
                  <a:pt x="8213581" y="1640538"/>
                  <a:pt x="8193307" y="1688865"/>
                  <a:pt x="8173047" y="1737270"/>
                </a:cubicBezTo>
                <a:cubicBezTo>
                  <a:pt x="8187385" y="1700799"/>
                  <a:pt x="7949229" y="1561048"/>
                  <a:pt x="7916394" y="1537961"/>
                </a:cubicBezTo>
                <a:cubicBezTo>
                  <a:pt x="7764410" y="1433130"/>
                  <a:pt x="7600210" y="1339565"/>
                  <a:pt x="7425886" y="1258458"/>
                </a:cubicBezTo>
                <a:cubicBezTo>
                  <a:pt x="7303583" y="1199680"/>
                  <a:pt x="7178554" y="1141571"/>
                  <a:pt x="7051374" y="1085024"/>
                </a:cubicBezTo>
                <a:close/>
              </a:path>
            </a:pathLst>
          </a:custGeom>
          <a:gradFill>
            <a:gsLst>
              <a:gs pos="0">
                <a:srgbClr val="E59C28"/>
              </a:gs>
              <a:gs pos="12000">
                <a:srgbClr val="F9C432"/>
              </a:gs>
              <a:gs pos="34000">
                <a:srgbClr val="FCDA61"/>
              </a:gs>
              <a:gs pos="62000">
                <a:srgbClr val="FFF8A0"/>
              </a:gs>
              <a:gs pos="65000">
                <a:srgbClr val="F9F099"/>
              </a:gs>
              <a:gs pos="70000">
                <a:srgbClr val="E7D986"/>
              </a:gs>
              <a:gs pos="76000">
                <a:srgbClr val="CAB467"/>
              </a:gs>
              <a:gs pos="83000">
                <a:srgbClr val="A3823D"/>
              </a:gs>
              <a:gs pos="89000">
                <a:srgbClr val="774A0E"/>
              </a:gs>
              <a:gs pos="92000">
                <a:srgbClr val="7A4C0F"/>
              </a:gs>
              <a:gs pos="94000">
                <a:srgbClr val="855411"/>
              </a:gs>
              <a:gs pos="96000">
                <a:srgbClr val="966115"/>
              </a:gs>
              <a:gs pos="97000">
                <a:srgbClr val="AE731B"/>
              </a:gs>
              <a:gs pos="99000">
                <a:srgbClr val="CD8A22"/>
              </a:gs>
              <a:gs pos="100000">
                <a:srgbClr val="E59C28"/>
              </a:gs>
            </a:gsLst>
            <a:lin ang="11449158" scaled="1"/>
          </a:gra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08281B0-6ADC-C665-3DC2-399F1067C853}"/>
              </a:ext>
            </a:extLst>
          </p:cNvPr>
          <p:cNvSpPr/>
          <p:nvPr/>
        </p:nvSpPr>
        <p:spPr>
          <a:xfrm>
            <a:off x="-45132" y="-267849"/>
            <a:ext cx="9946422" cy="1790812"/>
          </a:xfrm>
          <a:custGeom>
            <a:avLst/>
            <a:gdLst>
              <a:gd name="connsiteX0" fmla="*/ 9180365 w 10072373"/>
              <a:gd name="connsiteY0" fmla="*/ 207767 h 1790812"/>
              <a:gd name="connsiteX1" fmla="*/ 8492134 w 10072373"/>
              <a:gd name="connsiteY1" fmla="*/ 320750 h 1790812"/>
              <a:gd name="connsiteX2" fmla="*/ 8234048 w 10072373"/>
              <a:gd name="connsiteY2" fmla="*/ 370271 h 1790812"/>
              <a:gd name="connsiteX3" fmla="*/ 6960534 w 10072373"/>
              <a:gd name="connsiteY3" fmla="*/ 696171 h 1790812"/>
              <a:gd name="connsiteX4" fmla="*/ 4784292 w 10072373"/>
              <a:gd name="connsiteY4" fmla="*/ 1292651 h 1790812"/>
              <a:gd name="connsiteX5" fmla="*/ 1816297 w 10072373"/>
              <a:gd name="connsiteY5" fmla="*/ 1773471 h 1790812"/>
              <a:gd name="connsiteX6" fmla="*/ 926329 w 10072373"/>
              <a:gd name="connsiteY6" fmla="*/ 1788975 h 1790812"/>
              <a:gd name="connsiteX7" fmla="*/ 473817 w 10072373"/>
              <a:gd name="connsiteY7" fmla="*/ 1773137 h 1790812"/>
              <a:gd name="connsiteX8" fmla="*/ 75647 w 10072373"/>
              <a:gd name="connsiteY8" fmla="*/ 1726070 h 1790812"/>
              <a:gd name="connsiteX9" fmla="*/ 7541 w 10072373"/>
              <a:gd name="connsiteY9" fmla="*/ 1003557 h 1790812"/>
              <a:gd name="connsiteX10" fmla="*/ 1805 w 10072373"/>
              <a:gd name="connsiteY10" fmla="*/ 476116 h 1790812"/>
              <a:gd name="connsiteX11" fmla="*/ 11412 w 10072373"/>
              <a:gd name="connsiteY11" fmla="*/ 216801 h 1790812"/>
              <a:gd name="connsiteX12" fmla="*/ 19298 w 10072373"/>
              <a:gd name="connsiteY12" fmla="*/ 87200 h 1790812"/>
              <a:gd name="connsiteX13" fmla="*/ 76650 w 10072373"/>
              <a:gd name="connsiteY13" fmla="*/ 66231 h 1790812"/>
              <a:gd name="connsiteX14" fmla="*/ 165834 w 10072373"/>
              <a:gd name="connsiteY14" fmla="*/ 61435 h 1790812"/>
              <a:gd name="connsiteX15" fmla="*/ 2877749 w 10072373"/>
              <a:gd name="connsiteY15" fmla="*/ 92 h 1790812"/>
              <a:gd name="connsiteX16" fmla="*/ 5582639 w 10072373"/>
              <a:gd name="connsiteY16" fmla="*/ 35225 h 1790812"/>
              <a:gd name="connsiteX17" fmla="*/ 8298569 w 10072373"/>
              <a:gd name="connsiteY17" fmla="*/ 70470 h 1790812"/>
              <a:gd name="connsiteX18" fmla="*/ 8704339 w 10072373"/>
              <a:gd name="connsiteY18" fmla="*/ 69689 h 1790812"/>
              <a:gd name="connsiteX19" fmla="*/ 9392570 w 10072373"/>
              <a:gd name="connsiteY19" fmla="*/ 62551 h 1790812"/>
              <a:gd name="connsiteX20" fmla="*/ 9736685 w 10072373"/>
              <a:gd name="connsiteY20" fmla="*/ 55747 h 1790812"/>
              <a:gd name="connsiteX21" fmla="*/ 9956488 w 10072373"/>
              <a:gd name="connsiteY21" fmla="*/ 46044 h 1790812"/>
              <a:gd name="connsiteX22" fmla="*/ 10072197 w 10072373"/>
              <a:gd name="connsiteY22" fmla="*/ 67347 h 1790812"/>
              <a:gd name="connsiteX23" fmla="*/ 9958496 w 10072373"/>
              <a:gd name="connsiteY23" fmla="*/ 117760 h 1790812"/>
              <a:gd name="connsiteX24" fmla="*/ 9831316 w 10072373"/>
              <a:gd name="connsiteY24" fmla="*/ 128913 h 1790812"/>
              <a:gd name="connsiteX25" fmla="*/ 9180365 w 10072373"/>
              <a:gd name="connsiteY25" fmla="*/ 207767 h 179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072373" h="1790812">
                <a:moveTo>
                  <a:pt x="9180365" y="207767"/>
                </a:moveTo>
                <a:cubicBezTo>
                  <a:pt x="8949621" y="240558"/>
                  <a:pt x="8720211" y="278219"/>
                  <a:pt x="8492134" y="320750"/>
                </a:cubicBezTo>
                <a:cubicBezTo>
                  <a:pt x="8406105" y="336662"/>
                  <a:pt x="8320076" y="353169"/>
                  <a:pt x="8234048" y="370271"/>
                </a:cubicBezTo>
                <a:cubicBezTo>
                  <a:pt x="7801466" y="456152"/>
                  <a:pt x="7381215" y="579731"/>
                  <a:pt x="6960534" y="696171"/>
                </a:cubicBezTo>
                <a:cubicBezTo>
                  <a:pt x="6236028" y="896597"/>
                  <a:pt x="5516684" y="1109402"/>
                  <a:pt x="4784292" y="1292651"/>
                </a:cubicBezTo>
                <a:cubicBezTo>
                  <a:pt x="3820912" y="1533563"/>
                  <a:pt x="2828283" y="1720605"/>
                  <a:pt x="1816297" y="1773471"/>
                </a:cubicBezTo>
                <a:cubicBezTo>
                  <a:pt x="1519975" y="1788863"/>
                  <a:pt x="1223319" y="1794027"/>
                  <a:pt x="926329" y="1788975"/>
                </a:cubicBezTo>
                <a:cubicBezTo>
                  <a:pt x="775395" y="1786376"/>
                  <a:pt x="624558" y="1781089"/>
                  <a:pt x="473817" y="1773137"/>
                </a:cubicBezTo>
                <a:cubicBezTo>
                  <a:pt x="340042" y="1766110"/>
                  <a:pt x="201392" y="1770014"/>
                  <a:pt x="75647" y="1726070"/>
                </a:cubicBezTo>
                <a:cubicBezTo>
                  <a:pt x="25033" y="1489731"/>
                  <a:pt x="18294" y="1243354"/>
                  <a:pt x="7541" y="1003557"/>
                </a:cubicBezTo>
                <a:cubicBezTo>
                  <a:pt x="85" y="827781"/>
                  <a:pt x="-1827" y="651967"/>
                  <a:pt x="1805" y="476116"/>
                </a:cubicBezTo>
                <a:cubicBezTo>
                  <a:pt x="3717" y="389715"/>
                  <a:pt x="6920" y="303277"/>
                  <a:pt x="11412" y="216801"/>
                </a:cubicBezTo>
                <a:cubicBezTo>
                  <a:pt x="13419" y="177430"/>
                  <a:pt x="4960" y="124898"/>
                  <a:pt x="19298" y="87200"/>
                </a:cubicBezTo>
                <a:cubicBezTo>
                  <a:pt x="28044" y="64224"/>
                  <a:pt x="47974" y="67793"/>
                  <a:pt x="76650" y="66231"/>
                </a:cubicBezTo>
                <a:lnTo>
                  <a:pt x="165834" y="61435"/>
                </a:lnTo>
                <a:cubicBezTo>
                  <a:pt x="1069136" y="14145"/>
                  <a:pt x="1973299" y="-1023"/>
                  <a:pt x="2877749" y="92"/>
                </a:cubicBezTo>
                <a:cubicBezTo>
                  <a:pt x="3779618" y="1096"/>
                  <a:pt x="4681201" y="18161"/>
                  <a:pt x="5582639" y="35225"/>
                </a:cubicBezTo>
                <a:cubicBezTo>
                  <a:pt x="6487806" y="52290"/>
                  <a:pt x="7393833" y="69466"/>
                  <a:pt x="8298569" y="70470"/>
                </a:cubicBezTo>
                <a:cubicBezTo>
                  <a:pt x="8433735" y="70470"/>
                  <a:pt x="8568987" y="70210"/>
                  <a:pt x="8704339" y="69689"/>
                </a:cubicBezTo>
                <a:cubicBezTo>
                  <a:pt x="8933749" y="68574"/>
                  <a:pt x="9163159" y="66195"/>
                  <a:pt x="9392570" y="62551"/>
                </a:cubicBezTo>
                <a:cubicBezTo>
                  <a:pt x="9507275" y="60691"/>
                  <a:pt x="9621980" y="58424"/>
                  <a:pt x="9736685" y="55747"/>
                </a:cubicBezTo>
                <a:cubicBezTo>
                  <a:pt x="9810096" y="54074"/>
                  <a:pt x="9883077" y="47828"/>
                  <a:pt x="9956488" y="46044"/>
                </a:cubicBezTo>
                <a:cubicBezTo>
                  <a:pt x="9985164" y="45263"/>
                  <a:pt x="10077216" y="26860"/>
                  <a:pt x="10072197" y="67347"/>
                </a:cubicBezTo>
                <a:cubicBezTo>
                  <a:pt x="10066605" y="111960"/>
                  <a:pt x="10002227" y="115306"/>
                  <a:pt x="9958496" y="117760"/>
                </a:cubicBezTo>
                <a:cubicBezTo>
                  <a:pt x="9914764" y="120213"/>
                  <a:pt x="9873471" y="124675"/>
                  <a:pt x="9831316" y="128913"/>
                </a:cubicBezTo>
                <a:cubicBezTo>
                  <a:pt x="9612803" y="149101"/>
                  <a:pt x="9396011" y="177207"/>
                  <a:pt x="9180365" y="207767"/>
                </a:cubicBezTo>
                <a:close/>
              </a:path>
            </a:pathLst>
          </a:custGeom>
          <a:gradFill>
            <a:gsLst>
              <a:gs pos="0">
                <a:srgbClr val="E59C28"/>
              </a:gs>
              <a:gs pos="12000">
                <a:srgbClr val="F9C432"/>
              </a:gs>
              <a:gs pos="34000">
                <a:srgbClr val="FCDA61"/>
              </a:gs>
              <a:gs pos="62000">
                <a:srgbClr val="FFF8A0"/>
              </a:gs>
              <a:gs pos="65000">
                <a:srgbClr val="F9F099"/>
              </a:gs>
              <a:gs pos="70000">
                <a:srgbClr val="E7D986"/>
              </a:gs>
              <a:gs pos="76000">
                <a:srgbClr val="CAB467"/>
              </a:gs>
              <a:gs pos="83000">
                <a:srgbClr val="A3823D"/>
              </a:gs>
              <a:gs pos="89000">
                <a:srgbClr val="774A0E"/>
              </a:gs>
              <a:gs pos="92000">
                <a:srgbClr val="7A4C0F"/>
              </a:gs>
              <a:gs pos="94000">
                <a:srgbClr val="855411"/>
              </a:gs>
              <a:gs pos="96000">
                <a:srgbClr val="966115"/>
              </a:gs>
              <a:gs pos="97000">
                <a:srgbClr val="AE731B"/>
              </a:gs>
              <a:gs pos="99000">
                <a:srgbClr val="CD8A22"/>
              </a:gs>
              <a:gs pos="100000">
                <a:srgbClr val="E59C28"/>
              </a:gs>
            </a:gsLst>
            <a:lin ang="21416589" scaled="1"/>
          </a:gra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6469FEE-99FD-C968-4717-8344178E347F}"/>
              </a:ext>
            </a:extLst>
          </p:cNvPr>
          <p:cNvSpPr/>
          <p:nvPr/>
        </p:nvSpPr>
        <p:spPr>
          <a:xfrm>
            <a:off x="0" y="-285749"/>
            <a:ext cx="9409438" cy="1673308"/>
          </a:xfrm>
          <a:custGeom>
            <a:avLst/>
            <a:gdLst>
              <a:gd name="connsiteX0" fmla="*/ 9220137 w 9510750"/>
              <a:gd name="connsiteY0" fmla="*/ 186631 h 1673308"/>
              <a:gd name="connsiteX1" fmla="*/ 6990556 w 9510750"/>
              <a:gd name="connsiteY1" fmla="*/ 628525 h 1673308"/>
              <a:gd name="connsiteX2" fmla="*/ 4814887 w 9510750"/>
              <a:gd name="connsiteY2" fmla="*/ 1181173 h 1673308"/>
              <a:gd name="connsiteX3" fmla="*/ 2599071 w 9510750"/>
              <a:gd name="connsiteY3" fmla="*/ 1595631 h 1673308"/>
              <a:gd name="connsiteX4" fmla="*/ 316870 w 9510750"/>
              <a:gd name="connsiteY4" fmla="*/ 1614034 h 1673308"/>
              <a:gd name="connsiteX5" fmla="*/ 27526 w 9510750"/>
              <a:gd name="connsiteY5" fmla="*/ 1559494 h 1673308"/>
              <a:gd name="connsiteX6" fmla="*/ 27526 w 9510750"/>
              <a:gd name="connsiteY6" fmla="*/ 35 h 1673308"/>
              <a:gd name="connsiteX7" fmla="*/ 4414996 w 9510750"/>
              <a:gd name="connsiteY7" fmla="*/ 44649 h 1673308"/>
              <a:gd name="connsiteX8" fmla="*/ 8551406 w 9510750"/>
              <a:gd name="connsiteY8" fmla="*/ 125399 h 1673308"/>
              <a:gd name="connsiteX9" fmla="*/ 9510771 w 9510750"/>
              <a:gd name="connsiteY9" fmla="*/ 151832 h 1673308"/>
              <a:gd name="connsiteX10" fmla="*/ 9220137 w 9510750"/>
              <a:gd name="connsiteY10" fmla="*/ 186631 h 167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10750" h="1673308">
                <a:moveTo>
                  <a:pt x="9220137" y="186631"/>
                </a:moveTo>
                <a:cubicBezTo>
                  <a:pt x="8463083" y="286341"/>
                  <a:pt x="7721945" y="448511"/>
                  <a:pt x="6990556" y="628525"/>
                </a:cubicBezTo>
                <a:cubicBezTo>
                  <a:pt x="6263039" y="807759"/>
                  <a:pt x="5544268" y="1006512"/>
                  <a:pt x="4814887" y="1181173"/>
                </a:cubicBezTo>
                <a:cubicBezTo>
                  <a:pt x="4088660" y="1355276"/>
                  <a:pt x="3351250" y="1507408"/>
                  <a:pt x="2599071" y="1595631"/>
                </a:cubicBezTo>
                <a:cubicBezTo>
                  <a:pt x="1844455" y="1684076"/>
                  <a:pt x="1072776" y="1706049"/>
                  <a:pt x="316870" y="1614034"/>
                </a:cubicBezTo>
                <a:cubicBezTo>
                  <a:pt x="267116" y="1608011"/>
                  <a:pt x="77136" y="1566632"/>
                  <a:pt x="27526" y="1559494"/>
                </a:cubicBezTo>
                <a:cubicBezTo>
                  <a:pt x="29963" y="1033280"/>
                  <a:pt x="-35562" y="524130"/>
                  <a:pt x="27526" y="35"/>
                </a:cubicBezTo>
                <a:cubicBezTo>
                  <a:pt x="1410583" y="35"/>
                  <a:pt x="3031939" y="27138"/>
                  <a:pt x="4414996" y="44649"/>
                </a:cubicBezTo>
                <a:cubicBezTo>
                  <a:pt x="5794039" y="62642"/>
                  <a:pt x="7172837" y="89560"/>
                  <a:pt x="8551406" y="125399"/>
                </a:cubicBezTo>
                <a:cubicBezTo>
                  <a:pt x="8871147" y="133652"/>
                  <a:pt x="9190930" y="142463"/>
                  <a:pt x="9510771" y="151832"/>
                </a:cubicBezTo>
                <a:cubicBezTo>
                  <a:pt x="9413744" y="162316"/>
                  <a:pt x="9316876" y="173916"/>
                  <a:pt x="9220137" y="18663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81C37CE-92EC-8B88-38F6-7DA36378FC3A}"/>
              </a:ext>
            </a:extLst>
          </p:cNvPr>
          <p:cNvSpPr/>
          <p:nvPr/>
        </p:nvSpPr>
        <p:spPr>
          <a:xfrm>
            <a:off x="2638826" y="4703022"/>
            <a:ext cx="9605118" cy="2379339"/>
          </a:xfrm>
          <a:custGeom>
            <a:avLst/>
            <a:gdLst>
              <a:gd name="connsiteX0" fmla="*/ 81748 w 10061071"/>
              <a:gd name="connsiteY0" fmla="*/ 1698799 h 2379339"/>
              <a:gd name="connsiteX1" fmla="*/ 9991409 w 10061071"/>
              <a:gd name="connsiteY1" fmla="*/ 35 h 2379339"/>
              <a:gd name="connsiteX2" fmla="*/ 10061093 w 10061071"/>
              <a:gd name="connsiteY2" fmla="*/ 2379375 h 2379339"/>
              <a:gd name="connsiteX3" fmla="*/ 21 w 10061071"/>
              <a:gd name="connsiteY3" fmla="*/ 2379375 h 237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61071" h="2379339">
                <a:moveTo>
                  <a:pt x="81748" y="1698799"/>
                </a:moveTo>
                <a:cubicBezTo>
                  <a:pt x="81748" y="1698799"/>
                  <a:pt x="7465029" y="2708287"/>
                  <a:pt x="9991409" y="35"/>
                </a:cubicBezTo>
                <a:lnTo>
                  <a:pt x="10061093" y="2379375"/>
                </a:lnTo>
                <a:lnTo>
                  <a:pt x="21" y="2379375"/>
                </a:lnTo>
                <a:close/>
              </a:path>
            </a:pathLst>
          </a:custGeom>
          <a:gradFill>
            <a:gsLst>
              <a:gs pos="0">
                <a:srgbClr val="E59C28"/>
              </a:gs>
              <a:gs pos="12000">
                <a:srgbClr val="F9C432"/>
              </a:gs>
              <a:gs pos="34000">
                <a:srgbClr val="FCDA61"/>
              </a:gs>
              <a:gs pos="62000">
                <a:srgbClr val="FFF8A0"/>
              </a:gs>
              <a:gs pos="65000">
                <a:srgbClr val="F9F099"/>
              </a:gs>
              <a:gs pos="70000">
                <a:srgbClr val="E7D986"/>
              </a:gs>
              <a:gs pos="76000">
                <a:srgbClr val="CAB467"/>
              </a:gs>
              <a:gs pos="83000">
                <a:srgbClr val="A3823D"/>
              </a:gs>
              <a:gs pos="89000">
                <a:srgbClr val="774A0E"/>
              </a:gs>
              <a:gs pos="92000">
                <a:srgbClr val="7A4C0F"/>
              </a:gs>
              <a:gs pos="94000">
                <a:srgbClr val="855411"/>
              </a:gs>
              <a:gs pos="96000">
                <a:srgbClr val="966115"/>
              </a:gs>
              <a:gs pos="97000">
                <a:srgbClr val="AE731B"/>
              </a:gs>
              <a:gs pos="99000">
                <a:srgbClr val="CD8A22"/>
              </a:gs>
              <a:gs pos="100000">
                <a:srgbClr val="E59C28"/>
              </a:gs>
            </a:gsLst>
            <a:lin ang="21195992" scaled="1"/>
          </a:gra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36A26A2-ED0B-1D17-D4FF-A2972A21AA90}"/>
              </a:ext>
            </a:extLst>
          </p:cNvPr>
          <p:cNvSpPr/>
          <p:nvPr/>
        </p:nvSpPr>
        <p:spPr>
          <a:xfrm>
            <a:off x="2638826" y="4935903"/>
            <a:ext cx="9683007" cy="2146458"/>
          </a:xfrm>
          <a:custGeom>
            <a:avLst/>
            <a:gdLst>
              <a:gd name="connsiteX0" fmla="*/ 81748 w 10061071"/>
              <a:gd name="connsiteY0" fmla="*/ 1465917 h 2146458"/>
              <a:gd name="connsiteX1" fmla="*/ 9982663 w 10061071"/>
              <a:gd name="connsiteY1" fmla="*/ 35 h 2146458"/>
              <a:gd name="connsiteX2" fmla="*/ 10061093 w 10061071"/>
              <a:gd name="connsiteY2" fmla="*/ 2146494 h 2146458"/>
              <a:gd name="connsiteX3" fmla="*/ 21 w 10061071"/>
              <a:gd name="connsiteY3" fmla="*/ 2146494 h 214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61071" h="2146458">
                <a:moveTo>
                  <a:pt x="81748" y="1465917"/>
                </a:moveTo>
                <a:cubicBezTo>
                  <a:pt x="81748" y="1465917"/>
                  <a:pt x="7252538" y="2555374"/>
                  <a:pt x="9982663" y="35"/>
                </a:cubicBezTo>
                <a:lnTo>
                  <a:pt x="10061093" y="2146494"/>
                </a:lnTo>
                <a:lnTo>
                  <a:pt x="21" y="214649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1D21F56-119F-6C89-5BDF-4CF3BF32998E}"/>
              </a:ext>
            </a:extLst>
          </p:cNvPr>
          <p:cNvSpPr/>
          <p:nvPr/>
        </p:nvSpPr>
        <p:spPr>
          <a:xfrm>
            <a:off x="-45133" y="4711498"/>
            <a:ext cx="7432320" cy="2370863"/>
          </a:xfrm>
          <a:custGeom>
            <a:avLst/>
            <a:gdLst>
              <a:gd name="connsiteX0" fmla="*/ 7408537 w 7515622"/>
              <a:gd name="connsiteY0" fmla="*/ 2370899 h 2370863"/>
              <a:gd name="connsiteX1" fmla="*/ 24396 w 7515622"/>
              <a:gd name="connsiteY1" fmla="*/ 2370899 h 2370863"/>
              <a:gd name="connsiteX2" fmla="*/ 21 w 7515622"/>
              <a:gd name="connsiteY2" fmla="*/ 35 h 2370863"/>
              <a:gd name="connsiteX3" fmla="*/ 1926493 w 7515622"/>
              <a:gd name="connsiteY3" fmla="*/ 1247870 h 2370863"/>
              <a:gd name="connsiteX4" fmla="*/ 7515643 w 7515622"/>
              <a:gd name="connsiteY4" fmla="*/ 2039756 h 237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15622" h="2370863">
                <a:moveTo>
                  <a:pt x="7408537" y="2370899"/>
                </a:moveTo>
                <a:lnTo>
                  <a:pt x="24396" y="2370899"/>
                </a:lnTo>
                <a:lnTo>
                  <a:pt x="21" y="35"/>
                </a:lnTo>
                <a:cubicBezTo>
                  <a:pt x="21" y="35"/>
                  <a:pt x="623873" y="633433"/>
                  <a:pt x="1926493" y="1247870"/>
                </a:cubicBezTo>
                <a:cubicBezTo>
                  <a:pt x="3757904" y="2111472"/>
                  <a:pt x="7515643" y="2039756"/>
                  <a:pt x="7515643" y="2039756"/>
                </a:cubicBezTo>
                <a:close/>
              </a:path>
            </a:pathLst>
          </a:custGeom>
          <a:gradFill>
            <a:gsLst>
              <a:gs pos="0">
                <a:srgbClr val="E59C28"/>
              </a:gs>
              <a:gs pos="12000">
                <a:srgbClr val="F9C432"/>
              </a:gs>
              <a:gs pos="34000">
                <a:srgbClr val="FCDA61"/>
              </a:gs>
              <a:gs pos="62000">
                <a:srgbClr val="FFF8A0"/>
              </a:gs>
              <a:gs pos="65000">
                <a:srgbClr val="F9F099"/>
              </a:gs>
              <a:gs pos="70000">
                <a:srgbClr val="E7D986"/>
              </a:gs>
              <a:gs pos="76000">
                <a:srgbClr val="CAB467"/>
              </a:gs>
              <a:gs pos="83000">
                <a:srgbClr val="A3823D"/>
              </a:gs>
              <a:gs pos="89000">
                <a:srgbClr val="774A0E"/>
              </a:gs>
              <a:gs pos="92000">
                <a:srgbClr val="7A4C0F"/>
              </a:gs>
              <a:gs pos="94000">
                <a:srgbClr val="855411"/>
              </a:gs>
              <a:gs pos="96000">
                <a:srgbClr val="966115"/>
              </a:gs>
              <a:gs pos="97000">
                <a:srgbClr val="AE731B"/>
              </a:gs>
              <a:gs pos="99000">
                <a:srgbClr val="CD8A22"/>
              </a:gs>
              <a:gs pos="100000">
                <a:srgbClr val="E59C28"/>
              </a:gs>
            </a:gsLst>
            <a:lin ang="839773" scaled="1"/>
          </a:gra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D9FE0CF-5F7B-B8D3-91E1-A4AAFFA17CB8}"/>
              </a:ext>
            </a:extLst>
          </p:cNvPr>
          <p:cNvSpPr/>
          <p:nvPr/>
        </p:nvSpPr>
        <p:spPr>
          <a:xfrm>
            <a:off x="-45133" y="5145474"/>
            <a:ext cx="7432319" cy="1936887"/>
          </a:xfrm>
          <a:custGeom>
            <a:avLst/>
            <a:gdLst>
              <a:gd name="connsiteX0" fmla="*/ 7408537 w 7515622"/>
              <a:gd name="connsiteY0" fmla="*/ 1936923 h 1936887"/>
              <a:gd name="connsiteX1" fmla="*/ 24396 w 7515622"/>
              <a:gd name="connsiteY1" fmla="*/ 1936923 h 1936887"/>
              <a:gd name="connsiteX2" fmla="*/ 21 w 7515622"/>
              <a:gd name="connsiteY2" fmla="*/ 35 h 1936887"/>
              <a:gd name="connsiteX3" fmla="*/ 1016451 w 7515622"/>
              <a:gd name="connsiteY3" fmla="*/ 632094 h 1936887"/>
              <a:gd name="connsiteX4" fmla="*/ 4929760 w 7515622"/>
              <a:gd name="connsiteY4" fmla="*/ 1548787 h 1936887"/>
              <a:gd name="connsiteX5" fmla="*/ 7515643 w 7515622"/>
              <a:gd name="connsiteY5" fmla="*/ 1606226 h 193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5622" h="1936887">
                <a:moveTo>
                  <a:pt x="7408537" y="1936923"/>
                </a:moveTo>
                <a:lnTo>
                  <a:pt x="24396" y="1936923"/>
                </a:lnTo>
                <a:lnTo>
                  <a:pt x="21" y="35"/>
                </a:lnTo>
                <a:cubicBezTo>
                  <a:pt x="21" y="35"/>
                  <a:pt x="369658" y="312329"/>
                  <a:pt x="1016451" y="632094"/>
                </a:cubicBezTo>
                <a:cubicBezTo>
                  <a:pt x="2168951" y="1201584"/>
                  <a:pt x="3591008" y="1454318"/>
                  <a:pt x="4929760" y="1548787"/>
                </a:cubicBezTo>
                <a:cubicBezTo>
                  <a:pt x="6258188" y="1642474"/>
                  <a:pt x="7515643" y="1606226"/>
                  <a:pt x="7515643" y="1606226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433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2BD67A8-5E8D-2CB2-198F-325E291F626D}"/>
              </a:ext>
            </a:extLst>
          </p:cNvPr>
          <p:cNvGrpSpPr/>
          <p:nvPr/>
        </p:nvGrpSpPr>
        <p:grpSpPr>
          <a:xfrm>
            <a:off x="2549550" y="1559946"/>
            <a:ext cx="6859888" cy="4124662"/>
            <a:chOff x="1896066" y="1244992"/>
            <a:chExt cx="8399868" cy="5050610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36A8AF2-7940-8723-1FA0-746C41A721FA}"/>
                </a:ext>
              </a:extLst>
            </p:cNvPr>
            <p:cNvSpPr txBox="1"/>
            <p:nvPr/>
          </p:nvSpPr>
          <p:spPr>
            <a:xfrm>
              <a:off x="1896066" y="4414652"/>
              <a:ext cx="8399868" cy="580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Maecenas non laoreet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Fusce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lobortis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porttitor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purus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, vel vestibulum libero pharetra vel.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5270FA17-904D-9FE1-7883-E5EC094987C8}"/>
                </a:ext>
              </a:extLst>
            </p:cNvPr>
            <p:cNvSpPr txBox="1"/>
            <p:nvPr/>
          </p:nvSpPr>
          <p:spPr>
            <a:xfrm>
              <a:off x="3759200" y="3424814"/>
              <a:ext cx="4673599" cy="78866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Your Name Here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F3266AF4-4757-4383-8043-1C5F17F5103B}"/>
                </a:ext>
              </a:extLst>
            </p:cNvPr>
            <p:cNvSpPr txBox="1"/>
            <p:nvPr/>
          </p:nvSpPr>
          <p:spPr>
            <a:xfrm>
              <a:off x="3910781" y="3237295"/>
              <a:ext cx="4370438" cy="2587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PROUDLY PRESENTED TO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F9FF5313-62A3-E1B1-51A8-54CC426B669D}"/>
                </a:ext>
              </a:extLst>
            </p:cNvPr>
            <p:cNvSpPr txBox="1"/>
            <p:nvPr/>
          </p:nvSpPr>
          <p:spPr>
            <a:xfrm>
              <a:off x="2250114" y="1244992"/>
              <a:ext cx="7691774" cy="1243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CERTIFICATE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23750662-A463-8772-C84D-D7CC5BD1249C}"/>
                </a:ext>
              </a:extLst>
            </p:cNvPr>
            <p:cNvSpPr txBox="1"/>
            <p:nvPr/>
          </p:nvSpPr>
          <p:spPr>
            <a:xfrm>
              <a:off x="4108568" y="2305615"/>
              <a:ext cx="3974862" cy="3316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OF ACHIEVEMENT</a:t>
              </a: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5B49D2BC-2772-642D-F948-A7E1CB02229B}"/>
                </a:ext>
              </a:extLst>
            </p:cNvPr>
            <p:cNvGrpSpPr/>
            <p:nvPr/>
          </p:nvGrpSpPr>
          <p:grpSpPr>
            <a:xfrm>
              <a:off x="3071346" y="5986168"/>
              <a:ext cx="1718818" cy="309434"/>
              <a:chOff x="1454150" y="5883164"/>
              <a:chExt cx="1718818" cy="309434"/>
            </a:xfrm>
          </p:grpSpPr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97D8D952-C0FA-D501-73AE-CC88C120677D}"/>
                  </a:ext>
                </a:extLst>
              </p:cNvPr>
              <p:cNvSpPr txBox="1"/>
              <p:nvPr/>
            </p:nvSpPr>
            <p:spPr>
              <a:xfrm>
                <a:off x="2113845" y="5974963"/>
                <a:ext cx="399430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Date</a:t>
                </a:r>
              </a:p>
            </p:txBody>
          </p: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EC06C47A-D622-E31F-96FC-A5E289CEF3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80D3A623-9BB7-2C5A-41CE-0EE43CB470AD}"/>
                </a:ext>
              </a:extLst>
            </p:cNvPr>
            <p:cNvGrpSpPr/>
            <p:nvPr/>
          </p:nvGrpSpPr>
          <p:grpSpPr>
            <a:xfrm>
              <a:off x="7401837" y="5986168"/>
              <a:ext cx="1718818" cy="309434"/>
              <a:chOff x="1454150" y="5883164"/>
              <a:chExt cx="1718818" cy="309434"/>
            </a:xfrm>
          </p:grpSpPr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3F1DD17B-F71D-9E38-C18D-9DA82AC1921A}"/>
                  </a:ext>
                </a:extLst>
              </p:cNvPr>
              <p:cNvSpPr txBox="1"/>
              <p:nvPr/>
            </p:nvSpPr>
            <p:spPr>
              <a:xfrm>
                <a:off x="1906572" y="5974963"/>
                <a:ext cx="813973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Signature</a:t>
                </a:r>
              </a:p>
            </p:txBody>
          </p: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15041FD9-45F3-20E5-E8C1-32DBC11435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33751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036913D-F8DF-1716-9954-11863624F48B}"/>
              </a:ext>
            </a:extLst>
          </p:cNvPr>
          <p:cNvGrpSpPr/>
          <p:nvPr/>
        </p:nvGrpSpPr>
        <p:grpSpPr>
          <a:xfrm>
            <a:off x="0" y="512210"/>
            <a:ext cx="7283370" cy="6125842"/>
            <a:chOff x="0" y="675190"/>
            <a:chExt cx="5899230" cy="496168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4F63AE-42FD-6D3D-4614-3E5FC18A0D5E}"/>
                </a:ext>
              </a:extLst>
            </p:cNvPr>
            <p:cNvSpPr/>
            <p:nvPr userDrawn="1"/>
          </p:nvSpPr>
          <p:spPr>
            <a:xfrm>
              <a:off x="0" y="675190"/>
              <a:ext cx="5899230" cy="1280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D9EA51F-CCFD-63F6-CEF7-6582831D65FD}"/>
                </a:ext>
              </a:extLst>
            </p:cNvPr>
            <p:cNvSpPr/>
            <p:nvPr userDrawn="1"/>
          </p:nvSpPr>
          <p:spPr>
            <a:xfrm>
              <a:off x="0" y="991565"/>
              <a:ext cx="189053" cy="46453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D4C256CC-4FFD-E58F-1747-3ACDA3487FC9}"/>
                </a:ext>
              </a:extLst>
            </p:cNvPr>
            <p:cNvSpPr/>
            <p:nvPr userDrawn="1"/>
          </p:nvSpPr>
          <p:spPr>
            <a:xfrm rot="5400000">
              <a:off x="129250" y="1223060"/>
              <a:ext cx="344616" cy="29708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161CF85-BE07-FD58-20AC-4043661DF8F5}"/>
              </a:ext>
            </a:extLst>
          </p:cNvPr>
          <p:cNvSpPr txBox="1"/>
          <p:nvPr/>
        </p:nvSpPr>
        <p:spPr>
          <a:xfrm>
            <a:off x="724546" y="700996"/>
            <a:ext cx="4612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CERTIFICATE</a:t>
            </a:r>
            <a:endParaRPr kumimoji="0" lang="en-IN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0E0748-00E9-14DC-5EAE-2E5954E26B4D}"/>
              </a:ext>
            </a:extLst>
          </p:cNvPr>
          <p:cNvSpPr txBox="1"/>
          <p:nvPr/>
        </p:nvSpPr>
        <p:spPr>
          <a:xfrm>
            <a:off x="1013253" y="2329480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Presented to 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597B54-465D-9EA8-9FDC-B02C2152A185}"/>
              </a:ext>
            </a:extLst>
          </p:cNvPr>
          <p:cNvSpPr txBox="1"/>
          <p:nvPr/>
        </p:nvSpPr>
        <p:spPr>
          <a:xfrm>
            <a:off x="1013253" y="2877911"/>
            <a:ext cx="4573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Name Surname</a:t>
            </a:r>
            <a:endParaRPr kumimoji="0" lang="en-IN" sz="4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1DC5D6-F5E7-4DB3-EF41-A208E2E93ECA}"/>
              </a:ext>
            </a:extLst>
          </p:cNvPr>
          <p:cNvSpPr txBox="1"/>
          <p:nvPr/>
        </p:nvSpPr>
        <p:spPr>
          <a:xfrm>
            <a:off x="1793823" y="5817748"/>
            <a:ext cx="79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DATE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A664C3-435E-ED9B-527F-A289F1643302}"/>
              </a:ext>
            </a:extLst>
          </p:cNvPr>
          <p:cNvSpPr txBox="1"/>
          <p:nvPr/>
        </p:nvSpPr>
        <p:spPr>
          <a:xfrm>
            <a:off x="9255376" y="5817748"/>
            <a:ext cx="153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SIGNATURE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E49245-D1E7-C1C6-17CB-57CB8BFCB6E6}"/>
              </a:ext>
            </a:extLst>
          </p:cNvPr>
          <p:cNvCxnSpPr>
            <a:cxnSpLocks/>
          </p:cNvCxnSpPr>
          <p:nvPr/>
        </p:nvCxnSpPr>
        <p:spPr>
          <a:xfrm>
            <a:off x="724546" y="5726623"/>
            <a:ext cx="29307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6140C0-DD81-1DBC-1139-97B1FC2F8DE9}"/>
              </a:ext>
            </a:extLst>
          </p:cNvPr>
          <p:cNvCxnSpPr>
            <a:cxnSpLocks/>
          </p:cNvCxnSpPr>
          <p:nvPr/>
        </p:nvCxnSpPr>
        <p:spPr>
          <a:xfrm>
            <a:off x="8556392" y="5726623"/>
            <a:ext cx="29307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A762DA-D51D-EEED-9DE2-A430B4CAE224}"/>
              </a:ext>
            </a:extLst>
          </p:cNvPr>
          <p:cNvSpPr txBox="1"/>
          <p:nvPr/>
        </p:nvSpPr>
        <p:spPr>
          <a:xfrm>
            <a:off x="1422728" y="5326007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DDMMYYYY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1B300C-C8D7-30C0-3B81-C2E11BEF8814}"/>
              </a:ext>
            </a:extLst>
          </p:cNvPr>
          <p:cNvSpPr txBox="1"/>
          <p:nvPr/>
        </p:nvSpPr>
        <p:spPr>
          <a:xfrm>
            <a:off x="9580785" y="5326007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NAME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76F252-FAAD-9FE0-3FB1-386CA616A597}"/>
              </a:ext>
            </a:extLst>
          </p:cNvPr>
          <p:cNvSpPr txBox="1"/>
          <p:nvPr/>
        </p:nvSpPr>
        <p:spPr>
          <a:xfrm>
            <a:off x="953225" y="3952652"/>
            <a:ext cx="8858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Maecenas non laoreet odio. Fusce lobortis porttitor purus, vel vestibulum libero pharetra vel.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9B4351-7F3A-CC3E-FE78-4FB5855FE046}"/>
              </a:ext>
            </a:extLst>
          </p:cNvPr>
          <p:cNvSpPr txBox="1"/>
          <p:nvPr/>
        </p:nvSpPr>
        <p:spPr>
          <a:xfrm>
            <a:off x="724546" y="1441901"/>
            <a:ext cx="2476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rPr>
              <a:t>Of Achievement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ora" pitchFamily="2" charset="0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9C8788-07F2-43BB-3C70-FAA47BDAAFA7}"/>
              </a:ext>
            </a:extLst>
          </p:cNvPr>
          <p:cNvCxnSpPr>
            <a:cxnSpLocks/>
          </p:cNvCxnSpPr>
          <p:nvPr/>
        </p:nvCxnSpPr>
        <p:spPr>
          <a:xfrm>
            <a:off x="1086640" y="3708908"/>
            <a:ext cx="6624788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D02C48A-0BA8-BE9E-DE90-4E1DBEE5C1D0}"/>
              </a:ext>
            </a:extLst>
          </p:cNvPr>
          <p:cNvGrpSpPr/>
          <p:nvPr/>
        </p:nvGrpSpPr>
        <p:grpSpPr>
          <a:xfrm>
            <a:off x="7431845" y="667872"/>
            <a:ext cx="1033136" cy="1136044"/>
            <a:chOff x="8600691" y="448714"/>
            <a:chExt cx="1033136" cy="713949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8C48F789-2726-B819-CD7E-198785D3C52A}"/>
                </a:ext>
              </a:extLst>
            </p:cNvPr>
            <p:cNvSpPr/>
            <p:nvPr/>
          </p:nvSpPr>
          <p:spPr>
            <a:xfrm rot="5400000">
              <a:off x="8659098" y="759639"/>
              <a:ext cx="344616" cy="46142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6005F7DF-3B2A-152B-E3A5-0D872563EF57}"/>
                </a:ext>
              </a:extLst>
            </p:cNvPr>
            <p:cNvSpPr/>
            <p:nvPr/>
          </p:nvSpPr>
          <p:spPr>
            <a:xfrm rot="5400000">
              <a:off x="8993603" y="377250"/>
              <a:ext cx="421666" cy="56459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E4C60E5-AEAE-6902-DE1C-1E0B034D61F7}"/>
                </a:ext>
              </a:extLst>
            </p:cNvPr>
            <p:cNvSpPr/>
            <p:nvPr/>
          </p:nvSpPr>
          <p:spPr>
            <a:xfrm rot="5400000">
              <a:off x="9230805" y="759640"/>
              <a:ext cx="344616" cy="46142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08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roup 228">
            <a:extLst>
              <a:ext uri="{FF2B5EF4-FFF2-40B4-BE49-F238E27FC236}">
                <a16:creationId xmlns:a16="http://schemas.microsoft.com/office/drawing/2014/main" id="{47EC228B-54B1-B68A-4475-33BE33BC5F81}"/>
              </a:ext>
            </a:extLst>
          </p:cNvPr>
          <p:cNvGrpSpPr/>
          <p:nvPr/>
        </p:nvGrpSpPr>
        <p:grpSpPr>
          <a:xfrm>
            <a:off x="678658" y="539707"/>
            <a:ext cx="10964517" cy="5778539"/>
            <a:chOff x="678658" y="539707"/>
            <a:chExt cx="10964517" cy="5778539"/>
          </a:xfrm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26B91311-B019-1C85-9572-B8A778701B82}"/>
                </a:ext>
              </a:extLst>
            </p:cNvPr>
            <p:cNvSpPr/>
            <p:nvPr/>
          </p:nvSpPr>
          <p:spPr>
            <a:xfrm>
              <a:off x="678658" y="539707"/>
              <a:ext cx="10964517" cy="5778539"/>
            </a:xfrm>
            <a:custGeom>
              <a:avLst/>
              <a:gdLst>
                <a:gd name="connsiteX0" fmla="*/ 10964539 w 10964517"/>
                <a:gd name="connsiteY0" fmla="*/ 35 h 5778539"/>
                <a:gd name="connsiteX1" fmla="*/ 10964539 w 10964517"/>
                <a:gd name="connsiteY1" fmla="*/ 5778575 h 5778539"/>
                <a:gd name="connsiteX2" fmla="*/ 21 w 10964517"/>
                <a:gd name="connsiteY2" fmla="*/ 5778575 h 5778539"/>
                <a:gd name="connsiteX3" fmla="*/ 21 w 10964517"/>
                <a:gd name="connsiteY3" fmla="*/ 35 h 577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64517" h="5778539">
                  <a:moveTo>
                    <a:pt x="10964539" y="35"/>
                  </a:moveTo>
                  <a:lnTo>
                    <a:pt x="10964539" y="5778575"/>
                  </a:lnTo>
                  <a:lnTo>
                    <a:pt x="21" y="5778575"/>
                  </a:lnTo>
                  <a:lnTo>
                    <a:pt x="21" y="35"/>
                  </a:lnTo>
                  <a:close/>
                </a:path>
              </a:pathLst>
            </a:custGeom>
            <a:noFill/>
            <a:ln w="14333" cap="flat">
              <a:solidFill>
                <a:srgbClr val="CCCCCC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9443D4E6-8A1C-0F95-6413-ED62A09D3633}"/>
                </a:ext>
              </a:extLst>
            </p:cNvPr>
            <p:cNvSpPr/>
            <p:nvPr/>
          </p:nvSpPr>
          <p:spPr>
            <a:xfrm>
              <a:off x="761819" y="597147"/>
              <a:ext cx="10798195" cy="5663659"/>
            </a:xfrm>
            <a:custGeom>
              <a:avLst/>
              <a:gdLst>
                <a:gd name="connsiteX0" fmla="*/ 10798216 w 10798195"/>
                <a:gd name="connsiteY0" fmla="*/ 35 h 5663659"/>
                <a:gd name="connsiteX1" fmla="*/ 10798216 w 10798195"/>
                <a:gd name="connsiteY1" fmla="*/ 5663696 h 5663659"/>
                <a:gd name="connsiteX2" fmla="*/ 21 w 10798195"/>
                <a:gd name="connsiteY2" fmla="*/ 5663696 h 5663659"/>
                <a:gd name="connsiteX3" fmla="*/ 21 w 10798195"/>
                <a:gd name="connsiteY3" fmla="*/ 35 h 5663659"/>
                <a:gd name="connsiteX4" fmla="*/ 10798216 w 10798195"/>
                <a:gd name="connsiteY4" fmla="*/ 35 h 566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8195" h="5663659">
                  <a:moveTo>
                    <a:pt x="10798216" y="35"/>
                  </a:moveTo>
                  <a:lnTo>
                    <a:pt x="10798216" y="5663696"/>
                  </a:lnTo>
                  <a:lnTo>
                    <a:pt x="21" y="5663696"/>
                  </a:lnTo>
                  <a:lnTo>
                    <a:pt x="21" y="35"/>
                  </a:lnTo>
                  <a:lnTo>
                    <a:pt x="10798216" y="35"/>
                  </a:lnTo>
                </a:path>
              </a:pathLst>
            </a:custGeom>
            <a:noFill/>
            <a:ln w="11610" cap="flat">
              <a:solidFill>
                <a:srgbClr val="CCCCCC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5C2D5083-29F1-7BAB-3EAE-C630E3A69C20}"/>
                </a:ext>
              </a:extLst>
            </p:cNvPr>
            <p:cNvSpPr/>
            <p:nvPr/>
          </p:nvSpPr>
          <p:spPr>
            <a:xfrm>
              <a:off x="845124" y="654587"/>
              <a:ext cx="10631586" cy="5548780"/>
            </a:xfrm>
            <a:custGeom>
              <a:avLst/>
              <a:gdLst>
                <a:gd name="connsiteX0" fmla="*/ 10631607 w 10631586"/>
                <a:gd name="connsiteY0" fmla="*/ 35 h 5548780"/>
                <a:gd name="connsiteX1" fmla="*/ 10631607 w 10631586"/>
                <a:gd name="connsiteY1" fmla="*/ 5548817 h 5548780"/>
                <a:gd name="connsiteX2" fmla="*/ 21 w 10631586"/>
                <a:gd name="connsiteY2" fmla="*/ 5548817 h 5548780"/>
                <a:gd name="connsiteX3" fmla="*/ 21 w 10631586"/>
                <a:gd name="connsiteY3" fmla="*/ 35 h 5548780"/>
                <a:gd name="connsiteX4" fmla="*/ 10631607 w 10631586"/>
                <a:gd name="connsiteY4" fmla="*/ 35 h 554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31586" h="5548780">
                  <a:moveTo>
                    <a:pt x="10631607" y="35"/>
                  </a:moveTo>
                  <a:lnTo>
                    <a:pt x="10631607" y="5548817"/>
                  </a:lnTo>
                  <a:lnTo>
                    <a:pt x="21" y="5548817"/>
                  </a:lnTo>
                  <a:lnTo>
                    <a:pt x="21" y="35"/>
                  </a:lnTo>
                  <a:lnTo>
                    <a:pt x="10631607" y="35"/>
                  </a:lnTo>
                </a:path>
              </a:pathLst>
            </a:custGeom>
            <a:noFill/>
            <a:ln w="9030" cap="flat">
              <a:solidFill>
                <a:srgbClr val="CCCCCC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490ADE08-6A13-7739-7D1E-6A966834F002}"/>
                </a:ext>
              </a:extLst>
            </p:cNvPr>
            <p:cNvSpPr/>
            <p:nvPr/>
          </p:nvSpPr>
          <p:spPr>
            <a:xfrm>
              <a:off x="928285" y="711580"/>
              <a:ext cx="10465264" cy="5434235"/>
            </a:xfrm>
            <a:custGeom>
              <a:avLst/>
              <a:gdLst>
                <a:gd name="connsiteX0" fmla="*/ 10465285 w 10465264"/>
                <a:gd name="connsiteY0" fmla="*/ 35 h 5434235"/>
                <a:gd name="connsiteX1" fmla="*/ 10465285 w 10465264"/>
                <a:gd name="connsiteY1" fmla="*/ 5434272 h 5434235"/>
                <a:gd name="connsiteX2" fmla="*/ 21 w 10465264"/>
                <a:gd name="connsiteY2" fmla="*/ 5434272 h 5434235"/>
                <a:gd name="connsiteX3" fmla="*/ 21 w 10465264"/>
                <a:gd name="connsiteY3" fmla="*/ 35 h 5434235"/>
                <a:gd name="connsiteX4" fmla="*/ 10465285 w 10465264"/>
                <a:gd name="connsiteY4" fmla="*/ 35 h 543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65264" h="5434235">
                  <a:moveTo>
                    <a:pt x="10465285" y="35"/>
                  </a:moveTo>
                  <a:lnTo>
                    <a:pt x="10465285" y="5434272"/>
                  </a:lnTo>
                  <a:lnTo>
                    <a:pt x="21" y="5434272"/>
                  </a:lnTo>
                  <a:lnTo>
                    <a:pt x="21" y="35"/>
                  </a:lnTo>
                  <a:lnTo>
                    <a:pt x="10465285" y="35"/>
                  </a:lnTo>
                </a:path>
              </a:pathLst>
            </a:custGeom>
            <a:noFill/>
            <a:ln w="6307" cap="flat">
              <a:solidFill>
                <a:srgbClr val="CCCCCC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DA2E605D-5479-8665-E3EE-6C80B8B17D4C}"/>
                </a:ext>
              </a:extLst>
            </p:cNvPr>
            <p:cNvSpPr/>
            <p:nvPr/>
          </p:nvSpPr>
          <p:spPr>
            <a:xfrm>
              <a:off x="1011589" y="769466"/>
              <a:ext cx="10298655" cy="5318910"/>
            </a:xfrm>
            <a:custGeom>
              <a:avLst/>
              <a:gdLst>
                <a:gd name="connsiteX0" fmla="*/ 10298676 w 10298655"/>
                <a:gd name="connsiteY0" fmla="*/ 35 h 5318910"/>
                <a:gd name="connsiteX1" fmla="*/ 10298676 w 10298655"/>
                <a:gd name="connsiteY1" fmla="*/ 5318947 h 5318910"/>
                <a:gd name="connsiteX2" fmla="*/ 21 w 10298655"/>
                <a:gd name="connsiteY2" fmla="*/ 5318947 h 5318910"/>
                <a:gd name="connsiteX3" fmla="*/ 21 w 10298655"/>
                <a:gd name="connsiteY3" fmla="*/ 35 h 5318910"/>
                <a:gd name="connsiteX4" fmla="*/ 10298676 w 10298655"/>
                <a:gd name="connsiteY4" fmla="*/ 35 h 531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8655" h="5318910">
                  <a:moveTo>
                    <a:pt x="10298676" y="35"/>
                  </a:moveTo>
                  <a:lnTo>
                    <a:pt x="10298676" y="5318947"/>
                  </a:lnTo>
                  <a:lnTo>
                    <a:pt x="21" y="5318947"/>
                  </a:lnTo>
                  <a:lnTo>
                    <a:pt x="21" y="35"/>
                  </a:lnTo>
                  <a:lnTo>
                    <a:pt x="10298676" y="35"/>
                  </a:lnTo>
                </a:path>
              </a:pathLst>
            </a:custGeom>
            <a:noFill/>
            <a:ln w="3583" cap="flat">
              <a:solidFill>
                <a:srgbClr val="CCCCCC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26A81507-5A23-C509-3E49-302E5F4FAE73}"/>
                </a:ext>
              </a:extLst>
            </p:cNvPr>
            <p:cNvGrpSpPr/>
            <p:nvPr/>
          </p:nvGrpSpPr>
          <p:grpSpPr>
            <a:xfrm>
              <a:off x="2549550" y="1559946"/>
              <a:ext cx="6859888" cy="4124662"/>
              <a:chOff x="1896066" y="1244992"/>
              <a:chExt cx="8399868" cy="5050610"/>
            </a:xfrm>
          </p:grpSpPr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966E19D7-328F-A15D-4D2E-883C396A2BBE}"/>
                  </a:ext>
                </a:extLst>
              </p:cNvPr>
              <p:cNvSpPr txBox="1"/>
              <p:nvPr/>
            </p:nvSpPr>
            <p:spPr>
              <a:xfrm>
                <a:off x="1896066" y="4414652"/>
                <a:ext cx="8399868" cy="5803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Maecenas non laoreet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odio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.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Fusce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lobortis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porttitor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purus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, vel vestibulum libero pharetra vel.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327981C3-BA8D-95AD-F127-4973E8FE1CF9}"/>
                  </a:ext>
                </a:extLst>
              </p:cNvPr>
              <p:cNvSpPr txBox="1"/>
              <p:nvPr/>
            </p:nvSpPr>
            <p:spPr>
              <a:xfrm>
                <a:off x="3759200" y="3424814"/>
                <a:ext cx="4673599" cy="78866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Your Name Here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0FA734FE-E287-6E3D-BFEB-7F1AA160C56E}"/>
                  </a:ext>
                </a:extLst>
              </p:cNvPr>
              <p:cNvSpPr txBox="1"/>
              <p:nvPr/>
            </p:nvSpPr>
            <p:spPr>
              <a:xfrm>
                <a:off x="3910781" y="3237295"/>
                <a:ext cx="4370438" cy="2587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PROUDLY PRESENTED TO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38F73AAC-7865-D903-011D-D22106D6FB92}"/>
                  </a:ext>
                </a:extLst>
              </p:cNvPr>
              <p:cNvSpPr txBox="1"/>
              <p:nvPr/>
            </p:nvSpPr>
            <p:spPr>
              <a:xfrm>
                <a:off x="2250114" y="1244992"/>
                <a:ext cx="7691774" cy="12436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CERTIFICATE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248B7BF4-17CC-0723-8917-FDE9F181CA3E}"/>
                  </a:ext>
                </a:extLst>
              </p:cNvPr>
              <p:cNvSpPr txBox="1"/>
              <p:nvPr/>
            </p:nvSpPr>
            <p:spPr>
              <a:xfrm>
                <a:off x="4108568" y="2305615"/>
                <a:ext cx="3974862" cy="331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60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OF ACHIEVEMENT</a:t>
                </a:r>
              </a:p>
            </p:txBody>
          </p:sp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8A37E4C2-EB06-B5E4-A66C-C33869C8D13E}"/>
                  </a:ext>
                </a:extLst>
              </p:cNvPr>
              <p:cNvGrpSpPr/>
              <p:nvPr/>
            </p:nvGrpSpPr>
            <p:grpSpPr>
              <a:xfrm>
                <a:off x="3071346" y="5986168"/>
                <a:ext cx="1718818" cy="309434"/>
                <a:chOff x="1454150" y="5883164"/>
                <a:chExt cx="1718818" cy="309434"/>
              </a:xfrm>
            </p:grpSpPr>
            <p:sp>
              <p:nvSpPr>
                <p:cNvPr id="227" name="TextBox 226">
                  <a:extLst>
                    <a:ext uri="{FF2B5EF4-FFF2-40B4-BE49-F238E27FC236}">
                      <a16:creationId xmlns:a16="http://schemas.microsoft.com/office/drawing/2014/main" id="{CAFFDB5F-0F17-27BB-23B1-0F9EBC4DCEF3}"/>
                    </a:ext>
                  </a:extLst>
                </p:cNvPr>
                <p:cNvSpPr txBox="1"/>
                <p:nvPr/>
              </p:nvSpPr>
              <p:spPr>
                <a:xfrm>
                  <a:off x="2113845" y="5974963"/>
                  <a:ext cx="399430" cy="2176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Lora" pitchFamily="2" charset="0"/>
                      <a:ea typeface="+mn-ea"/>
                      <a:cs typeface="Segoe UI" panose="020B0502040204020203" pitchFamily="34" charset="0"/>
                    </a:rPr>
                    <a:t>Date</a:t>
                  </a:r>
                </a:p>
              </p:txBody>
            </p:sp>
            <p:cxnSp>
              <p:nvCxnSpPr>
                <p:cNvPr id="228" name="Straight Connector 227">
                  <a:extLst>
                    <a:ext uri="{FF2B5EF4-FFF2-40B4-BE49-F238E27FC236}">
                      <a16:creationId xmlns:a16="http://schemas.microsoft.com/office/drawing/2014/main" id="{702E1683-7F2F-FEED-0071-371B1175CD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54150" y="5883164"/>
                  <a:ext cx="171881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4" name="Group 223">
                <a:extLst>
                  <a:ext uri="{FF2B5EF4-FFF2-40B4-BE49-F238E27FC236}">
                    <a16:creationId xmlns:a16="http://schemas.microsoft.com/office/drawing/2014/main" id="{09B18B65-1150-8004-87A7-C59223ECBF40}"/>
                  </a:ext>
                </a:extLst>
              </p:cNvPr>
              <p:cNvGrpSpPr/>
              <p:nvPr/>
            </p:nvGrpSpPr>
            <p:grpSpPr>
              <a:xfrm>
                <a:off x="7401837" y="5986168"/>
                <a:ext cx="1718818" cy="309434"/>
                <a:chOff x="1454150" y="5883164"/>
                <a:chExt cx="1718818" cy="309434"/>
              </a:xfrm>
            </p:grpSpPr>
            <p:sp>
              <p:nvSpPr>
                <p:cNvPr id="225" name="TextBox 224">
                  <a:extLst>
                    <a:ext uri="{FF2B5EF4-FFF2-40B4-BE49-F238E27FC236}">
                      <a16:creationId xmlns:a16="http://schemas.microsoft.com/office/drawing/2014/main" id="{EBDE38C5-EA97-D0AA-28AD-FC19A886D264}"/>
                    </a:ext>
                  </a:extLst>
                </p:cNvPr>
                <p:cNvSpPr txBox="1"/>
                <p:nvPr/>
              </p:nvSpPr>
              <p:spPr>
                <a:xfrm>
                  <a:off x="1906572" y="5974963"/>
                  <a:ext cx="813973" cy="2176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Lora" pitchFamily="2" charset="0"/>
                      <a:ea typeface="+mn-ea"/>
                      <a:cs typeface="Segoe UI" panose="020B0502040204020203" pitchFamily="34" charset="0"/>
                    </a:rPr>
                    <a:t>Signature</a:t>
                  </a:r>
                </a:p>
              </p:txBody>
            </p: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879D0842-E4E8-6ECC-6B27-5699689F1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54150" y="5883164"/>
                  <a:ext cx="171881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F12E68-3D24-513B-FC43-984D76A5C1D5}"/>
              </a:ext>
            </a:extLst>
          </p:cNvPr>
          <p:cNvSpPr/>
          <p:nvPr/>
        </p:nvSpPr>
        <p:spPr>
          <a:xfrm>
            <a:off x="0" y="5125328"/>
            <a:ext cx="2556722" cy="1732670"/>
          </a:xfrm>
          <a:custGeom>
            <a:avLst/>
            <a:gdLst>
              <a:gd name="connsiteX0" fmla="*/ 1066133 w 1066133"/>
              <a:gd name="connsiteY0" fmla="*/ 908265 h 908208"/>
              <a:gd name="connsiteX1" fmla="*/ 0 w 1066133"/>
              <a:gd name="connsiteY1" fmla="*/ 908265 h 908208"/>
              <a:gd name="connsiteX2" fmla="*/ 0 w 1066133"/>
              <a:gd name="connsiteY2" fmla="*/ 57 h 908208"/>
              <a:gd name="connsiteX3" fmla="*/ 1066133 w 1066133"/>
              <a:gd name="connsiteY3" fmla="*/ 908265 h 9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6133" h="908208">
                <a:moveTo>
                  <a:pt x="1066133" y="908265"/>
                </a:moveTo>
                <a:lnTo>
                  <a:pt x="0" y="908265"/>
                </a:lnTo>
                <a:lnTo>
                  <a:pt x="0" y="57"/>
                </a:lnTo>
                <a:cubicBezTo>
                  <a:pt x="194501" y="259994"/>
                  <a:pt x="557689" y="667188"/>
                  <a:pt x="1066133" y="908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52D5C8F-FD85-7D65-7B1F-EC9F5DE84894}"/>
              </a:ext>
            </a:extLst>
          </p:cNvPr>
          <p:cNvSpPr/>
          <p:nvPr/>
        </p:nvSpPr>
        <p:spPr>
          <a:xfrm>
            <a:off x="0" y="5596884"/>
            <a:ext cx="1799732" cy="1261114"/>
          </a:xfrm>
          <a:custGeom>
            <a:avLst/>
            <a:gdLst>
              <a:gd name="connsiteX0" fmla="*/ 750475 w 750474"/>
              <a:gd name="connsiteY0" fmla="*/ 661092 h 661034"/>
              <a:gd name="connsiteX1" fmla="*/ 0 w 750474"/>
              <a:gd name="connsiteY1" fmla="*/ 661092 h 661034"/>
              <a:gd name="connsiteX2" fmla="*/ 0 w 750474"/>
              <a:gd name="connsiteY2" fmla="*/ 57 h 661034"/>
              <a:gd name="connsiteX3" fmla="*/ 750475 w 750474"/>
              <a:gd name="connsiteY3" fmla="*/ 661092 h 66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474" h="661034">
                <a:moveTo>
                  <a:pt x="750475" y="661092"/>
                </a:moveTo>
                <a:lnTo>
                  <a:pt x="0" y="661092"/>
                </a:lnTo>
                <a:lnTo>
                  <a:pt x="0" y="57"/>
                </a:lnTo>
                <a:cubicBezTo>
                  <a:pt x="172593" y="208273"/>
                  <a:pt x="425387" y="464115"/>
                  <a:pt x="750475" y="6610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7B7F328-4553-229C-3853-E7994DB7C8AF}"/>
              </a:ext>
            </a:extLst>
          </p:cNvPr>
          <p:cNvSpPr/>
          <p:nvPr/>
        </p:nvSpPr>
        <p:spPr>
          <a:xfrm>
            <a:off x="0" y="6267056"/>
            <a:ext cx="1691689" cy="590942"/>
          </a:xfrm>
          <a:custGeom>
            <a:avLst/>
            <a:gdLst>
              <a:gd name="connsiteX0" fmla="*/ 705422 w 705421"/>
              <a:gd name="connsiteY0" fmla="*/ 309809 h 309752"/>
              <a:gd name="connsiteX1" fmla="*/ 0 w 705421"/>
              <a:gd name="connsiteY1" fmla="*/ 309809 h 309752"/>
              <a:gd name="connsiteX2" fmla="*/ 0 w 705421"/>
              <a:gd name="connsiteY2" fmla="*/ 57 h 309752"/>
              <a:gd name="connsiteX3" fmla="*/ 705422 w 705421"/>
              <a:gd name="connsiteY3" fmla="*/ 309809 h 3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5421" h="309752">
                <a:moveTo>
                  <a:pt x="705422" y="309809"/>
                </a:moveTo>
                <a:lnTo>
                  <a:pt x="0" y="309809"/>
                </a:lnTo>
                <a:lnTo>
                  <a:pt x="0" y="57"/>
                </a:lnTo>
                <a:cubicBezTo>
                  <a:pt x="193834" y="117881"/>
                  <a:pt x="433864" y="235419"/>
                  <a:pt x="705422" y="30980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31EB1B2-3C0E-6A03-65C4-6F663F2B0768}"/>
              </a:ext>
            </a:extLst>
          </p:cNvPr>
          <p:cNvSpPr/>
          <p:nvPr/>
        </p:nvSpPr>
        <p:spPr>
          <a:xfrm>
            <a:off x="0" y="0"/>
            <a:ext cx="12192000" cy="6857998"/>
          </a:xfrm>
          <a:custGeom>
            <a:avLst/>
            <a:gdLst>
              <a:gd name="connsiteX0" fmla="*/ 5083969 w 5083968"/>
              <a:gd name="connsiteY0" fmla="*/ 57 h 3594734"/>
              <a:gd name="connsiteX1" fmla="*/ 5083969 w 5083968"/>
              <a:gd name="connsiteY1" fmla="*/ 3594792 h 3594734"/>
              <a:gd name="connsiteX2" fmla="*/ 3396139 w 5083968"/>
              <a:gd name="connsiteY2" fmla="*/ 3594792 h 3594734"/>
              <a:gd name="connsiteX3" fmla="*/ 5051870 w 5083968"/>
              <a:gd name="connsiteY3" fmla="*/ 1588827 h 3594734"/>
              <a:gd name="connsiteX4" fmla="*/ 2942463 w 5083968"/>
              <a:gd name="connsiteY4" fmla="*/ 26346 h 3594734"/>
              <a:gd name="connsiteX5" fmla="*/ 1316069 w 5083968"/>
              <a:gd name="connsiteY5" fmla="*/ 738625 h 3594734"/>
              <a:gd name="connsiteX6" fmla="*/ 0 w 5083968"/>
              <a:gd name="connsiteY6" fmla="*/ 779392 h 3594734"/>
              <a:gd name="connsiteX7" fmla="*/ 0 w 5083968"/>
              <a:gd name="connsiteY7" fmla="*/ 57 h 359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3968" h="3594734">
                <a:moveTo>
                  <a:pt x="5083969" y="57"/>
                </a:moveTo>
                <a:lnTo>
                  <a:pt x="5083969" y="3594792"/>
                </a:lnTo>
                <a:lnTo>
                  <a:pt x="3396139" y="3594792"/>
                </a:lnTo>
                <a:cubicBezTo>
                  <a:pt x="3561398" y="3568217"/>
                  <a:pt x="5149977" y="3164452"/>
                  <a:pt x="5051870" y="1588827"/>
                </a:cubicBezTo>
                <a:cubicBezTo>
                  <a:pt x="4989577" y="586892"/>
                  <a:pt x="3743801" y="57"/>
                  <a:pt x="2942463" y="26346"/>
                </a:cubicBezTo>
                <a:cubicBezTo>
                  <a:pt x="2268950" y="48444"/>
                  <a:pt x="2079784" y="468972"/>
                  <a:pt x="1316069" y="738625"/>
                </a:cubicBezTo>
                <a:cubicBezTo>
                  <a:pt x="794671" y="922743"/>
                  <a:pt x="316801" y="947318"/>
                  <a:pt x="0" y="779392"/>
                </a:cubicBezTo>
                <a:lnTo>
                  <a:pt x="0" y="5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54AF82-63B1-1D91-EA6D-6E9CEC0B0F8B}"/>
              </a:ext>
            </a:extLst>
          </p:cNvPr>
          <p:cNvSpPr/>
          <p:nvPr/>
        </p:nvSpPr>
        <p:spPr>
          <a:xfrm>
            <a:off x="0" y="0"/>
            <a:ext cx="5387550" cy="987241"/>
          </a:xfrm>
          <a:custGeom>
            <a:avLst/>
            <a:gdLst>
              <a:gd name="connsiteX0" fmla="*/ 2246567 w 2246566"/>
              <a:gd name="connsiteY0" fmla="*/ 57 h 517479"/>
              <a:gd name="connsiteX1" fmla="*/ 2052638 w 2246566"/>
              <a:gd name="connsiteY1" fmla="*/ 157314 h 517479"/>
              <a:gd name="connsiteX2" fmla="*/ 765810 w 2246566"/>
              <a:gd name="connsiteY2" fmla="*/ 516026 h 517479"/>
              <a:gd name="connsiteX3" fmla="*/ 0 w 2246566"/>
              <a:gd name="connsiteY3" fmla="*/ 309619 h 517479"/>
              <a:gd name="connsiteX4" fmla="*/ 0 w 2246566"/>
              <a:gd name="connsiteY4" fmla="*/ 57 h 517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6566" h="517479">
                <a:moveTo>
                  <a:pt x="2246567" y="57"/>
                </a:moveTo>
                <a:cubicBezTo>
                  <a:pt x="2187216" y="58685"/>
                  <a:pt x="2122265" y="111356"/>
                  <a:pt x="2052638" y="157314"/>
                </a:cubicBezTo>
                <a:cubicBezTo>
                  <a:pt x="1844040" y="294760"/>
                  <a:pt x="1381125" y="538981"/>
                  <a:pt x="765810" y="516026"/>
                </a:cubicBezTo>
                <a:cubicBezTo>
                  <a:pt x="404336" y="502596"/>
                  <a:pt x="149066" y="395630"/>
                  <a:pt x="0" y="309619"/>
                </a:cubicBezTo>
                <a:lnTo>
                  <a:pt x="0" y="5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31FC9E3-561C-F98F-9588-AA4C7B8BFF8A}"/>
              </a:ext>
            </a:extLst>
          </p:cNvPr>
          <p:cNvSpPr/>
          <p:nvPr/>
        </p:nvSpPr>
        <p:spPr>
          <a:xfrm>
            <a:off x="775262" y="0"/>
            <a:ext cx="4562719" cy="495127"/>
          </a:xfrm>
          <a:custGeom>
            <a:avLst/>
            <a:gdLst>
              <a:gd name="connsiteX0" fmla="*/ 0 w 1902618"/>
              <a:gd name="connsiteY0" fmla="*/ 57 h 259529"/>
              <a:gd name="connsiteX1" fmla="*/ 1027652 w 1902618"/>
              <a:gd name="connsiteY1" fmla="*/ 258851 h 259529"/>
              <a:gd name="connsiteX2" fmla="*/ 1902619 w 1902618"/>
              <a:gd name="connsiteY2" fmla="*/ 57 h 25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2618" h="259529">
                <a:moveTo>
                  <a:pt x="0" y="57"/>
                </a:moveTo>
                <a:cubicBezTo>
                  <a:pt x="0" y="57"/>
                  <a:pt x="483108" y="275615"/>
                  <a:pt x="1027652" y="258851"/>
                </a:cubicBezTo>
                <a:cubicBezTo>
                  <a:pt x="1381697" y="247707"/>
                  <a:pt x="1713548" y="101307"/>
                  <a:pt x="1902619" y="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CACF4C9-6991-DB8D-EB97-6A1BB28FE537}"/>
              </a:ext>
            </a:extLst>
          </p:cNvPr>
          <p:cNvSpPr/>
          <p:nvPr/>
        </p:nvSpPr>
        <p:spPr>
          <a:xfrm>
            <a:off x="9595762" y="0"/>
            <a:ext cx="2596238" cy="1910390"/>
          </a:xfrm>
          <a:custGeom>
            <a:avLst/>
            <a:gdLst>
              <a:gd name="connsiteX0" fmla="*/ 1082612 w 1082611"/>
              <a:gd name="connsiteY0" fmla="*/ 57 h 1001363"/>
              <a:gd name="connsiteX1" fmla="*/ 1082612 w 1082611"/>
              <a:gd name="connsiteY1" fmla="*/ 1001420 h 1001363"/>
              <a:gd name="connsiteX2" fmla="*/ 854869 w 1082611"/>
              <a:gd name="connsiteY2" fmla="*/ 443541 h 1001363"/>
              <a:gd name="connsiteX3" fmla="*/ 0 w 1082611"/>
              <a:gd name="connsiteY3" fmla="*/ 57 h 100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2611" h="1001363">
                <a:moveTo>
                  <a:pt x="1082612" y="57"/>
                </a:moveTo>
                <a:lnTo>
                  <a:pt x="1082612" y="1001420"/>
                </a:lnTo>
                <a:cubicBezTo>
                  <a:pt x="1046893" y="809682"/>
                  <a:pt x="978408" y="609657"/>
                  <a:pt x="854869" y="443541"/>
                </a:cubicBezTo>
                <a:cubicBezTo>
                  <a:pt x="685895" y="216179"/>
                  <a:pt x="331089" y="80352"/>
                  <a:pt x="0" y="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8A3C424-FF1F-18EF-CF2A-64B11896369C}"/>
              </a:ext>
            </a:extLst>
          </p:cNvPr>
          <p:cNvSpPr/>
          <p:nvPr/>
        </p:nvSpPr>
        <p:spPr>
          <a:xfrm>
            <a:off x="10996443" y="0"/>
            <a:ext cx="1195557" cy="1910390"/>
          </a:xfrm>
          <a:custGeom>
            <a:avLst/>
            <a:gdLst>
              <a:gd name="connsiteX0" fmla="*/ 498538 w 498538"/>
              <a:gd name="connsiteY0" fmla="*/ 57 h 1001363"/>
              <a:gd name="connsiteX1" fmla="*/ 498538 w 498538"/>
              <a:gd name="connsiteY1" fmla="*/ 1001420 h 1001363"/>
              <a:gd name="connsiteX2" fmla="*/ 270796 w 498538"/>
              <a:gd name="connsiteY2" fmla="*/ 289521 h 1001363"/>
              <a:gd name="connsiteX3" fmla="*/ 0 w 498538"/>
              <a:gd name="connsiteY3" fmla="*/ 57 h 100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538" h="1001363">
                <a:moveTo>
                  <a:pt x="498538" y="57"/>
                </a:moveTo>
                <a:lnTo>
                  <a:pt x="498538" y="1001420"/>
                </a:lnTo>
                <a:cubicBezTo>
                  <a:pt x="462820" y="756913"/>
                  <a:pt x="394335" y="501643"/>
                  <a:pt x="270796" y="289521"/>
                </a:cubicBezTo>
                <a:cubicBezTo>
                  <a:pt x="204788" y="176079"/>
                  <a:pt x="110395" y="80543"/>
                  <a:pt x="0" y="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21B6847-80BF-EFD8-C1E1-50BC4DFF4266}"/>
              </a:ext>
            </a:extLst>
          </p:cNvPr>
          <p:cNvSpPr/>
          <p:nvPr/>
        </p:nvSpPr>
        <p:spPr>
          <a:xfrm>
            <a:off x="9595762" y="4947608"/>
            <a:ext cx="2596238" cy="1910390"/>
          </a:xfrm>
          <a:custGeom>
            <a:avLst/>
            <a:gdLst>
              <a:gd name="connsiteX0" fmla="*/ 1082612 w 1082611"/>
              <a:gd name="connsiteY0" fmla="*/ 1001420 h 1001363"/>
              <a:gd name="connsiteX1" fmla="*/ 1082612 w 1082611"/>
              <a:gd name="connsiteY1" fmla="*/ 57 h 1001363"/>
              <a:gd name="connsiteX2" fmla="*/ 854869 w 1082611"/>
              <a:gd name="connsiteY2" fmla="*/ 557936 h 1001363"/>
              <a:gd name="connsiteX3" fmla="*/ 0 w 1082611"/>
              <a:gd name="connsiteY3" fmla="*/ 1001420 h 100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2611" h="1001363">
                <a:moveTo>
                  <a:pt x="1082612" y="1001420"/>
                </a:moveTo>
                <a:lnTo>
                  <a:pt x="1082612" y="57"/>
                </a:lnTo>
                <a:cubicBezTo>
                  <a:pt x="1046512" y="191700"/>
                  <a:pt x="978408" y="391725"/>
                  <a:pt x="854869" y="557936"/>
                </a:cubicBezTo>
                <a:cubicBezTo>
                  <a:pt x="685895" y="785298"/>
                  <a:pt x="330994" y="921220"/>
                  <a:pt x="0" y="100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34105E-3340-C660-D655-CAF078C37577}"/>
              </a:ext>
            </a:extLst>
          </p:cNvPr>
          <p:cNvSpPr/>
          <p:nvPr/>
        </p:nvSpPr>
        <p:spPr>
          <a:xfrm>
            <a:off x="10996443" y="4947608"/>
            <a:ext cx="1195557" cy="1910390"/>
          </a:xfrm>
          <a:custGeom>
            <a:avLst/>
            <a:gdLst>
              <a:gd name="connsiteX0" fmla="*/ 498538 w 498538"/>
              <a:gd name="connsiteY0" fmla="*/ 1001420 h 1001363"/>
              <a:gd name="connsiteX1" fmla="*/ 498538 w 498538"/>
              <a:gd name="connsiteY1" fmla="*/ 57 h 1001363"/>
              <a:gd name="connsiteX2" fmla="*/ 270796 w 498538"/>
              <a:gd name="connsiteY2" fmla="*/ 711860 h 1001363"/>
              <a:gd name="connsiteX3" fmla="*/ 0 w 498538"/>
              <a:gd name="connsiteY3" fmla="*/ 1001420 h 100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538" h="1001363">
                <a:moveTo>
                  <a:pt x="498538" y="1001420"/>
                </a:moveTo>
                <a:lnTo>
                  <a:pt x="498538" y="57"/>
                </a:lnTo>
                <a:cubicBezTo>
                  <a:pt x="462820" y="244563"/>
                  <a:pt x="394335" y="499929"/>
                  <a:pt x="270796" y="711860"/>
                </a:cubicBezTo>
                <a:cubicBezTo>
                  <a:pt x="204788" y="825398"/>
                  <a:pt x="110395" y="921410"/>
                  <a:pt x="0" y="100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52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3">
            <a:extLst>
              <a:ext uri="{FF2B5EF4-FFF2-40B4-BE49-F238E27FC236}">
                <a16:creationId xmlns:a16="http://schemas.microsoft.com/office/drawing/2014/main" id="{EA412273-2CDD-622E-5EC5-6E8AF4A8DAFF}"/>
              </a:ext>
            </a:extLst>
          </p:cNvPr>
          <p:cNvGrpSpPr/>
          <p:nvPr/>
        </p:nvGrpSpPr>
        <p:grpSpPr>
          <a:xfrm>
            <a:off x="442791" y="427294"/>
            <a:ext cx="11306418" cy="6003412"/>
            <a:chOff x="1607168" y="307019"/>
            <a:chExt cx="8977662" cy="6249023"/>
          </a:xfrm>
          <a:solidFill>
            <a:srgbClr val="F0C421"/>
          </a:solidFill>
        </p:grpSpPr>
        <p:grpSp>
          <p:nvGrpSpPr>
            <p:cNvPr id="3" name="Graphic 3">
              <a:extLst>
                <a:ext uri="{FF2B5EF4-FFF2-40B4-BE49-F238E27FC236}">
                  <a16:creationId xmlns:a16="http://schemas.microsoft.com/office/drawing/2014/main" id="{103FD84B-8725-A180-E487-BBF2C2F84CF4}"/>
                </a:ext>
              </a:extLst>
            </p:cNvPr>
            <p:cNvGrpSpPr/>
            <p:nvPr/>
          </p:nvGrpSpPr>
          <p:grpSpPr>
            <a:xfrm>
              <a:off x="1945278" y="494723"/>
              <a:ext cx="6239781" cy="15403"/>
              <a:chOff x="1945278" y="494723"/>
              <a:chExt cx="6239781" cy="15403"/>
            </a:xfrm>
            <a:solidFill>
              <a:srgbClr val="F0C421"/>
            </a:solidFill>
          </p:grpSpPr>
          <p:grpSp>
            <p:nvGrpSpPr>
              <p:cNvPr id="172" name="Graphic 3">
                <a:extLst>
                  <a:ext uri="{FF2B5EF4-FFF2-40B4-BE49-F238E27FC236}">
                    <a16:creationId xmlns:a16="http://schemas.microsoft.com/office/drawing/2014/main" id="{ADF427A1-5688-14AC-EA4A-AA10B25E66DE}"/>
                  </a:ext>
                </a:extLst>
              </p:cNvPr>
              <p:cNvGrpSpPr/>
              <p:nvPr/>
            </p:nvGrpSpPr>
            <p:grpSpPr>
              <a:xfrm>
                <a:off x="1945278" y="494723"/>
                <a:ext cx="2763407" cy="15403"/>
                <a:chOff x="1945278" y="494723"/>
                <a:chExt cx="2763407" cy="15403"/>
              </a:xfrm>
              <a:solidFill>
                <a:srgbClr val="F0C421"/>
              </a:solidFill>
            </p:grpSpPr>
            <p:sp>
              <p:nvSpPr>
                <p:cNvPr id="177" name="Freeform: Shape 176">
                  <a:extLst>
                    <a:ext uri="{FF2B5EF4-FFF2-40B4-BE49-F238E27FC236}">
                      <a16:creationId xmlns:a16="http://schemas.microsoft.com/office/drawing/2014/main" id="{52D032D0-56B6-51A7-862E-B7E1D0DF193D}"/>
                    </a:ext>
                  </a:extLst>
                </p:cNvPr>
                <p:cNvSpPr/>
                <p:nvPr/>
              </p:nvSpPr>
              <p:spPr>
                <a:xfrm>
                  <a:off x="1945278" y="494723"/>
                  <a:ext cx="1374771" cy="15403"/>
                </a:xfrm>
                <a:custGeom>
                  <a:avLst/>
                  <a:gdLst>
                    <a:gd name="connsiteX0" fmla="*/ 1367070 w 1374771"/>
                    <a:gd name="connsiteY0" fmla="*/ 15404 h 15403"/>
                    <a:gd name="connsiteX1" fmla="*/ 1374772 w 1374771"/>
                    <a:gd name="connsiteY1" fmla="*/ 7702 h 15403"/>
                    <a:gd name="connsiteX2" fmla="*/ 1367070 w 1374771"/>
                    <a:gd name="connsiteY2" fmla="*/ 0 h 15403"/>
                    <a:gd name="connsiteX3" fmla="*/ 1359368 w 1374771"/>
                    <a:gd name="connsiteY3" fmla="*/ 7702 h 15403"/>
                    <a:gd name="connsiteX4" fmla="*/ 1367070 w 1374771"/>
                    <a:gd name="connsiteY4" fmla="*/ 15404 h 15403"/>
                    <a:gd name="connsiteX5" fmla="*/ 1367070 w 1374771"/>
                    <a:gd name="connsiteY5" fmla="*/ 15404 h 15403"/>
                    <a:gd name="connsiteX6" fmla="*/ 1336153 w 1374771"/>
                    <a:gd name="connsiteY6" fmla="*/ 15404 h 15403"/>
                    <a:gd name="connsiteX7" fmla="*/ 1343855 w 1374771"/>
                    <a:gd name="connsiteY7" fmla="*/ 7702 h 15403"/>
                    <a:gd name="connsiteX8" fmla="*/ 1336153 w 1374771"/>
                    <a:gd name="connsiteY8" fmla="*/ 0 h 15403"/>
                    <a:gd name="connsiteX9" fmla="*/ 1328451 w 1374771"/>
                    <a:gd name="connsiteY9" fmla="*/ 7702 h 15403"/>
                    <a:gd name="connsiteX10" fmla="*/ 1336153 w 1374771"/>
                    <a:gd name="connsiteY10" fmla="*/ 15404 h 15403"/>
                    <a:gd name="connsiteX11" fmla="*/ 1336153 w 1374771"/>
                    <a:gd name="connsiteY11" fmla="*/ 15404 h 15403"/>
                    <a:gd name="connsiteX12" fmla="*/ 1305236 w 1374771"/>
                    <a:gd name="connsiteY12" fmla="*/ 15404 h 15403"/>
                    <a:gd name="connsiteX13" fmla="*/ 1312938 w 1374771"/>
                    <a:gd name="connsiteY13" fmla="*/ 7702 h 15403"/>
                    <a:gd name="connsiteX14" fmla="*/ 1305236 w 1374771"/>
                    <a:gd name="connsiteY14" fmla="*/ 0 h 15403"/>
                    <a:gd name="connsiteX15" fmla="*/ 1297534 w 1374771"/>
                    <a:gd name="connsiteY15" fmla="*/ 7702 h 15403"/>
                    <a:gd name="connsiteX16" fmla="*/ 1305236 w 1374771"/>
                    <a:gd name="connsiteY16" fmla="*/ 15404 h 15403"/>
                    <a:gd name="connsiteX17" fmla="*/ 1305236 w 1374771"/>
                    <a:gd name="connsiteY17" fmla="*/ 15404 h 15403"/>
                    <a:gd name="connsiteX18" fmla="*/ 1274319 w 1374771"/>
                    <a:gd name="connsiteY18" fmla="*/ 15404 h 15403"/>
                    <a:gd name="connsiteX19" fmla="*/ 1282020 w 1374771"/>
                    <a:gd name="connsiteY19" fmla="*/ 7702 h 15403"/>
                    <a:gd name="connsiteX20" fmla="*/ 1274319 w 1374771"/>
                    <a:gd name="connsiteY20" fmla="*/ 0 h 15403"/>
                    <a:gd name="connsiteX21" fmla="*/ 1266617 w 1374771"/>
                    <a:gd name="connsiteY21" fmla="*/ 7702 h 15403"/>
                    <a:gd name="connsiteX22" fmla="*/ 1274319 w 1374771"/>
                    <a:gd name="connsiteY22" fmla="*/ 15404 h 15403"/>
                    <a:gd name="connsiteX23" fmla="*/ 1274319 w 1374771"/>
                    <a:gd name="connsiteY23" fmla="*/ 15404 h 15403"/>
                    <a:gd name="connsiteX24" fmla="*/ 1243401 w 1374771"/>
                    <a:gd name="connsiteY24" fmla="*/ 15404 h 15403"/>
                    <a:gd name="connsiteX25" fmla="*/ 1251103 w 1374771"/>
                    <a:gd name="connsiteY25" fmla="*/ 7702 h 15403"/>
                    <a:gd name="connsiteX26" fmla="*/ 1243401 w 1374771"/>
                    <a:gd name="connsiteY26" fmla="*/ 0 h 15403"/>
                    <a:gd name="connsiteX27" fmla="*/ 1235699 w 1374771"/>
                    <a:gd name="connsiteY27" fmla="*/ 7702 h 15403"/>
                    <a:gd name="connsiteX28" fmla="*/ 1243401 w 1374771"/>
                    <a:gd name="connsiteY28" fmla="*/ 15404 h 15403"/>
                    <a:gd name="connsiteX29" fmla="*/ 1243401 w 1374771"/>
                    <a:gd name="connsiteY29" fmla="*/ 15404 h 15403"/>
                    <a:gd name="connsiteX30" fmla="*/ 1212594 w 1374771"/>
                    <a:gd name="connsiteY30" fmla="*/ 15404 h 15403"/>
                    <a:gd name="connsiteX31" fmla="*/ 1220296 w 1374771"/>
                    <a:gd name="connsiteY31" fmla="*/ 7702 h 15403"/>
                    <a:gd name="connsiteX32" fmla="*/ 1212594 w 1374771"/>
                    <a:gd name="connsiteY32" fmla="*/ 0 h 15403"/>
                    <a:gd name="connsiteX33" fmla="*/ 1204892 w 1374771"/>
                    <a:gd name="connsiteY33" fmla="*/ 7702 h 15403"/>
                    <a:gd name="connsiteX34" fmla="*/ 1212594 w 1374771"/>
                    <a:gd name="connsiteY34" fmla="*/ 15404 h 15403"/>
                    <a:gd name="connsiteX35" fmla="*/ 1212594 w 1374771"/>
                    <a:gd name="connsiteY35" fmla="*/ 15404 h 15403"/>
                    <a:gd name="connsiteX36" fmla="*/ 1181677 w 1374771"/>
                    <a:gd name="connsiteY36" fmla="*/ 15404 h 15403"/>
                    <a:gd name="connsiteX37" fmla="*/ 1189379 w 1374771"/>
                    <a:gd name="connsiteY37" fmla="*/ 7702 h 15403"/>
                    <a:gd name="connsiteX38" fmla="*/ 1181677 w 1374771"/>
                    <a:gd name="connsiteY38" fmla="*/ 0 h 15403"/>
                    <a:gd name="connsiteX39" fmla="*/ 1173975 w 1374771"/>
                    <a:gd name="connsiteY39" fmla="*/ 7702 h 15403"/>
                    <a:gd name="connsiteX40" fmla="*/ 1181677 w 1374771"/>
                    <a:gd name="connsiteY40" fmla="*/ 15404 h 15403"/>
                    <a:gd name="connsiteX41" fmla="*/ 1181677 w 1374771"/>
                    <a:gd name="connsiteY41" fmla="*/ 15404 h 15403"/>
                    <a:gd name="connsiteX42" fmla="*/ 1150759 w 1374771"/>
                    <a:gd name="connsiteY42" fmla="*/ 15404 h 15403"/>
                    <a:gd name="connsiteX43" fmla="*/ 1158461 w 1374771"/>
                    <a:gd name="connsiteY43" fmla="*/ 7702 h 15403"/>
                    <a:gd name="connsiteX44" fmla="*/ 1150759 w 1374771"/>
                    <a:gd name="connsiteY44" fmla="*/ 0 h 15403"/>
                    <a:gd name="connsiteX45" fmla="*/ 1143058 w 1374771"/>
                    <a:gd name="connsiteY45" fmla="*/ 7702 h 15403"/>
                    <a:gd name="connsiteX46" fmla="*/ 1150759 w 1374771"/>
                    <a:gd name="connsiteY46" fmla="*/ 15404 h 15403"/>
                    <a:gd name="connsiteX47" fmla="*/ 1150759 w 1374771"/>
                    <a:gd name="connsiteY47" fmla="*/ 15404 h 15403"/>
                    <a:gd name="connsiteX48" fmla="*/ 1119842 w 1374771"/>
                    <a:gd name="connsiteY48" fmla="*/ 15404 h 15403"/>
                    <a:gd name="connsiteX49" fmla="*/ 1127544 w 1374771"/>
                    <a:gd name="connsiteY49" fmla="*/ 7702 h 15403"/>
                    <a:gd name="connsiteX50" fmla="*/ 1119842 w 1374771"/>
                    <a:gd name="connsiteY50" fmla="*/ 0 h 15403"/>
                    <a:gd name="connsiteX51" fmla="*/ 1112141 w 1374771"/>
                    <a:gd name="connsiteY51" fmla="*/ 7702 h 15403"/>
                    <a:gd name="connsiteX52" fmla="*/ 1119842 w 1374771"/>
                    <a:gd name="connsiteY52" fmla="*/ 15404 h 15403"/>
                    <a:gd name="connsiteX53" fmla="*/ 1119842 w 1374771"/>
                    <a:gd name="connsiteY53" fmla="*/ 15404 h 15403"/>
                    <a:gd name="connsiteX54" fmla="*/ 1088925 w 1374771"/>
                    <a:gd name="connsiteY54" fmla="*/ 15404 h 15403"/>
                    <a:gd name="connsiteX55" fmla="*/ 1096627 w 1374771"/>
                    <a:gd name="connsiteY55" fmla="*/ 7702 h 15403"/>
                    <a:gd name="connsiteX56" fmla="*/ 1088925 w 1374771"/>
                    <a:gd name="connsiteY56" fmla="*/ 0 h 15403"/>
                    <a:gd name="connsiteX57" fmla="*/ 1081223 w 1374771"/>
                    <a:gd name="connsiteY57" fmla="*/ 7702 h 15403"/>
                    <a:gd name="connsiteX58" fmla="*/ 1088925 w 1374771"/>
                    <a:gd name="connsiteY58" fmla="*/ 15404 h 15403"/>
                    <a:gd name="connsiteX59" fmla="*/ 1088925 w 1374771"/>
                    <a:gd name="connsiteY59" fmla="*/ 15404 h 15403"/>
                    <a:gd name="connsiteX60" fmla="*/ 1058118 w 1374771"/>
                    <a:gd name="connsiteY60" fmla="*/ 15404 h 15403"/>
                    <a:gd name="connsiteX61" fmla="*/ 1065820 w 1374771"/>
                    <a:gd name="connsiteY61" fmla="*/ 7702 h 15403"/>
                    <a:gd name="connsiteX62" fmla="*/ 1058118 w 1374771"/>
                    <a:gd name="connsiteY62" fmla="*/ 0 h 15403"/>
                    <a:gd name="connsiteX63" fmla="*/ 1050416 w 1374771"/>
                    <a:gd name="connsiteY63" fmla="*/ 7702 h 15403"/>
                    <a:gd name="connsiteX64" fmla="*/ 1058118 w 1374771"/>
                    <a:gd name="connsiteY64" fmla="*/ 15404 h 15403"/>
                    <a:gd name="connsiteX65" fmla="*/ 1058118 w 1374771"/>
                    <a:gd name="connsiteY65" fmla="*/ 15404 h 15403"/>
                    <a:gd name="connsiteX66" fmla="*/ 1027201 w 1374771"/>
                    <a:gd name="connsiteY66" fmla="*/ 15404 h 15403"/>
                    <a:gd name="connsiteX67" fmla="*/ 1034902 w 1374771"/>
                    <a:gd name="connsiteY67" fmla="*/ 7702 h 15403"/>
                    <a:gd name="connsiteX68" fmla="*/ 1027201 w 1374771"/>
                    <a:gd name="connsiteY68" fmla="*/ 0 h 15403"/>
                    <a:gd name="connsiteX69" fmla="*/ 1019499 w 1374771"/>
                    <a:gd name="connsiteY69" fmla="*/ 7702 h 15403"/>
                    <a:gd name="connsiteX70" fmla="*/ 1027201 w 1374771"/>
                    <a:gd name="connsiteY70" fmla="*/ 15404 h 15403"/>
                    <a:gd name="connsiteX71" fmla="*/ 1027201 w 1374771"/>
                    <a:gd name="connsiteY71" fmla="*/ 15404 h 15403"/>
                    <a:gd name="connsiteX72" fmla="*/ 996283 w 1374771"/>
                    <a:gd name="connsiteY72" fmla="*/ 15404 h 15403"/>
                    <a:gd name="connsiteX73" fmla="*/ 1003985 w 1374771"/>
                    <a:gd name="connsiteY73" fmla="*/ 7702 h 15403"/>
                    <a:gd name="connsiteX74" fmla="*/ 996283 w 1374771"/>
                    <a:gd name="connsiteY74" fmla="*/ 0 h 15403"/>
                    <a:gd name="connsiteX75" fmla="*/ 988582 w 1374771"/>
                    <a:gd name="connsiteY75" fmla="*/ 7702 h 15403"/>
                    <a:gd name="connsiteX76" fmla="*/ 996283 w 1374771"/>
                    <a:gd name="connsiteY76" fmla="*/ 15404 h 15403"/>
                    <a:gd name="connsiteX77" fmla="*/ 996283 w 1374771"/>
                    <a:gd name="connsiteY77" fmla="*/ 15404 h 15403"/>
                    <a:gd name="connsiteX78" fmla="*/ 965366 w 1374771"/>
                    <a:gd name="connsiteY78" fmla="*/ 15404 h 15403"/>
                    <a:gd name="connsiteX79" fmla="*/ 973068 w 1374771"/>
                    <a:gd name="connsiteY79" fmla="*/ 7702 h 15403"/>
                    <a:gd name="connsiteX80" fmla="*/ 965366 w 1374771"/>
                    <a:gd name="connsiteY80" fmla="*/ 0 h 15403"/>
                    <a:gd name="connsiteX81" fmla="*/ 957664 w 1374771"/>
                    <a:gd name="connsiteY81" fmla="*/ 7702 h 15403"/>
                    <a:gd name="connsiteX82" fmla="*/ 965366 w 1374771"/>
                    <a:gd name="connsiteY82" fmla="*/ 15404 h 15403"/>
                    <a:gd name="connsiteX83" fmla="*/ 965366 w 1374771"/>
                    <a:gd name="connsiteY83" fmla="*/ 15404 h 15403"/>
                    <a:gd name="connsiteX84" fmla="*/ 934449 w 1374771"/>
                    <a:gd name="connsiteY84" fmla="*/ 15404 h 15403"/>
                    <a:gd name="connsiteX85" fmla="*/ 942151 w 1374771"/>
                    <a:gd name="connsiteY85" fmla="*/ 7702 h 15403"/>
                    <a:gd name="connsiteX86" fmla="*/ 934449 w 1374771"/>
                    <a:gd name="connsiteY86" fmla="*/ 0 h 15403"/>
                    <a:gd name="connsiteX87" fmla="*/ 926747 w 1374771"/>
                    <a:gd name="connsiteY87" fmla="*/ 7702 h 15403"/>
                    <a:gd name="connsiteX88" fmla="*/ 934449 w 1374771"/>
                    <a:gd name="connsiteY88" fmla="*/ 15404 h 15403"/>
                    <a:gd name="connsiteX89" fmla="*/ 934449 w 1374771"/>
                    <a:gd name="connsiteY89" fmla="*/ 15404 h 15403"/>
                    <a:gd name="connsiteX90" fmla="*/ 903642 w 1374771"/>
                    <a:gd name="connsiteY90" fmla="*/ 15404 h 15403"/>
                    <a:gd name="connsiteX91" fmla="*/ 911343 w 1374771"/>
                    <a:gd name="connsiteY91" fmla="*/ 7702 h 15403"/>
                    <a:gd name="connsiteX92" fmla="*/ 903642 w 1374771"/>
                    <a:gd name="connsiteY92" fmla="*/ 0 h 15403"/>
                    <a:gd name="connsiteX93" fmla="*/ 895940 w 1374771"/>
                    <a:gd name="connsiteY93" fmla="*/ 7702 h 15403"/>
                    <a:gd name="connsiteX94" fmla="*/ 903642 w 1374771"/>
                    <a:gd name="connsiteY94" fmla="*/ 15404 h 15403"/>
                    <a:gd name="connsiteX95" fmla="*/ 903642 w 1374771"/>
                    <a:gd name="connsiteY95" fmla="*/ 15404 h 15403"/>
                    <a:gd name="connsiteX96" fmla="*/ 872724 w 1374771"/>
                    <a:gd name="connsiteY96" fmla="*/ 15404 h 15403"/>
                    <a:gd name="connsiteX97" fmla="*/ 880426 w 1374771"/>
                    <a:gd name="connsiteY97" fmla="*/ 7702 h 15403"/>
                    <a:gd name="connsiteX98" fmla="*/ 872724 w 1374771"/>
                    <a:gd name="connsiteY98" fmla="*/ 0 h 15403"/>
                    <a:gd name="connsiteX99" fmla="*/ 865023 w 1374771"/>
                    <a:gd name="connsiteY99" fmla="*/ 7702 h 15403"/>
                    <a:gd name="connsiteX100" fmla="*/ 872724 w 1374771"/>
                    <a:gd name="connsiteY100" fmla="*/ 15404 h 15403"/>
                    <a:gd name="connsiteX101" fmla="*/ 872724 w 1374771"/>
                    <a:gd name="connsiteY101" fmla="*/ 15404 h 15403"/>
                    <a:gd name="connsiteX102" fmla="*/ 841807 w 1374771"/>
                    <a:gd name="connsiteY102" fmla="*/ 15404 h 15403"/>
                    <a:gd name="connsiteX103" fmla="*/ 849509 w 1374771"/>
                    <a:gd name="connsiteY103" fmla="*/ 7702 h 15403"/>
                    <a:gd name="connsiteX104" fmla="*/ 841807 w 1374771"/>
                    <a:gd name="connsiteY104" fmla="*/ 0 h 15403"/>
                    <a:gd name="connsiteX105" fmla="*/ 834105 w 1374771"/>
                    <a:gd name="connsiteY105" fmla="*/ 7702 h 15403"/>
                    <a:gd name="connsiteX106" fmla="*/ 841807 w 1374771"/>
                    <a:gd name="connsiteY106" fmla="*/ 15404 h 15403"/>
                    <a:gd name="connsiteX107" fmla="*/ 841807 w 1374771"/>
                    <a:gd name="connsiteY107" fmla="*/ 15404 h 15403"/>
                    <a:gd name="connsiteX108" fmla="*/ 810890 w 1374771"/>
                    <a:gd name="connsiteY108" fmla="*/ 15404 h 15403"/>
                    <a:gd name="connsiteX109" fmla="*/ 818592 w 1374771"/>
                    <a:gd name="connsiteY109" fmla="*/ 7702 h 15403"/>
                    <a:gd name="connsiteX110" fmla="*/ 810890 w 1374771"/>
                    <a:gd name="connsiteY110" fmla="*/ 0 h 15403"/>
                    <a:gd name="connsiteX111" fmla="*/ 803188 w 1374771"/>
                    <a:gd name="connsiteY111" fmla="*/ 7702 h 15403"/>
                    <a:gd name="connsiteX112" fmla="*/ 810890 w 1374771"/>
                    <a:gd name="connsiteY112" fmla="*/ 15404 h 15403"/>
                    <a:gd name="connsiteX113" fmla="*/ 810890 w 1374771"/>
                    <a:gd name="connsiteY113" fmla="*/ 15404 h 15403"/>
                    <a:gd name="connsiteX114" fmla="*/ 780083 w 1374771"/>
                    <a:gd name="connsiteY114" fmla="*/ 15404 h 15403"/>
                    <a:gd name="connsiteX115" fmla="*/ 787784 w 1374771"/>
                    <a:gd name="connsiteY115" fmla="*/ 7702 h 15403"/>
                    <a:gd name="connsiteX116" fmla="*/ 780083 w 1374771"/>
                    <a:gd name="connsiteY116" fmla="*/ 0 h 15403"/>
                    <a:gd name="connsiteX117" fmla="*/ 772381 w 1374771"/>
                    <a:gd name="connsiteY117" fmla="*/ 7702 h 15403"/>
                    <a:gd name="connsiteX118" fmla="*/ 780083 w 1374771"/>
                    <a:gd name="connsiteY118" fmla="*/ 15404 h 15403"/>
                    <a:gd name="connsiteX119" fmla="*/ 780083 w 1374771"/>
                    <a:gd name="connsiteY119" fmla="*/ 15404 h 15403"/>
                    <a:gd name="connsiteX120" fmla="*/ 749165 w 1374771"/>
                    <a:gd name="connsiteY120" fmla="*/ 15404 h 15403"/>
                    <a:gd name="connsiteX121" fmla="*/ 756867 w 1374771"/>
                    <a:gd name="connsiteY121" fmla="*/ 7702 h 15403"/>
                    <a:gd name="connsiteX122" fmla="*/ 749165 w 1374771"/>
                    <a:gd name="connsiteY122" fmla="*/ 0 h 15403"/>
                    <a:gd name="connsiteX123" fmla="*/ 741464 w 1374771"/>
                    <a:gd name="connsiteY123" fmla="*/ 7702 h 15403"/>
                    <a:gd name="connsiteX124" fmla="*/ 749165 w 1374771"/>
                    <a:gd name="connsiteY124" fmla="*/ 15404 h 15403"/>
                    <a:gd name="connsiteX125" fmla="*/ 749165 w 1374771"/>
                    <a:gd name="connsiteY125" fmla="*/ 15404 h 15403"/>
                    <a:gd name="connsiteX126" fmla="*/ 718248 w 1374771"/>
                    <a:gd name="connsiteY126" fmla="*/ 15404 h 15403"/>
                    <a:gd name="connsiteX127" fmla="*/ 725950 w 1374771"/>
                    <a:gd name="connsiteY127" fmla="*/ 7702 h 15403"/>
                    <a:gd name="connsiteX128" fmla="*/ 718248 w 1374771"/>
                    <a:gd name="connsiteY128" fmla="*/ 0 h 15403"/>
                    <a:gd name="connsiteX129" fmla="*/ 710546 w 1374771"/>
                    <a:gd name="connsiteY129" fmla="*/ 7702 h 15403"/>
                    <a:gd name="connsiteX130" fmla="*/ 718248 w 1374771"/>
                    <a:gd name="connsiteY130" fmla="*/ 15404 h 15403"/>
                    <a:gd name="connsiteX131" fmla="*/ 718248 w 1374771"/>
                    <a:gd name="connsiteY131" fmla="*/ 15404 h 15403"/>
                    <a:gd name="connsiteX132" fmla="*/ 687331 w 1374771"/>
                    <a:gd name="connsiteY132" fmla="*/ 15404 h 15403"/>
                    <a:gd name="connsiteX133" fmla="*/ 695033 w 1374771"/>
                    <a:gd name="connsiteY133" fmla="*/ 7702 h 15403"/>
                    <a:gd name="connsiteX134" fmla="*/ 687331 w 1374771"/>
                    <a:gd name="connsiteY134" fmla="*/ 0 h 15403"/>
                    <a:gd name="connsiteX135" fmla="*/ 679629 w 1374771"/>
                    <a:gd name="connsiteY135" fmla="*/ 7702 h 15403"/>
                    <a:gd name="connsiteX136" fmla="*/ 687331 w 1374771"/>
                    <a:gd name="connsiteY136" fmla="*/ 15404 h 15403"/>
                    <a:gd name="connsiteX137" fmla="*/ 687331 w 1374771"/>
                    <a:gd name="connsiteY137" fmla="*/ 15404 h 15403"/>
                    <a:gd name="connsiteX138" fmla="*/ 656414 w 1374771"/>
                    <a:gd name="connsiteY138" fmla="*/ 15404 h 15403"/>
                    <a:gd name="connsiteX139" fmla="*/ 664116 w 1374771"/>
                    <a:gd name="connsiteY139" fmla="*/ 7702 h 15403"/>
                    <a:gd name="connsiteX140" fmla="*/ 656414 w 1374771"/>
                    <a:gd name="connsiteY140" fmla="*/ 0 h 15403"/>
                    <a:gd name="connsiteX141" fmla="*/ 648712 w 1374771"/>
                    <a:gd name="connsiteY141" fmla="*/ 7702 h 15403"/>
                    <a:gd name="connsiteX142" fmla="*/ 656414 w 1374771"/>
                    <a:gd name="connsiteY142" fmla="*/ 15404 h 15403"/>
                    <a:gd name="connsiteX143" fmla="*/ 656414 w 1374771"/>
                    <a:gd name="connsiteY143" fmla="*/ 15404 h 15403"/>
                    <a:gd name="connsiteX144" fmla="*/ 625607 w 1374771"/>
                    <a:gd name="connsiteY144" fmla="*/ 15404 h 15403"/>
                    <a:gd name="connsiteX145" fmla="*/ 633308 w 1374771"/>
                    <a:gd name="connsiteY145" fmla="*/ 7702 h 15403"/>
                    <a:gd name="connsiteX146" fmla="*/ 625607 w 1374771"/>
                    <a:gd name="connsiteY146" fmla="*/ 0 h 15403"/>
                    <a:gd name="connsiteX147" fmla="*/ 617905 w 1374771"/>
                    <a:gd name="connsiteY147" fmla="*/ 7702 h 15403"/>
                    <a:gd name="connsiteX148" fmla="*/ 625607 w 1374771"/>
                    <a:gd name="connsiteY148" fmla="*/ 15404 h 15403"/>
                    <a:gd name="connsiteX149" fmla="*/ 625607 w 1374771"/>
                    <a:gd name="connsiteY149" fmla="*/ 15404 h 15403"/>
                    <a:gd name="connsiteX150" fmla="*/ 594689 w 1374771"/>
                    <a:gd name="connsiteY150" fmla="*/ 15404 h 15403"/>
                    <a:gd name="connsiteX151" fmla="*/ 602391 w 1374771"/>
                    <a:gd name="connsiteY151" fmla="*/ 7702 h 15403"/>
                    <a:gd name="connsiteX152" fmla="*/ 594689 w 1374771"/>
                    <a:gd name="connsiteY152" fmla="*/ 0 h 15403"/>
                    <a:gd name="connsiteX153" fmla="*/ 586987 w 1374771"/>
                    <a:gd name="connsiteY153" fmla="*/ 7702 h 15403"/>
                    <a:gd name="connsiteX154" fmla="*/ 594689 w 1374771"/>
                    <a:gd name="connsiteY154" fmla="*/ 15404 h 15403"/>
                    <a:gd name="connsiteX155" fmla="*/ 594689 w 1374771"/>
                    <a:gd name="connsiteY155" fmla="*/ 15404 h 15403"/>
                    <a:gd name="connsiteX156" fmla="*/ 563772 w 1374771"/>
                    <a:gd name="connsiteY156" fmla="*/ 15404 h 15403"/>
                    <a:gd name="connsiteX157" fmla="*/ 571474 w 1374771"/>
                    <a:gd name="connsiteY157" fmla="*/ 7702 h 15403"/>
                    <a:gd name="connsiteX158" fmla="*/ 563772 w 1374771"/>
                    <a:gd name="connsiteY158" fmla="*/ 0 h 15403"/>
                    <a:gd name="connsiteX159" fmla="*/ 556070 w 1374771"/>
                    <a:gd name="connsiteY159" fmla="*/ 7702 h 15403"/>
                    <a:gd name="connsiteX160" fmla="*/ 563772 w 1374771"/>
                    <a:gd name="connsiteY160" fmla="*/ 15404 h 15403"/>
                    <a:gd name="connsiteX161" fmla="*/ 563772 w 1374771"/>
                    <a:gd name="connsiteY161" fmla="*/ 15404 h 15403"/>
                    <a:gd name="connsiteX162" fmla="*/ 532855 w 1374771"/>
                    <a:gd name="connsiteY162" fmla="*/ 15404 h 15403"/>
                    <a:gd name="connsiteX163" fmla="*/ 540557 w 1374771"/>
                    <a:gd name="connsiteY163" fmla="*/ 7702 h 15403"/>
                    <a:gd name="connsiteX164" fmla="*/ 532855 w 1374771"/>
                    <a:gd name="connsiteY164" fmla="*/ 0 h 15403"/>
                    <a:gd name="connsiteX165" fmla="*/ 525153 w 1374771"/>
                    <a:gd name="connsiteY165" fmla="*/ 7702 h 15403"/>
                    <a:gd name="connsiteX166" fmla="*/ 532855 w 1374771"/>
                    <a:gd name="connsiteY166" fmla="*/ 15404 h 15403"/>
                    <a:gd name="connsiteX167" fmla="*/ 532855 w 1374771"/>
                    <a:gd name="connsiteY167" fmla="*/ 15404 h 15403"/>
                    <a:gd name="connsiteX168" fmla="*/ 501938 w 1374771"/>
                    <a:gd name="connsiteY168" fmla="*/ 15404 h 15403"/>
                    <a:gd name="connsiteX169" fmla="*/ 509639 w 1374771"/>
                    <a:gd name="connsiteY169" fmla="*/ 7702 h 15403"/>
                    <a:gd name="connsiteX170" fmla="*/ 501938 w 1374771"/>
                    <a:gd name="connsiteY170" fmla="*/ 0 h 15403"/>
                    <a:gd name="connsiteX171" fmla="*/ 494236 w 1374771"/>
                    <a:gd name="connsiteY171" fmla="*/ 7702 h 15403"/>
                    <a:gd name="connsiteX172" fmla="*/ 501938 w 1374771"/>
                    <a:gd name="connsiteY172" fmla="*/ 15404 h 15403"/>
                    <a:gd name="connsiteX173" fmla="*/ 501938 w 1374771"/>
                    <a:gd name="connsiteY173" fmla="*/ 15404 h 15403"/>
                    <a:gd name="connsiteX174" fmla="*/ 471130 w 1374771"/>
                    <a:gd name="connsiteY174" fmla="*/ 15404 h 15403"/>
                    <a:gd name="connsiteX175" fmla="*/ 478832 w 1374771"/>
                    <a:gd name="connsiteY175" fmla="*/ 7702 h 15403"/>
                    <a:gd name="connsiteX176" fmla="*/ 471130 w 1374771"/>
                    <a:gd name="connsiteY176" fmla="*/ 0 h 15403"/>
                    <a:gd name="connsiteX177" fmla="*/ 463429 w 1374771"/>
                    <a:gd name="connsiteY177" fmla="*/ 7702 h 15403"/>
                    <a:gd name="connsiteX178" fmla="*/ 471130 w 1374771"/>
                    <a:gd name="connsiteY178" fmla="*/ 15404 h 15403"/>
                    <a:gd name="connsiteX179" fmla="*/ 471130 w 1374771"/>
                    <a:gd name="connsiteY179" fmla="*/ 15404 h 15403"/>
                    <a:gd name="connsiteX180" fmla="*/ 440213 w 1374771"/>
                    <a:gd name="connsiteY180" fmla="*/ 15404 h 15403"/>
                    <a:gd name="connsiteX181" fmla="*/ 447915 w 1374771"/>
                    <a:gd name="connsiteY181" fmla="*/ 7702 h 15403"/>
                    <a:gd name="connsiteX182" fmla="*/ 440213 w 1374771"/>
                    <a:gd name="connsiteY182" fmla="*/ 0 h 15403"/>
                    <a:gd name="connsiteX183" fmla="*/ 432511 w 1374771"/>
                    <a:gd name="connsiteY183" fmla="*/ 7702 h 15403"/>
                    <a:gd name="connsiteX184" fmla="*/ 440213 w 1374771"/>
                    <a:gd name="connsiteY184" fmla="*/ 15404 h 15403"/>
                    <a:gd name="connsiteX185" fmla="*/ 440213 w 1374771"/>
                    <a:gd name="connsiteY185" fmla="*/ 15404 h 15403"/>
                    <a:gd name="connsiteX186" fmla="*/ 409296 w 1374771"/>
                    <a:gd name="connsiteY186" fmla="*/ 15404 h 15403"/>
                    <a:gd name="connsiteX187" fmla="*/ 416998 w 1374771"/>
                    <a:gd name="connsiteY187" fmla="*/ 7702 h 15403"/>
                    <a:gd name="connsiteX188" fmla="*/ 409296 w 1374771"/>
                    <a:gd name="connsiteY188" fmla="*/ 0 h 15403"/>
                    <a:gd name="connsiteX189" fmla="*/ 401594 w 1374771"/>
                    <a:gd name="connsiteY189" fmla="*/ 7702 h 15403"/>
                    <a:gd name="connsiteX190" fmla="*/ 409296 w 1374771"/>
                    <a:gd name="connsiteY190" fmla="*/ 15404 h 15403"/>
                    <a:gd name="connsiteX191" fmla="*/ 409296 w 1374771"/>
                    <a:gd name="connsiteY191" fmla="*/ 15404 h 15403"/>
                    <a:gd name="connsiteX192" fmla="*/ 378379 w 1374771"/>
                    <a:gd name="connsiteY192" fmla="*/ 15404 h 15403"/>
                    <a:gd name="connsiteX193" fmla="*/ 386080 w 1374771"/>
                    <a:gd name="connsiteY193" fmla="*/ 7702 h 15403"/>
                    <a:gd name="connsiteX194" fmla="*/ 378379 w 1374771"/>
                    <a:gd name="connsiteY194" fmla="*/ 0 h 15403"/>
                    <a:gd name="connsiteX195" fmla="*/ 370677 w 1374771"/>
                    <a:gd name="connsiteY195" fmla="*/ 7702 h 15403"/>
                    <a:gd name="connsiteX196" fmla="*/ 378379 w 1374771"/>
                    <a:gd name="connsiteY196" fmla="*/ 15404 h 15403"/>
                    <a:gd name="connsiteX197" fmla="*/ 378379 w 1374771"/>
                    <a:gd name="connsiteY197" fmla="*/ 15404 h 15403"/>
                    <a:gd name="connsiteX198" fmla="*/ 347461 w 1374771"/>
                    <a:gd name="connsiteY198" fmla="*/ 15404 h 15403"/>
                    <a:gd name="connsiteX199" fmla="*/ 355163 w 1374771"/>
                    <a:gd name="connsiteY199" fmla="*/ 7702 h 15403"/>
                    <a:gd name="connsiteX200" fmla="*/ 347461 w 1374771"/>
                    <a:gd name="connsiteY200" fmla="*/ 0 h 15403"/>
                    <a:gd name="connsiteX201" fmla="*/ 339760 w 1374771"/>
                    <a:gd name="connsiteY201" fmla="*/ 7702 h 15403"/>
                    <a:gd name="connsiteX202" fmla="*/ 347461 w 1374771"/>
                    <a:gd name="connsiteY202" fmla="*/ 15404 h 15403"/>
                    <a:gd name="connsiteX203" fmla="*/ 347461 w 1374771"/>
                    <a:gd name="connsiteY203" fmla="*/ 15404 h 15403"/>
                    <a:gd name="connsiteX204" fmla="*/ 316654 w 1374771"/>
                    <a:gd name="connsiteY204" fmla="*/ 15404 h 15403"/>
                    <a:gd name="connsiteX205" fmla="*/ 324356 w 1374771"/>
                    <a:gd name="connsiteY205" fmla="*/ 7702 h 15403"/>
                    <a:gd name="connsiteX206" fmla="*/ 316654 w 1374771"/>
                    <a:gd name="connsiteY206" fmla="*/ 0 h 15403"/>
                    <a:gd name="connsiteX207" fmla="*/ 308952 w 1374771"/>
                    <a:gd name="connsiteY207" fmla="*/ 7702 h 15403"/>
                    <a:gd name="connsiteX208" fmla="*/ 316654 w 1374771"/>
                    <a:gd name="connsiteY208" fmla="*/ 15404 h 15403"/>
                    <a:gd name="connsiteX209" fmla="*/ 316654 w 1374771"/>
                    <a:gd name="connsiteY209" fmla="*/ 15404 h 15403"/>
                    <a:gd name="connsiteX210" fmla="*/ 285737 w 1374771"/>
                    <a:gd name="connsiteY210" fmla="*/ 15404 h 15403"/>
                    <a:gd name="connsiteX211" fmla="*/ 293439 w 1374771"/>
                    <a:gd name="connsiteY211" fmla="*/ 7702 h 15403"/>
                    <a:gd name="connsiteX212" fmla="*/ 285737 w 1374771"/>
                    <a:gd name="connsiteY212" fmla="*/ 0 h 15403"/>
                    <a:gd name="connsiteX213" fmla="*/ 278035 w 1374771"/>
                    <a:gd name="connsiteY213" fmla="*/ 7702 h 15403"/>
                    <a:gd name="connsiteX214" fmla="*/ 285737 w 1374771"/>
                    <a:gd name="connsiteY214" fmla="*/ 15404 h 15403"/>
                    <a:gd name="connsiteX215" fmla="*/ 285737 w 1374771"/>
                    <a:gd name="connsiteY215" fmla="*/ 15404 h 15403"/>
                    <a:gd name="connsiteX216" fmla="*/ 254820 w 1374771"/>
                    <a:gd name="connsiteY216" fmla="*/ 15404 h 15403"/>
                    <a:gd name="connsiteX217" fmla="*/ 262521 w 1374771"/>
                    <a:gd name="connsiteY217" fmla="*/ 7702 h 15403"/>
                    <a:gd name="connsiteX218" fmla="*/ 254820 w 1374771"/>
                    <a:gd name="connsiteY218" fmla="*/ 0 h 15403"/>
                    <a:gd name="connsiteX219" fmla="*/ 247118 w 1374771"/>
                    <a:gd name="connsiteY219" fmla="*/ 7702 h 15403"/>
                    <a:gd name="connsiteX220" fmla="*/ 254820 w 1374771"/>
                    <a:gd name="connsiteY220" fmla="*/ 15404 h 15403"/>
                    <a:gd name="connsiteX221" fmla="*/ 254820 w 1374771"/>
                    <a:gd name="connsiteY221" fmla="*/ 15404 h 15403"/>
                    <a:gd name="connsiteX222" fmla="*/ 223902 w 1374771"/>
                    <a:gd name="connsiteY222" fmla="*/ 15404 h 15403"/>
                    <a:gd name="connsiteX223" fmla="*/ 231604 w 1374771"/>
                    <a:gd name="connsiteY223" fmla="*/ 7702 h 15403"/>
                    <a:gd name="connsiteX224" fmla="*/ 223902 w 1374771"/>
                    <a:gd name="connsiteY224" fmla="*/ 0 h 15403"/>
                    <a:gd name="connsiteX225" fmla="*/ 216201 w 1374771"/>
                    <a:gd name="connsiteY225" fmla="*/ 7702 h 15403"/>
                    <a:gd name="connsiteX226" fmla="*/ 223902 w 1374771"/>
                    <a:gd name="connsiteY226" fmla="*/ 15404 h 15403"/>
                    <a:gd name="connsiteX227" fmla="*/ 223902 w 1374771"/>
                    <a:gd name="connsiteY227" fmla="*/ 15404 h 15403"/>
                    <a:gd name="connsiteX228" fmla="*/ 193095 w 1374771"/>
                    <a:gd name="connsiteY228" fmla="*/ 15404 h 15403"/>
                    <a:gd name="connsiteX229" fmla="*/ 200797 w 1374771"/>
                    <a:gd name="connsiteY229" fmla="*/ 7702 h 15403"/>
                    <a:gd name="connsiteX230" fmla="*/ 193095 w 1374771"/>
                    <a:gd name="connsiteY230" fmla="*/ 0 h 15403"/>
                    <a:gd name="connsiteX231" fmla="*/ 185393 w 1374771"/>
                    <a:gd name="connsiteY231" fmla="*/ 7702 h 15403"/>
                    <a:gd name="connsiteX232" fmla="*/ 193095 w 1374771"/>
                    <a:gd name="connsiteY232" fmla="*/ 15404 h 15403"/>
                    <a:gd name="connsiteX233" fmla="*/ 193095 w 1374771"/>
                    <a:gd name="connsiteY233" fmla="*/ 15404 h 15403"/>
                    <a:gd name="connsiteX234" fmla="*/ 162178 w 1374771"/>
                    <a:gd name="connsiteY234" fmla="*/ 15404 h 15403"/>
                    <a:gd name="connsiteX235" fmla="*/ 169880 w 1374771"/>
                    <a:gd name="connsiteY235" fmla="*/ 7702 h 15403"/>
                    <a:gd name="connsiteX236" fmla="*/ 162178 w 1374771"/>
                    <a:gd name="connsiteY236" fmla="*/ 0 h 15403"/>
                    <a:gd name="connsiteX237" fmla="*/ 154476 w 1374771"/>
                    <a:gd name="connsiteY237" fmla="*/ 7702 h 15403"/>
                    <a:gd name="connsiteX238" fmla="*/ 162178 w 1374771"/>
                    <a:gd name="connsiteY238" fmla="*/ 15404 h 15403"/>
                    <a:gd name="connsiteX239" fmla="*/ 162178 w 1374771"/>
                    <a:gd name="connsiteY239" fmla="*/ 15404 h 15403"/>
                    <a:gd name="connsiteX240" fmla="*/ 131261 w 1374771"/>
                    <a:gd name="connsiteY240" fmla="*/ 15404 h 15403"/>
                    <a:gd name="connsiteX241" fmla="*/ 138963 w 1374771"/>
                    <a:gd name="connsiteY241" fmla="*/ 7702 h 15403"/>
                    <a:gd name="connsiteX242" fmla="*/ 131261 w 1374771"/>
                    <a:gd name="connsiteY242" fmla="*/ 0 h 15403"/>
                    <a:gd name="connsiteX243" fmla="*/ 123559 w 1374771"/>
                    <a:gd name="connsiteY243" fmla="*/ 7702 h 15403"/>
                    <a:gd name="connsiteX244" fmla="*/ 131261 w 1374771"/>
                    <a:gd name="connsiteY244" fmla="*/ 15404 h 15403"/>
                    <a:gd name="connsiteX245" fmla="*/ 131261 w 1374771"/>
                    <a:gd name="connsiteY245" fmla="*/ 15404 h 15403"/>
                    <a:gd name="connsiteX246" fmla="*/ 100343 w 1374771"/>
                    <a:gd name="connsiteY246" fmla="*/ 15404 h 15403"/>
                    <a:gd name="connsiteX247" fmla="*/ 108045 w 1374771"/>
                    <a:gd name="connsiteY247" fmla="*/ 7702 h 15403"/>
                    <a:gd name="connsiteX248" fmla="*/ 100343 w 1374771"/>
                    <a:gd name="connsiteY248" fmla="*/ 0 h 15403"/>
                    <a:gd name="connsiteX249" fmla="*/ 92642 w 1374771"/>
                    <a:gd name="connsiteY249" fmla="*/ 7702 h 15403"/>
                    <a:gd name="connsiteX250" fmla="*/ 100343 w 1374771"/>
                    <a:gd name="connsiteY250" fmla="*/ 15404 h 15403"/>
                    <a:gd name="connsiteX251" fmla="*/ 100343 w 1374771"/>
                    <a:gd name="connsiteY251" fmla="*/ 15404 h 15403"/>
                    <a:gd name="connsiteX252" fmla="*/ 69426 w 1374771"/>
                    <a:gd name="connsiteY252" fmla="*/ 15404 h 15403"/>
                    <a:gd name="connsiteX253" fmla="*/ 77128 w 1374771"/>
                    <a:gd name="connsiteY253" fmla="*/ 7702 h 15403"/>
                    <a:gd name="connsiteX254" fmla="*/ 69426 w 1374771"/>
                    <a:gd name="connsiteY254" fmla="*/ 0 h 15403"/>
                    <a:gd name="connsiteX255" fmla="*/ 61724 w 1374771"/>
                    <a:gd name="connsiteY255" fmla="*/ 7702 h 15403"/>
                    <a:gd name="connsiteX256" fmla="*/ 69426 w 1374771"/>
                    <a:gd name="connsiteY256" fmla="*/ 15404 h 15403"/>
                    <a:gd name="connsiteX257" fmla="*/ 69426 w 1374771"/>
                    <a:gd name="connsiteY257" fmla="*/ 15404 h 15403"/>
                    <a:gd name="connsiteX258" fmla="*/ 38619 w 1374771"/>
                    <a:gd name="connsiteY258" fmla="*/ 15404 h 15403"/>
                    <a:gd name="connsiteX259" fmla="*/ 46321 w 1374771"/>
                    <a:gd name="connsiteY259" fmla="*/ 7702 h 15403"/>
                    <a:gd name="connsiteX260" fmla="*/ 38619 w 1374771"/>
                    <a:gd name="connsiteY260" fmla="*/ 0 h 15403"/>
                    <a:gd name="connsiteX261" fmla="*/ 30917 w 1374771"/>
                    <a:gd name="connsiteY261" fmla="*/ 7702 h 15403"/>
                    <a:gd name="connsiteX262" fmla="*/ 38619 w 1374771"/>
                    <a:gd name="connsiteY262" fmla="*/ 15404 h 15403"/>
                    <a:gd name="connsiteX263" fmla="*/ 38619 w 1374771"/>
                    <a:gd name="connsiteY263" fmla="*/ 15404 h 15403"/>
                    <a:gd name="connsiteX264" fmla="*/ 7702 w 1374771"/>
                    <a:gd name="connsiteY264" fmla="*/ 15404 h 15403"/>
                    <a:gd name="connsiteX265" fmla="*/ 15404 w 1374771"/>
                    <a:gd name="connsiteY265" fmla="*/ 7702 h 15403"/>
                    <a:gd name="connsiteX266" fmla="*/ 7702 w 1374771"/>
                    <a:gd name="connsiteY266" fmla="*/ 0 h 15403"/>
                    <a:gd name="connsiteX267" fmla="*/ 0 w 1374771"/>
                    <a:gd name="connsiteY267" fmla="*/ 7702 h 15403"/>
                    <a:gd name="connsiteX268" fmla="*/ 7702 w 1374771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1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77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451" y="11883"/>
                        <a:pt x="133186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236" y="15404"/>
                      </a:moveTo>
                      <a:cubicBezTo>
                        <a:pt x="1309527" y="15404"/>
                        <a:pt x="1312938" y="11883"/>
                        <a:pt x="1312938" y="7702"/>
                      </a:cubicBezTo>
                      <a:cubicBezTo>
                        <a:pt x="1312938" y="3411"/>
                        <a:pt x="1309527" y="0"/>
                        <a:pt x="1305236" y="0"/>
                      </a:cubicBezTo>
                      <a:cubicBezTo>
                        <a:pt x="1300945" y="0"/>
                        <a:pt x="1297534" y="3521"/>
                        <a:pt x="1297534" y="7702"/>
                      </a:cubicBezTo>
                      <a:cubicBezTo>
                        <a:pt x="1297534" y="11883"/>
                        <a:pt x="1300945" y="15404"/>
                        <a:pt x="1305236" y="15404"/>
                      </a:cubicBezTo>
                      <a:lnTo>
                        <a:pt x="1305236" y="15404"/>
                      </a:lnTo>
                      <a:close/>
                      <a:moveTo>
                        <a:pt x="1274319" y="15404"/>
                      </a:moveTo>
                      <a:cubicBezTo>
                        <a:pt x="1278610" y="15404"/>
                        <a:pt x="1282020" y="11883"/>
                        <a:pt x="1282020" y="7702"/>
                      </a:cubicBezTo>
                      <a:cubicBezTo>
                        <a:pt x="1282020" y="3411"/>
                        <a:pt x="1278610" y="0"/>
                        <a:pt x="1274319" y="0"/>
                      </a:cubicBezTo>
                      <a:cubicBezTo>
                        <a:pt x="1270027" y="0"/>
                        <a:pt x="1266617" y="3521"/>
                        <a:pt x="1266617" y="7702"/>
                      </a:cubicBezTo>
                      <a:cubicBezTo>
                        <a:pt x="1266617" y="11883"/>
                        <a:pt x="1270138" y="15404"/>
                        <a:pt x="1274319" y="15404"/>
                      </a:cubicBezTo>
                      <a:lnTo>
                        <a:pt x="1274319" y="15404"/>
                      </a:lnTo>
                      <a:close/>
                      <a:moveTo>
                        <a:pt x="1243401" y="15404"/>
                      </a:moveTo>
                      <a:cubicBezTo>
                        <a:pt x="1247692" y="15404"/>
                        <a:pt x="1251103" y="11883"/>
                        <a:pt x="1251103" y="7702"/>
                      </a:cubicBezTo>
                      <a:cubicBezTo>
                        <a:pt x="1251103" y="3411"/>
                        <a:pt x="1247692" y="0"/>
                        <a:pt x="1243401" y="0"/>
                      </a:cubicBezTo>
                      <a:cubicBezTo>
                        <a:pt x="1239110" y="0"/>
                        <a:pt x="1235699" y="3521"/>
                        <a:pt x="1235699" y="7702"/>
                      </a:cubicBezTo>
                      <a:cubicBezTo>
                        <a:pt x="1235810" y="11883"/>
                        <a:pt x="1239220" y="15404"/>
                        <a:pt x="1243401" y="15404"/>
                      </a:cubicBezTo>
                      <a:lnTo>
                        <a:pt x="124340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30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9" y="11883"/>
                        <a:pt x="1189379" y="7702"/>
                      </a:cubicBezTo>
                      <a:cubicBezTo>
                        <a:pt x="1189379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3975" y="11883"/>
                        <a:pt x="117738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759" y="15404"/>
                      </a:moveTo>
                      <a:cubicBezTo>
                        <a:pt x="1155050" y="15404"/>
                        <a:pt x="1158461" y="11883"/>
                        <a:pt x="1158461" y="7702"/>
                      </a:cubicBezTo>
                      <a:cubicBezTo>
                        <a:pt x="1158461" y="3411"/>
                        <a:pt x="1155050" y="0"/>
                        <a:pt x="1150759" y="0"/>
                      </a:cubicBezTo>
                      <a:cubicBezTo>
                        <a:pt x="1146468" y="0"/>
                        <a:pt x="1143058" y="3521"/>
                        <a:pt x="1143058" y="7702"/>
                      </a:cubicBezTo>
                      <a:cubicBezTo>
                        <a:pt x="1143058" y="11883"/>
                        <a:pt x="1146579" y="15404"/>
                        <a:pt x="1150759" y="15404"/>
                      </a:cubicBezTo>
                      <a:lnTo>
                        <a:pt x="1150759" y="15404"/>
                      </a:lnTo>
                      <a:close/>
                      <a:moveTo>
                        <a:pt x="1119842" y="15404"/>
                      </a:moveTo>
                      <a:cubicBezTo>
                        <a:pt x="1124133" y="15404"/>
                        <a:pt x="1127544" y="11883"/>
                        <a:pt x="1127544" y="7702"/>
                      </a:cubicBezTo>
                      <a:cubicBezTo>
                        <a:pt x="1127544" y="3411"/>
                        <a:pt x="1124133" y="0"/>
                        <a:pt x="1119842" y="0"/>
                      </a:cubicBezTo>
                      <a:cubicBezTo>
                        <a:pt x="1115551" y="0"/>
                        <a:pt x="1112141" y="3521"/>
                        <a:pt x="1112141" y="7702"/>
                      </a:cubicBezTo>
                      <a:cubicBezTo>
                        <a:pt x="1112141" y="11883"/>
                        <a:pt x="1115661" y="15404"/>
                        <a:pt x="1119842" y="15404"/>
                      </a:cubicBezTo>
                      <a:lnTo>
                        <a:pt x="1119842" y="15404"/>
                      </a:lnTo>
                      <a:close/>
                      <a:moveTo>
                        <a:pt x="1088925" y="15404"/>
                      </a:moveTo>
                      <a:cubicBezTo>
                        <a:pt x="1093216" y="15404"/>
                        <a:pt x="1096627" y="11883"/>
                        <a:pt x="1096627" y="7702"/>
                      </a:cubicBezTo>
                      <a:cubicBezTo>
                        <a:pt x="1096627" y="3411"/>
                        <a:pt x="1093216" y="0"/>
                        <a:pt x="1088925" y="0"/>
                      </a:cubicBezTo>
                      <a:cubicBezTo>
                        <a:pt x="1084634" y="0"/>
                        <a:pt x="1081223" y="3521"/>
                        <a:pt x="1081223" y="7702"/>
                      </a:cubicBezTo>
                      <a:cubicBezTo>
                        <a:pt x="1081333" y="11883"/>
                        <a:pt x="1084744" y="15404"/>
                        <a:pt x="1088925" y="15404"/>
                      </a:cubicBezTo>
                      <a:lnTo>
                        <a:pt x="108892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82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1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1" y="0"/>
                      </a:cubicBezTo>
                      <a:cubicBezTo>
                        <a:pt x="1022910" y="0"/>
                        <a:pt x="1019499" y="3521"/>
                        <a:pt x="1019499" y="7702"/>
                      </a:cubicBezTo>
                      <a:cubicBezTo>
                        <a:pt x="1019499" y="11883"/>
                        <a:pt x="1022910" y="15404"/>
                        <a:pt x="1027201" y="15404"/>
                      </a:cubicBezTo>
                      <a:lnTo>
                        <a:pt x="1027201" y="15404"/>
                      </a:lnTo>
                      <a:close/>
                      <a:moveTo>
                        <a:pt x="996283" y="15404"/>
                      </a:moveTo>
                      <a:cubicBezTo>
                        <a:pt x="1000574" y="15404"/>
                        <a:pt x="1003985" y="11883"/>
                        <a:pt x="1003985" y="7702"/>
                      </a:cubicBezTo>
                      <a:cubicBezTo>
                        <a:pt x="1003985" y="3411"/>
                        <a:pt x="1000574" y="0"/>
                        <a:pt x="996283" y="0"/>
                      </a:cubicBezTo>
                      <a:cubicBezTo>
                        <a:pt x="991992" y="0"/>
                        <a:pt x="988582" y="3521"/>
                        <a:pt x="988582" y="7702"/>
                      </a:cubicBezTo>
                      <a:cubicBezTo>
                        <a:pt x="988582" y="11883"/>
                        <a:pt x="992102" y="15404"/>
                        <a:pt x="996283" y="15404"/>
                      </a:cubicBezTo>
                      <a:lnTo>
                        <a:pt x="996283" y="15404"/>
                      </a:lnTo>
                      <a:close/>
                      <a:moveTo>
                        <a:pt x="965366" y="15404"/>
                      </a:moveTo>
                      <a:cubicBezTo>
                        <a:pt x="969657" y="15404"/>
                        <a:pt x="973068" y="11883"/>
                        <a:pt x="973068" y="7702"/>
                      </a:cubicBezTo>
                      <a:cubicBezTo>
                        <a:pt x="973068" y="3411"/>
                        <a:pt x="969657" y="0"/>
                        <a:pt x="965366" y="0"/>
                      </a:cubicBezTo>
                      <a:cubicBezTo>
                        <a:pt x="961075" y="0"/>
                        <a:pt x="957664" y="3521"/>
                        <a:pt x="957664" y="7702"/>
                      </a:cubicBezTo>
                      <a:cubicBezTo>
                        <a:pt x="957664" y="11883"/>
                        <a:pt x="961185" y="15404"/>
                        <a:pt x="965366" y="15404"/>
                      </a:cubicBezTo>
                      <a:lnTo>
                        <a:pt x="965366" y="15404"/>
                      </a:lnTo>
                      <a:close/>
                      <a:moveTo>
                        <a:pt x="934449" y="15404"/>
                      </a:moveTo>
                      <a:cubicBezTo>
                        <a:pt x="938740" y="15404"/>
                        <a:pt x="942151" y="11883"/>
                        <a:pt x="942151" y="7702"/>
                      </a:cubicBezTo>
                      <a:cubicBezTo>
                        <a:pt x="942151" y="3411"/>
                        <a:pt x="938740" y="0"/>
                        <a:pt x="934449" y="0"/>
                      </a:cubicBezTo>
                      <a:cubicBezTo>
                        <a:pt x="930158" y="0"/>
                        <a:pt x="926747" y="3521"/>
                        <a:pt x="926747" y="7702"/>
                      </a:cubicBezTo>
                      <a:cubicBezTo>
                        <a:pt x="926857" y="11883"/>
                        <a:pt x="930268" y="15404"/>
                        <a:pt x="934449" y="15404"/>
                      </a:cubicBezTo>
                      <a:lnTo>
                        <a:pt x="93444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5940" y="11883"/>
                        <a:pt x="89935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724" y="15404"/>
                      </a:moveTo>
                      <a:cubicBezTo>
                        <a:pt x="877015" y="15404"/>
                        <a:pt x="880426" y="11883"/>
                        <a:pt x="880426" y="7702"/>
                      </a:cubicBezTo>
                      <a:cubicBezTo>
                        <a:pt x="880426" y="3411"/>
                        <a:pt x="877015" y="0"/>
                        <a:pt x="872724" y="0"/>
                      </a:cubicBezTo>
                      <a:cubicBezTo>
                        <a:pt x="868433" y="0"/>
                        <a:pt x="865023" y="3521"/>
                        <a:pt x="865023" y="7702"/>
                      </a:cubicBezTo>
                      <a:cubicBezTo>
                        <a:pt x="865023" y="11883"/>
                        <a:pt x="868433" y="15404"/>
                        <a:pt x="872724" y="15404"/>
                      </a:cubicBezTo>
                      <a:lnTo>
                        <a:pt x="872724" y="15404"/>
                      </a:lnTo>
                      <a:close/>
                      <a:moveTo>
                        <a:pt x="841807" y="15404"/>
                      </a:moveTo>
                      <a:cubicBezTo>
                        <a:pt x="846098" y="15404"/>
                        <a:pt x="849509" y="11883"/>
                        <a:pt x="849509" y="7702"/>
                      </a:cubicBezTo>
                      <a:cubicBezTo>
                        <a:pt x="849509" y="3411"/>
                        <a:pt x="846098" y="0"/>
                        <a:pt x="841807" y="0"/>
                      </a:cubicBezTo>
                      <a:cubicBezTo>
                        <a:pt x="837516" y="0"/>
                        <a:pt x="834105" y="3521"/>
                        <a:pt x="834105" y="7702"/>
                      </a:cubicBezTo>
                      <a:cubicBezTo>
                        <a:pt x="834105" y="11883"/>
                        <a:pt x="837626" y="15404"/>
                        <a:pt x="841807" y="15404"/>
                      </a:cubicBezTo>
                      <a:lnTo>
                        <a:pt x="841807" y="15404"/>
                      </a:lnTo>
                      <a:close/>
                      <a:moveTo>
                        <a:pt x="810890" y="15404"/>
                      </a:moveTo>
                      <a:cubicBezTo>
                        <a:pt x="815181" y="15404"/>
                        <a:pt x="818592" y="11883"/>
                        <a:pt x="818592" y="7702"/>
                      </a:cubicBezTo>
                      <a:cubicBezTo>
                        <a:pt x="818592" y="3411"/>
                        <a:pt x="815181" y="0"/>
                        <a:pt x="810890" y="0"/>
                      </a:cubicBezTo>
                      <a:cubicBezTo>
                        <a:pt x="806599" y="0"/>
                        <a:pt x="803188" y="3521"/>
                        <a:pt x="803188" y="7702"/>
                      </a:cubicBezTo>
                      <a:cubicBezTo>
                        <a:pt x="803298" y="11883"/>
                        <a:pt x="806709" y="15404"/>
                        <a:pt x="810890" y="15404"/>
                      </a:cubicBezTo>
                      <a:lnTo>
                        <a:pt x="810890" y="15404"/>
                      </a:lnTo>
                      <a:close/>
                      <a:moveTo>
                        <a:pt x="780083" y="15404"/>
                      </a:moveTo>
                      <a:cubicBezTo>
                        <a:pt x="784374" y="15404"/>
                        <a:pt x="787784" y="11883"/>
                        <a:pt x="787784" y="7702"/>
                      </a:cubicBezTo>
                      <a:cubicBezTo>
                        <a:pt x="787784" y="3411"/>
                        <a:pt x="784374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79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6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6" y="0"/>
                        <a:pt x="749165" y="0"/>
                      </a:cubicBezTo>
                      <a:cubicBezTo>
                        <a:pt x="744874" y="0"/>
                        <a:pt x="741464" y="3521"/>
                        <a:pt x="741464" y="7702"/>
                      </a:cubicBezTo>
                      <a:cubicBezTo>
                        <a:pt x="741464" y="11883"/>
                        <a:pt x="744874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248" y="15404"/>
                      </a:moveTo>
                      <a:cubicBezTo>
                        <a:pt x="722539" y="15404"/>
                        <a:pt x="725950" y="11883"/>
                        <a:pt x="725950" y="7702"/>
                      </a:cubicBezTo>
                      <a:cubicBezTo>
                        <a:pt x="725950" y="3411"/>
                        <a:pt x="722539" y="0"/>
                        <a:pt x="718248" y="0"/>
                      </a:cubicBezTo>
                      <a:cubicBezTo>
                        <a:pt x="713957" y="0"/>
                        <a:pt x="710546" y="3521"/>
                        <a:pt x="710546" y="7702"/>
                      </a:cubicBezTo>
                      <a:cubicBezTo>
                        <a:pt x="710546" y="11883"/>
                        <a:pt x="713957" y="15404"/>
                        <a:pt x="718248" y="15404"/>
                      </a:cubicBezTo>
                      <a:lnTo>
                        <a:pt x="718248" y="15404"/>
                      </a:lnTo>
                      <a:close/>
                      <a:moveTo>
                        <a:pt x="687331" y="15404"/>
                      </a:moveTo>
                      <a:cubicBezTo>
                        <a:pt x="691622" y="15404"/>
                        <a:pt x="695033" y="11883"/>
                        <a:pt x="695033" y="7702"/>
                      </a:cubicBezTo>
                      <a:cubicBezTo>
                        <a:pt x="695033" y="3411"/>
                        <a:pt x="691622" y="0"/>
                        <a:pt x="687331" y="0"/>
                      </a:cubicBezTo>
                      <a:cubicBezTo>
                        <a:pt x="683040" y="0"/>
                        <a:pt x="679629" y="3521"/>
                        <a:pt x="679629" y="7702"/>
                      </a:cubicBezTo>
                      <a:cubicBezTo>
                        <a:pt x="679629" y="11883"/>
                        <a:pt x="683150" y="15404"/>
                        <a:pt x="687331" y="15404"/>
                      </a:cubicBezTo>
                      <a:lnTo>
                        <a:pt x="687331" y="15404"/>
                      </a:lnTo>
                      <a:close/>
                      <a:moveTo>
                        <a:pt x="656414" y="15404"/>
                      </a:moveTo>
                      <a:cubicBezTo>
                        <a:pt x="660705" y="15404"/>
                        <a:pt x="664116" y="11883"/>
                        <a:pt x="664116" y="7702"/>
                      </a:cubicBezTo>
                      <a:cubicBezTo>
                        <a:pt x="664116" y="3411"/>
                        <a:pt x="660705" y="0"/>
                        <a:pt x="656414" y="0"/>
                      </a:cubicBezTo>
                      <a:cubicBezTo>
                        <a:pt x="652123" y="0"/>
                        <a:pt x="648712" y="3521"/>
                        <a:pt x="648712" y="7702"/>
                      </a:cubicBezTo>
                      <a:cubicBezTo>
                        <a:pt x="648822" y="11883"/>
                        <a:pt x="652233" y="15404"/>
                        <a:pt x="656414" y="15404"/>
                      </a:cubicBezTo>
                      <a:lnTo>
                        <a:pt x="656414" y="15404"/>
                      </a:lnTo>
                      <a:close/>
                      <a:moveTo>
                        <a:pt x="625607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7" y="0"/>
                      </a:cubicBezTo>
                      <a:cubicBezTo>
                        <a:pt x="621316" y="0"/>
                        <a:pt x="617905" y="3521"/>
                        <a:pt x="617905" y="7702"/>
                      </a:cubicBezTo>
                      <a:cubicBezTo>
                        <a:pt x="617905" y="11883"/>
                        <a:pt x="621316" y="15404"/>
                        <a:pt x="625607" y="15404"/>
                      </a:cubicBezTo>
                      <a:lnTo>
                        <a:pt x="625607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7" y="3521"/>
                        <a:pt x="586987" y="7702"/>
                      </a:cubicBezTo>
                      <a:cubicBezTo>
                        <a:pt x="586987" y="11883"/>
                        <a:pt x="59039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772" y="15404"/>
                      </a:moveTo>
                      <a:cubicBezTo>
                        <a:pt x="568063" y="15404"/>
                        <a:pt x="571474" y="11883"/>
                        <a:pt x="571474" y="7702"/>
                      </a:cubicBezTo>
                      <a:cubicBezTo>
                        <a:pt x="571474" y="3411"/>
                        <a:pt x="568063" y="0"/>
                        <a:pt x="563772" y="0"/>
                      </a:cubicBezTo>
                      <a:cubicBezTo>
                        <a:pt x="559481" y="0"/>
                        <a:pt x="556070" y="3521"/>
                        <a:pt x="556070" y="7702"/>
                      </a:cubicBezTo>
                      <a:cubicBezTo>
                        <a:pt x="556070" y="11883"/>
                        <a:pt x="559481" y="15404"/>
                        <a:pt x="563772" y="15404"/>
                      </a:cubicBezTo>
                      <a:lnTo>
                        <a:pt x="563772" y="15404"/>
                      </a:lnTo>
                      <a:close/>
                      <a:moveTo>
                        <a:pt x="532855" y="15404"/>
                      </a:moveTo>
                      <a:cubicBezTo>
                        <a:pt x="537146" y="15404"/>
                        <a:pt x="540557" y="11883"/>
                        <a:pt x="540557" y="7702"/>
                      </a:cubicBezTo>
                      <a:cubicBezTo>
                        <a:pt x="540557" y="3411"/>
                        <a:pt x="537146" y="0"/>
                        <a:pt x="532855" y="0"/>
                      </a:cubicBezTo>
                      <a:cubicBezTo>
                        <a:pt x="528564" y="0"/>
                        <a:pt x="525153" y="3521"/>
                        <a:pt x="525153" y="7702"/>
                      </a:cubicBezTo>
                      <a:cubicBezTo>
                        <a:pt x="525153" y="11883"/>
                        <a:pt x="528674" y="15404"/>
                        <a:pt x="532855" y="15404"/>
                      </a:cubicBezTo>
                      <a:lnTo>
                        <a:pt x="532855" y="15404"/>
                      </a:lnTo>
                      <a:close/>
                      <a:moveTo>
                        <a:pt x="501938" y="15404"/>
                      </a:moveTo>
                      <a:cubicBezTo>
                        <a:pt x="506229" y="15404"/>
                        <a:pt x="509639" y="11883"/>
                        <a:pt x="509639" y="7702"/>
                      </a:cubicBezTo>
                      <a:cubicBezTo>
                        <a:pt x="509639" y="3411"/>
                        <a:pt x="506229" y="0"/>
                        <a:pt x="501938" y="0"/>
                      </a:cubicBezTo>
                      <a:cubicBezTo>
                        <a:pt x="497647" y="0"/>
                        <a:pt x="494236" y="3521"/>
                        <a:pt x="494236" y="7702"/>
                      </a:cubicBezTo>
                      <a:cubicBezTo>
                        <a:pt x="494346" y="11883"/>
                        <a:pt x="497757" y="15404"/>
                        <a:pt x="501938" y="15404"/>
                      </a:cubicBezTo>
                      <a:lnTo>
                        <a:pt x="501938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9" y="3521"/>
                        <a:pt x="463429" y="7702"/>
                      </a:cubicBezTo>
                      <a:cubicBezTo>
                        <a:pt x="463429" y="11883"/>
                        <a:pt x="46683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511" y="11883"/>
                        <a:pt x="43592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296" y="15404"/>
                      </a:moveTo>
                      <a:cubicBezTo>
                        <a:pt x="413587" y="15404"/>
                        <a:pt x="416998" y="11883"/>
                        <a:pt x="416998" y="7702"/>
                      </a:cubicBezTo>
                      <a:cubicBezTo>
                        <a:pt x="416998" y="3411"/>
                        <a:pt x="413587" y="0"/>
                        <a:pt x="409296" y="0"/>
                      </a:cubicBezTo>
                      <a:cubicBezTo>
                        <a:pt x="405005" y="0"/>
                        <a:pt x="401594" y="3521"/>
                        <a:pt x="401594" y="7702"/>
                      </a:cubicBezTo>
                      <a:cubicBezTo>
                        <a:pt x="401594" y="11883"/>
                        <a:pt x="405115" y="15404"/>
                        <a:pt x="409296" y="15404"/>
                      </a:cubicBezTo>
                      <a:lnTo>
                        <a:pt x="409296" y="15404"/>
                      </a:lnTo>
                      <a:close/>
                      <a:moveTo>
                        <a:pt x="378379" y="15404"/>
                      </a:moveTo>
                      <a:cubicBezTo>
                        <a:pt x="382670" y="15404"/>
                        <a:pt x="386080" y="11883"/>
                        <a:pt x="386080" y="7702"/>
                      </a:cubicBezTo>
                      <a:cubicBezTo>
                        <a:pt x="386080" y="3411"/>
                        <a:pt x="382670" y="0"/>
                        <a:pt x="378379" y="0"/>
                      </a:cubicBezTo>
                      <a:cubicBezTo>
                        <a:pt x="374088" y="0"/>
                        <a:pt x="370677" y="3521"/>
                        <a:pt x="370677" y="7702"/>
                      </a:cubicBezTo>
                      <a:cubicBezTo>
                        <a:pt x="370677" y="11883"/>
                        <a:pt x="374198" y="15404"/>
                        <a:pt x="378379" y="15404"/>
                      </a:cubicBezTo>
                      <a:lnTo>
                        <a:pt x="378379" y="15404"/>
                      </a:lnTo>
                      <a:close/>
                      <a:moveTo>
                        <a:pt x="347461" y="15404"/>
                      </a:moveTo>
                      <a:cubicBezTo>
                        <a:pt x="351752" y="15404"/>
                        <a:pt x="355163" y="11883"/>
                        <a:pt x="355163" y="7702"/>
                      </a:cubicBezTo>
                      <a:cubicBezTo>
                        <a:pt x="355163" y="3411"/>
                        <a:pt x="351752" y="0"/>
                        <a:pt x="347461" y="0"/>
                      </a:cubicBezTo>
                      <a:cubicBezTo>
                        <a:pt x="343170" y="0"/>
                        <a:pt x="339760" y="3521"/>
                        <a:pt x="339760" y="7702"/>
                      </a:cubicBezTo>
                      <a:cubicBezTo>
                        <a:pt x="339870" y="11883"/>
                        <a:pt x="343280" y="15404"/>
                        <a:pt x="347461" y="15404"/>
                      </a:cubicBezTo>
                      <a:lnTo>
                        <a:pt x="34746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2" y="3521"/>
                        <a:pt x="308952" y="7702"/>
                      </a:cubicBezTo>
                      <a:cubicBezTo>
                        <a:pt x="308952" y="11883"/>
                        <a:pt x="31236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6" y="0"/>
                        <a:pt x="278035" y="3521"/>
                        <a:pt x="278035" y="7702"/>
                      </a:cubicBezTo>
                      <a:cubicBezTo>
                        <a:pt x="278035" y="11883"/>
                        <a:pt x="28144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820" y="15404"/>
                      </a:moveTo>
                      <a:cubicBezTo>
                        <a:pt x="259111" y="15404"/>
                        <a:pt x="262521" y="11883"/>
                        <a:pt x="262521" y="7702"/>
                      </a:cubicBezTo>
                      <a:cubicBezTo>
                        <a:pt x="262521" y="3411"/>
                        <a:pt x="259111" y="0"/>
                        <a:pt x="254820" y="0"/>
                      </a:cubicBezTo>
                      <a:cubicBezTo>
                        <a:pt x="250529" y="0"/>
                        <a:pt x="247118" y="3521"/>
                        <a:pt x="247118" y="7702"/>
                      </a:cubicBezTo>
                      <a:cubicBezTo>
                        <a:pt x="247118" y="11883"/>
                        <a:pt x="250639" y="15404"/>
                        <a:pt x="254820" y="15404"/>
                      </a:cubicBezTo>
                      <a:lnTo>
                        <a:pt x="254820" y="15404"/>
                      </a:lnTo>
                      <a:close/>
                      <a:moveTo>
                        <a:pt x="223902" y="15404"/>
                      </a:moveTo>
                      <a:cubicBezTo>
                        <a:pt x="228193" y="15404"/>
                        <a:pt x="231604" y="11883"/>
                        <a:pt x="231604" y="7702"/>
                      </a:cubicBezTo>
                      <a:cubicBezTo>
                        <a:pt x="231604" y="3411"/>
                        <a:pt x="228193" y="0"/>
                        <a:pt x="223902" y="0"/>
                      </a:cubicBezTo>
                      <a:cubicBezTo>
                        <a:pt x="219611" y="0"/>
                        <a:pt x="216201" y="3521"/>
                        <a:pt x="216201" y="7702"/>
                      </a:cubicBezTo>
                      <a:cubicBezTo>
                        <a:pt x="216201" y="11883"/>
                        <a:pt x="219721" y="15404"/>
                        <a:pt x="223902" y="15404"/>
                      </a:cubicBezTo>
                      <a:lnTo>
                        <a:pt x="223902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80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476" y="11883"/>
                        <a:pt x="15788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261" y="15404"/>
                      </a:moveTo>
                      <a:cubicBezTo>
                        <a:pt x="135552" y="15404"/>
                        <a:pt x="138963" y="11883"/>
                        <a:pt x="138963" y="7702"/>
                      </a:cubicBezTo>
                      <a:cubicBezTo>
                        <a:pt x="138963" y="3411"/>
                        <a:pt x="135552" y="0"/>
                        <a:pt x="131261" y="0"/>
                      </a:cubicBezTo>
                      <a:cubicBezTo>
                        <a:pt x="126970" y="0"/>
                        <a:pt x="123559" y="3521"/>
                        <a:pt x="123559" y="7702"/>
                      </a:cubicBezTo>
                      <a:cubicBezTo>
                        <a:pt x="123559" y="11883"/>
                        <a:pt x="126970" y="15404"/>
                        <a:pt x="131261" y="15404"/>
                      </a:cubicBezTo>
                      <a:lnTo>
                        <a:pt x="131261" y="15404"/>
                      </a:lnTo>
                      <a:close/>
                      <a:moveTo>
                        <a:pt x="100343" y="15404"/>
                      </a:moveTo>
                      <a:cubicBezTo>
                        <a:pt x="104635" y="15404"/>
                        <a:pt x="108045" y="11883"/>
                        <a:pt x="108045" y="7702"/>
                      </a:cubicBezTo>
                      <a:cubicBezTo>
                        <a:pt x="108045" y="3411"/>
                        <a:pt x="104635" y="0"/>
                        <a:pt x="100343" y="0"/>
                      </a:cubicBezTo>
                      <a:cubicBezTo>
                        <a:pt x="96052" y="0"/>
                        <a:pt x="92642" y="3521"/>
                        <a:pt x="92642" y="7702"/>
                      </a:cubicBezTo>
                      <a:cubicBezTo>
                        <a:pt x="92642" y="11883"/>
                        <a:pt x="96163" y="15404"/>
                        <a:pt x="100343" y="15404"/>
                      </a:cubicBezTo>
                      <a:lnTo>
                        <a:pt x="100343" y="15404"/>
                      </a:lnTo>
                      <a:close/>
                      <a:moveTo>
                        <a:pt x="69426" y="15404"/>
                      </a:moveTo>
                      <a:cubicBezTo>
                        <a:pt x="73717" y="15404"/>
                        <a:pt x="77128" y="11883"/>
                        <a:pt x="77128" y="7702"/>
                      </a:cubicBezTo>
                      <a:cubicBezTo>
                        <a:pt x="77128" y="3411"/>
                        <a:pt x="73717" y="0"/>
                        <a:pt x="69426" y="0"/>
                      </a:cubicBezTo>
                      <a:cubicBezTo>
                        <a:pt x="65135" y="0"/>
                        <a:pt x="61724" y="3521"/>
                        <a:pt x="61724" y="7702"/>
                      </a:cubicBezTo>
                      <a:cubicBezTo>
                        <a:pt x="61834" y="11883"/>
                        <a:pt x="65245" y="15404"/>
                        <a:pt x="69426" y="15404"/>
                      </a:cubicBezTo>
                      <a:lnTo>
                        <a:pt x="6942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32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0" y="11883"/>
                        <a:pt x="341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8" name="Freeform: Shape 177">
                  <a:extLst>
                    <a:ext uri="{FF2B5EF4-FFF2-40B4-BE49-F238E27FC236}">
                      <a16:creationId xmlns:a16="http://schemas.microsoft.com/office/drawing/2014/main" id="{8CD38857-7007-2A19-7605-D9FA1E28F6CC}"/>
                    </a:ext>
                  </a:extLst>
                </p:cNvPr>
                <p:cNvSpPr/>
                <p:nvPr/>
              </p:nvSpPr>
              <p:spPr>
                <a:xfrm>
                  <a:off x="3333913" y="494723"/>
                  <a:ext cx="1374771" cy="15403"/>
                </a:xfrm>
                <a:custGeom>
                  <a:avLst/>
                  <a:gdLst>
                    <a:gd name="connsiteX0" fmla="*/ 1367070 w 1374771"/>
                    <a:gd name="connsiteY0" fmla="*/ 15404 h 15403"/>
                    <a:gd name="connsiteX1" fmla="*/ 1374772 w 1374771"/>
                    <a:gd name="connsiteY1" fmla="*/ 7702 h 15403"/>
                    <a:gd name="connsiteX2" fmla="*/ 1367070 w 1374771"/>
                    <a:gd name="connsiteY2" fmla="*/ 0 h 15403"/>
                    <a:gd name="connsiteX3" fmla="*/ 1359368 w 1374771"/>
                    <a:gd name="connsiteY3" fmla="*/ 7702 h 15403"/>
                    <a:gd name="connsiteX4" fmla="*/ 1367070 w 1374771"/>
                    <a:gd name="connsiteY4" fmla="*/ 15404 h 15403"/>
                    <a:gd name="connsiteX5" fmla="*/ 1367070 w 1374771"/>
                    <a:gd name="connsiteY5" fmla="*/ 15404 h 15403"/>
                    <a:gd name="connsiteX6" fmla="*/ 1336153 w 1374771"/>
                    <a:gd name="connsiteY6" fmla="*/ 15404 h 15403"/>
                    <a:gd name="connsiteX7" fmla="*/ 1343855 w 1374771"/>
                    <a:gd name="connsiteY7" fmla="*/ 7702 h 15403"/>
                    <a:gd name="connsiteX8" fmla="*/ 1336153 w 1374771"/>
                    <a:gd name="connsiteY8" fmla="*/ 0 h 15403"/>
                    <a:gd name="connsiteX9" fmla="*/ 1328451 w 1374771"/>
                    <a:gd name="connsiteY9" fmla="*/ 7702 h 15403"/>
                    <a:gd name="connsiteX10" fmla="*/ 1336153 w 1374771"/>
                    <a:gd name="connsiteY10" fmla="*/ 15404 h 15403"/>
                    <a:gd name="connsiteX11" fmla="*/ 1336153 w 1374771"/>
                    <a:gd name="connsiteY11" fmla="*/ 15404 h 15403"/>
                    <a:gd name="connsiteX12" fmla="*/ 1305236 w 1374771"/>
                    <a:gd name="connsiteY12" fmla="*/ 15404 h 15403"/>
                    <a:gd name="connsiteX13" fmla="*/ 1312938 w 1374771"/>
                    <a:gd name="connsiteY13" fmla="*/ 7702 h 15403"/>
                    <a:gd name="connsiteX14" fmla="*/ 1305236 w 1374771"/>
                    <a:gd name="connsiteY14" fmla="*/ 0 h 15403"/>
                    <a:gd name="connsiteX15" fmla="*/ 1297534 w 1374771"/>
                    <a:gd name="connsiteY15" fmla="*/ 7702 h 15403"/>
                    <a:gd name="connsiteX16" fmla="*/ 1305236 w 1374771"/>
                    <a:gd name="connsiteY16" fmla="*/ 15404 h 15403"/>
                    <a:gd name="connsiteX17" fmla="*/ 1305236 w 1374771"/>
                    <a:gd name="connsiteY17" fmla="*/ 15404 h 15403"/>
                    <a:gd name="connsiteX18" fmla="*/ 1274318 w 1374771"/>
                    <a:gd name="connsiteY18" fmla="*/ 15404 h 15403"/>
                    <a:gd name="connsiteX19" fmla="*/ 1282020 w 1374771"/>
                    <a:gd name="connsiteY19" fmla="*/ 7702 h 15403"/>
                    <a:gd name="connsiteX20" fmla="*/ 1274318 w 1374771"/>
                    <a:gd name="connsiteY20" fmla="*/ 0 h 15403"/>
                    <a:gd name="connsiteX21" fmla="*/ 1266616 w 1374771"/>
                    <a:gd name="connsiteY21" fmla="*/ 7702 h 15403"/>
                    <a:gd name="connsiteX22" fmla="*/ 1274318 w 1374771"/>
                    <a:gd name="connsiteY22" fmla="*/ 15404 h 15403"/>
                    <a:gd name="connsiteX23" fmla="*/ 1274318 w 1374771"/>
                    <a:gd name="connsiteY23" fmla="*/ 15404 h 15403"/>
                    <a:gd name="connsiteX24" fmla="*/ 1243401 w 1374771"/>
                    <a:gd name="connsiteY24" fmla="*/ 15404 h 15403"/>
                    <a:gd name="connsiteX25" fmla="*/ 1251103 w 1374771"/>
                    <a:gd name="connsiteY25" fmla="*/ 7702 h 15403"/>
                    <a:gd name="connsiteX26" fmla="*/ 1243401 w 1374771"/>
                    <a:gd name="connsiteY26" fmla="*/ 0 h 15403"/>
                    <a:gd name="connsiteX27" fmla="*/ 1235699 w 1374771"/>
                    <a:gd name="connsiteY27" fmla="*/ 7702 h 15403"/>
                    <a:gd name="connsiteX28" fmla="*/ 1243401 w 1374771"/>
                    <a:gd name="connsiteY28" fmla="*/ 15404 h 15403"/>
                    <a:gd name="connsiteX29" fmla="*/ 1243401 w 1374771"/>
                    <a:gd name="connsiteY29" fmla="*/ 15404 h 15403"/>
                    <a:gd name="connsiteX30" fmla="*/ 1212594 w 1374771"/>
                    <a:gd name="connsiteY30" fmla="*/ 15404 h 15403"/>
                    <a:gd name="connsiteX31" fmla="*/ 1220296 w 1374771"/>
                    <a:gd name="connsiteY31" fmla="*/ 7702 h 15403"/>
                    <a:gd name="connsiteX32" fmla="*/ 1212594 w 1374771"/>
                    <a:gd name="connsiteY32" fmla="*/ 0 h 15403"/>
                    <a:gd name="connsiteX33" fmla="*/ 1204892 w 1374771"/>
                    <a:gd name="connsiteY33" fmla="*/ 7702 h 15403"/>
                    <a:gd name="connsiteX34" fmla="*/ 1212594 w 1374771"/>
                    <a:gd name="connsiteY34" fmla="*/ 15404 h 15403"/>
                    <a:gd name="connsiteX35" fmla="*/ 1212594 w 1374771"/>
                    <a:gd name="connsiteY35" fmla="*/ 15404 h 15403"/>
                    <a:gd name="connsiteX36" fmla="*/ 1181677 w 1374771"/>
                    <a:gd name="connsiteY36" fmla="*/ 15404 h 15403"/>
                    <a:gd name="connsiteX37" fmla="*/ 1189378 w 1374771"/>
                    <a:gd name="connsiteY37" fmla="*/ 7702 h 15403"/>
                    <a:gd name="connsiteX38" fmla="*/ 1181677 w 1374771"/>
                    <a:gd name="connsiteY38" fmla="*/ 0 h 15403"/>
                    <a:gd name="connsiteX39" fmla="*/ 1173975 w 1374771"/>
                    <a:gd name="connsiteY39" fmla="*/ 7702 h 15403"/>
                    <a:gd name="connsiteX40" fmla="*/ 1181677 w 1374771"/>
                    <a:gd name="connsiteY40" fmla="*/ 15404 h 15403"/>
                    <a:gd name="connsiteX41" fmla="*/ 1181677 w 1374771"/>
                    <a:gd name="connsiteY41" fmla="*/ 15404 h 15403"/>
                    <a:gd name="connsiteX42" fmla="*/ 1150759 w 1374771"/>
                    <a:gd name="connsiteY42" fmla="*/ 15404 h 15403"/>
                    <a:gd name="connsiteX43" fmla="*/ 1158461 w 1374771"/>
                    <a:gd name="connsiteY43" fmla="*/ 7702 h 15403"/>
                    <a:gd name="connsiteX44" fmla="*/ 1150759 w 1374771"/>
                    <a:gd name="connsiteY44" fmla="*/ 0 h 15403"/>
                    <a:gd name="connsiteX45" fmla="*/ 1143058 w 1374771"/>
                    <a:gd name="connsiteY45" fmla="*/ 7702 h 15403"/>
                    <a:gd name="connsiteX46" fmla="*/ 1150759 w 1374771"/>
                    <a:gd name="connsiteY46" fmla="*/ 15404 h 15403"/>
                    <a:gd name="connsiteX47" fmla="*/ 1150759 w 1374771"/>
                    <a:gd name="connsiteY47" fmla="*/ 15404 h 15403"/>
                    <a:gd name="connsiteX48" fmla="*/ 1119842 w 1374771"/>
                    <a:gd name="connsiteY48" fmla="*/ 15404 h 15403"/>
                    <a:gd name="connsiteX49" fmla="*/ 1127544 w 1374771"/>
                    <a:gd name="connsiteY49" fmla="*/ 7702 h 15403"/>
                    <a:gd name="connsiteX50" fmla="*/ 1119842 w 1374771"/>
                    <a:gd name="connsiteY50" fmla="*/ 0 h 15403"/>
                    <a:gd name="connsiteX51" fmla="*/ 1112141 w 1374771"/>
                    <a:gd name="connsiteY51" fmla="*/ 7702 h 15403"/>
                    <a:gd name="connsiteX52" fmla="*/ 1119842 w 1374771"/>
                    <a:gd name="connsiteY52" fmla="*/ 15404 h 15403"/>
                    <a:gd name="connsiteX53" fmla="*/ 1119842 w 1374771"/>
                    <a:gd name="connsiteY53" fmla="*/ 15404 h 15403"/>
                    <a:gd name="connsiteX54" fmla="*/ 1088925 w 1374771"/>
                    <a:gd name="connsiteY54" fmla="*/ 15404 h 15403"/>
                    <a:gd name="connsiteX55" fmla="*/ 1096627 w 1374771"/>
                    <a:gd name="connsiteY55" fmla="*/ 7702 h 15403"/>
                    <a:gd name="connsiteX56" fmla="*/ 1088925 w 1374771"/>
                    <a:gd name="connsiteY56" fmla="*/ 0 h 15403"/>
                    <a:gd name="connsiteX57" fmla="*/ 1081223 w 1374771"/>
                    <a:gd name="connsiteY57" fmla="*/ 7702 h 15403"/>
                    <a:gd name="connsiteX58" fmla="*/ 1088925 w 1374771"/>
                    <a:gd name="connsiteY58" fmla="*/ 15404 h 15403"/>
                    <a:gd name="connsiteX59" fmla="*/ 1088925 w 1374771"/>
                    <a:gd name="connsiteY59" fmla="*/ 15404 h 15403"/>
                    <a:gd name="connsiteX60" fmla="*/ 1058118 w 1374771"/>
                    <a:gd name="connsiteY60" fmla="*/ 15404 h 15403"/>
                    <a:gd name="connsiteX61" fmla="*/ 1065819 w 1374771"/>
                    <a:gd name="connsiteY61" fmla="*/ 7702 h 15403"/>
                    <a:gd name="connsiteX62" fmla="*/ 1058118 w 1374771"/>
                    <a:gd name="connsiteY62" fmla="*/ 0 h 15403"/>
                    <a:gd name="connsiteX63" fmla="*/ 1050416 w 1374771"/>
                    <a:gd name="connsiteY63" fmla="*/ 7702 h 15403"/>
                    <a:gd name="connsiteX64" fmla="*/ 1058118 w 1374771"/>
                    <a:gd name="connsiteY64" fmla="*/ 15404 h 15403"/>
                    <a:gd name="connsiteX65" fmla="*/ 1058118 w 1374771"/>
                    <a:gd name="connsiteY65" fmla="*/ 15404 h 15403"/>
                    <a:gd name="connsiteX66" fmla="*/ 1027201 w 1374771"/>
                    <a:gd name="connsiteY66" fmla="*/ 15404 h 15403"/>
                    <a:gd name="connsiteX67" fmla="*/ 1034902 w 1374771"/>
                    <a:gd name="connsiteY67" fmla="*/ 7702 h 15403"/>
                    <a:gd name="connsiteX68" fmla="*/ 1027201 w 1374771"/>
                    <a:gd name="connsiteY68" fmla="*/ 0 h 15403"/>
                    <a:gd name="connsiteX69" fmla="*/ 1019499 w 1374771"/>
                    <a:gd name="connsiteY69" fmla="*/ 7702 h 15403"/>
                    <a:gd name="connsiteX70" fmla="*/ 1027201 w 1374771"/>
                    <a:gd name="connsiteY70" fmla="*/ 15404 h 15403"/>
                    <a:gd name="connsiteX71" fmla="*/ 1027201 w 1374771"/>
                    <a:gd name="connsiteY71" fmla="*/ 15404 h 15403"/>
                    <a:gd name="connsiteX72" fmla="*/ 996283 w 1374771"/>
                    <a:gd name="connsiteY72" fmla="*/ 15404 h 15403"/>
                    <a:gd name="connsiteX73" fmla="*/ 1003985 w 1374771"/>
                    <a:gd name="connsiteY73" fmla="*/ 7702 h 15403"/>
                    <a:gd name="connsiteX74" fmla="*/ 996283 w 1374771"/>
                    <a:gd name="connsiteY74" fmla="*/ 0 h 15403"/>
                    <a:gd name="connsiteX75" fmla="*/ 988581 w 1374771"/>
                    <a:gd name="connsiteY75" fmla="*/ 7702 h 15403"/>
                    <a:gd name="connsiteX76" fmla="*/ 996283 w 1374771"/>
                    <a:gd name="connsiteY76" fmla="*/ 15404 h 15403"/>
                    <a:gd name="connsiteX77" fmla="*/ 996283 w 1374771"/>
                    <a:gd name="connsiteY77" fmla="*/ 15404 h 15403"/>
                    <a:gd name="connsiteX78" fmla="*/ 965366 w 1374771"/>
                    <a:gd name="connsiteY78" fmla="*/ 15404 h 15403"/>
                    <a:gd name="connsiteX79" fmla="*/ 973068 w 1374771"/>
                    <a:gd name="connsiteY79" fmla="*/ 7702 h 15403"/>
                    <a:gd name="connsiteX80" fmla="*/ 965366 w 1374771"/>
                    <a:gd name="connsiteY80" fmla="*/ 0 h 15403"/>
                    <a:gd name="connsiteX81" fmla="*/ 957664 w 1374771"/>
                    <a:gd name="connsiteY81" fmla="*/ 7702 h 15403"/>
                    <a:gd name="connsiteX82" fmla="*/ 965366 w 1374771"/>
                    <a:gd name="connsiteY82" fmla="*/ 15404 h 15403"/>
                    <a:gd name="connsiteX83" fmla="*/ 965366 w 1374771"/>
                    <a:gd name="connsiteY83" fmla="*/ 15404 h 15403"/>
                    <a:gd name="connsiteX84" fmla="*/ 934559 w 1374771"/>
                    <a:gd name="connsiteY84" fmla="*/ 15404 h 15403"/>
                    <a:gd name="connsiteX85" fmla="*/ 942261 w 1374771"/>
                    <a:gd name="connsiteY85" fmla="*/ 7702 h 15403"/>
                    <a:gd name="connsiteX86" fmla="*/ 934559 w 1374771"/>
                    <a:gd name="connsiteY86" fmla="*/ 0 h 15403"/>
                    <a:gd name="connsiteX87" fmla="*/ 926857 w 1374771"/>
                    <a:gd name="connsiteY87" fmla="*/ 7702 h 15403"/>
                    <a:gd name="connsiteX88" fmla="*/ 934559 w 1374771"/>
                    <a:gd name="connsiteY88" fmla="*/ 15404 h 15403"/>
                    <a:gd name="connsiteX89" fmla="*/ 934559 w 1374771"/>
                    <a:gd name="connsiteY89" fmla="*/ 15404 h 15403"/>
                    <a:gd name="connsiteX90" fmla="*/ 903642 w 1374771"/>
                    <a:gd name="connsiteY90" fmla="*/ 15404 h 15403"/>
                    <a:gd name="connsiteX91" fmla="*/ 911343 w 1374771"/>
                    <a:gd name="connsiteY91" fmla="*/ 7702 h 15403"/>
                    <a:gd name="connsiteX92" fmla="*/ 903642 w 1374771"/>
                    <a:gd name="connsiteY92" fmla="*/ 0 h 15403"/>
                    <a:gd name="connsiteX93" fmla="*/ 895940 w 1374771"/>
                    <a:gd name="connsiteY93" fmla="*/ 7702 h 15403"/>
                    <a:gd name="connsiteX94" fmla="*/ 903642 w 1374771"/>
                    <a:gd name="connsiteY94" fmla="*/ 15404 h 15403"/>
                    <a:gd name="connsiteX95" fmla="*/ 903642 w 1374771"/>
                    <a:gd name="connsiteY95" fmla="*/ 15404 h 15403"/>
                    <a:gd name="connsiteX96" fmla="*/ 872724 w 1374771"/>
                    <a:gd name="connsiteY96" fmla="*/ 15404 h 15403"/>
                    <a:gd name="connsiteX97" fmla="*/ 880426 w 1374771"/>
                    <a:gd name="connsiteY97" fmla="*/ 7702 h 15403"/>
                    <a:gd name="connsiteX98" fmla="*/ 872724 w 1374771"/>
                    <a:gd name="connsiteY98" fmla="*/ 0 h 15403"/>
                    <a:gd name="connsiteX99" fmla="*/ 865022 w 1374771"/>
                    <a:gd name="connsiteY99" fmla="*/ 7702 h 15403"/>
                    <a:gd name="connsiteX100" fmla="*/ 872724 w 1374771"/>
                    <a:gd name="connsiteY100" fmla="*/ 15404 h 15403"/>
                    <a:gd name="connsiteX101" fmla="*/ 872724 w 1374771"/>
                    <a:gd name="connsiteY101" fmla="*/ 15404 h 15403"/>
                    <a:gd name="connsiteX102" fmla="*/ 841807 w 1374771"/>
                    <a:gd name="connsiteY102" fmla="*/ 15404 h 15403"/>
                    <a:gd name="connsiteX103" fmla="*/ 849509 w 1374771"/>
                    <a:gd name="connsiteY103" fmla="*/ 7702 h 15403"/>
                    <a:gd name="connsiteX104" fmla="*/ 841807 w 1374771"/>
                    <a:gd name="connsiteY104" fmla="*/ 0 h 15403"/>
                    <a:gd name="connsiteX105" fmla="*/ 834105 w 1374771"/>
                    <a:gd name="connsiteY105" fmla="*/ 7702 h 15403"/>
                    <a:gd name="connsiteX106" fmla="*/ 841807 w 1374771"/>
                    <a:gd name="connsiteY106" fmla="*/ 15404 h 15403"/>
                    <a:gd name="connsiteX107" fmla="*/ 841807 w 1374771"/>
                    <a:gd name="connsiteY107" fmla="*/ 15404 h 15403"/>
                    <a:gd name="connsiteX108" fmla="*/ 810890 w 1374771"/>
                    <a:gd name="connsiteY108" fmla="*/ 15404 h 15403"/>
                    <a:gd name="connsiteX109" fmla="*/ 818592 w 1374771"/>
                    <a:gd name="connsiteY109" fmla="*/ 7702 h 15403"/>
                    <a:gd name="connsiteX110" fmla="*/ 810890 w 1374771"/>
                    <a:gd name="connsiteY110" fmla="*/ 0 h 15403"/>
                    <a:gd name="connsiteX111" fmla="*/ 803188 w 1374771"/>
                    <a:gd name="connsiteY111" fmla="*/ 7702 h 15403"/>
                    <a:gd name="connsiteX112" fmla="*/ 810890 w 1374771"/>
                    <a:gd name="connsiteY112" fmla="*/ 15404 h 15403"/>
                    <a:gd name="connsiteX113" fmla="*/ 810890 w 1374771"/>
                    <a:gd name="connsiteY113" fmla="*/ 15404 h 15403"/>
                    <a:gd name="connsiteX114" fmla="*/ 780083 w 1374771"/>
                    <a:gd name="connsiteY114" fmla="*/ 15404 h 15403"/>
                    <a:gd name="connsiteX115" fmla="*/ 787784 w 1374771"/>
                    <a:gd name="connsiteY115" fmla="*/ 7702 h 15403"/>
                    <a:gd name="connsiteX116" fmla="*/ 780083 w 1374771"/>
                    <a:gd name="connsiteY116" fmla="*/ 0 h 15403"/>
                    <a:gd name="connsiteX117" fmla="*/ 772381 w 1374771"/>
                    <a:gd name="connsiteY117" fmla="*/ 7702 h 15403"/>
                    <a:gd name="connsiteX118" fmla="*/ 780083 w 1374771"/>
                    <a:gd name="connsiteY118" fmla="*/ 15404 h 15403"/>
                    <a:gd name="connsiteX119" fmla="*/ 780083 w 1374771"/>
                    <a:gd name="connsiteY119" fmla="*/ 15404 h 15403"/>
                    <a:gd name="connsiteX120" fmla="*/ 749165 w 1374771"/>
                    <a:gd name="connsiteY120" fmla="*/ 15404 h 15403"/>
                    <a:gd name="connsiteX121" fmla="*/ 756867 w 1374771"/>
                    <a:gd name="connsiteY121" fmla="*/ 7702 h 15403"/>
                    <a:gd name="connsiteX122" fmla="*/ 749165 w 1374771"/>
                    <a:gd name="connsiteY122" fmla="*/ 0 h 15403"/>
                    <a:gd name="connsiteX123" fmla="*/ 741464 w 1374771"/>
                    <a:gd name="connsiteY123" fmla="*/ 7702 h 15403"/>
                    <a:gd name="connsiteX124" fmla="*/ 749165 w 1374771"/>
                    <a:gd name="connsiteY124" fmla="*/ 15404 h 15403"/>
                    <a:gd name="connsiteX125" fmla="*/ 749165 w 1374771"/>
                    <a:gd name="connsiteY125" fmla="*/ 15404 h 15403"/>
                    <a:gd name="connsiteX126" fmla="*/ 718248 w 1374771"/>
                    <a:gd name="connsiteY126" fmla="*/ 15404 h 15403"/>
                    <a:gd name="connsiteX127" fmla="*/ 725950 w 1374771"/>
                    <a:gd name="connsiteY127" fmla="*/ 7702 h 15403"/>
                    <a:gd name="connsiteX128" fmla="*/ 718248 w 1374771"/>
                    <a:gd name="connsiteY128" fmla="*/ 0 h 15403"/>
                    <a:gd name="connsiteX129" fmla="*/ 710546 w 1374771"/>
                    <a:gd name="connsiteY129" fmla="*/ 7702 h 15403"/>
                    <a:gd name="connsiteX130" fmla="*/ 718248 w 1374771"/>
                    <a:gd name="connsiteY130" fmla="*/ 15404 h 15403"/>
                    <a:gd name="connsiteX131" fmla="*/ 718248 w 1374771"/>
                    <a:gd name="connsiteY131" fmla="*/ 15404 h 15403"/>
                    <a:gd name="connsiteX132" fmla="*/ 687331 w 1374771"/>
                    <a:gd name="connsiteY132" fmla="*/ 15404 h 15403"/>
                    <a:gd name="connsiteX133" fmla="*/ 695033 w 1374771"/>
                    <a:gd name="connsiteY133" fmla="*/ 7702 h 15403"/>
                    <a:gd name="connsiteX134" fmla="*/ 687331 w 1374771"/>
                    <a:gd name="connsiteY134" fmla="*/ 0 h 15403"/>
                    <a:gd name="connsiteX135" fmla="*/ 679629 w 1374771"/>
                    <a:gd name="connsiteY135" fmla="*/ 7702 h 15403"/>
                    <a:gd name="connsiteX136" fmla="*/ 687331 w 1374771"/>
                    <a:gd name="connsiteY136" fmla="*/ 15404 h 15403"/>
                    <a:gd name="connsiteX137" fmla="*/ 687331 w 1374771"/>
                    <a:gd name="connsiteY137" fmla="*/ 15404 h 15403"/>
                    <a:gd name="connsiteX138" fmla="*/ 656414 w 1374771"/>
                    <a:gd name="connsiteY138" fmla="*/ 15404 h 15403"/>
                    <a:gd name="connsiteX139" fmla="*/ 664116 w 1374771"/>
                    <a:gd name="connsiteY139" fmla="*/ 7702 h 15403"/>
                    <a:gd name="connsiteX140" fmla="*/ 656414 w 1374771"/>
                    <a:gd name="connsiteY140" fmla="*/ 0 h 15403"/>
                    <a:gd name="connsiteX141" fmla="*/ 648712 w 1374771"/>
                    <a:gd name="connsiteY141" fmla="*/ 7702 h 15403"/>
                    <a:gd name="connsiteX142" fmla="*/ 656414 w 1374771"/>
                    <a:gd name="connsiteY142" fmla="*/ 15404 h 15403"/>
                    <a:gd name="connsiteX143" fmla="*/ 656414 w 1374771"/>
                    <a:gd name="connsiteY143" fmla="*/ 15404 h 15403"/>
                    <a:gd name="connsiteX144" fmla="*/ 625607 w 1374771"/>
                    <a:gd name="connsiteY144" fmla="*/ 15404 h 15403"/>
                    <a:gd name="connsiteX145" fmla="*/ 633308 w 1374771"/>
                    <a:gd name="connsiteY145" fmla="*/ 7702 h 15403"/>
                    <a:gd name="connsiteX146" fmla="*/ 625607 w 1374771"/>
                    <a:gd name="connsiteY146" fmla="*/ 0 h 15403"/>
                    <a:gd name="connsiteX147" fmla="*/ 617905 w 1374771"/>
                    <a:gd name="connsiteY147" fmla="*/ 7702 h 15403"/>
                    <a:gd name="connsiteX148" fmla="*/ 625607 w 1374771"/>
                    <a:gd name="connsiteY148" fmla="*/ 15404 h 15403"/>
                    <a:gd name="connsiteX149" fmla="*/ 625607 w 1374771"/>
                    <a:gd name="connsiteY149" fmla="*/ 15404 h 15403"/>
                    <a:gd name="connsiteX150" fmla="*/ 594689 w 1374771"/>
                    <a:gd name="connsiteY150" fmla="*/ 15404 h 15403"/>
                    <a:gd name="connsiteX151" fmla="*/ 602391 w 1374771"/>
                    <a:gd name="connsiteY151" fmla="*/ 7702 h 15403"/>
                    <a:gd name="connsiteX152" fmla="*/ 594689 w 1374771"/>
                    <a:gd name="connsiteY152" fmla="*/ 0 h 15403"/>
                    <a:gd name="connsiteX153" fmla="*/ 586987 w 1374771"/>
                    <a:gd name="connsiteY153" fmla="*/ 7702 h 15403"/>
                    <a:gd name="connsiteX154" fmla="*/ 594689 w 1374771"/>
                    <a:gd name="connsiteY154" fmla="*/ 15404 h 15403"/>
                    <a:gd name="connsiteX155" fmla="*/ 594689 w 1374771"/>
                    <a:gd name="connsiteY155" fmla="*/ 15404 h 15403"/>
                    <a:gd name="connsiteX156" fmla="*/ 563772 w 1374771"/>
                    <a:gd name="connsiteY156" fmla="*/ 15404 h 15403"/>
                    <a:gd name="connsiteX157" fmla="*/ 571474 w 1374771"/>
                    <a:gd name="connsiteY157" fmla="*/ 7702 h 15403"/>
                    <a:gd name="connsiteX158" fmla="*/ 563772 w 1374771"/>
                    <a:gd name="connsiteY158" fmla="*/ 0 h 15403"/>
                    <a:gd name="connsiteX159" fmla="*/ 556070 w 1374771"/>
                    <a:gd name="connsiteY159" fmla="*/ 7702 h 15403"/>
                    <a:gd name="connsiteX160" fmla="*/ 563772 w 1374771"/>
                    <a:gd name="connsiteY160" fmla="*/ 15404 h 15403"/>
                    <a:gd name="connsiteX161" fmla="*/ 563772 w 1374771"/>
                    <a:gd name="connsiteY161" fmla="*/ 15404 h 15403"/>
                    <a:gd name="connsiteX162" fmla="*/ 532855 w 1374771"/>
                    <a:gd name="connsiteY162" fmla="*/ 15404 h 15403"/>
                    <a:gd name="connsiteX163" fmla="*/ 540556 w 1374771"/>
                    <a:gd name="connsiteY163" fmla="*/ 7702 h 15403"/>
                    <a:gd name="connsiteX164" fmla="*/ 532855 w 1374771"/>
                    <a:gd name="connsiteY164" fmla="*/ 0 h 15403"/>
                    <a:gd name="connsiteX165" fmla="*/ 525153 w 1374771"/>
                    <a:gd name="connsiteY165" fmla="*/ 7702 h 15403"/>
                    <a:gd name="connsiteX166" fmla="*/ 532855 w 1374771"/>
                    <a:gd name="connsiteY166" fmla="*/ 15404 h 15403"/>
                    <a:gd name="connsiteX167" fmla="*/ 532855 w 1374771"/>
                    <a:gd name="connsiteY167" fmla="*/ 15404 h 15403"/>
                    <a:gd name="connsiteX168" fmla="*/ 501937 w 1374771"/>
                    <a:gd name="connsiteY168" fmla="*/ 15404 h 15403"/>
                    <a:gd name="connsiteX169" fmla="*/ 509639 w 1374771"/>
                    <a:gd name="connsiteY169" fmla="*/ 7702 h 15403"/>
                    <a:gd name="connsiteX170" fmla="*/ 501937 w 1374771"/>
                    <a:gd name="connsiteY170" fmla="*/ 0 h 15403"/>
                    <a:gd name="connsiteX171" fmla="*/ 494236 w 1374771"/>
                    <a:gd name="connsiteY171" fmla="*/ 7702 h 15403"/>
                    <a:gd name="connsiteX172" fmla="*/ 501937 w 1374771"/>
                    <a:gd name="connsiteY172" fmla="*/ 15404 h 15403"/>
                    <a:gd name="connsiteX173" fmla="*/ 501937 w 1374771"/>
                    <a:gd name="connsiteY173" fmla="*/ 15404 h 15403"/>
                    <a:gd name="connsiteX174" fmla="*/ 471130 w 1374771"/>
                    <a:gd name="connsiteY174" fmla="*/ 15404 h 15403"/>
                    <a:gd name="connsiteX175" fmla="*/ 478832 w 1374771"/>
                    <a:gd name="connsiteY175" fmla="*/ 7702 h 15403"/>
                    <a:gd name="connsiteX176" fmla="*/ 471130 w 1374771"/>
                    <a:gd name="connsiteY176" fmla="*/ 0 h 15403"/>
                    <a:gd name="connsiteX177" fmla="*/ 463428 w 1374771"/>
                    <a:gd name="connsiteY177" fmla="*/ 7702 h 15403"/>
                    <a:gd name="connsiteX178" fmla="*/ 471130 w 1374771"/>
                    <a:gd name="connsiteY178" fmla="*/ 15404 h 15403"/>
                    <a:gd name="connsiteX179" fmla="*/ 471130 w 1374771"/>
                    <a:gd name="connsiteY179" fmla="*/ 15404 h 15403"/>
                    <a:gd name="connsiteX180" fmla="*/ 440213 w 1374771"/>
                    <a:gd name="connsiteY180" fmla="*/ 15404 h 15403"/>
                    <a:gd name="connsiteX181" fmla="*/ 447915 w 1374771"/>
                    <a:gd name="connsiteY181" fmla="*/ 7702 h 15403"/>
                    <a:gd name="connsiteX182" fmla="*/ 440213 w 1374771"/>
                    <a:gd name="connsiteY182" fmla="*/ 0 h 15403"/>
                    <a:gd name="connsiteX183" fmla="*/ 432511 w 1374771"/>
                    <a:gd name="connsiteY183" fmla="*/ 7702 h 15403"/>
                    <a:gd name="connsiteX184" fmla="*/ 440213 w 1374771"/>
                    <a:gd name="connsiteY184" fmla="*/ 15404 h 15403"/>
                    <a:gd name="connsiteX185" fmla="*/ 440213 w 1374771"/>
                    <a:gd name="connsiteY185" fmla="*/ 15404 h 15403"/>
                    <a:gd name="connsiteX186" fmla="*/ 409296 w 1374771"/>
                    <a:gd name="connsiteY186" fmla="*/ 15404 h 15403"/>
                    <a:gd name="connsiteX187" fmla="*/ 416998 w 1374771"/>
                    <a:gd name="connsiteY187" fmla="*/ 7702 h 15403"/>
                    <a:gd name="connsiteX188" fmla="*/ 409296 w 1374771"/>
                    <a:gd name="connsiteY188" fmla="*/ 0 h 15403"/>
                    <a:gd name="connsiteX189" fmla="*/ 401594 w 1374771"/>
                    <a:gd name="connsiteY189" fmla="*/ 7702 h 15403"/>
                    <a:gd name="connsiteX190" fmla="*/ 409296 w 1374771"/>
                    <a:gd name="connsiteY190" fmla="*/ 15404 h 15403"/>
                    <a:gd name="connsiteX191" fmla="*/ 409296 w 1374771"/>
                    <a:gd name="connsiteY191" fmla="*/ 15404 h 15403"/>
                    <a:gd name="connsiteX192" fmla="*/ 378379 w 1374771"/>
                    <a:gd name="connsiteY192" fmla="*/ 15404 h 15403"/>
                    <a:gd name="connsiteX193" fmla="*/ 386080 w 1374771"/>
                    <a:gd name="connsiteY193" fmla="*/ 7702 h 15403"/>
                    <a:gd name="connsiteX194" fmla="*/ 378379 w 1374771"/>
                    <a:gd name="connsiteY194" fmla="*/ 0 h 15403"/>
                    <a:gd name="connsiteX195" fmla="*/ 370677 w 1374771"/>
                    <a:gd name="connsiteY195" fmla="*/ 7702 h 15403"/>
                    <a:gd name="connsiteX196" fmla="*/ 378379 w 1374771"/>
                    <a:gd name="connsiteY196" fmla="*/ 15404 h 15403"/>
                    <a:gd name="connsiteX197" fmla="*/ 378379 w 1374771"/>
                    <a:gd name="connsiteY197" fmla="*/ 15404 h 15403"/>
                    <a:gd name="connsiteX198" fmla="*/ 347461 w 1374771"/>
                    <a:gd name="connsiteY198" fmla="*/ 15404 h 15403"/>
                    <a:gd name="connsiteX199" fmla="*/ 355163 w 1374771"/>
                    <a:gd name="connsiteY199" fmla="*/ 7702 h 15403"/>
                    <a:gd name="connsiteX200" fmla="*/ 347461 w 1374771"/>
                    <a:gd name="connsiteY200" fmla="*/ 0 h 15403"/>
                    <a:gd name="connsiteX201" fmla="*/ 339759 w 1374771"/>
                    <a:gd name="connsiteY201" fmla="*/ 7702 h 15403"/>
                    <a:gd name="connsiteX202" fmla="*/ 347461 w 1374771"/>
                    <a:gd name="connsiteY202" fmla="*/ 15404 h 15403"/>
                    <a:gd name="connsiteX203" fmla="*/ 347461 w 1374771"/>
                    <a:gd name="connsiteY203" fmla="*/ 15404 h 15403"/>
                    <a:gd name="connsiteX204" fmla="*/ 316654 w 1374771"/>
                    <a:gd name="connsiteY204" fmla="*/ 15404 h 15403"/>
                    <a:gd name="connsiteX205" fmla="*/ 324356 w 1374771"/>
                    <a:gd name="connsiteY205" fmla="*/ 7702 h 15403"/>
                    <a:gd name="connsiteX206" fmla="*/ 316654 w 1374771"/>
                    <a:gd name="connsiteY206" fmla="*/ 0 h 15403"/>
                    <a:gd name="connsiteX207" fmla="*/ 308952 w 1374771"/>
                    <a:gd name="connsiteY207" fmla="*/ 7702 h 15403"/>
                    <a:gd name="connsiteX208" fmla="*/ 316654 w 1374771"/>
                    <a:gd name="connsiteY208" fmla="*/ 15404 h 15403"/>
                    <a:gd name="connsiteX209" fmla="*/ 316654 w 1374771"/>
                    <a:gd name="connsiteY209" fmla="*/ 15404 h 15403"/>
                    <a:gd name="connsiteX210" fmla="*/ 285737 w 1374771"/>
                    <a:gd name="connsiteY210" fmla="*/ 15404 h 15403"/>
                    <a:gd name="connsiteX211" fmla="*/ 293439 w 1374771"/>
                    <a:gd name="connsiteY211" fmla="*/ 7702 h 15403"/>
                    <a:gd name="connsiteX212" fmla="*/ 285737 w 1374771"/>
                    <a:gd name="connsiteY212" fmla="*/ 0 h 15403"/>
                    <a:gd name="connsiteX213" fmla="*/ 278035 w 1374771"/>
                    <a:gd name="connsiteY213" fmla="*/ 7702 h 15403"/>
                    <a:gd name="connsiteX214" fmla="*/ 285737 w 1374771"/>
                    <a:gd name="connsiteY214" fmla="*/ 15404 h 15403"/>
                    <a:gd name="connsiteX215" fmla="*/ 285737 w 1374771"/>
                    <a:gd name="connsiteY215" fmla="*/ 15404 h 15403"/>
                    <a:gd name="connsiteX216" fmla="*/ 254820 w 1374771"/>
                    <a:gd name="connsiteY216" fmla="*/ 15404 h 15403"/>
                    <a:gd name="connsiteX217" fmla="*/ 262521 w 1374771"/>
                    <a:gd name="connsiteY217" fmla="*/ 7702 h 15403"/>
                    <a:gd name="connsiteX218" fmla="*/ 254820 w 1374771"/>
                    <a:gd name="connsiteY218" fmla="*/ 0 h 15403"/>
                    <a:gd name="connsiteX219" fmla="*/ 247118 w 1374771"/>
                    <a:gd name="connsiteY219" fmla="*/ 7702 h 15403"/>
                    <a:gd name="connsiteX220" fmla="*/ 254820 w 1374771"/>
                    <a:gd name="connsiteY220" fmla="*/ 15404 h 15403"/>
                    <a:gd name="connsiteX221" fmla="*/ 254820 w 1374771"/>
                    <a:gd name="connsiteY221" fmla="*/ 15404 h 15403"/>
                    <a:gd name="connsiteX222" fmla="*/ 223902 w 1374771"/>
                    <a:gd name="connsiteY222" fmla="*/ 15404 h 15403"/>
                    <a:gd name="connsiteX223" fmla="*/ 231604 w 1374771"/>
                    <a:gd name="connsiteY223" fmla="*/ 7702 h 15403"/>
                    <a:gd name="connsiteX224" fmla="*/ 223902 w 1374771"/>
                    <a:gd name="connsiteY224" fmla="*/ 0 h 15403"/>
                    <a:gd name="connsiteX225" fmla="*/ 216201 w 1374771"/>
                    <a:gd name="connsiteY225" fmla="*/ 7702 h 15403"/>
                    <a:gd name="connsiteX226" fmla="*/ 223902 w 1374771"/>
                    <a:gd name="connsiteY226" fmla="*/ 15404 h 15403"/>
                    <a:gd name="connsiteX227" fmla="*/ 223902 w 1374771"/>
                    <a:gd name="connsiteY227" fmla="*/ 15404 h 15403"/>
                    <a:gd name="connsiteX228" fmla="*/ 193095 w 1374771"/>
                    <a:gd name="connsiteY228" fmla="*/ 15404 h 15403"/>
                    <a:gd name="connsiteX229" fmla="*/ 200797 w 1374771"/>
                    <a:gd name="connsiteY229" fmla="*/ 7702 h 15403"/>
                    <a:gd name="connsiteX230" fmla="*/ 193095 w 1374771"/>
                    <a:gd name="connsiteY230" fmla="*/ 0 h 15403"/>
                    <a:gd name="connsiteX231" fmla="*/ 185393 w 1374771"/>
                    <a:gd name="connsiteY231" fmla="*/ 7702 h 15403"/>
                    <a:gd name="connsiteX232" fmla="*/ 193095 w 1374771"/>
                    <a:gd name="connsiteY232" fmla="*/ 15404 h 15403"/>
                    <a:gd name="connsiteX233" fmla="*/ 193095 w 1374771"/>
                    <a:gd name="connsiteY233" fmla="*/ 15404 h 15403"/>
                    <a:gd name="connsiteX234" fmla="*/ 162178 w 1374771"/>
                    <a:gd name="connsiteY234" fmla="*/ 15404 h 15403"/>
                    <a:gd name="connsiteX235" fmla="*/ 169880 w 1374771"/>
                    <a:gd name="connsiteY235" fmla="*/ 7702 h 15403"/>
                    <a:gd name="connsiteX236" fmla="*/ 162178 w 1374771"/>
                    <a:gd name="connsiteY236" fmla="*/ 0 h 15403"/>
                    <a:gd name="connsiteX237" fmla="*/ 154476 w 1374771"/>
                    <a:gd name="connsiteY237" fmla="*/ 7702 h 15403"/>
                    <a:gd name="connsiteX238" fmla="*/ 162178 w 1374771"/>
                    <a:gd name="connsiteY238" fmla="*/ 15404 h 15403"/>
                    <a:gd name="connsiteX239" fmla="*/ 162178 w 1374771"/>
                    <a:gd name="connsiteY239" fmla="*/ 15404 h 15403"/>
                    <a:gd name="connsiteX240" fmla="*/ 131261 w 1374771"/>
                    <a:gd name="connsiteY240" fmla="*/ 15404 h 15403"/>
                    <a:gd name="connsiteX241" fmla="*/ 138962 w 1374771"/>
                    <a:gd name="connsiteY241" fmla="*/ 7702 h 15403"/>
                    <a:gd name="connsiteX242" fmla="*/ 131261 w 1374771"/>
                    <a:gd name="connsiteY242" fmla="*/ 0 h 15403"/>
                    <a:gd name="connsiteX243" fmla="*/ 123559 w 1374771"/>
                    <a:gd name="connsiteY243" fmla="*/ 7702 h 15403"/>
                    <a:gd name="connsiteX244" fmla="*/ 131261 w 1374771"/>
                    <a:gd name="connsiteY244" fmla="*/ 15404 h 15403"/>
                    <a:gd name="connsiteX245" fmla="*/ 131261 w 1374771"/>
                    <a:gd name="connsiteY245" fmla="*/ 15404 h 15403"/>
                    <a:gd name="connsiteX246" fmla="*/ 100343 w 1374771"/>
                    <a:gd name="connsiteY246" fmla="*/ 15404 h 15403"/>
                    <a:gd name="connsiteX247" fmla="*/ 108045 w 1374771"/>
                    <a:gd name="connsiteY247" fmla="*/ 7702 h 15403"/>
                    <a:gd name="connsiteX248" fmla="*/ 100343 w 1374771"/>
                    <a:gd name="connsiteY248" fmla="*/ 0 h 15403"/>
                    <a:gd name="connsiteX249" fmla="*/ 92642 w 1374771"/>
                    <a:gd name="connsiteY249" fmla="*/ 7702 h 15403"/>
                    <a:gd name="connsiteX250" fmla="*/ 100343 w 1374771"/>
                    <a:gd name="connsiteY250" fmla="*/ 15404 h 15403"/>
                    <a:gd name="connsiteX251" fmla="*/ 100343 w 1374771"/>
                    <a:gd name="connsiteY251" fmla="*/ 15404 h 15403"/>
                    <a:gd name="connsiteX252" fmla="*/ 69426 w 1374771"/>
                    <a:gd name="connsiteY252" fmla="*/ 15404 h 15403"/>
                    <a:gd name="connsiteX253" fmla="*/ 77128 w 1374771"/>
                    <a:gd name="connsiteY253" fmla="*/ 7702 h 15403"/>
                    <a:gd name="connsiteX254" fmla="*/ 69426 w 1374771"/>
                    <a:gd name="connsiteY254" fmla="*/ 0 h 15403"/>
                    <a:gd name="connsiteX255" fmla="*/ 61724 w 1374771"/>
                    <a:gd name="connsiteY255" fmla="*/ 7702 h 15403"/>
                    <a:gd name="connsiteX256" fmla="*/ 69426 w 1374771"/>
                    <a:gd name="connsiteY256" fmla="*/ 15404 h 15403"/>
                    <a:gd name="connsiteX257" fmla="*/ 69426 w 1374771"/>
                    <a:gd name="connsiteY257" fmla="*/ 15404 h 15403"/>
                    <a:gd name="connsiteX258" fmla="*/ 38619 w 1374771"/>
                    <a:gd name="connsiteY258" fmla="*/ 15404 h 15403"/>
                    <a:gd name="connsiteX259" fmla="*/ 46321 w 1374771"/>
                    <a:gd name="connsiteY259" fmla="*/ 7702 h 15403"/>
                    <a:gd name="connsiteX260" fmla="*/ 38619 w 1374771"/>
                    <a:gd name="connsiteY260" fmla="*/ 0 h 15403"/>
                    <a:gd name="connsiteX261" fmla="*/ 30917 w 1374771"/>
                    <a:gd name="connsiteY261" fmla="*/ 7702 h 15403"/>
                    <a:gd name="connsiteX262" fmla="*/ 38619 w 1374771"/>
                    <a:gd name="connsiteY262" fmla="*/ 15404 h 15403"/>
                    <a:gd name="connsiteX263" fmla="*/ 38619 w 1374771"/>
                    <a:gd name="connsiteY263" fmla="*/ 15404 h 15403"/>
                    <a:gd name="connsiteX264" fmla="*/ 7702 w 1374771"/>
                    <a:gd name="connsiteY264" fmla="*/ 15404 h 15403"/>
                    <a:gd name="connsiteX265" fmla="*/ 15404 w 1374771"/>
                    <a:gd name="connsiteY265" fmla="*/ 7702 h 15403"/>
                    <a:gd name="connsiteX266" fmla="*/ 7702 w 1374771"/>
                    <a:gd name="connsiteY266" fmla="*/ 0 h 15403"/>
                    <a:gd name="connsiteX267" fmla="*/ 0 w 1374771"/>
                    <a:gd name="connsiteY267" fmla="*/ 7702 h 15403"/>
                    <a:gd name="connsiteX268" fmla="*/ 7702 w 1374771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1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77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451" y="11883"/>
                        <a:pt x="133186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236" y="15404"/>
                      </a:moveTo>
                      <a:cubicBezTo>
                        <a:pt x="1309527" y="15404"/>
                        <a:pt x="1312938" y="11883"/>
                        <a:pt x="1312938" y="7702"/>
                      </a:cubicBezTo>
                      <a:cubicBezTo>
                        <a:pt x="1312938" y="3411"/>
                        <a:pt x="1309527" y="0"/>
                        <a:pt x="1305236" y="0"/>
                      </a:cubicBezTo>
                      <a:cubicBezTo>
                        <a:pt x="1300945" y="0"/>
                        <a:pt x="1297534" y="3521"/>
                        <a:pt x="1297534" y="7702"/>
                      </a:cubicBezTo>
                      <a:cubicBezTo>
                        <a:pt x="1297534" y="11883"/>
                        <a:pt x="1301055" y="15404"/>
                        <a:pt x="1305236" y="15404"/>
                      </a:cubicBezTo>
                      <a:lnTo>
                        <a:pt x="1305236" y="15404"/>
                      </a:lnTo>
                      <a:close/>
                      <a:moveTo>
                        <a:pt x="1274318" y="15404"/>
                      </a:moveTo>
                      <a:cubicBezTo>
                        <a:pt x="1278610" y="15404"/>
                        <a:pt x="1282020" y="11883"/>
                        <a:pt x="1282020" y="7702"/>
                      </a:cubicBezTo>
                      <a:cubicBezTo>
                        <a:pt x="1282020" y="3411"/>
                        <a:pt x="1278610" y="0"/>
                        <a:pt x="1274318" y="0"/>
                      </a:cubicBezTo>
                      <a:cubicBezTo>
                        <a:pt x="1270028" y="0"/>
                        <a:pt x="1266616" y="3521"/>
                        <a:pt x="1266616" y="7702"/>
                      </a:cubicBezTo>
                      <a:cubicBezTo>
                        <a:pt x="1266616" y="11883"/>
                        <a:pt x="1270137" y="15404"/>
                        <a:pt x="1274318" y="15404"/>
                      </a:cubicBezTo>
                      <a:lnTo>
                        <a:pt x="1274318" y="15404"/>
                      </a:lnTo>
                      <a:close/>
                      <a:moveTo>
                        <a:pt x="1243401" y="15404"/>
                      </a:moveTo>
                      <a:cubicBezTo>
                        <a:pt x="1247692" y="15404"/>
                        <a:pt x="1251103" y="11883"/>
                        <a:pt x="1251103" y="7702"/>
                      </a:cubicBezTo>
                      <a:cubicBezTo>
                        <a:pt x="1251103" y="3411"/>
                        <a:pt x="1247692" y="0"/>
                        <a:pt x="1243401" y="0"/>
                      </a:cubicBezTo>
                      <a:cubicBezTo>
                        <a:pt x="1239110" y="0"/>
                        <a:pt x="1235699" y="3521"/>
                        <a:pt x="1235699" y="7702"/>
                      </a:cubicBezTo>
                      <a:cubicBezTo>
                        <a:pt x="1235809" y="11883"/>
                        <a:pt x="1239220" y="15404"/>
                        <a:pt x="1243401" y="15404"/>
                      </a:cubicBezTo>
                      <a:lnTo>
                        <a:pt x="124340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30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8" y="11883"/>
                        <a:pt x="1189378" y="7702"/>
                      </a:cubicBezTo>
                      <a:cubicBezTo>
                        <a:pt x="1189378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3975" y="11883"/>
                        <a:pt x="117738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759" y="15404"/>
                      </a:moveTo>
                      <a:cubicBezTo>
                        <a:pt x="1155050" y="15404"/>
                        <a:pt x="1158461" y="11883"/>
                        <a:pt x="1158461" y="7702"/>
                      </a:cubicBezTo>
                      <a:cubicBezTo>
                        <a:pt x="1158461" y="3411"/>
                        <a:pt x="1155050" y="0"/>
                        <a:pt x="1150759" y="0"/>
                      </a:cubicBezTo>
                      <a:cubicBezTo>
                        <a:pt x="1146468" y="0"/>
                        <a:pt x="1143058" y="3521"/>
                        <a:pt x="1143058" y="7702"/>
                      </a:cubicBezTo>
                      <a:cubicBezTo>
                        <a:pt x="1143058" y="11883"/>
                        <a:pt x="1146579" y="15404"/>
                        <a:pt x="1150759" y="15404"/>
                      </a:cubicBezTo>
                      <a:lnTo>
                        <a:pt x="1150759" y="15404"/>
                      </a:lnTo>
                      <a:close/>
                      <a:moveTo>
                        <a:pt x="1119842" y="15404"/>
                      </a:moveTo>
                      <a:cubicBezTo>
                        <a:pt x="1124133" y="15404"/>
                        <a:pt x="1127544" y="11883"/>
                        <a:pt x="1127544" y="7702"/>
                      </a:cubicBezTo>
                      <a:cubicBezTo>
                        <a:pt x="1127544" y="3411"/>
                        <a:pt x="1124133" y="0"/>
                        <a:pt x="1119842" y="0"/>
                      </a:cubicBezTo>
                      <a:cubicBezTo>
                        <a:pt x="1115551" y="0"/>
                        <a:pt x="1112141" y="3521"/>
                        <a:pt x="1112141" y="7702"/>
                      </a:cubicBezTo>
                      <a:cubicBezTo>
                        <a:pt x="1112141" y="11883"/>
                        <a:pt x="1115661" y="15404"/>
                        <a:pt x="1119842" y="15404"/>
                      </a:cubicBezTo>
                      <a:lnTo>
                        <a:pt x="1119842" y="15404"/>
                      </a:lnTo>
                      <a:close/>
                      <a:moveTo>
                        <a:pt x="1088925" y="15404"/>
                      </a:moveTo>
                      <a:cubicBezTo>
                        <a:pt x="1093216" y="15404"/>
                        <a:pt x="1096627" y="11883"/>
                        <a:pt x="1096627" y="7702"/>
                      </a:cubicBezTo>
                      <a:cubicBezTo>
                        <a:pt x="1096627" y="3411"/>
                        <a:pt x="1093216" y="0"/>
                        <a:pt x="1088925" y="0"/>
                      </a:cubicBezTo>
                      <a:cubicBezTo>
                        <a:pt x="1084634" y="0"/>
                        <a:pt x="1081223" y="3521"/>
                        <a:pt x="1081223" y="7702"/>
                      </a:cubicBezTo>
                      <a:cubicBezTo>
                        <a:pt x="1081333" y="11883"/>
                        <a:pt x="1084744" y="15404"/>
                        <a:pt x="1088925" y="15404"/>
                      </a:cubicBezTo>
                      <a:lnTo>
                        <a:pt x="108892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19" y="11883"/>
                        <a:pt x="1065819" y="7702"/>
                      </a:cubicBezTo>
                      <a:cubicBezTo>
                        <a:pt x="1065819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82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1" y="15404"/>
                      </a:moveTo>
                      <a:cubicBezTo>
                        <a:pt x="1031491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1" y="0"/>
                        <a:pt x="1027201" y="0"/>
                      </a:cubicBezTo>
                      <a:cubicBezTo>
                        <a:pt x="1022909" y="0"/>
                        <a:pt x="1019499" y="3521"/>
                        <a:pt x="1019499" y="7702"/>
                      </a:cubicBezTo>
                      <a:cubicBezTo>
                        <a:pt x="1019499" y="11883"/>
                        <a:pt x="1022909" y="15404"/>
                        <a:pt x="1027201" y="15404"/>
                      </a:cubicBezTo>
                      <a:lnTo>
                        <a:pt x="1027201" y="15404"/>
                      </a:lnTo>
                      <a:close/>
                      <a:moveTo>
                        <a:pt x="996283" y="15404"/>
                      </a:moveTo>
                      <a:cubicBezTo>
                        <a:pt x="1000574" y="15404"/>
                        <a:pt x="1003985" y="11883"/>
                        <a:pt x="1003985" y="7702"/>
                      </a:cubicBezTo>
                      <a:cubicBezTo>
                        <a:pt x="1003985" y="3411"/>
                        <a:pt x="1000574" y="0"/>
                        <a:pt x="996283" y="0"/>
                      </a:cubicBezTo>
                      <a:cubicBezTo>
                        <a:pt x="991992" y="0"/>
                        <a:pt x="988581" y="3521"/>
                        <a:pt x="988581" y="7702"/>
                      </a:cubicBezTo>
                      <a:cubicBezTo>
                        <a:pt x="988581" y="11883"/>
                        <a:pt x="992102" y="15404"/>
                        <a:pt x="996283" y="15404"/>
                      </a:cubicBezTo>
                      <a:lnTo>
                        <a:pt x="996283" y="15404"/>
                      </a:lnTo>
                      <a:close/>
                      <a:moveTo>
                        <a:pt x="965366" y="15404"/>
                      </a:moveTo>
                      <a:cubicBezTo>
                        <a:pt x="969657" y="15404"/>
                        <a:pt x="973068" y="11883"/>
                        <a:pt x="973068" y="7702"/>
                      </a:cubicBezTo>
                      <a:cubicBezTo>
                        <a:pt x="973068" y="3411"/>
                        <a:pt x="969657" y="0"/>
                        <a:pt x="965366" y="0"/>
                      </a:cubicBezTo>
                      <a:cubicBezTo>
                        <a:pt x="961075" y="0"/>
                        <a:pt x="957664" y="3521"/>
                        <a:pt x="957664" y="7702"/>
                      </a:cubicBezTo>
                      <a:cubicBezTo>
                        <a:pt x="957774" y="11883"/>
                        <a:pt x="961185" y="15404"/>
                        <a:pt x="965366" y="15404"/>
                      </a:cubicBezTo>
                      <a:lnTo>
                        <a:pt x="965366" y="15404"/>
                      </a:lnTo>
                      <a:close/>
                      <a:moveTo>
                        <a:pt x="934559" y="15404"/>
                      </a:moveTo>
                      <a:cubicBezTo>
                        <a:pt x="938850" y="15404"/>
                        <a:pt x="942261" y="11883"/>
                        <a:pt x="942261" y="7702"/>
                      </a:cubicBezTo>
                      <a:cubicBezTo>
                        <a:pt x="942261" y="3411"/>
                        <a:pt x="938850" y="0"/>
                        <a:pt x="934559" y="0"/>
                      </a:cubicBezTo>
                      <a:cubicBezTo>
                        <a:pt x="930268" y="0"/>
                        <a:pt x="926857" y="3521"/>
                        <a:pt x="926857" y="7702"/>
                      </a:cubicBezTo>
                      <a:cubicBezTo>
                        <a:pt x="926857" y="11883"/>
                        <a:pt x="930268" y="15404"/>
                        <a:pt x="934559" y="15404"/>
                      </a:cubicBezTo>
                      <a:lnTo>
                        <a:pt x="93455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5940" y="11883"/>
                        <a:pt x="89935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724" y="15404"/>
                      </a:moveTo>
                      <a:cubicBezTo>
                        <a:pt x="877015" y="15404"/>
                        <a:pt x="880426" y="11883"/>
                        <a:pt x="880426" y="7702"/>
                      </a:cubicBezTo>
                      <a:cubicBezTo>
                        <a:pt x="880426" y="3411"/>
                        <a:pt x="877015" y="0"/>
                        <a:pt x="872724" y="0"/>
                      </a:cubicBezTo>
                      <a:cubicBezTo>
                        <a:pt x="868433" y="0"/>
                        <a:pt x="865022" y="3521"/>
                        <a:pt x="865022" y="7702"/>
                      </a:cubicBezTo>
                      <a:cubicBezTo>
                        <a:pt x="865022" y="11883"/>
                        <a:pt x="868433" y="15404"/>
                        <a:pt x="872724" y="15404"/>
                      </a:cubicBezTo>
                      <a:lnTo>
                        <a:pt x="872724" y="15404"/>
                      </a:lnTo>
                      <a:close/>
                      <a:moveTo>
                        <a:pt x="841807" y="15404"/>
                      </a:moveTo>
                      <a:cubicBezTo>
                        <a:pt x="846098" y="15404"/>
                        <a:pt x="849509" y="11883"/>
                        <a:pt x="849509" y="7702"/>
                      </a:cubicBezTo>
                      <a:cubicBezTo>
                        <a:pt x="849509" y="3411"/>
                        <a:pt x="846098" y="0"/>
                        <a:pt x="841807" y="0"/>
                      </a:cubicBezTo>
                      <a:cubicBezTo>
                        <a:pt x="837516" y="0"/>
                        <a:pt x="834105" y="3521"/>
                        <a:pt x="834105" y="7702"/>
                      </a:cubicBezTo>
                      <a:cubicBezTo>
                        <a:pt x="834105" y="11883"/>
                        <a:pt x="837626" y="15404"/>
                        <a:pt x="841807" y="15404"/>
                      </a:cubicBezTo>
                      <a:lnTo>
                        <a:pt x="841807" y="15404"/>
                      </a:lnTo>
                      <a:close/>
                      <a:moveTo>
                        <a:pt x="810890" y="15404"/>
                      </a:moveTo>
                      <a:cubicBezTo>
                        <a:pt x="815181" y="15404"/>
                        <a:pt x="818592" y="11883"/>
                        <a:pt x="818592" y="7702"/>
                      </a:cubicBezTo>
                      <a:cubicBezTo>
                        <a:pt x="818592" y="3411"/>
                        <a:pt x="815181" y="0"/>
                        <a:pt x="810890" y="0"/>
                      </a:cubicBezTo>
                      <a:cubicBezTo>
                        <a:pt x="806599" y="0"/>
                        <a:pt x="803188" y="3521"/>
                        <a:pt x="803188" y="7702"/>
                      </a:cubicBezTo>
                      <a:cubicBezTo>
                        <a:pt x="803298" y="11883"/>
                        <a:pt x="806709" y="15404"/>
                        <a:pt x="810890" y="15404"/>
                      </a:cubicBezTo>
                      <a:lnTo>
                        <a:pt x="810890" y="15404"/>
                      </a:lnTo>
                      <a:close/>
                      <a:moveTo>
                        <a:pt x="780083" y="15404"/>
                      </a:moveTo>
                      <a:cubicBezTo>
                        <a:pt x="784374" y="15404"/>
                        <a:pt x="787784" y="11883"/>
                        <a:pt x="787784" y="7702"/>
                      </a:cubicBezTo>
                      <a:cubicBezTo>
                        <a:pt x="787784" y="3411"/>
                        <a:pt x="784374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79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6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6" y="0"/>
                        <a:pt x="749165" y="0"/>
                      </a:cubicBezTo>
                      <a:cubicBezTo>
                        <a:pt x="744874" y="0"/>
                        <a:pt x="741464" y="3521"/>
                        <a:pt x="741464" y="7702"/>
                      </a:cubicBezTo>
                      <a:cubicBezTo>
                        <a:pt x="741464" y="11883"/>
                        <a:pt x="744874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248" y="15404"/>
                      </a:moveTo>
                      <a:cubicBezTo>
                        <a:pt x="722539" y="15404"/>
                        <a:pt x="725950" y="11883"/>
                        <a:pt x="725950" y="7702"/>
                      </a:cubicBezTo>
                      <a:cubicBezTo>
                        <a:pt x="725950" y="3411"/>
                        <a:pt x="722539" y="0"/>
                        <a:pt x="718248" y="0"/>
                      </a:cubicBezTo>
                      <a:cubicBezTo>
                        <a:pt x="713957" y="0"/>
                        <a:pt x="710546" y="3521"/>
                        <a:pt x="710546" y="7702"/>
                      </a:cubicBezTo>
                      <a:cubicBezTo>
                        <a:pt x="710546" y="11883"/>
                        <a:pt x="713957" y="15404"/>
                        <a:pt x="718248" y="15404"/>
                      </a:cubicBezTo>
                      <a:lnTo>
                        <a:pt x="718248" y="15404"/>
                      </a:lnTo>
                      <a:close/>
                      <a:moveTo>
                        <a:pt x="687331" y="15404"/>
                      </a:moveTo>
                      <a:cubicBezTo>
                        <a:pt x="691622" y="15404"/>
                        <a:pt x="695033" y="11883"/>
                        <a:pt x="695033" y="7702"/>
                      </a:cubicBezTo>
                      <a:cubicBezTo>
                        <a:pt x="695033" y="3411"/>
                        <a:pt x="691622" y="0"/>
                        <a:pt x="687331" y="0"/>
                      </a:cubicBezTo>
                      <a:cubicBezTo>
                        <a:pt x="683040" y="0"/>
                        <a:pt x="679629" y="3521"/>
                        <a:pt x="679629" y="7702"/>
                      </a:cubicBezTo>
                      <a:cubicBezTo>
                        <a:pt x="679629" y="11883"/>
                        <a:pt x="683150" y="15404"/>
                        <a:pt x="687331" y="15404"/>
                      </a:cubicBezTo>
                      <a:lnTo>
                        <a:pt x="687331" y="15404"/>
                      </a:lnTo>
                      <a:close/>
                      <a:moveTo>
                        <a:pt x="656414" y="15404"/>
                      </a:moveTo>
                      <a:cubicBezTo>
                        <a:pt x="660705" y="15404"/>
                        <a:pt x="664116" y="11883"/>
                        <a:pt x="664116" y="7702"/>
                      </a:cubicBezTo>
                      <a:cubicBezTo>
                        <a:pt x="664116" y="3411"/>
                        <a:pt x="660705" y="0"/>
                        <a:pt x="656414" y="0"/>
                      </a:cubicBezTo>
                      <a:cubicBezTo>
                        <a:pt x="652123" y="0"/>
                        <a:pt x="648712" y="3521"/>
                        <a:pt x="648712" y="7702"/>
                      </a:cubicBezTo>
                      <a:cubicBezTo>
                        <a:pt x="648822" y="11883"/>
                        <a:pt x="652233" y="15404"/>
                        <a:pt x="656414" y="15404"/>
                      </a:cubicBezTo>
                      <a:lnTo>
                        <a:pt x="656414" y="15404"/>
                      </a:lnTo>
                      <a:close/>
                      <a:moveTo>
                        <a:pt x="625607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7" y="0"/>
                      </a:cubicBezTo>
                      <a:cubicBezTo>
                        <a:pt x="621315" y="0"/>
                        <a:pt x="617905" y="3521"/>
                        <a:pt x="617905" y="7702"/>
                      </a:cubicBezTo>
                      <a:cubicBezTo>
                        <a:pt x="617905" y="11883"/>
                        <a:pt x="621315" y="15404"/>
                        <a:pt x="625607" y="15404"/>
                      </a:cubicBezTo>
                      <a:lnTo>
                        <a:pt x="625607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7" y="3521"/>
                        <a:pt x="586987" y="7702"/>
                      </a:cubicBezTo>
                      <a:cubicBezTo>
                        <a:pt x="586987" y="11883"/>
                        <a:pt x="59039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772" y="15404"/>
                      </a:moveTo>
                      <a:cubicBezTo>
                        <a:pt x="568063" y="15404"/>
                        <a:pt x="571474" y="11883"/>
                        <a:pt x="571474" y="7702"/>
                      </a:cubicBezTo>
                      <a:cubicBezTo>
                        <a:pt x="571474" y="3411"/>
                        <a:pt x="568063" y="0"/>
                        <a:pt x="563772" y="0"/>
                      </a:cubicBezTo>
                      <a:cubicBezTo>
                        <a:pt x="559481" y="0"/>
                        <a:pt x="556070" y="3521"/>
                        <a:pt x="556070" y="7702"/>
                      </a:cubicBezTo>
                      <a:cubicBezTo>
                        <a:pt x="556070" y="11883"/>
                        <a:pt x="559591" y="15404"/>
                        <a:pt x="563772" y="15404"/>
                      </a:cubicBezTo>
                      <a:lnTo>
                        <a:pt x="563772" y="15404"/>
                      </a:lnTo>
                      <a:close/>
                      <a:moveTo>
                        <a:pt x="532855" y="15404"/>
                      </a:moveTo>
                      <a:cubicBezTo>
                        <a:pt x="537146" y="15404"/>
                        <a:pt x="540556" y="11883"/>
                        <a:pt x="540556" y="7702"/>
                      </a:cubicBezTo>
                      <a:cubicBezTo>
                        <a:pt x="540556" y="3411"/>
                        <a:pt x="537146" y="0"/>
                        <a:pt x="532855" y="0"/>
                      </a:cubicBezTo>
                      <a:cubicBezTo>
                        <a:pt x="528564" y="0"/>
                        <a:pt x="525153" y="3521"/>
                        <a:pt x="525153" y="7702"/>
                      </a:cubicBezTo>
                      <a:cubicBezTo>
                        <a:pt x="525153" y="11883"/>
                        <a:pt x="528674" y="15404"/>
                        <a:pt x="532855" y="15404"/>
                      </a:cubicBezTo>
                      <a:lnTo>
                        <a:pt x="532855" y="15404"/>
                      </a:lnTo>
                      <a:close/>
                      <a:moveTo>
                        <a:pt x="501937" y="15404"/>
                      </a:moveTo>
                      <a:cubicBezTo>
                        <a:pt x="506228" y="15404"/>
                        <a:pt x="509639" y="11883"/>
                        <a:pt x="509639" y="7702"/>
                      </a:cubicBezTo>
                      <a:cubicBezTo>
                        <a:pt x="509639" y="3411"/>
                        <a:pt x="506228" y="0"/>
                        <a:pt x="501937" y="0"/>
                      </a:cubicBezTo>
                      <a:cubicBezTo>
                        <a:pt x="497646" y="0"/>
                        <a:pt x="494236" y="3521"/>
                        <a:pt x="494236" y="7702"/>
                      </a:cubicBezTo>
                      <a:cubicBezTo>
                        <a:pt x="494346" y="11883"/>
                        <a:pt x="497756" y="15404"/>
                        <a:pt x="501937" y="15404"/>
                      </a:cubicBezTo>
                      <a:lnTo>
                        <a:pt x="501937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83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511" y="11883"/>
                        <a:pt x="43592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296" y="15404"/>
                      </a:moveTo>
                      <a:cubicBezTo>
                        <a:pt x="413587" y="15404"/>
                        <a:pt x="416998" y="11883"/>
                        <a:pt x="416998" y="7702"/>
                      </a:cubicBezTo>
                      <a:cubicBezTo>
                        <a:pt x="416998" y="3411"/>
                        <a:pt x="413587" y="0"/>
                        <a:pt x="409296" y="0"/>
                      </a:cubicBezTo>
                      <a:cubicBezTo>
                        <a:pt x="405005" y="0"/>
                        <a:pt x="401594" y="3521"/>
                        <a:pt x="401594" y="7702"/>
                      </a:cubicBezTo>
                      <a:cubicBezTo>
                        <a:pt x="401594" y="11883"/>
                        <a:pt x="405115" y="15404"/>
                        <a:pt x="409296" y="15404"/>
                      </a:cubicBezTo>
                      <a:lnTo>
                        <a:pt x="409296" y="15404"/>
                      </a:lnTo>
                      <a:close/>
                      <a:moveTo>
                        <a:pt x="378379" y="15404"/>
                      </a:moveTo>
                      <a:cubicBezTo>
                        <a:pt x="382670" y="15404"/>
                        <a:pt x="386080" y="11883"/>
                        <a:pt x="386080" y="7702"/>
                      </a:cubicBezTo>
                      <a:cubicBezTo>
                        <a:pt x="386080" y="3411"/>
                        <a:pt x="382670" y="0"/>
                        <a:pt x="378379" y="0"/>
                      </a:cubicBezTo>
                      <a:cubicBezTo>
                        <a:pt x="374088" y="0"/>
                        <a:pt x="370677" y="3521"/>
                        <a:pt x="370677" y="7702"/>
                      </a:cubicBezTo>
                      <a:cubicBezTo>
                        <a:pt x="370677" y="11883"/>
                        <a:pt x="374198" y="15404"/>
                        <a:pt x="378379" y="15404"/>
                      </a:cubicBezTo>
                      <a:lnTo>
                        <a:pt x="378379" y="15404"/>
                      </a:lnTo>
                      <a:close/>
                      <a:moveTo>
                        <a:pt x="347461" y="15404"/>
                      </a:moveTo>
                      <a:cubicBezTo>
                        <a:pt x="351752" y="15404"/>
                        <a:pt x="355163" y="11883"/>
                        <a:pt x="355163" y="7702"/>
                      </a:cubicBezTo>
                      <a:cubicBezTo>
                        <a:pt x="355163" y="3411"/>
                        <a:pt x="351752" y="0"/>
                        <a:pt x="347461" y="0"/>
                      </a:cubicBezTo>
                      <a:cubicBezTo>
                        <a:pt x="343170" y="0"/>
                        <a:pt x="339759" y="3521"/>
                        <a:pt x="339759" y="7702"/>
                      </a:cubicBezTo>
                      <a:cubicBezTo>
                        <a:pt x="339870" y="11883"/>
                        <a:pt x="343280" y="15404"/>
                        <a:pt x="347461" y="15404"/>
                      </a:cubicBezTo>
                      <a:lnTo>
                        <a:pt x="34746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2" y="3521"/>
                        <a:pt x="308952" y="7702"/>
                      </a:cubicBezTo>
                      <a:cubicBezTo>
                        <a:pt x="308952" y="11883"/>
                        <a:pt x="31236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6" y="0"/>
                        <a:pt x="278035" y="3521"/>
                        <a:pt x="278035" y="7702"/>
                      </a:cubicBezTo>
                      <a:cubicBezTo>
                        <a:pt x="278035" y="11883"/>
                        <a:pt x="28144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820" y="15404"/>
                      </a:moveTo>
                      <a:cubicBezTo>
                        <a:pt x="259111" y="15404"/>
                        <a:pt x="262521" y="11883"/>
                        <a:pt x="262521" y="7702"/>
                      </a:cubicBezTo>
                      <a:cubicBezTo>
                        <a:pt x="262521" y="3411"/>
                        <a:pt x="259111" y="0"/>
                        <a:pt x="254820" y="0"/>
                      </a:cubicBezTo>
                      <a:cubicBezTo>
                        <a:pt x="250529" y="0"/>
                        <a:pt x="247118" y="3521"/>
                        <a:pt x="247118" y="7702"/>
                      </a:cubicBezTo>
                      <a:cubicBezTo>
                        <a:pt x="247118" y="11883"/>
                        <a:pt x="250639" y="15404"/>
                        <a:pt x="254820" y="15404"/>
                      </a:cubicBezTo>
                      <a:lnTo>
                        <a:pt x="254820" y="15404"/>
                      </a:lnTo>
                      <a:close/>
                      <a:moveTo>
                        <a:pt x="223902" y="15404"/>
                      </a:moveTo>
                      <a:cubicBezTo>
                        <a:pt x="228193" y="15404"/>
                        <a:pt x="231604" y="11883"/>
                        <a:pt x="231604" y="7702"/>
                      </a:cubicBezTo>
                      <a:cubicBezTo>
                        <a:pt x="231604" y="3411"/>
                        <a:pt x="228193" y="0"/>
                        <a:pt x="223902" y="0"/>
                      </a:cubicBezTo>
                      <a:cubicBezTo>
                        <a:pt x="219611" y="0"/>
                        <a:pt x="216201" y="3521"/>
                        <a:pt x="216201" y="7702"/>
                      </a:cubicBezTo>
                      <a:cubicBezTo>
                        <a:pt x="216311" y="11883"/>
                        <a:pt x="219721" y="15404"/>
                        <a:pt x="223902" y="15404"/>
                      </a:cubicBezTo>
                      <a:lnTo>
                        <a:pt x="223902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80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476" y="11883"/>
                        <a:pt x="15788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261" y="15404"/>
                      </a:moveTo>
                      <a:cubicBezTo>
                        <a:pt x="135552" y="15404"/>
                        <a:pt x="138962" y="11883"/>
                        <a:pt x="138962" y="7702"/>
                      </a:cubicBezTo>
                      <a:cubicBezTo>
                        <a:pt x="138962" y="3411"/>
                        <a:pt x="135552" y="0"/>
                        <a:pt x="131261" y="0"/>
                      </a:cubicBezTo>
                      <a:cubicBezTo>
                        <a:pt x="126970" y="0"/>
                        <a:pt x="123559" y="3521"/>
                        <a:pt x="123559" y="7702"/>
                      </a:cubicBezTo>
                      <a:cubicBezTo>
                        <a:pt x="123559" y="11883"/>
                        <a:pt x="126970" y="15404"/>
                        <a:pt x="131261" y="15404"/>
                      </a:cubicBezTo>
                      <a:lnTo>
                        <a:pt x="131261" y="15404"/>
                      </a:lnTo>
                      <a:close/>
                      <a:moveTo>
                        <a:pt x="100343" y="15404"/>
                      </a:moveTo>
                      <a:cubicBezTo>
                        <a:pt x="104634" y="15404"/>
                        <a:pt x="108045" y="11883"/>
                        <a:pt x="108045" y="7702"/>
                      </a:cubicBezTo>
                      <a:cubicBezTo>
                        <a:pt x="108045" y="3411"/>
                        <a:pt x="104634" y="0"/>
                        <a:pt x="100343" y="0"/>
                      </a:cubicBezTo>
                      <a:cubicBezTo>
                        <a:pt x="96052" y="0"/>
                        <a:pt x="92642" y="3521"/>
                        <a:pt x="92642" y="7702"/>
                      </a:cubicBezTo>
                      <a:cubicBezTo>
                        <a:pt x="92642" y="11883"/>
                        <a:pt x="96162" y="15404"/>
                        <a:pt x="100343" y="15404"/>
                      </a:cubicBezTo>
                      <a:lnTo>
                        <a:pt x="100343" y="15404"/>
                      </a:lnTo>
                      <a:close/>
                      <a:moveTo>
                        <a:pt x="69426" y="15404"/>
                      </a:moveTo>
                      <a:cubicBezTo>
                        <a:pt x="73717" y="15404"/>
                        <a:pt x="77128" y="11883"/>
                        <a:pt x="77128" y="7702"/>
                      </a:cubicBezTo>
                      <a:cubicBezTo>
                        <a:pt x="77128" y="3411"/>
                        <a:pt x="73717" y="0"/>
                        <a:pt x="69426" y="0"/>
                      </a:cubicBezTo>
                      <a:cubicBezTo>
                        <a:pt x="65135" y="0"/>
                        <a:pt x="61724" y="3521"/>
                        <a:pt x="61724" y="7702"/>
                      </a:cubicBezTo>
                      <a:cubicBezTo>
                        <a:pt x="61834" y="11883"/>
                        <a:pt x="65245" y="15404"/>
                        <a:pt x="69426" y="15404"/>
                      </a:cubicBezTo>
                      <a:lnTo>
                        <a:pt x="6942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32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0" y="11883"/>
                        <a:pt x="341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3" name="Graphic 3">
                <a:extLst>
                  <a:ext uri="{FF2B5EF4-FFF2-40B4-BE49-F238E27FC236}">
                    <a16:creationId xmlns:a16="http://schemas.microsoft.com/office/drawing/2014/main" id="{0E04591D-B9EA-1B39-F302-A1DE0D0FD1AA}"/>
                  </a:ext>
                </a:extLst>
              </p:cNvPr>
              <p:cNvGrpSpPr/>
              <p:nvPr/>
            </p:nvGrpSpPr>
            <p:grpSpPr>
              <a:xfrm>
                <a:off x="4728269" y="494723"/>
                <a:ext cx="2763406" cy="15403"/>
                <a:chOff x="4728269" y="494723"/>
                <a:chExt cx="2763406" cy="15403"/>
              </a:xfrm>
              <a:solidFill>
                <a:srgbClr val="F0C421"/>
              </a:solidFill>
            </p:grpSpPr>
            <p:sp>
              <p:nvSpPr>
                <p:cNvPr id="175" name="Freeform: Shape 174">
                  <a:extLst>
                    <a:ext uri="{FF2B5EF4-FFF2-40B4-BE49-F238E27FC236}">
                      <a16:creationId xmlns:a16="http://schemas.microsoft.com/office/drawing/2014/main" id="{1F35C031-E6E2-96F4-4C21-CBAFF4CB4A9E}"/>
                    </a:ext>
                  </a:extLst>
                </p:cNvPr>
                <p:cNvSpPr/>
                <p:nvPr/>
              </p:nvSpPr>
              <p:spPr>
                <a:xfrm>
                  <a:off x="4728269" y="494723"/>
                  <a:ext cx="1374772" cy="15403"/>
                </a:xfrm>
                <a:custGeom>
                  <a:avLst/>
                  <a:gdLst>
                    <a:gd name="connsiteX0" fmla="*/ 1367070 w 1374772"/>
                    <a:gd name="connsiteY0" fmla="*/ 15404 h 15403"/>
                    <a:gd name="connsiteX1" fmla="*/ 1374772 w 1374772"/>
                    <a:gd name="connsiteY1" fmla="*/ 7702 h 15403"/>
                    <a:gd name="connsiteX2" fmla="*/ 1367070 w 1374772"/>
                    <a:gd name="connsiteY2" fmla="*/ 0 h 15403"/>
                    <a:gd name="connsiteX3" fmla="*/ 1359368 w 1374772"/>
                    <a:gd name="connsiteY3" fmla="*/ 7702 h 15403"/>
                    <a:gd name="connsiteX4" fmla="*/ 1367070 w 1374772"/>
                    <a:gd name="connsiteY4" fmla="*/ 15404 h 15403"/>
                    <a:gd name="connsiteX5" fmla="*/ 1367070 w 1374772"/>
                    <a:gd name="connsiteY5" fmla="*/ 15404 h 15403"/>
                    <a:gd name="connsiteX6" fmla="*/ 1336153 w 1374772"/>
                    <a:gd name="connsiteY6" fmla="*/ 15404 h 15403"/>
                    <a:gd name="connsiteX7" fmla="*/ 1343855 w 1374772"/>
                    <a:gd name="connsiteY7" fmla="*/ 7702 h 15403"/>
                    <a:gd name="connsiteX8" fmla="*/ 1336153 w 1374772"/>
                    <a:gd name="connsiteY8" fmla="*/ 0 h 15403"/>
                    <a:gd name="connsiteX9" fmla="*/ 1328451 w 1374772"/>
                    <a:gd name="connsiteY9" fmla="*/ 7702 h 15403"/>
                    <a:gd name="connsiteX10" fmla="*/ 1336153 w 1374772"/>
                    <a:gd name="connsiteY10" fmla="*/ 15404 h 15403"/>
                    <a:gd name="connsiteX11" fmla="*/ 1336153 w 1374772"/>
                    <a:gd name="connsiteY11" fmla="*/ 15404 h 15403"/>
                    <a:gd name="connsiteX12" fmla="*/ 1305346 w 1374772"/>
                    <a:gd name="connsiteY12" fmla="*/ 15404 h 15403"/>
                    <a:gd name="connsiteX13" fmla="*/ 1313047 w 1374772"/>
                    <a:gd name="connsiteY13" fmla="*/ 7702 h 15403"/>
                    <a:gd name="connsiteX14" fmla="*/ 1305346 w 1374772"/>
                    <a:gd name="connsiteY14" fmla="*/ 0 h 15403"/>
                    <a:gd name="connsiteX15" fmla="*/ 1297644 w 1374772"/>
                    <a:gd name="connsiteY15" fmla="*/ 7702 h 15403"/>
                    <a:gd name="connsiteX16" fmla="*/ 1305346 w 1374772"/>
                    <a:gd name="connsiteY16" fmla="*/ 15404 h 15403"/>
                    <a:gd name="connsiteX17" fmla="*/ 1305346 w 1374772"/>
                    <a:gd name="connsiteY17" fmla="*/ 15404 h 15403"/>
                    <a:gd name="connsiteX18" fmla="*/ 1274428 w 1374772"/>
                    <a:gd name="connsiteY18" fmla="*/ 15404 h 15403"/>
                    <a:gd name="connsiteX19" fmla="*/ 1282130 w 1374772"/>
                    <a:gd name="connsiteY19" fmla="*/ 7702 h 15403"/>
                    <a:gd name="connsiteX20" fmla="*/ 1274428 w 1374772"/>
                    <a:gd name="connsiteY20" fmla="*/ 0 h 15403"/>
                    <a:gd name="connsiteX21" fmla="*/ 1266727 w 1374772"/>
                    <a:gd name="connsiteY21" fmla="*/ 7702 h 15403"/>
                    <a:gd name="connsiteX22" fmla="*/ 1274428 w 1374772"/>
                    <a:gd name="connsiteY22" fmla="*/ 15404 h 15403"/>
                    <a:gd name="connsiteX23" fmla="*/ 1274428 w 1374772"/>
                    <a:gd name="connsiteY23" fmla="*/ 15404 h 15403"/>
                    <a:gd name="connsiteX24" fmla="*/ 1243511 w 1374772"/>
                    <a:gd name="connsiteY24" fmla="*/ 15404 h 15403"/>
                    <a:gd name="connsiteX25" fmla="*/ 1251213 w 1374772"/>
                    <a:gd name="connsiteY25" fmla="*/ 7702 h 15403"/>
                    <a:gd name="connsiteX26" fmla="*/ 1243511 w 1374772"/>
                    <a:gd name="connsiteY26" fmla="*/ 0 h 15403"/>
                    <a:gd name="connsiteX27" fmla="*/ 1235810 w 1374772"/>
                    <a:gd name="connsiteY27" fmla="*/ 7702 h 15403"/>
                    <a:gd name="connsiteX28" fmla="*/ 1243511 w 1374772"/>
                    <a:gd name="connsiteY28" fmla="*/ 15404 h 15403"/>
                    <a:gd name="connsiteX29" fmla="*/ 1243511 w 1374772"/>
                    <a:gd name="connsiteY29" fmla="*/ 15404 h 15403"/>
                    <a:gd name="connsiteX30" fmla="*/ 1212594 w 1374772"/>
                    <a:gd name="connsiteY30" fmla="*/ 15404 h 15403"/>
                    <a:gd name="connsiteX31" fmla="*/ 1220296 w 1374772"/>
                    <a:gd name="connsiteY31" fmla="*/ 7702 h 15403"/>
                    <a:gd name="connsiteX32" fmla="*/ 1212594 w 1374772"/>
                    <a:gd name="connsiteY32" fmla="*/ 0 h 15403"/>
                    <a:gd name="connsiteX33" fmla="*/ 1204892 w 1374772"/>
                    <a:gd name="connsiteY33" fmla="*/ 7702 h 15403"/>
                    <a:gd name="connsiteX34" fmla="*/ 1212594 w 1374772"/>
                    <a:gd name="connsiteY34" fmla="*/ 15404 h 15403"/>
                    <a:gd name="connsiteX35" fmla="*/ 1212594 w 1374772"/>
                    <a:gd name="connsiteY35" fmla="*/ 15404 h 15403"/>
                    <a:gd name="connsiteX36" fmla="*/ 1181677 w 1374772"/>
                    <a:gd name="connsiteY36" fmla="*/ 15404 h 15403"/>
                    <a:gd name="connsiteX37" fmla="*/ 1189379 w 1374772"/>
                    <a:gd name="connsiteY37" fmla="*/ 7702 h 15403"/>
                    <a:gd name="connsiteX38" fmla="*/ 1181677 w 1374772"/>
                    <a:gd name="connsiteY38" fmla="*/ 0 h 15403"/>
                    <a:gd name="connsiteX39" fmla="*/ 1173975 w 1374772"/>
                    <a:gd name="connsiteY39" fmla="*/ 7702 h 15403"/>
                    <a:gd name="connsiteX40" fmla="*/ 1181677 w 1374772"/>
                    <a:gd name="connsiteY40" fmla="*/ 15404 h 15403"/>
                    <a:gd name="connsiteX41" fmla="*/ 1181677 w 1374772"/>
                    <a:gd name="connsiteY41" fmla="*/ 15404 h 15403"/>
                    <a:gd name="connsiteX42" fmla="*/ 1150870 w 1374772"/>
                    <a:gd name="connsiteY42" fmla="*/ 15404 h 15403"/>
                    <a:gd name="connsiteX43" fmla="*/ 1158571 w 1374772"/>
                    <a:gd name="connsiteY43" fmla="*/ 7702 h 15403"/>
                    <a:gd name="connsiteX44" fmla="*/ 1150870 w 1374772"/>
                    <a:gd name="connsiteY44" fmla="*/ 0 h 15403"/>
                    <a:gd name="connsiteX45" fmla="*/ 1143168 w 1374772"/>
                    <a:gd name="connsiteY45" fmla="*/ 7702 h 15403"/>
                    <a:gd name="connsiteX46" fmla="*/ 1150870 w 1374772"/>
                    <a:gd name="connsiteY46" fmla="*/ 15404 h 15403"/>
                    <a:gd name="connsiteX47" fmla="*/ 1150870 w 1374772"/>
                    <a:gd name="connsiteY47" fmla="*/ 15404 h 15403"/>
                    <a:gd name="connsiteX48" fmla="*/ 1119952 w 1374772"/>
                    <a:gd name="connsiteY48" fmla="*/ 15404 h 15403"/>
                    <a:gd name="connsiteX49" fmla="*/ 1127654 w 1374772"/>
                    <a:gd name="connsiteY49" fmla="*/ 7702 h 15403"/>
                    <a:gd name="connsiteX50" fmla="*/ 1119952 w 1374772"/>
                    <a:gd name="connsiteY50" fmla="*/ 0 h 15403"/>
                    <a:gd name="connsiteX51" fmla="*/ 1112250 w 1374772"/>
                    <a:gd name="connsiteY51" fmla="*/ 7702 h 15403"/>
                    <a:gd name="connsiteX52" fmla="*/ 1119952 w 1374772"/>
                    <a:gd name="connsiteY52" fmla="*/ 15404 h 15403"/>
                    <a:gd name="connsiteX53" fmla="*/ 1119952 w 1374772"/>
                    <a:gd name="connsiteY53" fmla="*/ 15404 h 15403"/>
                    <a:gd name="connsiteX54" fmla="*/ 1089035 w 1374772"/>
                    <a:gd name="connsiteY54" fmla="*/ 15404 h 15403"/>
                    <a:gd name="connsiteX55" fmla="*/ 1096737 w 1374772"/>
                    <a:gd name="connsiteY55" fmla="*/ 7702 h 15403"/>
                    <a:gd name="connsiteX56" fmla="*/ 1089035 w 1374772"/>
                    <a:gd name="connsiteY56" fmla="*/ 0 h 15403"/>
                    <a:gd name="connsiteX57" fmla="*/ 1081333 w 1374772"/>
                    <a:gd name="connsiteY57" fmla="*/ 7702 h 15403"/>
                    <a:gd name="connsiteX58" fmla="*/ 1089035 w 1374772"/>
                    <a:gd name="connsiteY58" fmla="*/ 15404 h 15403"/>
                    <a:gd name="connsiteX59" fmla="*/ 1089035 w 1374772"/>
                    <a:gd name="connsiteY59" fmla="*/ 15404 h 15403"/>
                    <a:gd name="connsiteX60" fmla="*/ 1058118 w 1374772"/>
                    <a:gd name="connsiteY60" fmla="*/ 15404 h 15403"/>
                    <a:gd name="connsiteX61" fmla="*/ 1065820 w 1374772"/>
                    <a:gd name="connsiteY61" fmla="*/ 7702 h 15403"/>
                    <a:gd name="connsiteX62" fmla="*/ 1058118 w 1374772"/>
                    <a:gd name="connsiteY62" fmla="*/ 0 h 15403"/>
                    <a:gd name="connsiteX63" fmla="*/ 1050416 w 1374772"/>
                    <a:gd name="connsiteY63" fmla="*/ 7702 h 15403"/>
                    <a:gd name="connsiteX64" fmla="*/ 1058118 w 1374772"/>
                    <a:gd name="connsiteY64" fmla="*/ 15404 h 15403"/>
                    <a:gd name="connsiteX65" fmla="*/ 1058118 w 1374772"/>
                    <a:gd name="connsiteY65" fmla="*/ 15404 h 15403"/>
                    <a:gd name="connsiteX66" fmla="*/ 1027200 w 1374772"/>
                    <a:gd name="connsiteY66" fmla="*/ 15404 h 15403"/>
                    <a:gd name="connsiteX67" fmla="*/ 1034902 w 1374772"/>
                    <a:gd name="connsiteY67" fmla="*/ 7702 h 15403"/>
                    <a:gd name="connsiteX68" fmla="*/ 1027200 w 1374772"/>
                    <a:gd name="connsiteY68" fmla="*/ 0 h 15403"/>
                    <a:gd name="connsiteX69" fmla="*/ 1019499 w 1374772"/>
                    <a:gd name="connsiteY69" fmla="*/ 7702 h 15403"/>
                    <a:gd name="connsiteX70" fmla="*/ 1027200 w 1374772"/>
                    <a:gd name="connsiteY70" fmla="*/ 15404 h 15403"/>
                    <a:gd name="connsiteX71" fmla="*/ 1027200 w 1374772"/>
                    <a:gd name="connsiteY71" fmla="*/ 15404 h 15403"/>
                    <a:gd name="connsiteX72" fmla="*/ 996393 w 1374772"/>
                    <a:gd name="connsiteY72" fmla="*/ 15404 h 15403"/>
                    <a:gd name="connsiteX73" fmla="*/ 1004095 w 1374772"/>
                    <a:gd name="connsiteY73" fmla="*/ 7702 h 15403"/>
                    <a:gd name="connsiteX74" fmla="*/ 996393 w 1374772"/>
                    <a:gd name="connsiteY74" fmla="*/ 0 h 15403"/>
                    <a:gd name="connsiteX75" fmla="*/ 988691 w 1374772"/>
                    <a:gd name="connsiteY75" fmla="*/ 7702 h 15403"/>
                    <a:gd name="connsiteX76" fmla="*/ 996393 w 1374772"/>
                    <a:gd name="connsiteY76" fmla="*/ 15404 h 15403"/>
                    <a:gd name="connsiteX77" fmla="*/ 996393 w 1374772"/>
                    <a:gd name="connsiteY77" fmla="*/ 15404 h 15403"/>
                    <a:gd name="connsiteX78" fmla="*/ 965476 w 1374772"/>
                    <a:gd name="connsiteY78" fmla="*/ 15404 h 15403"/>
                    <a:gd name="connsiteX79" fmla="*/ 973178 w 1374772"/>
                    <a:gd name="connsiteY79" fmla="*/ 7702 h 15403"/>
                    <a:gd name="connsiteX80" fmla="*/ 965476 w 1374772"/>
                    <a:gd name="connsiteY80" fmla="*/ 0 h 15403"/>
                    <a:gd name="connsiteX81" fmla="*/ 957774 w 1374772"/>
                    <a:gd name="connsiteY81" fmla="*/ 7702 h 15403"/>
                    <a:gd name="connsiteX82" fmla="*/ 965476 w 1374772"/>
                    <a:gd name="connsiteY82" fmla="*/ 15404 h 15403"/>
                    <a:gd name="connsiteX83" fmla="*/ 965476 w 1374772"/>
                    <a:gd name="connsiteY83" fmla="*/ 15404 h 15403"/>
                    <a:gd name="connsiteX84" fmla="*/ 934559 w 1374772"/>
                    <a:gd name="connsiteY84" fmla="*/ 15404 h 15403"/>
                    <a:gd name="connsiteX85" fmla="*/ 942260 w 1374772"/>
                    <a:gd name="connsiteY85" fmla="*/ 7702 h 15403"/>
                    <a:gd name="connsiteX86" fmla="*/ 934559 w 1374772"/>
                    <a:gd name="connsiteY86" fmla="*/ 0 h 15403"/>
                    <a:gd name="connsiteX87" fmla="*/ 926857 w 1374772"/>
                    <a:gd name="connsiteY87" fmla="*/ 7702 h 15403"/>
                    <a:gd name="connsiteX88" fmla="*/ 934559 w 1374772"/>
                    <a:gd name="connsiteY88" fmla="*/ 15404 h 15403"/>
                    <a:gd name="connsiteX89" fmla="*/ 934559 w 1374772"/>
                    <a:gd name="connsiteY89" fmla="*/ 15404 h 15403"/>
                    <a:gd name="connsiteX90" fmla="*/ 903642 w 1374772"/>
                    <a:gd name="connsiteY90" fmla="*/ 15404 h 15403"/>
                    <a:gd name="connsiteX91" fmla="*/ 911343 w 1374772"/>
                    <a:gd name="connsiteY91" fmla="*/ 7702 h 15403"/>
                    <a:gd name="connsiteX92" fmla="*/ 903642 w 1374772"/>
                    <a:gd name="connsiteY92" fmla="*/ 0 h 15403"/>
                    <a:gd name="connsiteX93" fmla="*/ 895940 w 1374772"/>
                    <a:gd name="connsiteY93" fmla="*/ 7702 h 15403"/>
                    <a:gd name="connsiteX94" fmla="*/ 903642 w 1374772"/>
                    <a:gd name="connsiteY94" fmla="*/ 15404 h 15403"/>
                    <a:gd name="connsiteX95" fmla="*/ 903642 w 1374772"/>
                    <a:gd name="connsiteY95" fmla="*/ 15404 h 15403"/>
                    <a:gd name="connsiteX96" fmla="*/ 872834 w 1374772"/>
                    <a:gd name="connsiteY96" fmla="*/ 15404 h 15403"/>
                    <a:gd name="connsiteX97" fmla="*/ 880536 w 1374772"/>
                    <a:gd name="connsiteY97" fmla="*/ 7702 h 15403"/>
                    <a:gd name="connsiteX98" fmla="*/ 872834 w 1374772"/>
                    <a:gd name="connsiteY98" fmla="*/ 0 h 15403"/>
                    <a:gd name="connsiteX99" fmla="*/ 865133 w 1374772"/>
                    <a:gd name="connsiteY99" fmla="*/ 7702 h 15403"/>
                    <a:gd name="connsiteX100" fmla="*/ 872834 w 1374772"/>
                    <a:gd name="connsiteY100" fmla="*/ 15404 h 15403"/>
                    <a:gd name="connsiteX101" fmla="*/ 872834 w 1374772"/>
                    <a:gd name="connsiteY101" fmla="*/ 15404 h 15403"/>
                    <a:gd name="connsiteX102" fmla="*/ 841917 w 1374772"/>
                    <a:gd name="connsiteY102" fmla="*/ 15404 h 15403"/>
                    <a:gd name="connsiteX103" fmla="*/ 849619 w 1374772"/>
                    <a:gd name="connsiteY103" fmla="*/ 7702 h 15403"/>
                    <a:gd name="connsiteX104" fmla="*/ 841917 w 1374772"/>
                    <a:gd name="connsiteY104" fmla="*/ 0 h 15403"/>
                    <a:gd name="connsiteX105" fmla="*/ 834215 w 1374772"/>
                    <a:gd name="connsiteY105" fmla="*/ 7702 h 15403"/>
                    <a:gd name="connsiteX106" fmla="*/ 841917 w 1374772"/>
                    <a:gd name="connsiteY106" fmla="*/ 15404 h 15403"/>
                    <a:gd name="connsiteX107" fmla="*/ 841917 w 1374772"/>
                    <a:gd name="connsiteY107" fmla="*/ 15404 h 15403"/>
                    <a:gd name="connsiteX108" fmla="*/ 811000 w 1374772"/>
                    <a:gd name="connsiteY108" fmla="*/ 15404 h 15403"/>
                    <a:gd name="connsiteX109" fmla="*/ 818702 w 1374772"/>
                    <a:gd name="connsiteY109" fmla="*/ 7702 h 15403"/>
                    <a:gd name="connsiteX110" fmla="*/ 811000 w 1374772"/>
                    <a:gd name="connsiteY110" fmla="*/ 0 h 15403"/>
                    <a:gd name="connsiteX111" fmla="*/ 803298 w 1374772"/>
                    <a:gd name="connsiteY111" fmla="*/ 7702 h 15403"/>
                    <a:gd name="connsiteX112" fmla="*/ 811000 w 1374772"/>
                    <a:gd name="connsiteY112" fmla="*/ 15404 h 15403"/>
                    <a:gd name="connsiteX113" fmla="*/ 811000 w 1374772"/>
                    <a:gd name="connsiteY113" fmla="*/ 15404 h 15403"/>
                    <a:gd name="connsiteX114" fmla="*/ 780083 w 1374772"/>
                    <a:gd name="connsiteY114" fmla="*/ 15404 h 15403"/>
                    <a:gd name="connsiteX115" fmla="*/ 787785 w 1374772"/>
                    <a:gd name="connsiteY115" fmla="*/ 7702 h 15403"/>
                    <a:gd name="connsiteX116" fmla="*/ 780083 w 1374772"/>
                    <a:gd name="connsiteY116" fmla="*/ 0 h 15403"/>
                    <a:gd name="connsiteX117" fmla="*/ 772381 w 1374772"/>
                    <a:gd name="connsiteY117" fmla="*/ 7702 h 15403"/>
                    <a:gd name="connsiteX118" fmla="*/ 780083 w 1374772"/>
                    <a:gd name="connsiteY118" fmla="*/ 15404 h 15403"/>
                    <a:gd name="connsiteX119" fmla="*/ 780083 w 1374772"/>
                    <a:gd name="connsiteY119" fmla="*/ 15404 h 15403"/>
                    <a:gd name="connsiteX120" fmla="*/ 749165 w 1374772"/>
                    <a:gd name="connsiteY120" fmla="*/ 15404 h 15403"/>
                    <a:gd name="connsiteX121" fmla="*/ 756867 w 1374772"/>
                    <a:gd name="connsiteY121" fmla="*/ 7702 h 15403"/>
                    <a:gd name="connsiteX122" fmla="*/ 749165 w 1374772"/>
                    <a:gd name="connsiteY122" fmla="*/ 0 h 15403"/>
                    <a:gd name="connsiteX123" fmla="*/ 741463 w 1374772"/>
                    <a:gd name="connsiteY123" fmla="*/ 7702 h 15403"/>
                    <a:gd name="connsiteX124" fmla="*/ 749165 w 1374772"/>
                    <a:gd name="connsiteY124" fmla="*/ 15404 h 15403"/>
                    <a:gd name="connsiteX125" fmla="*/ 749165 w 1374772"/>
                    <a:gd name="connsiteY125" fmla="*/ 15404 h 15403"/>
                    <a:gd name="connsiteX126" fmla="*/ 718358 w 1374772"/>
                    <a:gd name="connsiteY126" fmla="*/ 15404 h 15403"/>
                    <a:gd name="connsiteX127" fmla="*/ 726060 w 1374772"/>
                    <a:gd name="connsiteY127" fmla="*/ 7702 h 15403"/>
                    <a:gd name="connsiteX128" fmla="*/ 718358 w 1374772"/>
                    <a:gd name="connsiteY128" fmla="*/ 0 h 15403"/>
                    <a:gd name="connsiteX129" fmla="*/ 710656 w 1374772"/>
                    <a:gd name="connsiteY129" fmla="*/ 7702 h 15403"/>
                    <a:gd name="connsiteX130" fmla="*/ 718358 w 1374772"/>
                    <a:gd name="connsiteY130" fmla="*/ 15404 h 15403"/>
                    <a:gd name="connsiteX131" fmla="*/ 718358 w 1374772"/>
                    <a:gd name="connsiteY131" fmla="*/ 15404 h 15403"/>
                    <a:gd name="connsiteX132" fmla="*/ 687441 w 1374772"/>
                    <a:gd name="connsiteY132" fmla="*/ 15404 h 15403"/>
                    <a:gd name="connsiteX133" fmla="*/ 695143 w 1374772"/>
                    <a:gd name="connsiteY133" fmla="*/ 7702 h 15403"/>
                    <a:gd name="connsiteX134" fmla="*/ 687441 w 1374772"/>
                    <a:gd name="connsiteY134" fmla="*/ 0 h 15403"/>
                    <a:gd name="connsiteX135" fmla="*/ 679739 w 1374772"/>
                    <a:gd name="connsiteY135" fmla="*/ 7702 h 15403"/>
                    <a:gd name="connsiteX136" fmla="*/ 687441 w 1374772"/>
                    <a:gd name="connsiteY136" fmla="*/ 15404 h 15403"/>
                    <a:gd name="connsiteX137" fmla="*/ 687441 w 1374772"/>
                    <a:gd name="connsiteY137" fmla="*/ 15404 h 15403"/>
                    <a:gd name="connsiteX138" fmla="*/ 656524 w 1374772"/>
                    <a:gd name="connsiteY138" fmla="*/ 15404 h 15403"/>
                    <a:gd name="connsiteX139" fmla="*/ 664226 w 1374772"/>
                    <a:gd name="connsiteY139" fmla="*/ 7702 h 15403"/>
                    <a:gd name="connsiteX140" fmla="*/ 656524 w 1374772"/>
                    <a:gd name="connsiteY140" fmla="*/ 0 h 15403"/>
                    <a:gd name="connsiteX141" fmla="*/ 648822 w 1374772"/>
                    <a:gd name="connsiteY141" fmla="*/ 7702 h 15403"/>
                    <a:gd name="connsiteX142" fmla="*/ 656524 w 1374772"/>
                    <a:gd name="connsiteY142" fmla="*/ 15404 h 15403"/>
                    <a:gd name="connsiteX143" fmla="*/ 656524 w 1374772"/>
                    <a:gd name="connsiteY143" fmla="*/ 15404 h 15403"/>
                    <a:gd name="connsiteX144" fmla="*/ 625606 w 1374772"/>
                    <a:gd name="connsiteY144" fmla="*/ 15404 h 15403"/>
                    <a:gd name="connsiteX145" fmla="*/ 633308 w 1374772"/>
                    <a:gd name="connsiteY145" fmla="*/ 7702 h 15403"/>
                    <a:gd name="connsiteX146" fmla="*/ 625606 w 1374772"/>
                    <a:gd name="connsiteY146" fmla="*/ 0 h 15403"/>
                    <a:gd name="connsiteX147" fmla="*/ 617905 w 1374772"/>
                    <a:gd name="connsiteY147" fmla="*/ 7702 h 15403"/>
                    <a:gd name="connsiteX148" fmla="*/ 625606 w 1374772"/>
                    <a:gd name="connsiteY148" fmla="*/ 15404 h 15403"/>
                    <a:gd name="connsiteX149" fmla="*/ 625606 w 1374772"/>
                    <a:gd name="connsiteY149" fmla="*/ 15404 h 15403"/>
                    <a:gd name="connsiteX150" fmla="*/ 594689 w 1374772"/>
                    <a:gd name="connsiteY150" fmla="*/ 15404 h 15403"/>
                    <a:gd name="connsiteX151" fmla="*/ 602391 w 1374772"/>
                    <a:gd name="connsiteY151" fmla="*/ 7702 h 15403"/>
                    <a:gd name="connsiteX152" fmla="*/ 594689 w 1374772"/>
                    <a:gd name="connsiteY152" fmla="*/ 0 h 15403"/>
                    <a:gd name="connsiteX153" fmla="*/ 586988 w 1374772"/>
                    <a:gd name="connsiteY153" fmla="*/ 7702 h 15403"/>
                    <a:gd name="connsiteX154" fmla="*/ 594689 w 1374772"/>
                    <a:gd name="connsiteY154" fmla="*/ 15404 h 15403"/>
                    <a:gd name="connsiteX155" fmla="*/ 594689 w 1374772"/>
                    <a:gd name="connsiteY155" fmla="*/ 15404 h 15403"/>
                    <a:gd name="connsiteX156" fmla="*/ 563882 w 1374772"/>
                    <a:gd name="connsiteY156" fmla="*/ 15404 h 15403"/>
                    <a:gd name="connsiteX157" fmla="*/ 571584 w 1374772"/>
                    <a:gd name="connsiteY157" fmla="*/ 7702 h 15403"/>
                    <a:gd name="connsiteX158" fmla="*/ 563882 w 1374772"/>
                    <a:gd name="connsiteY158" fmla="*/ 0 h 15403"/>
                    <a:gd name="connsiteX159" fmla="*/ 556180 w 1374772"/>
                    <a:gd name="connsiteY159" fmla="*/ 7702 h 15403"/>
                    <a:gd name="connsiteX160" fmla="*/ 563882 w 1374772"/>
                    <a:gd name="connsiteY160" fmla="*/ 15404 h 15403"/>
                    <a:gd name="connsiteX161" fmla="*/ 563882 w 1374772"/>
                    <a:gd name="connsiteY161" fmla="*/ 15404 h 15403"/>
                    <a:gd name="connsiteX162" fmla="*/ 532965 w 1374772"/>
                    <a:gd name="connsiteY162" fmla="*/ 15404 h 15403"/>
                    <a:gd name="connsiteX163" fmla="*/ 540666 w 1374772"/>
                    <a:gd name="connsiteY163" fmla="*/ 7702 h 15403"/>
                    <a:gd name="connsiteX164" fmla="*/ 532965 w 1374772"/>
                    <a:gd name="connsiteY164" fmla="*/ 0 h 15403"/>
                    <a:gd name="connsiteX165" fmla="*/ 525263 w 1374772"/>
                    <a:gd name="connsiteY165" fmla="*/ 7702 h 15403"/>
                    <a:gd name="connsiteX166" fmla="*/ 532965 w 1374772"/>
                    <a:gd name="connsiteY166" fmla="*/ 15404 h 15403"/>
                    <a:gd name="connsiteX167" fmla="*/ 532965 w 1374772"/>
                    <a:gd name="connsiteY167" fmla="*/ 15404 h 15403"/>
                    <a:gd name="connsiteX168" fmla="*/ 502048 w 1374772"/>
                    <a:gd name="connsiteY168" fmla="*/ 15404 h 15403"/>
                    <a:gd name="connsiteX169" fmla="*/ 509749 w 1374772"/>
                    <a:gd name="connsiteY169" fmla="*/ 7702 h 15403"/>
                    <a:gd name="connsiteX170" fmla="*/ 502048 w 1374772"/>
                    <a:gd name="connsiteY170" fmla="*/ 0 h 15403"/>
                    <a:gd name="connsiteX171" fmla="*/ 494346 w 1374772"/>
                    <a:gd name="connsiteY171" fmla="*/ 7702 h 15403"/>
                    <a:gd name="connsiteX172" fmla="*/ 502048 w 1374772"/>
                    <a:gd name="connsiteY172" fmla="*/ 15404 h 15403"/>
                    <a:gd name="connsiteX173" fmla="*/ 502048 w 1374772"/>
                    <a:gd name="connsiteY173" fmla="*/ 15404 h 15403"/>
                    <a:gd name="connsiteX174" fmla="*/ 471130 w 1374772"/>
                    <a:gd name="connsiteY174" fmla="*/ 15404 h 15403"/>
                    <a:gd name="connsiteX175" fmla="*/ 478832 w 1374772"/>
                    <a:gd name="connsiteY175" fmla="*/ 7702 h 15403"/>
                    <a:gd name="connsiteX176" fmla="*/ 471130 w 1374772"/>
                    <a:gd name="connsiteY176" fmla="*/ 0 h 15403"/>
                    <a:gd name="connsiteX177" fmla="*/ 463428 w 1374772"/>
                    <a:gd name="connsiteY177" fmla="*/ 7702 h 15403"/>
                    <a:gd name="connsiteX178" fmla="*/ 471130 w 1374772"/>
                    <a:gd name="connsiteY178" fmla="*/ 15404 h 15403"/>
                    <a:gd name="connsiteX179" fmla="*/ 471130 w 1374772"/>
                    <a:gd name="connsiteY179" fmla="*/ 15404 h 15403"/>
                    <a:gd name="connsiteX180" fmla="*/ 440213 w 1374772"/>
                    <a:gd name="connsiteY180" fmla="*/ 15404 h 15403"/>
                    <a:gd name="connsiteX181" fmla="*/ 447915 w 1374772"/>
                    <a:gd name="connsiteY181" fmla="*/ 7702 h 15403"/>
                    <a:gd name="connsiteX182" fmla="*/ 440213 w 1374772"/>
                    <a:gd name="connsiteY182" fmla="*/ 0 h 15403"/>
                    <a:gd name="connsiteX183" fmla="*/ 432511 w 1374772"/>
                    <a:gd name="connsiteY183" fmla="*/ 7702 h 15403"/>
                    <a:gd name="connsiteX184" fmla="*/ 440213 w 1374772"/>
                    <a:gd name="connsiteY184" fmla="*/ 15404 h 15403"/>
                    <a:gd name="connsiteX185" fmla="*/ 440213 w 1374772"/>
                    <a:gd name="connsiteY185" fmla="*/ 15404 h 15403"/>
                    <a:gd name="connsiteX186" fmla="*/ 409406 w 1374772"/>
                    <a:gd name="connsiteY186" fmla="*/ 15404 h 15403"/>
                    <a:gd name="connsiteX187" fmla="*/ 417108 w 1374772"/>
                    <a:gd name="connsiteY187" fmla="*/ 7702 h 15403"/>
                    <a:gd name="connsiteX188" fmla="*/ 409406 w 1374772"/>
                    <a:gd name="connsiteY188" fmla="*/ 0 h 15403"/>
                    <a:gd name="connsiteX189" fmla="*/ 401704 w 1374772"/>
                    <a:gd name="connsiteY189" fmla="*/ 7702 h 15403"/>
                    <a:gd name="connsiteX190" fmla="*/ 409406 w 1374772"/>
                    <a:gd name="connsiteY190" fmla="*/ 15404 h 15403"/>
                    <a:gd name="connsiteX191" fmla="*/ 409406 w 1374772"/>
                    <a:gd name="connsiteY191" fmla="*/ 15404 h 15403"/>
                    <a:gd name="connsiteX192" fmla="*/ 378489 w 1374772"/>
                    <a:gd name="connsiteY192" fmla="*/ 15404 h 15403"/>
                    <a:gd name="connsiteX193" fmla="*/ 386191 w 1374772"/>
                    <a:gd name="connsiteY193" fmla="*/ 7702 h 15403"/>
                    <a:gd name="connsiteX194" fmla="*/ 378489 w 1374772"/>
                    <a:gd name="connsiteY194" fmla="*/ 0 h 15403"/>
                    <a:gd name="connsiteX195" fmla="*/ 370787 w 1374772"/>
                    <a:gd name="connsiteY195" fmla="*/ 7702 h 15403"/>
                    <a:gd name="connsiteX196" fmla="*/ 378489 w 1374772"/>
                    <a:gd name="connsiteY196" fmla="*/ 15404 h 15403"/>
                    <a:gd name="connsiteX197" fmla="*/ 378489 w 1374772"/>
                    <a:gd name="connsiteY197" fmla="*/ 15404 h 15403"/>
                    <a:gd name="connsiteX198" fmla="*/ 347571 w 1374772"/>
                    <a:gd name="connsiteY198" fmla="*/ 15404 h 15403"/>
                    <a:gd name="connsiteX199" fmla="*/ 355273 w 1374772"/>
                    <a:gd name="connsiteY199" fmla="*/ 7702 h 15403"/>
                    <a:gd name="connsiteX200" fmla="*/ 347571 w 1374772"/>
                    <a:gd name="connsiteY200" fmla="*/ 0 h 15403"/>
                    <a:gd name="connsiteX201" fmla="*/ 339869 w 1374772"/>
                    <a:gd name="connsiteY201" fmla="*/ 7702 h 15403"/>
                    <a:gd name="connsiteX202" fmla="*/ 347571 w 1374772"/>
                    <a:gd name="connsiteY202" fmla="*/ 15404 h 15403"/>
                    <a:gd name="connsiteX203" fmla="*/ 347571 w 1374772"/>
                    <a:gd name="connsiteY203" fmla="*/ 15404 h 15403"/>
                    <a:gd name="connsiteX204" fmla="*/ 316654 w 1374772"/>
                    <a:gd name="connsiteY204" fmla="*/ 15404 h 15403"/>
                    <a:gd name="connsiteX205" fmla="*/ 324356 w 1374772"/>
                    <a:gd name="connsiteY205" fmla="*/ 7702 h 15403"/>
                    <a:gd name="connsiteX206" fmla="*/ 316654 w 1374772"/>
                    <a:gd name="connsiteY206" fmla="*/ 0 h 15403"/>
                    <a:gd name="connsiteX207" fmla="*/ 308952 w 1374772"/>
                    <a:gd name="connsiteY207" fmla="*/ 7702 h 15403"/>
                    <a:gd name="connsiteX208" fmla="*/ 316654 w 1374772"/>
                    <a:gd name="connsiteY208" fmla="*/ 15404 h 15403"/>
                    <a:gd name="connsiteX209" fmla="*/ 316654 w 1374772"/>
                    <a:gd name="connsiteY209" fmla="*/ 15404 h 15403"/>
                    <a:gd name="connsiteX210" fmla="*/ 285847 w 1374772"/>
                    <a:gd name="connsiteY210" fmla="*/ 15404 h 15403"/>
                    <a:gd name="connsiteX211" fmla="*/ 293549 w 1374772"/>
                    <a:gd name="connsiteY211" fmla="*/ 7702 h 15403"/>
                    <a:gd name="connsiteX212" fmla="*/ 285847 w 1374772"/>
                    <a:gd name="connsiteY212" fmla="*/ 0 h 15403"/>
                    <a:gd name="connsiteX213" fmla="*/ 278145 w 1374772"/>
                    <a:gd name="connsiteY213" fmla="*/ 7702 h 15403"/>
                    <a:gd name="connsiteX214" fmla="*/ 285847 w 1374772"/>
                    <a:gd name="connsiteY214" fmla="*/ 15404 h 15403"/>
                    <a:gd name="connsiteX215" fmla="*/ 285847 w 1374772"/>
                    <a:gd name="connsiteY215" fmla="*/ 15404 h 15403"/>
                    <a:gd name="connsiteX216" fmla="*/ 254930 w 1374772"/>
                    <a:gd name="connsiteY216" fmla="*/ 15404 h 15403"/>
                    <a:gd name="connsiteX217" fmla="*/ 262631 w 1374772"/>
                    <a:gd name="connsiteY217" fmla="*/ 7702 h 15403"/>
                    <a:gd name="connsiteX218" fmla="*/ 254930 w 1374772"/>
                    <a:gd name="connsiteY218" fmla="*/ 0 h 15403"/>
                    <a:gd name="connsiteX219" fmla="*/ 247228 w 1374772"/>
                    <a:gd name="connsiteY219" fmla="*/ 7702 h 15403"/>
                    <a:gd name="connsiteX220" fmla="*/ 254930 w 1374772"/>
                    <a:gd name="connsiteY220" fmla="*/ 15404 h 15403"/>
                    <a:gd name="connsiteX221" fmla="*/ 254930 w 1374772"/>
                    <a:gd name="connsiteY221" fmla="*/ 15404 h 15403"/>
                    <a:gd name="connsiteX222" fmla="*/ 224012 w 1374772"/>
                    <a:gd name="connsiteY222" fmla="*/ 15404 h 15403"/>
                    <a:gd name="connsiteX223" fmla="*/ 231714 w 1374772"/>
                    <a:gd name="connsiteY223" fmla="*/ 7702 h 15403"/>
                    <a:gd name="connsiteX224" fmla="*/ 224012 w 1374772"/>
                    <a:gd name="connsiteY224" fmla="*/ 0 h 15403"/>
                    <a:gd name="connsiteX225" fmla="*/ 216311 w 1374772"/>
                    <a:gd name="connsiteY225" fmla="*/ 7702 h 15403"/>
                    <a:gd name="connsiteX226" fmla="*/ 224012 w 1374772"/>
                    <a:gd name="connsiteY226" fmla="*/ 15404 h 15403"/>
                    <a:gd name="connsiteX227" fmla="*/ 224012 w 1374772"/>
                    <a:gd name="connsiteY227" fmla="*/ 15404 h 15403"/>
                    <a:gd name="connsiteX228" fmla="*/ 193095 w 1374772"/>
                    <a:gd name="connsiteY228" fmla="*/ 15404 h 15403"/>
                    <a:gd name="connsiteX229" fmla="*/ 200797 w 1374772"/>
                    <a:gd name="connsiteY229" fmla="*/ 7702 h 15403"/>
                    <a:gd name="connsiteX230" fmla="*/ 193095 w 1374772"/>
                    <a:gd name="connsiteY230" fmla="*/ 0 h 15403"/>
                    <a:gd name="connsiteX231" fmla="*/ 185393 w 1374772"/>
                    <a:gd name="connsiteY231" fmla="*/ 7702 h 15403"/>
                    <a:gd name="connsiteX232" fmla="*/ 193095 w 1374772"/>
                    <a:gd name="connsiteY232" fmla="*/ 15404 h 15403"/>
                    <a:gd name="connsiteX233" fmla="*/ 193095 w 1374772"/>
                    <a:gd name="connsiteY233" fmla="*/ 15404 h 15403"/>
                    <a:gd name="connsiteX234" fmla="*/ 162178 w 1374772"/>
                    <a:gd name="connsiteY234" fmla="*/ 15404 h 15403"/>
                    <a:gd name="connsiteX235" fmla="*/ 169880 w 1374772"/>
                    <a:gd name="connsiteY235" fmla="*/ 7702 h 15403"/>
                    <a:gd name="connsiteX236" fmla="*/ 162178 w 1374772"/>
                    <a:gd name="connsiteY236" fmla="*/ 0 h 15403"/>
                    <a:gd name="connsiteX237" fmla="*/ 154476 w 1374772"/>
                    <a:gd name="connsiteY237" fmla="*/ 7702 h 15403"/>
                    <a:gd name="connsiteX238" fmla="*/ 162178 w 1374772"/>
                    <a:gd name="connsiteY238" fmla="*/ 15404 h 15403"/>
                    <a:gd name="connsiteX239" fmla="*/ 162178 w 1374772"/>
                    <a:gd name="connsiteY239" fmla="*/ 15404 h 15403"/>
                    <a:gd name="connsiteX240" fmla="*/ 131371 w 1374772"/>
                    <a:gd name="connsiteY240" fmla="*/ 15404 h 15403"/>
                    <a:gd name="connsiteX241" fmla="*/ 139072 w 1374772"/>
                    <a:gd name="connsiteY241" fmla="*/ 7702 h 15403"/>
                    <a:gd name="connsiteX242" fmla="*/ 131371 w 1374772"/>
                    <a:gd name="connsiteY242" fmla="*/ 0 h 15403"/>
                    <a:gd name="connsiteX243" fmla="*/ 123669 w 1374772"/>
                    <a:gd name="connsiteY243" fmla="*/ 7702 h 15403"/>
                    <a:gd name="connsiteX244" fmla="*/ 131371 w 1374772"/>
                    <a:gd name="connsiteY244" fmla="*/ 15404 h 15403"/>
                    <a:gd name="connsiteX245" fmla="*/ 131371 w 1374772"/>
                    <a:gd name="connsiteY245" fmla="*/ 15404 h 15403"/>
                    <a:gd name="connsiteX246" fmla="*/ 100454 w 1374772"/>
                    <a:gd name="connsiteY246" fmla="*/ 15404 h 15403"/>
                    <a:gd name="connsiteX247" fmla="*/ 108155 w 1374772"/>
                    <a:gd name="connsiteY247" fmla="*/ 7702 h 15403"/>
                    <a:gd name="connsiteX248" fmla="*/ 100454 w 1374772"/>
                    <a:gd name="connsiteY248" fmla="*/ 0 h 15403"/>
                    <a:gd name="connsiteX249" fmla="*/ 92752 w 1374772"/>
                    <a:gd name="connsiteY249" fmla="*/ 7702 h 15403"/>
                    <a:gd name="connsiteX250" fmla="*/ 100454 w 1374772"/>
                    <a:gd name="connsiteY250" fmla="*/ 15404 h 15403"/>
                    <a:gd name="connsiteX251" fmla="*/ 100454 w 1374772"/>
                    <a:gd name="connsiteY251" fmla="*/ 15404 h 15403"/>
                    <a:gd name="connsiteX252" fmla="*/ 69536 w 1374772"/>
                    <a:gd name="connsiteY252" fmla="*/ 15404 h 15403"/>
                    <a:gd name="connsiteX253" fmla="*/ 77238 w 1374772"/>
                    <a:gd name="connsiteY253" fmla="*/ 7702 h 15403"/>
                    <a:gd name="connsiteX254" fmla="*/ 69536 w 1374772"/>
                    <a:gd name="connsiteY254" fmla="*/ 0 h 15403"/>
                    <a:gd name="connsiteX255" fmla="*/ 61834 w 1374772"/>
                    <a:gd name="connsiteY255" fmla="*/ 7702 h 15403"/>
                    <a:gd name="connsiteX256" fmla="*/ 69536 w 1374772"/>
                    <a:gd name="connsiteY256" fmla="*/ 15404 h 15403"/>
                    <a:gd name="connsiteX257" fmla="*/ 69536 w 1374772"/>
                    <a:gd name="connsiteY257" fmla="*/ 15404 h 15403"/>
                    <a:gd name="connsiteX258" fmla="*/ 38619 w 1374772"/>
                    <a:gd name="connsiteY258" fmla="*/ 15404 h 15403"/>
                    <a:gd name="connsiteX259" fmla="*/ 46321 w 1374772"/>
                    <a:gd name="connsiteY259" fmla="*/ 7702 h 15403"/>
                    <a:gd name="connsiteX260" fmla="*/ 38619 w 1374772"/>
                    <a:gd name="connsiteY260" fmla="*/ 0 h 15403"/>
                    <a:gd name="connsiteX261" fmla="*/ 30917 w 1374772"/>
                    <a:gd name="connsiteY261" fmla="*/ 7702 h 15403"/>
                    <a:gd name="connsiteX262" fmla="*/ 38619 w 1374772"/>
                    <a:gd name="connsiteY262" fmla="*/ 15404 h 15403"/>
                    <a:gd name="connsiteX263" fmla="*/ 38619 w 1374772"/>
                    <a:gd name="connsiteY263" fmla="*/ 15404 h 15403"/>
                    <a:gd name="connsiteX264" fmla="*/ 7702 w 1374772"/>
                    <a:gd name="connsiteY264" fmla="*/ 15404 h 15403"/>
                    <a:gd name="connsiteX265" fmla="*/ 15404 w 1374772"/>
                    <a:gd name="connsiteY265" fmla="*/ 7702 h 15403"/>
                    <a:gd name="connsiteX266" fmla="*/ 7702 w 1374772"/>
                    <a:gd name="connsiteY266" fmla="*/ 0 h 15403"/>
                    <a:gd name="connsiteX267" fmla="*/ 0 w 1374772"/>
                    <a:gd name="connsiteY267" fmla="*/ 7702 h 15403"/>
                    <a:gd name="connsiteX268" fmla="*/ 7702 w 1374772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2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88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561" y="11883"/>
                        <a:pt x="133197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346" y="15404"/>
                      </a:moveTo>
                      <a:cubicBezTo>
                        <a:pt x="1309637" y="15404"/>
                        <a:pt x="1313047" y="11883"/>
                        <a:pt x="1313047" y="7702"/>
                      </a:cubicBezTo>
                      <a:cubicBezTo>
                        <a:pt x="1313047" y="3411"/>
                        <a:pt x="1309637" y="0"/>
                        <a:pt x="1305346" y="0"/>
                      </a:cubicBezTo>
                      <a:cubicBezTo>
                        <a:pt x="1301055" y="0"/>
                        <a:pt x="1297644" y="3521"/>
                        <a:pt x="1297644" y="7702"/>
                      </a:cubicBezTo>
                      <a:cubicBezTo>
                        <a:pt x="1297644" y="11883"/>
                        <a:pt x="1301055" y="15404"/>
                        <a:pt x="1305346" y="15404"/>
                      </a:cubicBezTo>
                      <a:lnTo>
                        <a:pt x="1305346" y="15404"/>
                      </a:lnTo>
                      <a:close/>
                      <a:moveTo>
                        <a:pt x="1274428" y="15404"/>
                      </a:moveTo>
                      <a:cubicBezTo>
                        <a:pt x="1278720" y="15404"/>
                        <a:pt x="1282130" y="11883"/>
                        <a:pt x="1282130" y="7702"/>
                      </a:cubicBezTo>
                      <a:cubicBezTo>
                        <a:pt x="1282130" y="3411"/>
                        <a:pt x="1278720" y="0"/>
                        <a:pt x="1274428" y="0"/>
                      </a:cubicBezTo>
                      <a:cubicBezTo>
                        <a:pt x="1270138" y="0"/>
                        <a:pt x="1266727" y="3521"/>
                        <a:pt x="1266727" y="7702"/>
                      </a:cubicBezTo>
                      <a:cubicBezTo>
                        <a:pt x="1266727" y="11883"/>
                        <a:pt x="1270138" y="15404"/>
                        <a:pt x="1274428" y="15404"/>
                      </a:cubicBezTo>
                      <a:lnTo>
                        <a:pt x="1274428" y="15404"/>
                      </a:lnTo>
                      <a:close/>
                      <a:moveTo>
                        <a:pt x="1243511" y="15404"/>
                      </a:moveTo>
                      <a:cubicBezTo>
                        <a:pt x="1247802" y="15404"/>
                        <a:pt x="1251213" y="11883"/>
                        <a:pt x="1251213" y="7702"/>
                      </a:cubicBezTo>
                      <a:cubicBezTo>
                        <a:pt x="1251213" y="3411"/>
                        <a:pt x="1247802" y="0"/>
                        <a:pt x="1243511" y="0"/>
                      </a:cubicBezTo>
                      <a:cubicBezTo>
                        <a:pt x="1239220" y="0"/>
                        <a:pt x="1235810" y="3521"/>
                        <a:pt x="1235810" y="7702"/>
                      </a:cubicBezTo>
                      <a:cubicBezTo>
                        <a:pt x="1235810" y="11883"/>
                        <a:pt x="1239330" y="15404"/>
                        <a:pt x="1243511" y="15404"/>
                      </a:cubicBezTo>
                      <a:lnTo>
                        <a:pt x="124351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41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9" y="11883"/>
                        <a:pt x="1189379" y="7702"/>
                      </a:cubicBezTo>
                      <a:cubicBezTo>
                        <a:pt x="1189379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4085" y="11883"/>
                        <a:pt x="117749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870" y="15404"/>
                      </a:moveTo>
                      <a:cubicBezTo>
                        <a:pt x="1155160" y="15404"/>
                        <a:pt x="1158571" y="11883"/>
                        <a:pt x="1158571" y="7702"/>
                      </a:cubicBezTo>
                      <a:cubicBezTo>
                        <a:pt x="1158571" y="3411"/>
                        <a:pt x="1155160" y="0"/>
                        <a:pt x="1150870" y="0"/>
                      </a:cubicBezTo>
                      <a:cubicBezTo>
                        <a:pt x="1146578" y="0"/>
                        <a:pt x="1143168" y="3521"/>
                        <a:pt x="1143168" y="7702"/>
                      </a:cubicBezTo>
                      <a:cubicBezTo>
                        <a:pt x="1143168" y="11883"/>
                        <a:pt x="1146578" y="15404"/>
                        <a:pt x="1150870" y="15404"/>
                      </a:cubicBezTo>
                      <a:lnTo>
                        <a:pt x="1150870" y="15404"/>
                      </a:lnTo>
                      <a:close/>
                      <a:moveTo>
                        <a:pt x="1119952" y="15404"/>
                      </a:moveTo>
                      <a:cubicBezTo>
                        <a:pt x="1124243" y="15404"/>
                        <a:pt x="1127654" y="11883"/>
                        <a:pt x="1127654" y="7702"/>
                      </a:cubicBezTo>
                      <a:cubicBezTo>
                        <a:pt x="1127654" y="3411"/>
                        <a:pt x="1124243" y="0"/>
                        <a:pt x="1119952" y="0"/>
                      </a:cubicBezTo>
                      <a:cubicBezTo>
                        <a:pt x="1115661" y="0"/>
                        <a:pt x="1112250" y="3521"/>
                        <a:pt x="1112250" y="7702"/>
                      </a:cubicBezTo>
                      <a:cubicBezTo>
                        <a:pt x="1112250" y="11883"/>
                        <a:pt x="1115661" y="15404"/>
                        <a:pt x="1119952" y="15404"/>
                      </a:cubicBezTo>
                      <a:lnTo>
                        <a:pt x="1119952" y="15404"/>
                      </a:lnTo>
                      <a:close/>
                      <a:moveTo>
                        <a:pt x="1089035" y="15404"/>
                      </a:moveTo>
                      <a:cubicBezTo>
                        <a:pt x="1093326" y="15404"/>
                        <a:pt x="1096737" y="11883"/>
                        <a:pt x="1096737" y="7702"/>
                      </a:cubicBezTo>
                      <a:cubicBezTo>
                        <a:pt x="1096737" y="3411"/>
                        <a:pt x="1093326" y="0"/>
                        <a:pt x="1089035" y="0"/>
                      </a:cubicBezTo>
                      <a:cubicBezTo>
                        <a:pt x="1084744" y="0"/>
                        <a:pt x="1081333" y="3521"/>
                        <a:pt x="1081333" y="7702"/>
                      </a:cubicBezTo>
                      <a:cubicBezTo>
                        <a:pt x="1081333" y="11883"/>
                        <a:pt x="1084854" y="15404"/>
                        <a:pt x="1089035" y="15404"/>
                      </a:cubicBezTo>
                      <a:lnTo>
                        <a:pt x="108903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93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0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0" y="0"/>
                      </a:cubicBezTo>
                      <a:cubicBezTo>
                        <a:pt x="1022910" y="0"/>
                        <a:pt x="1019499" y="3521"/>
                        <a:pt x="1019499" y="7702"/>
                      </a:cubicBezTo>
                      <a:cubicBezTo>
                        <a:pt x="1019609" y="11883"/>
                        <a:pt x="1023020" y="15404"/>
                        <a:pt x="1027200" y="15404"/>
                      </a:cubicBezTo>
                      <a:lnTo>
                        <a:pt x="1027200" y="15404"/>
                      </a:lnTo>
                      <a:close/>
                      <a:moveTo>
                        <a:pt x="996393" y="15404"/>
                      </a:moveTo>
                      <a:cubicBezTo>
                        <a:pt x="1000684" y="15404"/>
                        <a:pt x="1004095" y="11883"/>
                        <a:pt x="1004095" y="7702"/>
                      </a:cubicBezTo>
                      <a:cubicBezTo>
                        <a:pt x="1004095" y="3411"/>
                        <a:pt x="1000684" y="0"/>
                        <a:pt x="996393" y="0"/>
                      </a:cubicBezTo>
                      <a:cubicBezTo>
                        <a:pt x="992102" y="0"/>
                        <a:pt x="988691" y="3521"/>
                        <a:pt x="988691" y="7702"/>
                      </a:cubicBezTo>
                      <a:cubicBezTo>
                        <a:pt x="988691" y="11883"/>
                        <a:pt x="992102" y="15404"/>
                        <a:pt x="996393" y="15404"/>
                      </a:cubicBezTo>
                      <a:lnTo>
                        <a:pt x="996393" y="15404"/>
                      </a:lnTo>
                      <a:close/>
                      <a:moveTo>
                        <a:pt x="965476" y="15404"/>
                      </a:moveTo>
                      <a:cubicBezTo>
                        <a:pt x="969767" y="15404"/>
                        <a:pt x="973178" y="11883"/>
                        <a:pt x="973178" y="7702"/>
                      </a:cubicBezTo>
                      <a:cubicBezTo>
                        <a:pt x="973178" y="3411"/>
                        <a:pt x="969767" y="0"/>
                        <a:pt x="965476" y="0"/>
                      </a:cubicBezTo>
                      <a:cubicBezTo>
                        <a:pt x="961185" y="0"/>
                        <a:pt x="957774" y="3521"/>
                        <a:pt x="957774" y="7702"/>
                      </a:cubicBezTo>
                      <a:cubicBezTo>
                        <a:pt x="957774" y="11883"/>
                        <a:pt x="961185" y="15404"/>
                        <a:pt x="965476" y="15404"/>
                      </a:cubicBezTo>
                      <a:lnTo>
                        <a:pt x="965476" y="15404"/>
                      </a:lnTo>
                      <a:close/>
                      <a:moveTo>
                        <a:pt x="934559" y="15404"/>
                      </a:moveTo>
                      <a:cubicBezTo>
                        <a:pt x="938850" y="15404"/>
                        <a:pt x="942260" y="11883"/>
                        <a:pt x="942260" y="7702"/>
                      </a:cubicBezTo>
                      <a:cubicBezTo>
                        <a:pt x="942260" y="3411"/>
                        <a:pt x="938850" y="0"/>
                        <a:pt x="934559" y="0"/>
                      </a:cubicBezTo>
                      <a:cubicBezTo>
                        <a:pt x="930268" y="0"/>
                        <a:pt x="926857" y="3521"/>
                        <a:pt x="926857" y="7702"/>
                      </a:cubicBezTo>
                      <a:cubicBezTo>
                        <a:pt x="926857" y="11883"/>
                        <a:pt x="930378" y="15404"/>
                        <a:pt x="934559" y="15404"/>
                      </a:cubicBezTo>
                      <a:lnTo>
                        <a:pt x="93455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6050" y="11883"/>
                        <a:pt x="89946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834" y="15404"/>
                      </a:moveTo>
                      <a:cubicBezTo>
                        <a:pt x="877125" y="15404"/>
                        <a:pt x="880536" y="11883"/>
                        <a:pt x="880536" y="7702"/>
                      </a:cubicBezTo>
                      <a:cubicBezTo>
                        <a:pt x="880536" y="3411"/>
                        <a:pt x="877125" y="0"/>
                        <a:pt x="872834" y="0"/>
                      </a:cubicBezTo>
                      <a:cubicBezTo>
                        <a:pt x="868543" y="0"/>
                        <a:pt x="865133" y="3521"/>
                        <a:pt x="865133" y="7702"/>
                      </a:cubicBezTo>
                      <a:cubicBezTo>
                        <a:pt x="865133" y="11883"/>
                        <a:pt x="868543" y="15404"/>
                        <a:pt x="872834" y="15404"/>
                      </a:cubicBezTo>
                      <a:lnTo>
                        <a:pt x="872834" y="15404"/>
                      </a:lnTo>
                      <a:close/>
                      <a:moveTo>
                        <a:pt x="841917" y="15404"/>
                      </a:moveTo>
                      <a:cubicBezTo>
                        <a:pt x="846208" y="15404"/>
                        <a:pt x="849619" y="11883"/>
                        <a:pt x="849619" y="7702"/>
                      </a:cubicBezTo>
                      <a:cubicBezTo>
                        <a:pt x="849619" y="3411"/>
                        <a:pt x="846208" y="0"/>
                        <a:pt x="841917" y="0"/>
                      </a:cubicBezTo>
                      <a:cubicBezTo>
                        <a:pt x="837626" y="0"/>
                        <a:pt x="834215" y="3521"/>
                        <a:pt x="834215" y="7702"/>
                      </a:cubicBezTo>
                      <a:cubicBezTo>
                        <a:pt x="834215" y="11883"/>
                        <a:pt x="837626" y="15404"/>
                        <a:pt x="841917" y="15404"/>
                      </a:cubicBezTo>
                      <a:lnTo>
                        <a:pt x="841917" y="15404"/>
                      </a:lnTo>
                      <a:close/>
                      <a:moveTo>
                        <a:pt x="811000" y="15404"/>
                      </a:moveTo>
                      <a:cubicBezTo>
                        <a:pt x="815291" y="15404"/>
                        <a:pt x="818702" y="11883"/>
                        <a:pt x="818702" y="7702"/>
                      </a:cubicBezTo>
                      <a:cubicBezTo>
                        <a:pt x="818702" y="3411"/>
                        <a:pt x="815291" y="0"/>
                        <a:pt x="811000" y="0"/>
                      </a:cubicBezTo>
                      <a:cubicBezTo>
                        <a:pt x="806709" y="0"/>
                        <a:pt x="803298" y="3521"/>
                        <a:pt x="803298" y="7702"/>
                      </a:cubicBezTo>
                      <a:cubicBezTo>
                        <a:pt x="803298" y="11883"/>
                        <a:pt x="806709" y="15404"/>
                        <a:pt x="811000" y="15404"/>
                      </a:cubicBezTo>
                      <a:lnTo>
                        <a:pt x="811000" y="15404"/>
                      </a:lnTo>
                      <a:close/>
                      <a:moveTo>
                        <a:pt x="780083" y="15404"/>
                      </a:moveTo>
                      <a:cubicBezTo>
                        <a:pt x="784374" y="15404"/>
                        <a:pt x="787785" y="11883"/>
                        <a:pt x="787785" y="7702"/>
                      </a:cubicBezTo>
                      <a:cubicBezTo>
                        <a:pt x="787785" y="3411"/>
                        <a:pt x="784374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90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7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7" y="0"/>
                        <a:pt x="749165" y="0"/>
                      </a:cubicBezTo>
                      <a:cubicBezTo>
                        <a:pt x="744875" y="0"/>
                        <a:pt x="741463" y="3521"/>
                        <a:pt x="741463" y="7702"/>
                      </a:cubicBezTo>
                      <a:cubicBezTo>
                        <a:pt x="741574" y="11883"/>
                        <a:pt x="744984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358" y="15404"/>
                      </a:moveTo>
                      <a:cubicBezTo>
                        <a:pt x="722649" y="15404"/>
                        <a:pt x="726060" y="11883"/>
                        <a:pt x="726060" y="7702"/>
                      </a:cubicBezTo>
                      <a:cubicBezTo>
                        <a:pt x="726060" y="3411"/>
                        <a:pt x="722649" y="0"/>
                        <a:pt x="718358" y="0"/>
                      </a:cubicBezTo>
                      <a:cubicBezTo>
                        <a:pt x="714067" y="0"/>
                        <a:pt x="710656" y="3521"/>
                        <a:pt x="710656" y="7702"/>
                      </a:cubicBezTo>
                      <a:cubicBezTo>
                        <a:pt x="710656" y="11883"/>
                        <a:pt x="714067" y="15404"/>
                        <a:pt x="718358" y="15404"/>
                      </a:cubicBezTo>
                      <a:lnTo>
                        <a:pt x="718358" y="15404"/>
                      </a:lnTo>
                      <a:close/>
                      <a:moveTo>
                        <a:pt x="687441" y="15404"/>
                      </a:moveTo>
                      <a:cubicBezTo>
                        <a:pt x="691732" y="15404"/>
                        <a:pt x="695143" y="11883"/>
                        <a:pt x="695143" y="7702"/>
                      </a:cubicBezTo>
                      <a:cubicBezTo>
                        <a:pt x="695143" y="3411"/>
                        <a:pt x="691732" y="0"/>
                        <a:pt x="687441" y="0"/>
                      </a:cubicBezTo>
                      <a:cubicBezTo>
                        <a:pt x="683150" y="0"/>
                        <a:pt x="679739" y="3521"/>
                        <a:pt x="679739" y="7702"/>
                      </a:cubicBezTo>
                      <a:cubicBezTo>
                        <a:pt x="679739" y="11883"/>
                        <a:pt x="683150" y="15404"/>
                        <a:pt x="687441" y="15404"/>
                      </a:cubicBezTo>
                      <a:lnTo>
                        <a:pt x="687441" y="15404"/>
                      </a:lnTo>
                      <a:close/>
                      <a:moveTo>
                        <a:pt x="656524" y="15404"/>
                      </a:moveTo>
                      <a:cubicBezTo>
                        <a:pt x="660815" y="15404"/>
                        <a:pt x="664226" y="11883"/>
                        <a:pt x="664226" y="7702"/>
                      </a:cubicBezTo>
                      <a:cubicBezTo>
                        <a:pt x="664226" y="3411"/>
                        <a:pt x="660815" y="0"/>
                        <a:pt x="656524" y="0"/>
                      </a:cubicBezTo>
                      <a:cubicBezTo>
                        <a:pt x="652233" y="0"/>
                        <a:pt x="648822" y="3521"/>
                        <a:pt x="648822" y="7702"/>
                      </a:cubicBezTo>
                      <a:cubicBezTo>
                        <a:pt x="648822" y="11883"/>
                        <a:pt x="652233" y="15404"/>
                        <a:pt x="656524" y="15404"/>
                      </a:cubicBezTo>
                      <a:lnTo>
                        <a:pt x="656524" y="15404"/>
                      </a:lnTo>
                      <a:close/>
                      <a:moveTo>
                        <a:pt x="625606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6" y="0"/>
                      </a:cubicBezTo>
                      <a:cubicBezTo>
                        <a:pt x="621316" y="0"/>
                        <a:pt x="617905" y="3521"/>
                        <a:pt x="617905" y="7702"/>
                      </a:cubicBezTo>
                      <a:cubicBezTo>
                        <a:pt x="617905" y="11883"/>
                        <a:pt x="621426" y="15404"/>
                        <a:pt x="625606" y="15404"/>
                      </a:cubicBezTo>
                      <a:lnTo>
                        <a:pt x="625606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8" y="3521"/>
                        <a:pt x="586988" y="7702"/>
                      </a:cubicBezTo>
                      <a:cubicBezTo>
                        <a:pt x="587097" y="11883"/>
                        <a:pt x="59050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882" y="15404"/>
                      </a:moveTo>
                      <a:cubicBezTo>
                        <a:pt x="568173" y="15404"/>
                        <a:pt x="571584" y="11883"/>
                        <a:pt x="571584" y="7702"/>
                      </a:cubicBezTo>
                      <a:cubicBezTo>
                        <a:pt x="571584" y="3411"/>
                        <a:pt x="568173" y="0"/>
                        <a:pt x="563882" y="0"/>
                      </a:cubicBezTo>
                      <a:cubicBezTo>
                        <a:pt x="559591" y="0"/>
                        <a:pt x="556180" y="3521"/>
                        <a:pt x="556180" y="7702"/>
                      </a:cubicBezTo>
                      <a:cubicBezTo>
                        <a:pt x="556180" y="11883"/>
                        <a:pt x="559591" y="15404"/>
                        <a:pt x="563882" y="15404"/>
                      </a:cubicBezTo>
                      <a:lnTo>
                        <a:pt x="563882" y="15404"/>
                      </a:lnTo>
                      <a:close/>
                      <a:moveTo>
                        <a:pt x="532965" y="15404"/>
                      </a:moveTo>
                      <a:cubicBezTo>
                        <a:pt x="537256" y="15404"/>
                        <a:pt x="540666" y="11883"/>
                        <a:pt x="540666" y="7702"/>
                      </a:cubicBezTo>
                      <a:cubicBezTo>
                        <a:pt x="540666" y="3411"/>
                        <a:pt x="537256" y="0"/>
                        <a:pt x="532965" y="0"/>
                      </a:cubicBezTo>
                      <a:cubicBezTo>
                        <a:pt x="528674" y="0"/>
                        <a:pt x="525263" y="3521"/>
                        <a:pt x="525263" y="7702"/>
                      </a:cubicBezTo>
                      <a:cubicBezTo>
                        <a:pt x="525263" y="11883"/>
                        <a:pt x="528674" y="15404"/>
                        <a:pt x="532965" y="15404"/>
                      </a:cubicBezTo>
                      <a:lnTo>
                        <a:pt x="532965" y="15404"/>
                      </a:lnTo>
                      <a:close/>
                      <a:moveTo>
                        <a:pt x="502048" y="15404"/>
                      </a:moveTo>
                      <a:cubicBezTo>
                        <a:pt x="506338" y="15404"/>
                        <a:pt x="509749" y="11883"/>
                        <a:pt x="509749" y="7702"/>
                      </a:cubicBezTo>
                      <a:cubicBezTo>
                        <a:pt x="509749" y="3411"/>
                        <a:pt x="506338" y="0"/>
                        <a:pt x="502048" y="0"/>
                      </a:cubicBezTo>
                      <a:cubicBezTo>
                        <a:pt x="497756" y="0"/>
                        <a:pt x="494346" y="3521"/>
                        <a:pt x="494346" y="7702"/>
                      </a:cubicBezTo>
                      <a:cubicBezTo>
                        <a:pt x="494346" y="11883"/>
                        <a:pt x="497867" y="15404"/>
                        <a:pt x="502048" y="15404"/>
                      </a:cubicBezTo>
                      <a:lnTo>
                        <a:pt x="502048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94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621" y="11883"/>
                        <a:pt x="43603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406" y="15404"/>
                      </a:moveTo>
                      <a:cubicBezTo>
                        <a:pt x="413697" y="15404"/>
                        <a:pt x="417108" y="11883"/>
                        <a:pt x="417108" y="7702"/>
                      </a:cubicBezTo>
                      <a:cubicBezTo>
                        <a:pt x="417108" y="3411"/>
                        <a:pt x="413697" y="0"/>
                        <a:pt x="409406" y="0"/>
                      </a:cubicBezTo>
                      <a:cubicBezTo>
                        <a:pt x="405115" y="0"/>
                        <a:pt x="401704" y="3521"/>
                        <a:pt x="401704" y="7702"/>
                      </a:cubicBezTo>
                      <a:cubicBezTo>
                        <a:pt x="401704" y="11883"/>
                        <a:pt x="405115" y="15404"/>
                        <a:pt x="409406" y="15404"/>
                      </a:cubicBezTo>
                      <a:lnTo>
                        <a:pt x="409406" y="15404"/>
                      </a:lnTo>
                      <a:close/>
                      <a:moveTo>
                        <a:pt x="378489" y="15404"/>
                      </a:moveTo>
                      <a:cubicBezTo>
                        <a:pt x="382780" y="15404"/>
                        <a:pt x="386191" y="11883"/>
                        <a:pt x="386191" y="7702"/>
                      </a:cubicBezTo>
                      <a:cubicBezTo>
                        <a:pt x="386191" y="3411"/>
                        <a:pt x="382780" y="0"/>
                        <a:pt x="378489" y="0"/>
                      </a:cubicBezTo>
                      <a:cubicBezTo>
                        <a:pt x="374198" y="0"/>
                        <a:pt x="370787" y="3521"/>
                        <a:pt x="370787" y="7702"/>
                      </a:cubicBezTo>
                      <a:cubicBezTo>
                        <a:pt x="370787" y="11883"/>
                        <a:pt x="374198" y="15404"/>
                        <a:pt x="378489" y="15404"/>
                      </a:cubicBezTo>
                      <a:lnTo>
                        <a:pt x="378489" y="15404"/>
                      </a:lnTo>
                      <a:close/>
                      <a:moveTo>
                        <a:pt x="347571" y="15404"/>
                      </a:moveTo>
                      <a:cubicBezTo>
                        <a:pt x="351863" y="15404"/>
                        <a:pt x="355273" y="11883"/>
                        <a:pt x="355273" y="7702"/>
                      </a:cubicBezTo>
                      <a:cubicBezTo>
                        <a:pt x="355273" y="3411"/>
                        <a:pt x="351863" y="0"/>
                        <a:pt x="347571" y="0"/>
                      </a:cubicBezTo>
                      <a:cubicBezTo>
                        <a:pt x="343281" y="0"/>
                        <a:pt x="339869" y="3521"/>
                        <a:pt x="339869" y="7702"/>
                      </a:cubicBezTo>
                      <a:cubicBezTo>
                        <a:pt x="339869" y="11883"/>
                        <a:pt x="343390" y="15404"/>
                        <a:pt x="347571" y="15404"/>
                      </a:cubicBezTo>
                      <a:lnTo>
                        <a:pt x="34757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2" y="3521"/>
                        <a:pt x="308952" y="7702"/>
                      </a:cubicBezTo>
                      <a:cubicBezTo>
                        <a:pt x="308952" y="11883"/>
                        <a:pt x="31247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847" y="15404"/>
                      </a:moveTo>
                      <a:cubicBezTo>
                        <a:pt x="290138" y="15404"/>
                        <a:pt x="293549" y="11883"/>
                        <a:pt x="293549" y="7702"/>
                      </a:cubicBezTo>
                      <a:cubicBezTo>
                        <a:pt x="293549" y="3411"/>
                        <a:pt x="290138" y="0"/>
                        <a:pt x="285847" y="0"/>
                      </a:cubicBezTo>
                      <a:cubicBezTo>
                        <a:pt x="281556" y="0"/>
                        <a:pt x="278145" y="3521"/>
                        <a:pt x="278145" y="7702"/>
                      </a:cubicBezTo>
                      <a:cubicBezTo>
                        <a:pt x="278145" y="11883"/>
                        <a:pt x="281556" y="15404"/>
                        <a:pt x="285847" y="15404"/>
                      </a:cubicBezTo>
                      <a:lnTo>
                        <a:pt x="285847" y="15404"/>
                      </a:lnTo>
                      <a:close/>
                      <a:moveTo>
                        <a:pt x="254930" y="15404"/>
                      </a:moveTo>
                      <a:cubicBezTo>
                        <a:pt x="259221" y="15404"/>
                        <a:pt x="262631" y="11883"/>
                        <a:pt x="262631" y="7702"/>
                      </a:cubicBezTo>
                      <a:cubicBezTo>
                        <a:pt x="262631" y="3411"/>
                        <a:pt x="259221" y="0"/>
                        <a:pt x="254930" y="0"/>
                      </a:cubicBezTo>
                      <a:cubicBezTo>
                        <a:pt x="250639" y="0"/>
                        <a:pt x="247228" y="3521"/>
                        <a:pt x="247228" y="7702"/>
                      </a:cubicBezTo>
                      <a:cubicBezTo>
                        <a:pt x="247228" y="11883"/>
                        <a:pt x="250639" y="15404"/>
                        <a:pt x="254930" y="15404"/>
                      </a:cubicBezTo>
                      <a:lnTo>
                        <a:pt x="254930" y="15404"/>
                      </a:lnTo>
                      <a:close/>
                      <a:moveTo>
                        <a:pt x="224012" y="15404"/>
                      </a:moveTo>
                      <a:cubicBezTo>
                        <a:pt x="228303" y="15404"/>
                        <a:pt x="231714" y="11883"/>
                        <a:pt x="231714" y="7702"/>
                      </a:cubicBezTo>
                      <a:cubicBezTo>
                        <a:pt x="231714" y="3411"/>
                        <a:pt x="228303" y="0"/>
                        <a:pt x="224012" y="0"/>
                      </a:cubicBezTo>
                      <a:cubicBezTo>
                        <a:pt x="219721" y="0"/>
                        <a:pt x="216311" y="3521"/>
                        <a:pt x="216311" y="7702"/>
                      </a:cubicBezTo>
                      <a:cubicBezTo>
                        <a:pt x="216311" y="11883"/>
                        <a:pt x="219721" y="15404"/>
                        <a:pt x="224012" y="15404"/>
                      </a:cubicBezTo>
                      <a:lnTo>
                        <a:pt x="224012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91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586" y="11883"/>
                        <a:pt x="15799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371" y="15404"/>
                      </a:moveTo>
                      <a:cubicBezTo>
                        <a:pt x="135662" y="15404"/>
                        <a:pt x="139072" y="11883"/>
                        <a:pt x="139072" y="7702"/>
                      </a:cubicBezTo>
                      <a:cubicBezTo>
                        <a:pt x="139072" y="3411"/>
                        <a:pt x="135662" y="0"/>
                        <a:pt x="131371" y="0"/>
                      </a:cubicBezTo>
                      <a:cubicBezTo>
                        <a:pt x="127080" y="0"/>
                        <a:pt x="123669" y="3521"/>
                        <a:pt x="123669" y="7702"/>
                      </a:cubicBezTo>
                      <a:cubicBezTo>
                        <a:pt x="123669" y="11883"/>
                        <a:pt x="127080" y="15404"/>
                        <a:pt x="131371" y="15404"/>
                      </a:cubicBezTo>
                      <a:lnTo>
                        <a:pt x="131371" y="15404"/>
                      </a:lnTo>
                      <a:close/>
                      <a:moveTo>
                        <a:pt x="100454" y="15404"/>
                      </a:moveTo>
                      <a:cubicBezTo>
                        <a:pt x="104744" y="15404"/>
                        <a:pt x="108155" y="11883"/>
                        <a:pt x="108155" y="7702"/>
                      </a:cubicBezTo>
                      <a:cubicBezTo>
                        <a:pt x="108155" y="3411"/>
                        <a:pt x="104744" y="0"/>
                        <a:pt x="100454" y="0"/>
                      </a:cubicBezTo>
                      <a:cubicBezTo>
                        <a:pt x="96162" y="0"/>
                        <a:pt x="92752" y="3521"/>
                        <a:pt x="92752" y="7702"/>
                      </a:cubicBezTo>
                      <a:cubicBezTo>
                        <a:pt x="92752" y="11883"/>
                        <a:pt x="96162" y="15404"/>
                        <a:pt x="100454" y="15404"/>
                      </a:cubicBezTo>
                      <a:lnTo>
                        <a:pt x="100454" y="15404"/>
                      </a:lnTo>
                      <a:close/>
                      <a:moveTo>
                        <a:pt x="69536" y="15404"/>
                      </a:moveTo>
                      <a:cubicBezTo>
                        <a:pt x="73827" y="15404"/>
                        <a:pt x="77238" y="11883"/>
                        <a:pt x="77238" y="7702"/>
                      </a:cubicBezTo>
                      <a:cubicBezTo>
                        <a:pt x="77238" y="3411"/>
                        <a:pt x="73827" y="0"/>
                        <a:pt x="69536" y="0"/>
                      </a:cubicBezTo>
                      <a:cubicBezTo>
                        <a:pt x="65245" y="0"/>
                        <a:pt x="61834" y="3521"/>
                        <a:pt x="61834" y="7702"/>
                      </a:cubicBezTo>
                      <a:cubicBezTo>
                        <a:pt x="61834" y="11883"/>
                        <a:pt x="65245" y="15404"/>
                        <a:pt x="69536" y="15404"/>
                      </a:cubicBezTo>
                      <a:lnTo>
                        <a:pt x="6953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43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110" y="11883"/>
                        <a:pt x="352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6" name="Freeform: Shape 175">
                  <a:extLst>
                    <a:ext uri="{FF2B5EF4-FFF2-40B4-BE49-F238E27FC236}">
                      <a16:creationId xmlns:a16="http://schemas.microsoft.com/office/drawing/2014/main" id="{09356A28-BD94-EC11-1E7B-C338542C181C}"/>
                    </a:ext>
                  </a:extLst>
                </p:cNvPr>
                <p:cNvSpPr/>
                <p:nvPr/>
              </p:nvSpPr>
              <p:spPr>
                <a:xfrm>
                  <a:off x="6116904" y="494723"/>
                  <a:ext cx="1374771" cy="15403"/>
                </a:xfrm>
                <a:custGeom>
                  <a:avLst/>
                  <a:gdLst>
                    <a:gd name="connsiteX0" fmla="*/ 1367071 w 1374771"/>
                    <a:gd name="connsiteY0" fmla="*/ 15404 h 15403"/>
                    <a:gd name="connsiteX1" fmla="*/ 1374772 w 1374771"/>
                    <a:gd name="connsiteY1" fmla="*/ 7702 h 15403"/>
                    <a:gd name="connsiteX2" fmla="*/ 1367071 w 1374771"/>
                    <a:gd name="connsiteY2" fmla="*/ 0 h 15403"/>
                    <a:gd name="connsiteX3" fmla="*/ 1359369 w 1374771"/>
                    <a:gd name="connsiteY3" fmla="*/ 7702 h 15403"/>
                    <a:gd name="connsiteX4" fmla="*/ 1367071 w 1374771"/>
                    <a:gd name="connsiteY4" fmla="*/ 15404 h 15403"/>
                    <a:gd name="connsiteX5" fmla="*/ 1367071 w 1374771"/>
                    <a:gd name="connsiteY5" fmla="*/ 15404 h 15403"/>
                    <a:gd name="connsiteX6" fmla="*/ 1336153 w 1374771"/>
                    <a:gd name="connsiteY6" fmla="*/ 15404 h 15403"/>
                    <a:gd name="connsiteX7" fmla="*/ 1343855 w 1374771"/>
                    <a:gd name="connsiteY7" fmla="*/ 7702 h 15403"/>
                    <a:gd name="connsiteX8" fmla="*/ 1336153 w 1374771"/>
                    <a:gd name="connsiteY8" fmla="*/ 0 h 15403"/>
                    <a:gd name="connsiteX9" fmla="*/ 1328451 w 1374771"/>
                    <a:gd name="connsiteY9" fmla="*/ 7702 h 15403"/>
                    <a:gd name="connsiteX10" fmla="*/ 1336153 w 1374771"/>
                    <a:gd name="connsiteY10" fmla="*/ 15404 h 15403"/>
                    <a:gd name="connsiteX11" fmla="*/ 1336153 w 1374771"/>
                    <a:gd name="connsiteY11" fmla="*/ 15404 h 15403"/>
                    <a:gd name="connsiteX12" fmla="*/ 1305346 w 1374771"/>
                    <a:gd name="connsiteY12" fmla="*/ 15404 h 15403"/>
                    <a:gd name="connsiteX13" fmla="*/ 1313047 w 1374771"/>
                    <a:gd name="connsiteY13" fmla="*/ 7702 h 15403"/>
                    <a:gd name="connsiteX14" fmla="*/ 1305346 w 1374771"/>
                    <a:gd name="connsiteY14" fmla="*/ 0 h 15403"/>
                    <a:gd name="connsiteX15" fmla="*/ 1297644 w 1374771"/>
                    <a:gd name="connsiteY15" fmla="*/ 7702 h 15403"/>
                    <a:gd name="connsiteX16" fmla="*/ 1305346 w 1374771"/>
                    <a:gd name="connsiteY16" fmla="*/ 15404 h 15403"/>
                    <a:gd name="connsiteX17" fmla="*/ 1305346 w 1374771"/>
                    <a:gd name="connsiteY17" fmla="*/ 15404 h 15403"/>
                    <a:gd name="connsiteX18" fmla="*/ 1274428 w 1374771"/>
                    <a:gd name="connsiteY18" fmla="*/ 15404 h 15403"/>
                    <a:gd name="connsiteX19" fmla="*/ 1282130 w 1374771"/>
                    <a:gd name="connsiteY19" fmla="*/ 7702 h 15403"/>
                    <a:gd name="connsiteX20" fmla="*/ 1274428 w 1374771"/>
                    <a:gd name="connsiteY20" fmla="*/ 0 h 15403"/>
                    <a:gd name="connsiteX21" fmla="*/ 1266727 w 1374771"/>
                    <a:gd name="connsiteY21" fmla="*/ 7702 h 15403"/>
                    <a:gd name="connsiteX22" fmla="*/ 1274428 w 1374771"/>
                    <a:gd name="connsiteY22" fmla="*/ 15404 h 15403"/>
                    <a:gd name="connsiteX23" fmla="*/ 1274428 w 1374771"/>
                    <a:gd name="connsiteY23" fmla="*/ 15404 h 15403"/>
                    <a:gd name="connsiteX24" fmla="*/ 1243511 w 1374771"/>
                    <a:gd name="connsiteY24" fmla="*/ 15404 h 15403"/>
                    <a:gd name="connsiteX25" fmla="*/ 1251213 w 1374771"/>
                    <a:gd name="connsiteY25" fmla="*/ 7702 h 15403"/>
                    <a:gd name="connsiteX26" fmla="*/ 1243511 w 1374771"/>
                    <a:gd name="connsiteY26" fmla="*/ 0 h 15403"/>
                    <a:gd name="connsiteX27" fmla="*/ 1235809 w 1374771"/>
                    <a:gd name="connsiteY27" fmla="*/ 7702 h 15403"/>
                    <a:gd name="connsiteX28" fmla="*/ 1243511 w 1374771"/>
                    <a:gd name="connsiteY28" fmla="*/ 15404 h 15403"/>
                    <a:gd name="connsiteX29" fmla="*/ 1243511 w 1374771"/>
                    <a:gd name="connsiteY29" fmla="*/ 15404 h 15403"/>
                    <a:gd name="connsiteX30" fmla="*/ 1212594 w 1374771"/>
                    <a:gd name="connsiteY30" fmla="*/ 15404 h 15403"/>
                    <a:gd name="connsiteX31" fmla="*/ 1220296 w 1374771"/>
                    <a:gd name="connsiteY31" fmla="*/ 7702 h 15403"/>
                    <a:gd name="connsiteX32" fmla="*/ 1212594 w 1374771"/>
                    <a:gd name="connsiteY32" fmla="*/ 0 h 15403"/>
                    <a:gd name="connsiteX33" fmla="*/ 1204892 w 1374771"/>
                    <a:gd name="connsiteY33" fmla="*/ 7702 h 15403"/>
                    <a:gd name="connsiteX34" fmla="*/ 1212594 w 1374771"/>
                    <a:gd name="connsiteY34" fmla="*/ 15404 h 15403"/>
                    <a:gd name="connsiteX35" fmla="*/ 1212594 w 1374771"/>
                    <a:gd name="connsiteY35" fmla="*/ 15404 h 15403"/>
                    <a:gd name="connsiteX36" fmla="*/ 1181677 w 1374771"/>
                    <a:gd name="connsiteY36" fmla="*/ 15404 h 15403"/>
                    <a:gd name="connsiteX37" fmla="*/ 1189379 w 1374771"/>
                    <a:gd name="connsiteY37" fmla="*/ 7702 h 15403"/>
                    <a:gd name="connsiteX38" fmla="*/ 1181677 w 1374771"/>
                    <a:gd name="connsiteY38" fmla="*/ 0 h 15403"/>
                    <a:gd name="connsiteX39" fmla="*/ 1173975 w 1374771"/>
                    <a:gd name="connsiteY39" fmla="*/ 7702 h 15403"/>
                    <a:gd name="connsiteX40" fmla="*/ 1181677 w 1374771"/>
                    <a:gd name="connsiteY40" fmla="*/ 15404 h 15403"/>
                    <a:gd name="connsiteX41" fmla="*/ 1181677 w 1374771"/>
                    <a:gd name="connsiteY41" fmla="*/ 15404 h 15403"/>
                    <a:gd name="connsiteX42" fmla="*/ 1150870 w 1374771"/>
                    <a:gd name="connsiteY42" fmla="*/ 15404 h 15403"/>
                    <a:gd name="connsiteX43" fmla="*/ 1158572 w 1374771"/>
                    <a:gd name="connsiteY43" fmla="*/ 7702 h 15403"/>
                    <a:gd name="connsiteX44" fmla="*/ 1150870 w 1374771"/>
                    <a:gd name="connsiteY44" fmla="*/ 0 h 15403"/>
                    <a:gd name="connsiteX45" fmla="*/ 1143168 w 1374771"/>
                    <a:gd name="connsiteY45" fmla="*/ 7702 h 15403"/>
                    <a:gd name="connsiteX46" fmla="*/ 1150870 w 1374771"/>
                    <a:gd name="connsiteY46" fmla="*/ 15404 h 15403"/>
                    <a:gd name="connsiteX47" fmla="*/ 1150870 w 1374771"/>
                    <a:gd name="connsiteY47" fmla="*/ 15404 h 15403"/>
                    <a:gd name="connsiteX48" fmla="*/ 1119952 w 1374771"/>
                    <a:gd name="connsiteY48" fmla="*/ 15404 h 15403"/>
                    <a:gd name="connsiteX49" fmla="*/ 1127654 w 1374771"/>
                    <a:gd name="connsiteY49" fmla="*/ 7702 h 15403"/>
                    <a:gd name="connsiteX50" fmla="*/ 1119952 w 1374771"/>
                    <a:gd name="connsiteY50" fmla="*/ 0 h 15403"/>
                    <a:gd name="connsiteX51" fmla="*/ 1112250 w 1374771"/>
                    <a:gd name="connsiteY51" fmla="*/ 7702 h 15403"/>
                    <a:gd name="connsiteX52" fmla="*/ 1119952 w 1374771"/>
                    <a:gd name="connsiteY52" fmla="*/ 15404 h 15403"/>
                    <a:gd name="connsiteX53" fmla="*/ 1119952 w 1374771"/>
                    <a:gd name="connsiteY53" fmla="*/ 15404 h 15403"/>
                    <a:gd name="connsiteX54" fmla="*/ 1089035 w 1374771"/>
                    <a:gd name="connsiteY54" fmla="*/ 15404 h 15403"/>
                    <a:gd name="connsiteX55" fmla="*/ 1096737 w 1374771"/>
                    <a:gd name="connsiteY55" fmla="*/ 7702 h 15403"/>
                    <a:gd name="connsiteX56" fmla="*/ 1089035 w 1374771"/>
                    <a:gd name="connsiteY56" fmla="*/ 0 h 15403"/>
                    <a:gd name="connsiteX57" fmla="*/ 1081333 w 1374771"/>
                    <a:gd name="connsiteY57" fmla="*/ 7702 h 15403"/>
                    <a:gd name="connsiteX58" fmla="*/ 1089035 w 1374771"/>
                    <a:gd name="connsiteY58" fmla="*/ 15404 h 15403"/>
                    <a:gd name="connsiteX59" fmla="*/ 1089035 w 1374771"/>
                    <a:gd name="connsiteY59" fmla="*/ 15404 h 15403"/>
                    <a:gd name="connsiteX60" fmla="*/ 1058118 w 1374771"/>
                    <a:gd name="connsiteY60" fmla="*/ 15404 h 15403"/>
                    <a:gd name="connsiteX61" fmla="*/ 1065820 w 1374771"/>
                    <a:gd name="connsiteY61" fmla="*/ 7702 h 15403"/>
                    <a:gd name="connsiteX62" fmla="*/ 1058118 w 1374771"/>
                    <a:gd name="connsiteY62" fmla="*/ 0 h 15403"/>
                    <a:gd name="connsiteX63" fmla="*/ 1050416 w 1374771"/>
                    <a:gd name="connsiteY63" fmla="*/ 7702 h 15403"/>
                    <a:gd name="connsiteX64" fmla="*/ 1058118 w 1374771"/>
                    <a:gd name="connsiteY64" fmla="*/ 15404 h 15403"/>
                    <a:gd name="connsiteX65" fmla="*/ 1058118 w 1374771"/>
                    <a:gd name="connsiteY65" fmla="*/ 15404 h 15403"/>
                    <a:gd name="connsiteX66" fmla="*/ 1027311 w 1374771"/>
                    <a:gd name="connsiteY66" fmla="*/ 15404 h 15403"/>
                    <a:gd name="connsiteX67" fmla="*/ 1035012 w 1374771"/>
                    <a:gd name="connsiteY67" fmla="*/ 7702 h 15403"/>
                    <a:gd name="connsiteX68" fmla="*/ 1027311 w 1374771"/>
                    <a:gd name="connsiteY68" fmla="*/ 0 h 15403"/>
                    <a:gd name="connsiteX69" fmla="*/ 1019609 w 1374771"/>
                    <a:gd name="connsiteY69" fmla="*/ 7702 h 15403"/>
                    <a:gd name="connsiteX70" fmla="*/ 1027311 w 1374771"/>
                    <a:gd name="connsiteY70" fmla="*/ 15404 h 15403"/>
                    <a:gd name="connsiteX71" fmla="*/ 1027311 w 1374771"/>
                    <a:gd name="connsiteY71" fmla="*/ 15404 h 15403"/>
                    <a:gd name="connsiteX72" fmla="*/ 996394 w 1374771"/>
                    <a:gd name="connsiteY72" fmla="*/ 15404 h 15403"/>
                    <a:gd name="connsiteX73" fmla="*/ 1004095 w 1374771"/>
                    <a:gd name="connsiteY73" fmla="*/ 7702 h 15403"/>
                    <a:gd name="connsiteX74" fmla="*/ 996394 w 1374771"/>
                    <a:gd name="connsiteY74" fmla="*/ 0 h 15403"/>
                    <a:gd name="connsiteX75" fmla="*/ 988692 w 1374771"/>
                    <a:gd name="connsiteY75" fmla="*/ 7702 h 15403"/>
                    <a:gd name="connsiteX76" fmla="*/ 996394 w 1374771"/>
                    <a:gd name="connsiteY76" fmla="*/ 15404 h 15403"/>
                    <a:gd name="connsiteX77" fmla="*/ 996394 w 1374771"/>
                    <a:gd name="connsiteY77" fmla="*/ 15404 h 15403"/>
                    <a:gd name="connsiteX78" fmla="*/ 965476 w 1374771"/>
                    <a:gd name="connsiteY78" fmla="*/ 15404 h 15403"/>
                    <a:gd name="connsiteX79" fmla="*/ 973178 w 1374771"/>
                    <a:gd name="connsiteY79" fmla="*/ 7702 h 15403"/>
                    <a:gd name="connsiteX80" fmla="*/ 965476 w 1374771"/>
                    <a:gd name="connsiteY80" fmla="*/ 0 h 15403"/>
                    <a:gd name="connsiteX81" fmla="*/ 957775 w 1374771"/>
                    <a:gd name="connsiteY81" fmla="*/ 7702 h 15403"/>
                    <a:gd name="connsiteX82" fmla="*/ 965476 w 1374771"/>
                    <a:gd name="connsiteY82" fmla="*/ 15404 h 15403"/>
                    <a:gd name="connsiteX83" fmla="*/ 965476 w 1374771"/>
                    <a:gd name="connsiteY83" fmla="*/ 15404 h 15403"/>
                    <a:gd name="connsiteX84" fmla="*/ 934559 w 1374771"/>
                    <a:gd name="connsiteY84" fmla="*/ 15404 h 15403"/>
                    <a:gd name="connsiteX85" fmla="*/ 942260 w 1374771"/>
                    <a:gd name="connsiteY85" fmla="*/ 7702 h 15403"/>
                    <a:gd name="connsiteX86" fmla="*/ 934559 w 1374771"/>
                    <a:gd name="connsiteY86" fmla="*/ 0 h 15403"/>
                    <a:gd name="connsiteX87" fmla="*/ 926857 w 1374771"/>
                    <a:gd name="connsiteY87" fmla="*/ 7702 h 15403"/>
                    <a:gd name="connsiteX88" fmla="*/ 934559 w 1374771"/>
                    <a:gd name="connsiteY88" fmla="*/ 15404 h 15403"/>
                    <a:gd name="connsiteX89" fmla="*/ 934559 w 1374771"/>
                    <a:gd name="connsiteY89" fmla="*/ 15404 h 15403"/>
                    <a:gd name="connsiteX90" fmla="*/ 903642 w 1374771"/>
                    <a:gd name="connsiteY90" fmla="*/ 15404 h 15403"/>
                    <a:gd name="connsiteX91" fmla="*/ 911343 w 1374771"/>
                    <a:gd name="connsiteY91" fmla="*/ 7702 h 15403"/>
                    <a:gd name="connsiteX92" fmla="*/ 903642 w 1374771"/>
                    <a:gd name="connsiteY92" fmla="*/ 0 h 15403"/>
                    <a:gd name="connsiteX93" fmla="*/ 895940 w 1374771"/>
                    <a:gd name="connsiteY93" fmla="*/ 7702 h 15403"/>
                    <a:gd name="connsiteX94" fmla="*/ 903642 w 1374771"/>
                    <a:gd name="connsiteY94" fmla="*/ 15404 h 15403"/>
                    <a:gd name="connsiteX95" fmla="*/ 903642 w 1374771"/>
                    <a:gd name="connsiteY95" fmla="*/ 15404 h 15403"/>
                    <a:gd name="connsiteX96" fmla="*/ 872834 w 1374771"/>
                    <a:gd name="connsiteY96" fmla="*/ 15404 h 15403"/>
                    <a:gd name="connsiteX97" fmla="*/ 880536 w 1374771"/>
                    <a:gd name="connsiteY97" fmla="*/ 7702 h 15403"/>
                    <a:gd name="connsiteX98" fmla="*/ 872834 w 1374771"/>
                    <a:gd name="connsiteY98" fmla="*/ 0 h 15403"/>
                    <a:gd name="connsiteX99" fmla="*/ 865133 w 1374771"/>
                    <a:gd name="connsiteY99" fmla="*/ 7702 h 15403"/>
                    <a:gd name="connsiteX100" fmla="*/ 872834 w 1374771"/>
                    <a:gd name="connsiteY100" fmla="*/ 15404 h 15403"/>
                    <a:gd name="connsiteX101" fmla="*/ 872834 w 1374771"/>
                    <a:gd name="connsiteY101" fmla="*/ 15404 h 15403"/>
                    <a:gd name="connsiteX102" fmla="*/ 841917 w 1374771"/>
                    <a:gd name="connsiteY102" fmla="*/ 15404 h 15403"/>
                    <a:gd name="connsiteX103" fmla="*/ 849619 w 1374771"/>
                    <a:gd name="connsiteY103" fmla="*/ 7702 h 15403"/>
                    <a:gd name="connsiteX104" fmla="*/ 841917 w 1374771"/>
                    <a:gd name="connsiteY104" fmla="*/ 0 h 15403"/>
                    <a:gd name="connsiteX105" fmla="*/ 834215 w 1374771"/>
                    <a:gd name="connsiteY105" fmla="*/ 7702 h 15403"/>
                    <a:gd name="connsiteX106" fmla="*/ 841917 w 1374771"/>
                    <a:gd name="connsiteY106" fmla="*/ 15404 h 15403"/>
                    <a:gd name="connsiteX107" fmla="*/ 841917 w 1374771"/>
                    <a:gd name="connsiteY107" fmla="*/ 15404 h 15403"/>
                    <a:gd name="connsiteX108" fmla="*/ 811000 w 1374771"/>
                    <a:gd name="connsiteY108" fmla="*/ 15404 h 15403"/>
                    <a:gd name="connsiteX109" fmla="*/ 818702 w 1374771"/>
                    <a:gd name="connsiteY109" fmla="*/ 7702 h 15403"/>
                    <a:gd name="connsiteX110" fmla="*/ 811000 w 1374771"/>
                    <a:gd name="connsiteY110" fmla="*/ 0 h 15403"/>
                    <a:gd name="connsiteX111" fmla="*/ 803298 w 1374771"/>
                    <a:gd name="connsiteY111" fmla="*/ 7702 h 15403"/>
                    <a:gd name="connsiteX112" fmla="*/ 811000 w 1374771"/>
                    <a:gd name="connsiteY112" fmla="*/ 15404 h 15403"/>
                    <a:gd name="connsiteX113" fmla="*/ 811000 w 1374771"/>
                    <a:gd name="connsiteY113" fmla="*/ 15404 h 15403"/>
                    <a:gd name="connsiteX114" fmla="*/ 780083 w 1374771"/>
                    <a:gd name="connsiteY114" fmla="*/ 15404 h 15403"/>
                    <a:gd name="connsiteX115" fmla="*/ 787785 w 1374771"/>
                    <a:gd name="connsiteY115" fmla="*/ 7702 h 15403"/>
                    <a:gd name="connsiteX116" fmla="*/ 780083 w 1374771"/>
                    <a:gd name="connsiteY116" fmla="*/ 0 h 15403"/>
                    <a:gd name="connsiteX117" fmla="*/ 772381 w 1374771"/>
                    <a:gd name="connsiteY117" fmla="*/ 7702 h 15403"/>
                    <a:gd name="connsiteX118" fmla="*/ 780083 w 1374771"/>
                    <a:gd name="connsiteY118" fmla="*/ 15404 h 15403"/>
                    <a:gd name="connsiteX119" fmla="*/ 780083 w 1374771"/>
                    <a:gd name="connsiteY119" fmla="*/ 15404 h 15403"/>
                    <a:gd name="connsiteX120" fmla="*/ 749165 w 1374771"/>
                    <a:gd name="connsiteY120" fmla="*/ 15404 h 15403"/>
                    <a:gd name="connsiteX121" fmla="*/ 756867 w 1374771"/>
                    <a:gd name="connsiteY121" fmla="*/ 7702 h 15403"/>
                    <a:gd name="connsiteX122" fmla="*/ 749165 w 1374771"/>
                    <a:gd name="connsiteY122" fmla="*/ 0 h 15403"/>
                    <a:gd name="connsiteX123" fmla="*/ 741464 w 1374771"/>
                    <a:gd name="connsiteY123" fmla="*/ 7702 h 15403"/>
                    <a:gd name="connsiteX124" fmla="*/ 749165 w 1374771"/>
                    <a:gd name="connsiteY124" fmla="*/ 15404 h 15403"/>
                    <a:gd name="connsiteX125" fmla="*/ 749165 w 1374771"/>
                    <a:gd name="connsiteY125" fmla="*/ 15404 h 15403"/>
                    <a:gd name="connsiteX126" fmla="*/ 718358 w 1374771"/>
                    <a:gd name="connsiteY126" fmla="*/ 15404 h 15403"/>
                    <a:gd name="connsiteX127" fmla="*/ 726060 w 1374771"/>
                    <a:gd name="connsiteY127" fmla="*/ 7702 h 15403"/>
                    <a:gd name="connsiteX128" fmla="*/ 718358 w 1374771"/>
                    <a:gd name="connsiteY128" fmla="*/ 0 h 15403"/>
                    <a:gd name="connsiteX129" fmla="*/ 710656 w 1374771"/>
                    <a:gd name="connsiteY129" fmla="*/ 7702 h 15403"/>
                    <a:gd name="connsiteX130" fmla="*/ 718358 w 1374771"/>
                    <a:gd name="connsiteY130" fmla="*/ 15404 h 15403"/>
                    <a:gd name="connsiteX131" fmla="*/ 718358 w 1374771"/>
                    <a:gd name="connsiteY131" fmla="*/ 15404 h 15403"/>
                    <a:gd name="connsiteX132" fmla="*/ 687441 w 1374771"/>
                    <a:gd name="connsiteY132" fmla="*/ 15404 h 15403"/>
                    <a:gd name="connsiteX133" fmla="*/ 695143 w 1374771"/>
                    <a:gd name="connsiteY133" fmla="*/ 7702 h 15403"/>
                    <a:gd name="connsiteX134" fmla="*/ 687441 w 1374771"/>
                    <a:gd name="connsiteY134" fmla="*/ 0 h 15403"/>
                    <a:gd name="connsiteX135" fmla="*/ 679739 w 1374771"/>
                    <a:gd name="connsiteY135" fmla="*/ 7702 h 15403"/>
                    <a:gd name="connsiteX136" fmla="*/ 687441 w 1374771"/>
                    <a:gd name="connsiteY136" fmla="*/ 15404 h 15403"/>
                    <a:gd name="connsiteX137" fmla="*/ 687441 w 1374771"/>
                    <a:gd name="connsiteY137" fmla="*/ 15404 h 15403"/>
                    <a:gd name="connsiteX138" fmla="*/ 656524 w 1374771"/>
                    <a:gd name="connsiteY138" fmla="*/ 15404 h 15403"/>
                    <a:gd name="connsiteX139" fmla="*/ 664226 w 1374771"/>
                    <a:gd name="connsiteY139" fmla="*/ 7702 h 15403"/>
                    <a:gd name="connsiteX140" fmla="*/ 656524 w 1374771"/>
                    <a:gd name="connsiteY140" fmla="*/ 0 h 15403"/>
                    <a:gd name="connsiteX141" fmla="*/ 648822 w 1374771"/>
                    <a:gd name="connsiteY141" fmla="*/ 7702 h 15403"/>
                    <a:gd name="connsiteX142" fmla="*/ 656524 w 1374771"/>
                    <a:gd name="connsiteY142" fmla="*/ 15404 h 15403"/>
                    <a:gd name="connsiteX143" fmla="*/ 656524 w 1374771"/>
                    <a:gd name="connsiteY143" fmla="*/ 15404 h 15403"/>
                    <a:gd name="connsiteX144" fmla="*/ 625607 w 1374771"/>
                    <a:gd name="connsiteY144" fmla="*/ 15404 h 15403"/>
                    <a:gd name="connsiteX145" fmla="*/ 633308 w 1374771"/>
                    <a:gd name="connsiteY145" fmla="*/ 7702 h 15403"/>
                    <a:gd name="connsiteX146" fmla="*/ 625607 w 1374771"/>
                    <a:gd name="connsiteY146" fmla="*/ 0 h 15403"/>
                    <a:gd name="connsiteX147" fmla="*/ 617905 w 1374771"/>
                    <a:gd name="connsiteY147" fmla="*/ 7702 h 15403"/>
                    <a:gd name="connsiteX148" fmla="*/ 625607 w 1374771"/>
                    <a:gd name="connsiteY148" fmla="*/ 15404 h 15403"/>
                    <a:gd name="connsiteX149" fmla="*/ 625607 w 1374771"/>
                    <a:gd name="connsiteY149" fmla="*/ 15404 h 15403"/>
                    <a:gd name="connsiteX150" fmla="*/ 594689 w 1374771"/>
                    <a:gd name="connsiteY150" fmla="*/ 15404 h 15403"/>
                    <a:gd name="connsiteX151" fmla="*/ 602391 w 1374771"/>
                    <a:gd name="connsiteY151" fmla="*/ 7702 h 15403"/>
                    <a:gd name="connsiteX152" fmla="*/ 594689 w 1374771"/>
                    <a:gd name="connsiteY152" fmla="*/ 0 h 15403"/>
                    <a:gd name="connsiteX153" fmla="*/ 586988 w 1374771"/>
                    <a:gd name="connsiteY153" fmla="*/ 7702 h 15403"/>
                    <a:gd name="connsiteX154" fmla="*/ 594689 w 1374771"/>
                    <a:gd name="connsiteY154" fmla="*/ 15404 h 15403"/>
                    <a:gd name="connsiteX155" fmla="*/ 594689 w 1374771"/>
                    <a:gd name="connsiteY155" fmla="*/ 15404 h 15403"/>
                    <a:gd name="connsiteX156" fmla="*/ 563882 w 1374771"/>
                    <a:gd name="connsiteY156" fmla="*/ 15404 h 15403"/>
                    <a:gd name="connsiteX157" fmla="*/ 571584 w 1374771"/>
                    <a:gd name="connsiteY157" fmla="*/ 7702 h 15403"/>
                    <a:gd name="connsiteX158" fmla="*/ 563882 w 1374771"/>
                    <a:gd name="connsiteY158" fmla="*/ 0 h 15403"/>
                    <a:gd name="connsiteX159" fmla="*/ 556180 w 1374771"/>
                    <a:gd name="connsiteY159" fmla="*/ 7702 h 15403"/>
                    <a:gd name="connsiteX160" fmla="*/ 563882 w 1374771"/>
                    <a:gd name="connsiteY160" fmla="*/ 15404 h 15403"/>
                    <a:gd name="connsiteX161" fmla="*/ 563882 w 1374771"/>
                    <a:gd name="connsiteY161" fmla="*/ 15404 h 15403"/>
                    <a:gd name="connsiteX162" fmla="*/ 532965 w 1374771"/>
                    <a:gd name="connsiteY162" fmla="*/ 15404 h 15403"/>
                    <a:gd name="connsiteX163" fmla="*/ 540667 w 1374771"/>
                    <a:gd name="connsiteY163" fmla="*/ 7702 h 15403"/>
                    <a:gd name="connsiteX164" fmla="*/ 532965 w 1374771"/>
                    <a:gd name="connsiteY164" fmla="*/ 0 h 15403"/>
                    <a:gd name="connsiteX165" fmla="*/ 525263 w 1374771"/>
                    <a:gd name="connsiteY165" fmla="*/ 7702 h 15403"/>
                    <a:gd name="connsiteX166" fmla="*/ 532965 w 1374771"/>
                    <a:gd name="connsiteY166" fmla="*/ 15404 h 15403"/>
                    <a:gd name="connsiteX167" fmla="*/ 532965 w 1374771"/>
                    <a:gd name="connsiteY167" fmla="*/ 15404 h 15403"/>
                    <a:gd name="connsiteX168" fmla="*/ 502048 w 1374771"/>
                    <a:gd name="connsiteY168" fmla="*/ 15404 h 15403"/>
                    <a:gd name="connsiteX169" fmla="*/ 509750 w 1374771"/>
                    <a:gd name="connsiteY169" fmla="*/ 7702 h 15403"/>
                    <a:gd name="connsiteX170" fmla="*/ 502048 w 1374771"/>
                    <a:gd name="connsiteY170" fmla="*/ 0 h 15403"/>
                    <a:gd name="connsiteX171" fmla="*/ 494346 w 1374771"/>
                    <a:gd name="connsiteY171" fmla="*/ 7702 h 15403"/>
                    <a:gd name="connsiteX172" fmla="*/ 502048 w 1374771"/>
                    <a:gd name="connsiteY172" fmla="*/ 15404 h 15403"/>
                    <a:gd name="connsiteX173" fmla="*/ 502048 w 1374771"/>
                    <a:gd name="connsiteY173" fmla="*/ 15404 h 15403"/>
                    <a:gd name="connsiteX174" fmla="*/ 471130 w 1374771"/>
                    <a:gd name="connsiteY174" fmla="*/ 15404 h 15403"/>
                    <a:gd name="connsiteX175" fmla="*/ 478832 w 1374771"/>
                    <a:gd name="connsiteY175" fmla="*/ 7702 h 15403"/>
                    <a:gd name="connsiteX176" fmla="*/ 471130 w 1374771"/>
                    <a:gd name="connsiteY176" fmla="*/ 0 h 15403"/>
                    <a:gd name="connsiteX177" fmla="*/ 463428 w 1374771"/>
                    <a:gd name="connsiteY177" fmla="*/ 7702 h 15403"/>
                    <a:gd name="connsiteX178" fmla="*/ 471130 w 1374771"/>
                    <a:gd name="connsiteY178" fmla="*/ 15404 h 15403"/>
                    <a:gd name="connsiteX179" fmla="*/ 471130 w 1374771"/>
                    <a:gd name="connsiteY179" fmla="*/ 15404 h 15403"/>
                    <a:gd name="connsiteX180" fmla="*/ 440323 w 1374771"/>
                    <a:gd name="connsiteY180" fmla="*/ 15404 h 15403"/>
                    <a:gd name="connsiteX181" fmla="*/ 448025 w 1374771"/>
                    <a:gd name="connsiteY181" fmla="*/ 7702 h 15403"/>
                    <a:gd name="connsiteX182" fmla="*/ 440323 w 1374771"/>
                    <a:gd name="connsiteY182" fmla="*/ 0 h 15403"/>
                    <a:gd name="connsiteX183" fmla="*/ 432621 w 1374771"/>
                    <a:gd name="connsiteY183" fmla="*/ 7702 h 15403"/>
                    <a:gd name="connsiteX184" fmla="*/ 440323 w 1374771"/>
                    <a:gd name="connsiteY184" fmla="*/ 15404 h 15403"/>
                    <a:gd name="connsiteX185" fmla="*/ 440323 w 1374771"/>
                    <a:gd name="connsiteY185" fmla="*/ 15404 h 15403"/>
                    <a:gd name="connsiteX186" fmla="*/ 409406 w 1374771"/>
                    <a:gd name="connsiteY186" fmla="*/ 15404 h 15403"/>
                    <a:gd name="connsiteX187" fmla="*/ 417108 w 1374771"/>
                    <a:gd name="connsiteY187" fmla="*/ 7702 h 15403"/>
                    <a:gd name="connsiteX188" fmla="*/ 409406 w 1374771"/>
                    <a:gd name="connsiteY188" fmla="*/ 0 h 15403"/>
                    <a:gd name="connsiteX189" fmla="*/ 401704 w 1374771"/>
                    <a:gd name="connsiteY189" fmla="*/ 7702 h 15403"/>
                    <a:gd name="connsiteX190" fmla="*/ 409406 w 1374771"/>
                    <a:gd name="connsiteY190" fmla="*/ 15404 h 15403"/>
                    <a:gd name="connsiteX191" fmla="*/ 409406 w 1374771"/>
                    <a:gd name="connsiteY191" fmla="*/ 15404 h 15403"/>
                    <a:gd name="connsiteX192" fmla="*/ 378489 w 1374771"/>
                    <a:gd name="connsiteY192" fmla="*/ 15404 h 15403"/>
                    <a:gd name="connsiteX193" fmla="*/ 386191 w 1374771"/>
                    <a:gd name="connsiteY193" fmla="*/ 7702 h 15403"/>
                    <a:gd name="connsiteX194" fmla="*/ 378489 w 1374771"/>
                    <a:gd name="connsiteY194" fmla="*/ 0 h 15403"/>
                    <a:gd name="connsiteX195" fmla="*/ 370787 w 1374771"/>
                    <a:gd name="connsiteY195" fmla="*/ 7702 h 15403"/>
                    <a:gd name="connsiteX196" fmla="*/ 378489 w 1374771"/>
                    <a:gd name="connsiteY196" fmla="*/ 15404 h 15403"/>
                    <a:gd name="connsiteX197" fmla="*/ 378489 w 1374771"/>
                    <a:gd name="connsiteY197" fmla="*/ 15404 h 15403"/>
                    <a:gd name="connsiteX198" fmla="*/ 347571 w 1374771"/>
                    <a:gd name="connsiteY198" fmla="*/ 15404 h 15403"/>
                    <a:gd name="connsiteX199" fmla="*/ 355273 w 1374771"/>
                    <a:gd name="connsiteY199" fmla="*/ 7702 h 15403"/>
                    <a:gd name="connsiteX200" fmla="*/ 347571 w 1374771"/>
                    <a:gd name="connsiteY200" fmla="*/ 0 h 15403"/>
                    <a:gd name="connsiteX201" fmla="*/ 339870 w 1374771"/>
                    <a:gd name="connsiteY201" fmla="*/ 7702 h 15403"/>
                    <a:gd name="connsiteX202" fmla="*/ 347571 w 1374771"/>
                    <a:gd name="connsiteY202" fmla="*/ 15404 h 15403"/>
                    <a:gd name="connsiteX203" fmla="*/ 347571 w 1374771"/>
                    <a:gd name="connsiteY203" fmla="*/ 15404 h 15403"/>
                    <a:gd name="connsiteX204" fmla="*/ 316654 w 1374771"/>
                    <a:gd name="connsiteY204" fmla="*/ 15404 h 15403"/>
                    <a:gd name="connsiteX205" fmla="*/ 324356 w 1374771"/>
                    <a:gd name="connsiteY205" fmla="*/ 7702 h 15403"/>
                    <a:gd name="connsiteX206" fmla="*/ 316654 w 1374771"/>
                    <a:gd name="connsiteY206" fmla="*/ 0 h 15403"/>
                    <a:gd name="connsiteX207" fmla="*/ 308953 w 1374771"/>
                    <a:gd name="connsiteY207" fmla="*/ 7702 h 15403"/>
                    <a:gd name="connsiteX208" fmla="*/ 316654 w 1374771"/>
                    <a:gd name="connsiteY208" fmla="*/ 15404 h 15403"/>
                    <a:gd name="connsiteX209" fmla="*/ 316654 w 1374771"/>
                    <a:gd name="connsiteY209" fmla="*/ 15404 h 15403"/>
                    <a:gd name="connsiteX210" fmla="*/ 285847 w 1374771"/>
                    <a:gd name="connsiteY210" fmla="*/ 15404 h 15403"/>
                    <a:gd name="connsiteX211" fmla="*/ 293549 w 1374771"/>
                    <a:gd name="connsiteY211" fmla="*/ 7702 h 15403"/>
                    <a:gd name="connsiteX212" fmla="*/ 285847 w 1374771"/>
                    <a:gd name="connsiteY212" fmla="*/ 0 h 15403"/>
                    <a:gd name="connsiteX213" fmla="*/ 278145 w 1374771"/>
                    <a:gd name="connsiteY213" fmla="*/ 7702 h 15403"/>
                    <a:gd name="connsiteX214" fmla="*/ 285847 w 1374771"/>
                    <a:gd name="connsiteY214" fmla="*/ 15404 h 15403"/>
                    <a:gd name="connsiteX215" fmla="*/ 285847 w 1374771"/>
                    <a:gd name="connsiteY215" fmla="*/ 15404 h 15403"/>
                    <a:gd name="connsiteX216" fmla="*/ 254930 w 1374771"/>
                    <a:gd name="connsiteY216" fmla="*/ 15404 h 15403"/>
                    <a:gd name="connsiteX217" fmla="*/ 262631 w 1374771"/>
                    <a:gd name="connsiteY217" fmla="*/ 7702 h 15403"/>
                    <a:gd name="connsiteX218" fmla="*/ 254930 w 1374771"/>
                    <a:gd name="connsiteY218" fmla="*/ 0 h 15403"/>
                    <a:gd name="connsiteX219" fmla="*/ 247228 w 1374771"/>
                    <a:gd name="connsiteY219" fmla="*/ 7702 h 15403"/>
                    <a:gd name="connsiteX220" fmla="*/ 254930 w 1374771"/>
                    <a:gd name="connsiteY220" fmla="*/ 15404 h 15403"/>
                    <a:gd name="connsiteX221" fmla="*/ 254930 w 1374771"/>
                    <a:gd name="connsiteY221" fmla="*/ 15404 h 15403"/>
                    <a:gd name="connsiteX222" fmla="*/ 224013 w 1374771"/>
                    <a:gd name="connsiteY222" fmla="*/ 15404 h 15403"/>
                    <a:gd name="connsiteX223" fmla="*/ 231714 w 1374771"/>
                    <a:gd name="connsiteY223" fmla="*/ 7702 h 15403"/>
                    <a:gd name="connsiteX224" fmla="*/ 224013 w 1374771"/>
                    <a:gd name="connsiteY224" fmla="*/ 0 h 15403"/>
                    <a:gd name="connsiteX225" fmla="*/ 216311 w 1374771"/>
                    <a:gd name="connsiteY225" fmla="*/ 7702 h 15403"/>
                    <a:gd name="connsiteX226" fmla="*/ 224013 w 1374771"/>
                    <a:gd name="connsiteY226" fmla="*/ 15404 h 15403"/>
                    <a:gd name="connsiteX227" fmla="*/ 224013 w 1374771"/>
                    <a:gd name="connsiteY227" fmla="*/ 15404 h 15403"/>
                    <a:gd name="connsiteX228" fmla="*/ 193095 w 1374771"/>
                    <a:gd name="connsiteY228" fmla="*/ 15404 h 15403"/>
                    <a:gd name="connsiteX229" fmla="*/ 200797 w 1374771"/>
                    <a:gd name="connsiteY229" fmla="*/ 7702 h 15403"/>
                    <a:gd name="connsiteX230" fmla="*/ 193095 w 1374771"/>
                    <a:gd name="connsiteY230" fmla="*/ 0 h 15403"/>
                    <a:gd name="connsiteX231" fmla="*/ 185393 w 1374771"/>
                    <a:gd name="connsiteY231" fmla="*/ 7702 h 15403"/>
                    <a:gd name="connsiteX232" fmla="*/ 193095 w 1374771"/>
                    <a:gd name="connsiteY232" fmla="*/ 15404 h 15403"/>
                    <a:gd name="connsiteX233" fmla="*/ 193095 w 1374771"/>
                    <a:gd name="connsiteY233" fmla="*/ 15404 h 15403"/>
                    <a:gd name="connsiteX234" fmla="*/ 162178 w 1374771"/>
                    <a:gd name="connsiteY234" fmla="*/ 15404 h 15403"/>
                    <a:gd name="connsiteX235" fmla="*/ 169880 w 1374771"/>
                    <a:gd name="connsiteY235" fmla="*/ 7702 h 15403"/>
                    <a:gd name="connsiteX236" fmla="*/ 162178 w 1374771"/>
                    <a:gd name="connsiteY236" fmla="*/ 0 h 15403"/>
                    <a:gd name="connsiteX237" fmla="*/ 154476 w 1374771"/>
                    <a:gd name="connsiteY237" fmla="*/ 7702 h 15403"/>
                    <a:gd name="connsiteX238" fmla="*/ 162178 w 1374771"/>
                    <a:gd name="connsiteY238" fmla="*/ 15404 h 15403"/>
                    <a:gd name="connsiteX239" fmla="*/ 162178 w 1374771"/>
                    <a:gd name="connsiteY239" fmla="*/ 15404 h 15403"/>
                    <a:gd name="connsiteX240" fmla="*/ 131371 w 1374771"/>
                    <a:gd name="connsiteY240" fmla="*/ 15404 h 15403"/>
                    <a:gd name="connsiteX241" fmla="*/ 139073 w 1374771"/>
                    <a:gd name="connsiteY241" fmla="*/ 7702 h 15403"/>
                    <a:gd name="connsiteX242" fmla="*/ 131371 w 1374771"/>
                    <a:gd name="connsiteY242" fmla="*/ 0 h 15403"/>
                    <a:gd name="connsiteX243" fmla="*/ 123669 w 1374771"/>
                    <a:gd name="connsiteY243" fmla="*/ 7702 h 15403"/>
                    <a:gd name="connsiteX244" fmla="*/ 131371 w 1374771"/>
                    <a:gd name="connsiteY244" fmla="*/ 15404 h 15403"/>
                    <a:gd name="connsiteX245" fmla="*/ 131371 w 1374771"/>
                    <a:gd name="connsiteY245" fmla="*/ 15404 h 15403"/>
                    <a:gd name="connsiteX246" fmla="*/ 100454 w 1374771"/>
                    <a:gd name="connsiteY246" fmla="*/ 15404 h 15403"/>
                    <a:gd name="connsiteX247" fmla="*/ 108156 w 1374771"/>
                    <a:gd name="connsiteY247" fmla="*/ 7702 h 15403"/>
                    <a:gd name="connsiteX248" fmla="*/ 100454 w 1374771"/>
                    <a:gd name="connsiteY248" fmla="*/ 0 h 15403"/>
                    <a:gd name="connsiteX249" fmla="*/ 92752 w 1374771"/>
                    <a:gd name="connsiteY249" fmla="*/ 7702 h 15403"/>
                    <a:gd name="connsiteX250" fmla="*/ 100454 w 1374771"/>
                    <a:gd name="connsiteY250" fmla="*/ 15404 h 15403"/>
                    <a:gd name="connsiteX251" fmla="*/ 100454 w 1374771"/>
                    <a:gd name="connsiteY251" fmla="*/ 15404 h 15403"/>
                    <a:gd name="connsiteX252" fmla="*/ 69536 w 1374771"/>
                    <a:gd name="connsiteY252" fmla="*/ 15404 h 15403"/>
                    <a:gd name="connsiteX253" fmla="*/ 77238 w 1374771"/>
                    <a:gd name="connsiteY253" fmla="*/ 7702 h 15403"/>
                    <a:gd name="connsiteX254" fmla="*/ 69536 w 1374771"/>
                    <a:gd name="connsiteY254" fmla="*/ 0 h 15403"/>
                    <a:gd name="connsiteX255" fmla="*/ 61834 w 1374771"/>
                    <a:gd name="connsiteY255" fmla="*/ 7702 h 15403"/>
                    <a:gd name="connsiteX256" fmla="*/ 69536 w 1374771"/>
                    <a:gd name="connsiteY256" fmla="*/ 15404 h 15403"/>
                    <a:gd name="connsiteX257" fmla="*/ 69536 w 1374771"/>
                    <a:gd name="connsiteY257" fmla="*/ 15404 h 15403"/>
                    <a:gd name="connsiteX258" fmla="*/ 38619 w 1374771"/>
                    <a:gd name="connsiteY258" fmla="*/ 15404 h 15403"/>
                    <a:gd name="connsiteX259" fmla="*/ 46321 w 1374771"/>
                    <a:gd name="connsiteY259" fmla="*/ 7702 h 15403"/>
                    <a:gd name="connsiteX260" fmla="*/ 38619 w 1374771"/>
                    <a:gd name="connsiteY260" fmla="*/ 0 h 15403"/>
                    <a:gd name="connsiteX261" fmla="*/ 30917 w 1374771"/>
                    <a:gd name="connsiteY261" fmla="*/ 7702 h 15403"/>
                    <a:gd name="connsiteX262" fmla="*/ 38619 w 1374771"/>
                    <a:gd name="connsiteY262" fmla="*/ 15404 h 15403"/>
                    <a:gd name="connsiteX263" fmla="*/ 38619 w 1374771"/>
                    <a:gd name="connsiteY263" fmla="*/ 15404 h 15403"/>
                    <a:gd name="connsiteX264" fmla="*/ 7702 w 1374771"/>
                    <a:gd name="connsiteY264" fmla="*/ 15404 h 15403"/>
                    <a:gd name="connsiteX265" fmla="*/ 15404 w 1374771"/>
                    <a:gd name="connsiteY265" fmla="*/ 7702 h 15403"/>
                    <a:gd name="connsiteX266" fmla="*/ 7702 w 1374771"/>
                    <a:gd name="connsiteY266" fmla="*/ 0 h 15403"/>
                    <a:gd name="connsiteX267" fmla="*/ 0 w 1374771"/>
                    <a:gd name="connsiteY267" fmla="*/ 7702 h 15403"/>
                    <a:gd name="connsiteX268" fmla="*/ 7702 w 1374771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1" h="15403">
                      <a:moveTo>
                        <a:pt x="1367071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1" y="0"/>
                      </a:cubicBezTo>
                      <a:cubicBezTo>
                        <a:pt x="1362779" y="0"/>
                        <a:pt x="1359369" y="3521"/>
                        <a:pt x="1359369" y="7702"/>
                      </a:cubicBezTo>
                      <a:cubicBezTo>
                        <a:pt x="1359369" y="11883"/>
                        <a:pt x="1362889" y="15404"/>
                        <a:pt x="1367071" y="15404"/>
                      </a:cubicBezTo>
                      <a:lnTo>
                        <a:pt x="1367071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561" y="11883"/>
                        <a:pt x="133197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346" y="15404"/>
                      </a:moveTo>
                      <a:cubicBezTo>
                        <a:pt x="1309637" y="15404"/>
                        <a:pt x="1313047" y="11883"/>
                        <a:pt x="1313047" y="7702"/>
                      </a:cubicBezTo>
                      <a:cubicBezTo>
                        <a:pt x="1313047" y="3411"/>
                        <a:pt x="1309637" y="0"/>
                        <a:pt x="1305346" y="0"/>
                      </a:cubicBezTo>
                      <a:cubicBezTo>
                        <a:pt x="1301055" y="0"/>
                        <a:pt x="1297644" y="3521"/>
                        <a:pt x="1297644" y="7702"/>
                      </a:cubicBezTo>
                      <a:cubicBezTo>
                        <a:pt x="1297644" y="11883"/>
                        <a:pt x="1301055" y="15404"/>
                        <a:pt x="1305346" y="15404"/>
                      </a:cubicBezTo>
                      <a:lnTo>
                        <a:pt x="1305346" y="15404"/>
                      </a:lnTo>
                      <a:close/>
                      <a:moveTo>
                        <a:pt x="1274428" y="15404"/>
                      </a:moveTo>
                      <a:cubicBezTo>
                        <a:pt x="1278720" y="15404"/>
                        <a:pt x="1282130" y="11883"/>
                        <a:pt x="1282130" y="7702"/>
                      </a:cubicBezTo>
                      <a:cubicBezTo>
                        <a:pt x="1282130" y="3411"/>
                        <a:pt x="1278720" y="0"/>
                        <a:pt x="1274428" y="0"/>
                      </a:cubicBezTo>
                      <a:cubicBezTo>
                        <a:pt x="1270138" y="0"/>
                        <a:pt x="1266727" y="3521"/>
                        <a:pt x="1266727" y="7702"/>
                      </a:cubicBezTo>
                      <a:cubicBezTo>
                        <a:pt x="1266727" y="11883"/>
                        <a:pt x="1270138" y="15404"/>
                        <a:pt x="1274428" y="15404"/>
                      </a:cubicBezTo>
                      <a:lnTo>
                        <a:pt x="1274428" y="15404"/>
                      </a:lnTo>
                      <a:close/>
                      <a:moveTo>
                        <a:pt x="1243511" y="15404"/>
                      </a:moveTo>
                      <a:cubicBezTo>
                        <a:pt x="1247802" y="15404"/>
                        <a:pt x="1251213" y="11883"/>
                        <a:pt x="1251213" y="7702"/>
                      </a:cubicBezTo>
                      <a:cubicBezTo>
                        <a:pt x="1251213" y="3411"/>
                        <a:pt x="1247802" y="0"/>
                        <a:pt x="1243511" y="0"/>
                      </a:cubicBezTo>
                      <a:cubicBezTo>
                        <a:pt x="1239221" y="0"/>
                        <a:pt x="1235809" y="3521"/>
                        <a:pt x="1235809" y="7702"/>
                      </a:cubicBezTo>
                      <a:cubicBezTo>
                        <a:pt x="1235809" y="11883"/>
                        <a:pt x="1239330" y="15404"/>
                        <a:pt x="1243511" y="15404"/>
                      </a:cubicBezTo>
                      <a:lnTo>
                        <a:pt x="124351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41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9" y="11883"/>
                        <a:pt x="1189379" y="7702"/>
                      </a:cubicBezTo>
                      <a:cubicBezTo>
                        <a:pt x="1189379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4085" y="11883"/>
                        <a:pt x="117749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870" y="15404"/>
                      </a:moveTo>
                      <a:cubicBezTo>
                        <a:pt x="1155161" y="15404"/>
                        <a:pt x="1158572" y="11883"/>
                        <a:pt x="1158572" y="7702"/>
                      </a:cubicBezTo>
                      <a:cubicBezTo>
                        <a:pt x="1158572" y="3411"/>
                        <a:pt x="1155161" y="0"/>
                        <a:pt x="1150870" y="0"/>
                      </a:cubicBezTo>
                      <a:cubicBezTo>
                        <a:pt x="1146578" y="0"/>
                        <a:pt x="1143168" y="3521"/>
                        <a:pt x="1143168" y="7702"/>
                      </a:cubicBezTo>
                      <a:cubicBezTo>
                        <a:pt x="1143168" y="11883"/>
                        <a:pt x="1146578" y="15404"/>
                        <a:pt x="1150870" y="15404"/>
                      </a:cubicBezTo>
                      <a:lnTo>
                        <a:pt x="1150870" y="15404"/>
                      </a:lnTo>
                      <a:close/>
                      <a:moveTo>
                        <a:pt x="1119952" y="15404"/>
                      </a:moveTo>
                      <a:cubicBezTo>
                        <a:pt x="1124244" y="15404"/>
                        <a:pt x="1127654" y="11883"/>
                        <a:pt x="1127654" y="7702"/>
                      </a:cubicBezTo>
                      <a:cubicBezTo>
                        <a:pt x="1127654" y="3411"/>
                        <a:pt x="1124244" y="0"/>
                        <a:pt x="1119952" y="0"/>
                      </a:cubicBezTo>
                      <a:cubicBezTo>
                        <a:pt x="1115661" y="0"/>
                        <a:pt x="1112250" y="3521"/>
                        <a:pt x="1112250" y="7702"/>
                      </a:cubicBezTo>
                      <a:cubicBezTo>
                        <a:pt x="1112250" y="11883"/>
                        <a:pt x="1115661" y="15404"/>
                        <a:pt x="1119952" y="15404"/>
                      </a:cubicBezTo>
                      <a:lnTo>
                        <a:pt x="1119952" y="15404"/>
                      </a:lnTo>
                      <a:close/>
                      <a:moveTo>
                        <a:pt x="1089035" y="15404"/>
                      </a:moveTo>
                      <a:cubicBezTo>
                        <a:pt x="1093326" y="15404"/>
                        <a:pt x="1096737" y="11883"/>
                        <a:pt x="1096737" y="7702"/>
                      </a:cubicBezTo>
                      <a:cubicBezTo>
                        <a:pt x="1096737" y="3411"/>
                        <a:pt x="1093326" y="0"/>
                        <a:pt x="1089035" y="0"/>
                      </a:cubicBezTo>
                      <a:cubicBezTo>
                        <a:pt x="1084744" y="0"/>
                        <a:pt x="1081333" y="3521"/>
                        <a:pt x="1081333" y="7702"/>
                      </a:cubicBezTo>
                      <a:cubicBezTo>
                        <a:pt x="1081333" y="11883"/>
                        <a:pt x="1084854" y="15404"/>
                        <a:pt x="1089035" y="15404"/>
                      </a:cubicBezTo>
                      <a:lnTo>
                        <a:pt x="108903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526" y="11883"/>
                        <a:pt x="105393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311" y="15404"/>
                      </a:moveTo>
                      <a:cubicBezTo>
                        <a:pt x="1031601" y="15404"/>
                        <a:pt x="1035012" y="11883"/>
                        <a:pt x="1035012" y="7702"/>
                      </a:cubicBezTo>
                      <a:cubicBezTo>
                        <a:pt x="1035012" y="3411"/>
                        <a:pt x="1031601" y="0"/>
                        <a:pt x="1027311" y="0"/>
                      </a:cubicBezTo>
                      <a:cubicBezTo>
                        <a:pt x="1023020" y="0"/>
                        <a:pt x="1019609" y="3521"/>
                        <a:pt x="1019609" y="7702"/>
                      </a:cubicBezTo>
                      <a:cubicBezTo>
                        <a:pt x="1019609" y="11883"/>
                        <a:pt x="1023020" y="15404"/>
                        <a:pt x="1027311" y="15404"/>
                      </a:cubicBezTo>
                      <a:lnTo>
                        <a:pt x="1027311" y="15404"/>
                      </a:lnTo>
                      <a:close/>
                      <a:moveTo>
                        <a:pt x="996394" y="15404"/>
                      </a:moveTo>
                      <a:cubicBezTo>
                        <a:pt x="1000684" y="15404"/>
                        <a:pt x="1004095" y="11883"/>
                        <a:pt x="1004095" y="7702"/>
                      </a:cubicBezTo>
                      <a:cubicBezTo>
                        <a:pt x="1004095" y="3411"/>
                        <a:pt x="1000684" y="0"/>
                        <a:pt x="996394" y="0"/>
                      </a:cubicBezTo>
                      <a:cubicBezTo>
                        <a:pt x="992102" y="0"/>
                        <a:pt x="988692" y="3521"/>
                        <a:pt x="988692" y="7702"/>
                      </a:cubicBezTo>
                      <a:cubicBezTo>
                        <a:pt x="988692" y="11883"/>
                        <a:pt x="992102" y="15404"/>
                        <a:pt x="996394" y="15404"/>
                      </a:cubicBezTo>
                      <a:lnTo>
                        <a:pt x="996394" y="15404"/>
                      </a:lnTo>
                      <a:close/>
                      <a:moveTo>
                        <a:pt x="965476" y="15404"/>
                      </a:moveTo>
                      <a:cubicBezTo>
                        <a:pt x="969767" y="15404"/>
                        <a:pt x="973178" y="11883"/>
                        <a:pt x="973178" y="7702"/>
                      </a:cubicBezTo>
                      <a:cubicBezTo>
                        <a:pt x="973178" y="3411"/>
                        <a:pt x="969767" y="0"/>
                        <a:pt x="965476" y="0"/>
                      </a:cubicBezTo>
                      <a:cubicBezTo>
                        <a:pt x="961185" y="0"/>
                        <a:pt x="957775" y="3521"/>
                        <a:pt x="957775" y="7702"/>
                      </a:cubicBezTo>
                      <a:cubicBezTo>
                        <a:pt x="957775" y="11883"/>
                        <a:pt x="961185" y="15404"/>
                        <a:pt x="965476" y="15404"/>
                      </a:cubicBezTo>
                      <a:lnTo>
                        <a:pt x="965476" y="15404"/>
                      </a:lnTo>
                      <a:close/>
                      <a:moveTo>
                        <a:pt x="934559" y="15404"/>
                      </a:moveTo>
                      <a:cubicBezTo>
                        <a:pt x="938850" y="15404"/>
                        <a:pt x="942260" y="11883"/>
                        <a:pt x="942260" y="7702"/>
                      </a:cubicBezTo>
                      <a:cubicBezTo>
                        <a:pt x="942260" y="3411"/>
                        <a:pt x="938850" y="0"/>
                        <a:pt x="934559" y="0"/>
                      </a:cubicBezTo>
                      <a:cubicBezTo>
                        <a:pt x="930268" y="0"/>
                        <a:pt x="926857" y="3521"/>
                        <a:pt x="926857" y="7702"/>
                      </a:cubicBezTo>
                      <a:cubicBezTo>
                        <a:pt x="926857" y="11883"/>
                        <a:pt x="930378" y="15404"/>
                        <a:pt x="934559" y="15404"/>
                      </a:cubicBezTo>
                      <a:lnTo>
                        <a:pt x="93455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6050" y="11883"/>
                        <a:pt x="89946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834" y="15404"/>
                      </a:moveTo>
                      <a:cubicBezTo>
                        <a:pt x="877125" y="15404"/>
                        <a:pt x="880536" y="11883"/>
                        <a:pt x="880536" y="7702"/>
                      </a:cubicBezTo>
                      <a:cubicBezTo>
                        <a:pt x="880536" y="3411"/>
                        <a:pt x="877125" y="0"/>
                        <a:pt x="872834" y="0"/>
                      </a:cubicBezTo>
                      <a:cubicBezTo>
                        <a:pt x="868544" y="0"/>
                        <a:pt x="865133" y="3521"/>
                        <a:pt x="865133" y="7702"/>
                      </a:cubicBezTo>
                      <a:cubicBezTo>
                        <a:pt x="865133" y="11883"/>
                        <a:pt x="868544" y="15404"/>
                        <a:pt x="872834" y="15404"/>
                      </a:cubicBezTo>
                      <a:lnTo>
                        <a:pt x="872834" y="15404"/>
                      </a:lnTo>
                      <a:close/>
                      <a:moveTo>
                        <a:pt x="841917" y="15404"/>
                      </a:moveTo>
                      <a:cubicBezTo>
                        <a:pt x="846208" y="15404"/>
                        <a:pt x="849619" y="11883"/>
                        <a:pt x="849619" y="7702"/>
                      </a:cubicBezTo>
                      <a:cubicBezTo>
                        <a:pt x="849619" y="3411"/>
                        <a:pt x="846208" y="0"/>
                        <a:pt x="841917" y="0"/>
                      </a:cubicBezTo>
                      <a:cubicBezTo>
                        <a:pt x="837626" y="0"/>
                        <a:pt x="834215" y="3521"/>
                        <a:pt x="834215" y="7702"/>
                      </a:cubicBezTo>
                      <a:cubicBezTo>
                        <a:pt x="834215" y="11883"/>
                        <a:pt x="837626" y="15404"/>
                        <a:pt x="841917" y="15404"/>
                      </a:cubicBezTo>
                      <a:lnTo>
                        <a:pt x="841917" y="15404"/>
                      </a:lnTo>
                      <a:close/>
                      <a:moveTo>
                        <a:pt x="811000" y="15404"/>
                      </a:moveTo>
                      <a:cubicBezTo>
                        <a:pt x="815291" y="15404"/>
                        <a:pt x="818702" y="11883"/>
                        <a:pt x="818702" y="7702"/>
                      </a:cubicBezTo>
                      <a:cubicBezTo>
                        <a:pt x="818702" y="3411"/>
                        <a:pt x="815291" y="0"/>
                        <a:pt x="811000" y="0"/>
                      </a:cubicBezTo>
                      <a:cubicBezTo>
                        <a:pt x="806709" y="0"/>
                        <a:pt x="803298" y="3521"/>
                        <a:pt x="803298" y="7702"/>
                      </a:cubicBezTo>
                      <a:cubicBezTo>
                        <a:pt x="803298" y="11883"/>
                        <a:pt x="806709" y="15404"/>
                        <a:pt x="811000" y="15404"/>
                      </a:cubicBezTo>
                      <a:lnTo>
                        <a:pt x="811000" y="15404"/>
                      </a:lnTo>
                      <a:close/>
                      <a:moveTo>
                        <a:pt x="780083" y="15404"/>
                      </a:moveTo>
                      <a:cubicBezTo>
                        <a:pt x="784374" y="15404"/>
                        <a:pt x="787785" y="11883"/>
                        <a:pt x="787785" y="7702"/>
                      </a:cubicBezTo>
                      <a:cubicBezTo>
                        <a:pt x="787785" y="3411"/>
                        <a:pt x="784374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90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7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7" y="0"/>
                        <a:pt x="749165" y="0"/>
                      </a:cubicBezTo>
                      <a:cubicBezTo>
                        <a:pt x="744875" y="0"/>
                        <a:pt x="741464" y="3521"/>
                        <a:pt x="741464" y="7702"/>
                      </a:cubicBezTo>
                      <a:cubicBezTo>
                        <a:pt x="741574" y="11883"/>
                        <a:pt x="744984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358" y="15404"/>
                      </a:moveTo>
                      <a:cubicBezTo>
                        <a:pt x="722649" y="15404"/>
                        <a:pt x="726060" y="11883"/>
                        <a:pt x="726060" y="7702"/>
                      </a:cubicBezTo>
                      <a:cubicBezTo>
                        <a:pt x="726060" y="3411"/>
                        <a:pt x="722649" y="0"/>
                        <a:pt x="718358" y="0"/>
                      </a:cubicBezTo>
                      <a:cubicBezTo>
                        <a:pt x="714067" y="0"/>
                        <a:pt x="710656" y="3521"/>
                        <a:pt x="710656" y="7702"/>
                      </a:cubicBezTo>
                      <a:cubicBezTo>
                        <a:pt x="710656" y="11883"/>
                        <a:pt x="714067" y="15404"/>
                        <a:pt x="718358" y="15404"/>
                      </a:cubicBezTo>
                      <a:lnTo>
                        <a:pt x="718358" y="15404"/>
                      </a:lnTo>
                      <a:close/>
                      <a:moveTo>
                        <a:pt x="687441" y="15404"/>
                      </a:moveTo>
                      <a:cubicBezTo>
                        <a:pt x="691732" y="15404"/>
                        <a:pt x="695143" y="11883"/>
                        <a:pt x="695143" y="7702"/>
                      </a:cubicBezTo>
                      <a:cubicBezTo>
                        <a:pt x="695143" y="3411"/>
                        <a:pt x="691732" y="0"/>
                        <a:pt x="687441" y="0"/>
                      </a:cubicBezTo>
                      <a:cubicBezTo>
                        <a:pt x="683150" y="0"/>
                        <a:pt x="679739" y="3521"/>
                        <a:pt x="679739" y="7702"/>
                      </a:cubicBezTo>
                      <a:cubicBezTo>
                        <a:pt x="679739" y="11883"/>
                        <a:pt x="683150" y="15404"/>
                        <a:pt x="687441" y="15404"/>
                      </a:cubicBezTo>
                      <a:lnTo>
                        <a:pt x="687441" y="15404"/>
                      </a:lnTo>
                      <a:close/>
                      <a:moveTo>
                        <a:pt x="656524" y="15404"/>
                      </a:moveTo>
                      <a:cubicBezTo>
                        <a:pt x="660815" y="15404"/>
                        <a:pt x="664226" y="11883"/>
                        <a:pt x="664226" y="7702"/>
                      </a:cubicBezTo>
                      <a:cubicBezTo>
                        <a:pt x="664226" y="3411"/>
                        <a:pt x="660815" y="0"/>
                        <a:pt x="656524" y="0"/>
                      </a:cubicBezTo>
                      <a:cubicBezTo>
                        <a:pt x="652233" y="0"/>
                        <a:pt x="648822" y="3521"/>
                        <a:pt x="648822" y="7702"/>
                      </a:cubicBezTo>
                      <a:cubicBezTo>
                        <a:pt x="648822" y="11883"/>
                        <a:pt x="652343" y="15404"/>
                        <a:pt x="656524" y="15404"/>
                      </a:cubicBezTo>
                      <a:lnTo>
                        <a:pt x="656524" y="15404"/>
                      </a:lnTo>
                      <a:close/>
                      <a:moveTo>
                        <a:pt x="625607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7" y="0"/>
                      </a:cubicBezTo>
                      <a:cubicBezTo>
                        <a:pt x="621316" y="0"/>
                        <a:pt x="617905" y="3521"/>
                        <a:pt x="617905" y="7702"/>
                      </a:cubicBezTo>
                      <a:cubicBezTo>
                        <a:pt x="617905" y="11883"/>
                        <a:pt x="621426" y="15404"/>
                        <a:pt x="625607" y="15404"/>
                      </a:cubicBezTo>
                      <a:lnTo>
                        <a:pt x="625607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8" y="3521"/>
                        <a:pt x="586988" y="7702"/>
                      </a:cubicBezTo>
                      <a:cubicBezTo>
                        <a:pt x="587098" y="11883"/>
                        <a:pt x="59050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882" y="15404"/>
                      </a:moveTo>
                      <a:cubicBezTo>
                        <a:pt x="568173" y="15404"/>
                        <a:pt x="571584" y="11883"/>
                        <a:pt x="571584" y="7702"/>
                      </a:cubicBezTo>
                      <a:cubicBezTo>
                        <a:pt x="571584" y="3411"/>
                        <a:pt x="568173" y="0"/>
                        <a:pt x="563882" y="0"/>
                      </a:cubicBezTo>
                      <a:cubicBezTo>
                        <a:pt x="559591" y="0"/>
                        <a:pt x="556180" y="3521"/>
                        <a:pt x="556180" y="7702"/>
                      </a:cubicBezTo>
                      <a:cubicBezTo>
                        <a:pt x="556180" y="11883"/>
                        <a:pt x="559591" y="15404"/>
                        <a:pt x="563882" y="15404"/>
                      </a:cubicBezTo>
                      <a:lnTo>
                        <a:pt x="563882" y="15404"/>
                      </a:lnTo>
                      <a:close/>
                      <a:moveTo>
                        <a:pt x="532965" y="15404"/>
                      </a:moveTo>
                      <a:cubicBezTo>
                        <a:pt x="537256" y="15404"/>
                        <a:pt x="540667" y="11883"/>
                        <a:pt x="540667" y="7702"/>
                      </a:cubicBezTo>
                      <a:cubicBezTo>
                        <a:pt x="540667" y="3411"/>
                        <a:pt x="537256" y="0"/>
                        <a:pt x="532965" y="0"/>
                      </a:cubicBezTo>
                      <a:cubicBezTo>
                        <a:pt x="528674" y="0"/>
                        <a:pt x="525263" y="3521"/>
                        <a:pt x="525263" y="7702"/>
                      </a:cubicBezTo>
                      <a:cubicBezTo>
                        <a:pt x="525263" y="11883"/>
                        <a:pt x="528674" y="15404"/>
                        <a:pt x="532965" y="15404"/>
                      </a:cubicBezTo>
                      <a:lnTo>
                        <a:pt x="532965" y="15404"/>
                      </a:lnTo>
                      <a:close/>
                      <a:moveTo>
                        <a:pt x="502048" y="15404"/>
                      </a:moveTo>
                      <a:cubicBezTo>
                        <a:pt x="506339" y="15404"/>
                        <a:pt x="509750" y="11883"/>
                        <a:pt x="509750" y="7702"/>
                      </a:cubicBezTo>
                      <a:cubicBezTo>
                        <a:pt x="509750" y="3411"/>
                        <a:pt x="506339" y="0"/>
                        <a:pt x="502048" y="0"/>
                      </a:cubicBezTo>
                      <a:cubicBezTo>
                        <a:pt x="497757" y="0"/>
                        <a:pt x="494346" y="3521"/>
                        <a:pt x="494346" y="7702"/>
                      </a:cubicBezTo>
                      <a:cubicBezTo>
                        <a:pt x="494346" y="11883"/>
                        <a:pt x="497867" y="15404"/>
                        <a:pt x="502048" y="15404"/>
                      </a:cubicBezTo>
                      <a:lnTo>
                        <a:pt x="502048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94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323" y="15404"/>
                      </a:moveTo>
                      <a:cubicBezTo>
                        <a:pt x="444614" y="15404"/>
                        <a:pt x="448025" y="11883"/>
                        <a:pt x="448025" y="7702"/>
                      </a:cubicBezTo>
                      <a:cubicBezTo>
                        <a:pt x="448025" y="3411"/>
                        <a:pt x="444614" y="0"/>
                        <a:pt x="440323" y="0"/>
                      </a:cubicBezTo>
                      <a:cubicBezTo>
                        <a:pt x="436032" y="0"/>
                        <a:pt x="432621" y="3521"/>
                        <a:pt x="432621" y="7702"/>
                      </a:cubicBezTo>
                      <a:cubicBezTo>
                        <a:pt x="432621" y="11883"/>
                        <a:pt x="436032" y="15404"/>
                        <a:pt x="440323" y="15404"/>
                      </a:cubicBezTo>
                      <a:lnTo>
                        <a:pt x="440323" y="15404"/>
                      </a:lnTo>
                      <a:close/>
                      <a:moveTo>
                        <a:pt x="409406" y="15404"/>
                      </a:moveTo>
                      <a:cubicBezTo>
                        <a:pt x="413697" y="15404"/>
                        <a:pt x="417108" y="11883"/>
                        <a:pt x="417108" y="7702"/>
                      </a:cubicBezTo>
                      <a:cubicBezTo>
                        <a:pt x="417108" y="3411"/>
                        <a:pt x="413697" y="0"/>
                        <a:pt x="409406" y="0"/>
                      </a:cubicBezTo>
                      <a:cubicBezTo>
                        <a:pt x="405115" y="0"/>
                        <a:pt x="401704" y="3521"/>
                        <a:pt x="401704" y="7702"/>
                      </a:cubicBezTo>
                      <a:cubicBezTo>
                        <a:pt x="401704" y="11883"/>
                        <a:pt x="405115" y="15404"/>
                        <a:pt x="409406" y="15404"/>
                      </a:cubicBezTo>
                      <a:lnTo>
                        <a:pt x="409406" y="15404"/>
                      </a:lnTo>
                      <a:close/>
                      <a:moveTo>
                        <a:pt x="378489" y="15404"/>
                      </a:moveTo>
                      <a:cubicBezTo>
                        <a:pt x="382780" y="15404"/>
                        <a:pt x="386191" y="11883"/>
                        <a:pt x="386191" y="7702"/>
                      </a:cubicBezTo>
                      <a:cubicBezTo>
                        <a:pt x="386191" y="3411"/>
                        <a:pt x="382780" y="0"/>
                        <a:pt x="378489" y="0"/>
                      </a:cubicBezTo>
                      <a:cubicBezTo>
                        <a:pt x="374198" y="0"/>
                        <a:pt x="370787" y="3521"/>
                        <a:pt x="370787" y="7702"/>
                      </a:cubicBezTo>
                      <a:cubicBezTo>
                        <a:pt x="370787" y="11883"/>
                        <a:pt x="374198" y="15404"/>
                        <a:pt x="378489" y="15404"/>
                      </a:cubicBezTo>
                      <a:lnTo>
                        <a:pt x="378489" y="15404"/>
                      </a:lnTo>
                      <a:close/>
                      <a:moveTo>
                        <a:pt x="347571" y="15404"/>
                      </a:moveTo>
                      <a:cubicBezTo>
                        <a:pt x="351863" y="15404"/>
                        <a:pt x="355273" y="11883"/>
                        <a:pt x="355273" y="7702"/>
                      </a:cubicBezTo>
                      <a:cubicBezTo>
                        <a:pt x="355273" y="3411"/>
                        <a:pt x="351863" y="0"/>
                        <a:pt x="347571" y="0"/>
                      </a:cubicBezTo>
                      <a:cubicBezTo>
                        <a:pt x="343281" y="0"/>
                        <a:pt x="339870" y="3521"/>
                        <a:pt x="339870" y="7702"/>
                      </a:cubicBezTo>
                      <a:cubicBezTo>
                        <a:pt x="339870" y="11883"/>
                        <a:pt x="343390" y="15404"/>
                        <a:pt x="347571" y="15404"/>
                      </a:cubicBezTo>
                      <a:lnTo>
                        <a:pt x="34757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3" y="3521"/>
                        <a:pt x="308953" y="7702"/>
                      </a:cubicBezTo>
                      <a:cubicBezTo>
                        <a:pt x="309062" y="11883"/>
                        <a:pt x="31247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847" y="15404"/>
                      </a:moveTo>
                      <a:cubicBezTo>
                        <a:pt x="290138" y="15404"/>
                        <a:pt x="293549" y="11883"/>
                        <a:pt x="293549" y="7702"/>
                      </a:cubicBezTo>
                      <a:cubicBezTo>
                        <a:pt x="293549" y="3411"/>
                        <a:pt x="290138" y="0"/>
                        <a:pt x="285847" y="0"/>
                      </a:cubicBezTo>
                      <a:cubicBezTo>
                        <a:pt x="281556" y="0"/>
                        <a:pt x="278145" y="3521"/>
                        <a:pt x="278145" y="7702"/>
                      </a:cubicBezTo>
                      <a:cubicBezTo>
                        <a:pt x="278145" y="11883"/>
                        <a:pt x="281556" y="15404"/>
                        <a:pt x="285847" y="15404"/>
                      </a:cubicBezTo>
                      <a:lnTo>
                        <a:pt x="285847" y="15404"/>
                      </a:lnTo>
                      <a:close/>
                      <a:moveTo>
                        <a:pt x="254930" y="15404"/>
                      </a:moveTo>
                      <a:cubicBezTo>
                        <a:pt x="259221" y="15404"/>
                        <a:pt x="262631" y="11883"/>
                        <a:pt x="262631" y="7702"/>
                      </a:cubicBezTo>
                      <a:cubicBezTo>
                        <a:pt x="262631" y="3411"/>
                        <a:pt x="259221" y="0"/>
                        <a:pt x="254930" y="0"/>
                      </a:cubicBezTo>
                      <a:cubicBezTo>
                        <a:pt x="250639" y="0"/>
                        <a:pt x="247228" y="3521"/>
                        <a:pt x="247228" y="7702"/>
                      </a:cubicBezTo>
                      <a:cubicBezTo>
                        <a:pt x="247228" y="11883"/>
                        <a:pt x="250639" y="15404"/>
                        <a:pt x="254930" y="15404"/>
                      </a:cubicBezTo>
                      <a:lnTo>
                        <a:pt x="254930" y="15404"/>
                      </a:lnTo>
                      <a:close/>
                      <a:moveTo>
                        <a:pt x="224013" y="15404"/>
                      </a:moveTo>
                      <a:cubicBezTo>
                        <a:pt x="228303" y="15404"/>
                        <a:pt x="231714" y="11883"/>
                        <a:pt x="231714" y="7702"/>
                      </a:cubicBezTo>
                      <a:cubicBezTo>
                        <a:pt x="231714" y="3411"/>
                        <a:pt x="228303" y="0"/>
                        <a:pt x="224013" y="0"/>
                      </a:cubicBezTo>
                      <a:cubicBezTo>
                        <a:pt x="219721" y="0"/>
                        <a:pt x="216311" y="3521"/>
                        <a:pt x="216311" y="7702"/>
                      </a:cubicBezTo>
                      <a:cubicBezTo>
                        <a:pt x="216311" y="11883"/>
                        <a:pt x="219721" y="15404"/>
                        <a:pt x="224013" y="15404"/>
                      </a:cubicBezTo>
                      <a:lnTo>
                        <a:pt x="224013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91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586" y="11883"/>
                        <a:pt x="15799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371" y="15404"/>
                      </a:moveTo>
                      <a:cubicBezTo>
                        <a:pt x="135662" y="15404"/>
                        <a:pt x="139073" y="11883"/>
                        <a:pt x="139073" y="7702"/>
                      </a:cubicBezTo>
                      <a:cubicBezTo>
                        <a:pt x="139073" y="3411"/>
                        <a:pt x="135662" y="0"/>
                        <a:pt x="131371" y="0"/>
                      </a:cubicBezTo>
                      <a:cubicBezTo>
                        <a:pt x="127080" y="0"/>
                        <a:pt x="123669" y="3521"/>
                        <a:pt x="123669" y="7702"/>
                      </a:cubicBezTo>
                      <a:cubicBezTo>
                        <a:pt x="123669" y="11883"/>
                        <a:pt x="127080" y="15404"/>
                        <a:pt x="131371" y="15404"/>
                      </a:cubicBezTo>
                      <a:lnTo>
                        <a:pt x="131371" y="15404"/>
                      </a:lnTo>
                      <a:close/>
                      <a:moveTo>
                        <a:pt x="100454" y="15404"/>
                      </a:moveTo>
                      <a:cubicBezTo>
                        <a:pt x="104745" y="15404"/>
                        <a:pt x="108156" y="11883"/>
                        <a:pt x="108156" y="7702"/>
                      </a:cubicBezTo>
                      <a:cubicBezTo>
                        <a:pt x="108156" y="3411"/>
                        <a:pt x="104745" y="0"/>
                        <a:pt x="100454" y="0"/>
                      </a:cubicBezTo>
                      <a:cubicBezTo>
                        <a:pt x="96163" y="0"/>
                        <a:pt x="92752" y="3521"/>
                        <a:pt x="92752" y="7702"/>
                      </a:cubicBezTo>
                      <a:cubicBezTo>
                        <a:pt x="92752" y="11883"/>
                        <a:pt x="96163" y="15404"/>
                        <a:pt x="100454" y="15404"/>
                      </a:cubicBezTo>
                      <a:lnTo>
                        <a:pt x="100454" y="15404"/>
                      </a:lnTo>
                      <a:close/>
                      <a:moveTo>
                        <a:pt x="69536" y="15404"/>
                      </a:moveTo>
                      <a:cubicBezTo>
                        <a:pt x="73827" y="15404"/>
                        <a:pt x="77238" y="11883"/>
                        <a:pt x="77238" y="7702"/>
                      </a:cubicBezTo>
                      <a:cubicBezTo>
                        <a:pt x="77238" y="3411"/>
                        <a:pt x="73827" y="0"/>
                        <a:pt x="69536" y="0"/>
                      </a:cubicBezTo>
                      <a:cubicBezTo>
                        <a:pt x="65245" y="0"/>
                        <a:pt x="61834" y="3521"/>
                        <a:pt x="61834" y="7702"/>
                      </a:cubicBezTo>
                      <a:cubicBezTo>
                        <a:pt x="61834" y="11883"/>
                        <a:pt x="65245" y="15404"/>
                        <a:pt x="69536" y="15404"/>
                      </a:cubicBezTo>
                      <a:lnTo>
                        <a:pt x="6953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43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110" y="11883"/>
                        <a:pt x="352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BF0856B3-1A20-6579-5B60-43F90D287B7F}"/>
                  </a:ext>
                </a:extLst>
              </p:cNvPr>
              <p:cNvSpPr/>
              <p:nvPr/>
            </p:nvSpPr>
            <p:spPr>
              <a:xfrm>
                <a:off x="7513791" y="494723"/>
                <a:ext cx="671267" cy="15403"/>
              </a:xfrm>
              <a:custGeom>
                <a:avLst/>
                <a:gdLst>
                  <a:gd name="connsiteX0" fmla="*/ 663565 w 671267"/>
                  <a:gd name="connsiteY0" fmla="*/ 15404 h 15403"/>
                  <a:gd name="connsiteX1" fmla="*/ 671267 w 671267"/>
                  <a:gd name="connsiteY1" fmla="*/ 7702 h 15403"/>
                  <a:gd name="connsiteX2" fmla="*/ 663565 w 671267"/>
                  <a:gd name="connsiteY2" fmla="*/ 0 h 15403"/>
                  <a:gd name="connsiteX3" fmla="*/ 655863 w 671267"/>
                  <a:gd name="connsiteY3" fmla="*/ 7702 h 15403"/>
                  <a:gd name="connsiteX4" fmla="*/ 663565 w 671267"/>
                  <a:gd name="connsiteY4" fmla="*/ 15404 h 15403"/>
                  <a:gd name="connsiteX5" fmla="*/ 663565 w 671267"/>
                  <a:gd name="connsiteY5" fmla="*/ 15404 h 15403"/>
                  <a:gd name="connsiteX6" fmla="*/ 632648 w 671267"/>
                  <a:gd name="connsiteY6" fmla="*/ 15404 h 15403"/>
                  <a:gd name="connsiteX7" fmla="*/ 640350 w 671267"/>
                  <a:gd name="connsiteY7" fmla="*/ 7702 h 15403"/>
                  <a:gd name="connsiteX8" fmla="*/ 632648 w 671267"/>
                  <a:gd name="connsiteY8" fmla="*/ 0 h 15403"/>
                  <a:gd name="connsiteX9" fmla="*/ 624946 w 671267"/>
                  <a:gd name="connsiteY9" fmla="*/ 7702 h 15403"/>
                  <a:gd name="connsiteX10" fmla="*/ 632648 w 671267"/>
                  <a:gd name="connsiteY10" fmla="*/ 15404 h 15403"/>
                  <a:gd name="connsiteX11" fmla="*/ 632648 w 671267"/>
                  <a:gd name="connsiteY11" fmla="*/ 15404 h 15403"/>
                  <a:gd name="connsiteX12" fmla="*/ 601731 w 671267"/>
                  <a:gd name="connsiteY12" fmla="*/ 15404 h 15403"/>
                  <a:gd name="connsiteX13" fmla="*/ 609433 w 671267"/>
                  <a:gd name="connsiteY13" fmla="*/ 7702 h 15403"/>
                  <a:gd name="connsiteX14" fmla="*/ 601731 w 671267"/>
                  <a:gd name="connsiteY14" fmla="*/ 0 h 15403"/>
                  <a:gd name="connsiteX15" fmla="*/ 594029 w 671267"/>
                  <a:gd name="connsiteY15" fmla="*/ 7702 h 15403"/>
                  <a:gd name="connsiteX16" fmla="*/ 601731 w 671267"/>
                  <a:gd name="connsiteY16" fmla="*/ 15404 h 15403"/>
                  <a:gd name="connsiteX17" fmla="*/ 601731 w 671267"/>
                  <a:gd name="connsiteY17" fmla="*/ 15404 h 15403"/>
                  <a:gd name="connsiteX18" fmla="*/ 570814 w 671267"/>
                  <a:gd name="connsiteY18" fmla="*/ 15404 h 15403"/>
                  <a:gd name="connsiteX19" fmla="*/ 578516 w 671267"/>
                  <a:gd name="connsiteY19" fmla="*/ 7702 h 15403"/>
                  <a:gd name="connsiteX20" fmla="*/ 570814 w 671267"/>
                  <a:gd name="connsiteY20" fmla="*/ 0 h 15403"/>
                  <a:gd name="connsiteX21" fmla="*/ 563112 w 671267"/>
                  <a:gd name="connsiteY21" fmla="*/ 7702 h 15403"/>
                  <a:gd name="connsiteX22" fmla="*/ 570814 w 671267"/>
                  <a:gd name="connsiteY22" fmla="*/ 15404 h 15403"/>
                  <a:gd name="connsiteX23" fmla="*/ 570814 w 671267"/>
                  <a:gd name="connsiteY23" fmla="*/ 15404 h 15403"/>
                  <a:gd name="connsiteX24" fmla="*/ 540007 w 671267"/>
                  <a:gd name="connsiteY24" fmla="*/ 15404 h 15403"/>
                  <a:gd name="connsiteX25" fmla="*/ 547709 w 671267"/>
                  <a:gd name="connsiteY25" fmla="*/ 7702 h 15403"/>
                  <a:gd name="connsiteX26" fmla="*/ 540007 w 671267"/>
                  <a:gd name="connsiteY26" fmla="*/ 0 h 15403"/>
                  <a:gd name="connsiteX27" fmla="*/ 532305 w 671267"/>
                  <a:gd name="connsiteY27" fmla="*/ 7702 h 15403"/>
                  <a:gd name="connsiteX28" fmla="*/ 540007 w 671267"/>
                  <a:gd name="connsiteY28" fmla="*/ 15404 h 15403"/>
                  <a:gd name="connsiteX29" fmla="*/ 540007 w 671267"/>
                  <a:gd name="connsiteY29" fmla="*/ 15404 h 15403"/>
                  <a:gd name="connsiteX30" fmla="*/ 509089 w 671267"/>
                  <a:gd name="connsiteY30" fmla="*/ 15404 h 15403"/>
                  <a:gd name="connsiteX31" fmla="*/ 516791 w 671267"/>
                  <a:gd name="connsiteY31" fmla="*/ 7702 h 15403"/>
                  <a:gd name="connsiteX32" fmla="*/ 509089 w 671267"/>
                  <a:gd name="connsiteY32" fmla="*/ 0 h 15403"/>
                  <a:gd name="connsiteX33" fmla="*/ 501388 w 671267"/>
                  <a:gd name="connsiteY33" fmla="*/ 7702 h 15403"/>
                  <a:gd name="connsiteX34" fmla="*/ 509089 w 671267"/>
                  <a:gd name="connsiteY34" fmla="*/ 15404 h 15403"/>
                  <a:gd name="connsiteX35" fmla="*/ 509089 w 671267"/>
                  <a:gd name="connsiteY35" fmla="*/ 15404 h 15403"/>
                  <a:gd name="connsiteX36" fmla="*/ 478172 w 671267"/>
                  <a:gd name="connsiteY36" fmla="*/ 15404 h 15403"/>
                  <a:gd name="connsiteX37" fmla="*/ 485874 w 671267"/>
                  <a:gd name="connsiteY37" fmla="*/ 7702 h 15403"/>
                  <a:gd name="connsiteX38" fmla="*/ 478172 w 671267"/>
                  <a:gd name="connsiteY38" fmla="*/ 0 h 15403"/>
                  <a:gd name="connsiteX39" fmla="*/ 470470 w 671267"/>
                  <a:gd name="connsiteY39" fmla="*/ 7702 h 15403"/>
                  <a:gd name="connsiteX40" fmla="*/ 478172 w 671267"/>
                  <a:gd name="connsiteY40" fmla="*/ 15404 h 15403"/>
                  <a:gd name="connsiteX41" fmla="*/ 478172 w 671267"/>
                  <a:gd name="connsiteY41" fmla="*/ 15404 h 15403"/>
                  <a:gd name="connsiteX42" fmla="*/ 447255 w 671267"/>
                  <a:gd name="connsiteY42" fmla="*/ 15404 h 15403"/>
                  <a:gd name="connsiteX43" fmla="*/ 454957 w 671267"/>
                  <a:gd name="connsiteY43" fmla="*/ 7702 h 15403"/>
                  <a:gd name="connsiteX44" fmla="*/ 447255 w 671267"/>
                  <a:gd name="connsiteY44" fmla="*/ 0 h 15403"/>
                  <a:gd name="connsiteX45" fmla="*/ 439553 w 671267"/>
                  <a:gd name="connsiteY45" fmla="*/ 7702 h 15403"/>
                  <a:gd name="connsiteX46" fmla="*/ 447255 w 671267"/>
                  <a:gd name="connsiteY46" fmla="*/ 15404 h 15403"/>
                  <a:gd name="connsiteX47" fmla="*/ 447255 w 671267"/>
                  <a:gd name="connsiteY47" fmla="*/ 15404 h 15403"/>
                  <a:gd name="connsiteX48" fmla="*/ 416338 w 671267"/>
                  <a:gd name="connsiteY48" fmla="*/ 15404 h 15403"/>
                  <a:gd name="connsiteX49" fmla="*/ 424040 w 671267"/>
                  <a:gd name="connsiteY49" fmla="*/ 7702 h 15403"/>
                  <a:gd name="connsiteX50" fmla="*/ 416338 w 671267"/>
                  <a:gd name="connsiteY50" fmla="*/ 0 h 15403"/>
                  <a:gd name="connsiteX51" fmla="*/ 408636 w 671267"/>
                  <a:gd name="connsiteY51" fmla="*/ 7702 h 15403"/>
                  <a:gd name="connsiteX52" fmla="*/ 416338 w 671267"/>
                  <a:gd name="connsiteY52" fmla="*/ 15404 h 15403"/>
                  <a:gd name="connsiteX53" fmla="*/ 416338 w 671267"/>
                  <a:gd name="connsiteY53" fmla="*/ 15404 h 15403"/>
                  <a:gd name="connsiteX54" fmla="*/ 385531 w 671267"/>
                  <a:gd name="connsiteY54" fmla="*/ 15404 h 15403"/>
                  <a:gd name="connsiteX55" fmla="*/ 393232 w 671267"/>
                  <a:gd name="connsiteY55" fmla="*/ 7702 h 15403"/>
                  <a:gd name="connsiteX56" fmla="*/ 385531 w 671267"/>
                  <a:gd name="connsiteY56" fmla="*/ 0 h 15403"/>
                  <a:gd name="connsiteX57" fmla="*/ 377829 w 671267"/>
                  <a:gd name="connsiteY57" fmla="*/ 7702 h 15403"/>
                  <a:gd name="connsiteX58" fmla="*/ 385531 w 671267"/>
                  <a:gd name="connsiteY58" fmla="*/ 15404 h 15403"/>
                  <a:gd name="connsiteX59" fmla="*/ 385531 w 671267"/>
                  <a:gd name="connsiteY59" fmla="*/ 15404 h 15403"/>
                  <a:gd name="connsiteX60" fmla="*/ 354614 w 671267"/>
                  <a:gd name="connsiteY60" fmla="*/ 15404 h 15403"/>
                  <a:gd name="connsiteX61" fmla="*/ 362315 w 671267"/>
                  <a:gd name="connsiteY61" fmla="*/ 7702 h 15403"/>
                  <a:gd name="connsiteX62" fmla="*/ 354614 w 671267"/>
                  <a:gd name="connsiteY62" fmla="*/ 0 h 15403"/>
                  <a:gd name="connsiteX63" fmla="*/ 346912 w 671267"/>
                  <a:gd name="connsiteY63" fmla="*/ 7702 h 15403"/>
                  <a:gd name="connsiteX64" fmla="*/ 354614 w 671267"/>
                  <a:gd name="connsiteY64" fmla="*/ 15404 h 15403"/>
                  <a:gd name="connsiteX65" fmla="*/ 354614 w 671267"/>
                  <a:gd name="connsiteY65" fmla="*/ 15404 h 15403"/>
                  <a:gd name="connsiteX66" fmla="*/ 323696 w 671267"/>
                  <a:gd name="connsiteY66" fmla="*/ 15404 h 15403"/>
                  <a:gd name="connsiteX67" fmla="*/ 331398 w 671267"/>
                  <a:gd name="connsiteY67" fmla="*/ 7702 h 15403"/>
                  <a:gd name="connsiteX68" fmla="*/ 323696 w 671267"/>
                  <a:gd name="connsiteY68" fmla="*/ 0 h 15403"/>
                  <a:gd name="connsiteX69" fmla="*/ 315994 w 671267"/>
                  <a:gd name="connsiteY69" fmla="*/ 7702 h 15403"/>
                  <a:gd name="connsiteX70" fmla="*/ 323696 w 671267"/>
                  <a:gd name="connsiteY70" fmla="*/ 15404 h 15403"/>
                  <a:gd name="connsiteX71" fmla="*/ 323696 w 671267"/>
                  <a:gd name="connsiteY71" fmla="*/ 15404 h 15403"/>
                  <a:gd name="connsiteX72" fmla="*/ 292778 w 671267"/>
                  <a:gd name="connsiteY72" fmla="*/ 15404 h 15403"/>
                  <a:gd name="connsiteX73" fmla="*/ 300480 w 671267"/>
                  <a:gd name="connsiteY73" fmla="*/ 7702 h 15403"/>
                  <a:gd name="connsiteX74" fmla="*/ 292778 w 671267"/>
                  <a:gd name="connsiteY74" fmla="*/ 0 h 15403"/>
                  <a:gd name="connsiteX75" fmla="*/ 285077 w 671267"/>
                  <a:gd name="connsiteY75" fmla="*/ 7702 h 15403"/>
                  <a:gd name="connsiteX76" fmla="*/ 292778 w 671267"/>
                  <a:gd name="connsiteY76" fmla="*/ 15404 h 15403"/>
                  <a:gd name="connsiteX77" fmla="*/ 292778 w 671267"/>
                  <a:gd name="connsiteY77" fmla="*/ 15404 h 15403"/>
                  <a:gd name="connsiteX78" fmla="*/ 261861 w 671267"/>
                  <a:gd name="connsiteY78" fmla="*/ 15404 h 15403"/>
                  <a:gd name="connsiteX79" fmla="*/ 269563 w 671267"/>
                  <a:gd name="connsiteY79" fmla="*/ 7702 h 15403"/>
                  <a:gd name="connsiteX80" fmla="*/ 261861 w 671267"/>
                  <a:gd name="connsiteY80" fmla="*/ 0 h 15403"/>
                  <a:gd name="connsiteX81" fmla="*/ 254160 w 671267"/>
                  <a:gd name="connsiteY81" fmla="*/ 7702 h 15403"/>
                  <a:gd name="connsiteX82" fmla="*/ 261861 w 671267"/>
                  <a:gd name="connsiteY82" fmla="*/ 15404 h 15403"/>
                  <a:gd name="connsiteX83" fmla="*/ 261861 w 671267"/>
                  <a:gd name="connsiteY83" fmla="*/ 15404 h 15403"/>
                  <a:gd name="connsiteX84" fmla="*/ 231054 w 671267"/>
                  <a:gd name="connsiteY84" fmla="*/ 15404 h 15403"/>
                  <a:gd name="connsiteX85" fmla="*/ 238756 w 671267"/>
                  <a:gd name="connsiteY85" fmla="*/ 7702 h 15403"/>
                  <a:gd name="connsiteX86" fmla="*/ 231054 w 671267"/>
                  <a:gd name="connsiteY86" fmla="*/ 0 h 15403"/>
                  <a:gd name="connsiteX87" fmla="*/ 223352 w 671267"/>
                  <a:gd name="connsiteY87" fmla="*/ 7702 h 15403"/>
                  <a:gd name="connsiteX88" fmla="*/ 231054 w 671267"/>
                  <a:gd name="connsiteY88" fmla="*/ 15404 h 15403"/>
                  <a:gd name="connsiteX89" fmla="*/ 231054 w 671267"/>
                  <a:gd name="connsiteY89" fmla="*/ 15404 h 15403"/>
                  <a:gd name="connsiteX90" fmla="*/ 200137 w 671267"/>
                  <a:gd name="connsiteY90" fmla="*/ 15404 h 15403"/>
                  <a:gd name="connsiteX91" fmla="*/ 207839 w 671267"/>
                  <a:gd name="connsiteY91" fmla="*/ 7702 h 15403"/>
                  <a:gd name="connsiteX92" fmla="*/ 200137 w 671267"/>
                  <a:gd name="connsiteY92" fmla="*/ 0 h 15403"/>
                  <a:gd name="connsiteX93" fmla="*/ 192435 w 671267"/>
                  <a:gd name="connsiteY93" fmla="*/ 7702 h 15403"/>
                  <a:gd name="connsiteX94" fmla="*/ 200137 w 671267"/>
                  <a:gd name="connsiteY94" fmla="*/ 15404 h 15403"/>
                  <a:gd name="connsiteX95" fmla="*/ 200137 w 671267"/>
                  <a:gd name="connsiteY95" fmla="*/ 15404 h 15403"/>
                  <a:gd name="connsiteX96" fmla="*/ 169220 w 671267"/>
                  <a:gd name="connsiteY96" fmla="*/ 15404 h 15403"/>
                  <a:gd name="connsiteX97" fmla="*/ 176922 w 671267"/>
                  <a:gd name="connsiteY97" fmla="*/ 7702 h 15403"/>
                  <a:gd name="connsiteX98" fmla="*/ 169220 w 671267"/>
                  <a:gd name="connsiteY98" fmla="*/ 0 h 15403"/>
                  <a:gd name="connsiteX99" fmla="*/ 161518 w 671267"/>
                  <a:gd name="connsiteY99" fmla="*/ 7702 h 15403"/>
                  <a:gd name="connsiteX100" fmla="*/ 169220 w 671267"/>
                  <a:gd name="connsiteY100" fmla="*/ 15404 h 15403"/>
                  <a:gd name="connsiteX101" fmla="*/ 169220 w 671267"/>
                  <a:gd name="connsiteY101" fmla="*/ 15404 h 15403"/>
                  <a:gd name="connsiteX102" fmla="*/ 138302 w 671267"/>
                  <a:gd name="connsiteY102" fmla="*/ 15404 h 15403"/>
                  <a:gd name="connsiteX103" fmla="*/ 146004 w 671267"/>
                  <a:gd name="connsiteY103" fmla="*/ 7702 h 15403"/>
                  <a:gd name="connsiteX104" fmla="*/ 138302 w 671267"/>
                  <a:gd name="connsiteY104" fmla="*/ 0 h 15403"/>
                  <a:gd name="connsiteX105" fmla="*/ 130601 w 671267"/>
                  <a:gd name="connsiteY105" fmla="*/ 7702 h 15403"/>
                  <a:gd name="connsiteX106" fmla="*/ 138302 w 671267"/>
                  <a:gd name="connsiteY106" fmla="*/ 15404 h 15403"/>
                  <a:gd name="connsiteX107" fmla="*/ 138302 w 671267"/>
                  <a:gd name="connsiteY107" fmla="*/ 15404 h 15403"/>
                  <a:gd name="connsiteX108" fmla="*/ 107495 w 671267"/>
                  <a:gd name="connsiteY108" fmla="*/ 15404 h 15403"/>
                  <a:gd name="connsiteX109" fmla="*/ 115197 w 671267"/>
                  <a:gd name="connsiteY109" fmla="*/ 7702 h 15403"/>
                  <a:gd name="connsiteX110" fmla="*/ 107495 w 671267"/>
                  <a:gd name="connsiteY110" fmla="*/ 0 h 15403"/>
                  <a:gd name="connsiteX111" fmla="*/ 99793 w 671267"/>
                  <a:gd name="connsiteY111" fmla="*/ 7702 h 15403"/>
                  <a:gd name="connsiteX112" fmla="*/ 107495 w 671267"/>
                  <a:gd name="connsiteY112" fmla="*/ 15404 h 15403"/>
                  <a:gd name="connsiteX113" fmla="*/ 107495 w 671267"/>
                  <a:gd name="connsiteY113" fmla="*/ 15404 h 15403"/>
                  <a:gd name="connsiteX114" fmla="*/ 69536 w 671267"/>
                  <a:gd name="connsiteY114" fmla="*/ 15404 h 15403"/>
                  <a:gd name="connsiteX115" fmla="*/ 77238 w 671267"/>
                  <a:gd name="connsiteY115" fmla="*/ 7702 h 15403"/>
                  <a:gd name="connsiteX116" fmla="*/ 69536 w 671267"/>
                  <a:gd name="connsiteY116" fmla="*/ 0 h 15403"/>
                  <a:gd name="connsiteX117" fmla="*/ 61834 w 671267"/>
                  <a:gd name="connsiteY117" fmla="*/ 7702 h 15403"/>
                  <a:gd name="connsiteX118" fmla="*/ 69536 w 671267"/>
                  <a:gd name="connsiteY118" fmla="*/ 15404 h 15403"/>
                  <a:gd name="connsiteX119" fmla="*/ 69536 w 671267"/>
                  <a:gd name="connsiteY119" fmla="*/ 15404 h 15403"/>
                  <a:gd name="connsiteX120" fmla="*/ 38619 w 671267"/>
                  <a:gd name="connsiteY120" fmla="*/ 15404 h 15403"/>
                  <a:gd name="connsiteX121" fmla="*/ 46321 w 671267"/>
                  <a:gd name="connsiteY121" fmla="*/ 7702 h 15403"/>
                  <a:gd name="connsiteX122" fmla="*/ 38619 w 671267"/>
                  <a:gd name="connsiteY122" fmla="*/ 0 h 15403"/>
                  <a:gd name="connsiteX123" fmla="*/ 30917 w 671267"/>
                  <a:gd name="connsiteY123" fmla="*/ 7702 h 15403"/>
                  <a:gd name="connsiteX124" fmla="*/ 38619 w 671267"/>
                  <a:gd name="connsiteY124" fmla="*/ 15404 h 15403"/>
                  <a:gd name="connsiteX125" fmla="*/ 38619 w 671267"/>
                  <a:gd name="connsiteY125" fmla="*/ 15404 h 15403"/>
                  <a:gd name="connsiteX126" fmla="*/ 7702 w 671267"/>
                  <a:gd name="connsiteY126" fmla="*/ 15404 h 15403"/>
                  <a:gd name="connsiteX127" fmla="*/ 15404 w 671267"/>
                  <a:gd name="connsiteY127" fmla="*/ 7702 h 15403"/>
                  <a:gd name="connsiteX128" fmla="*/ 7702 w 671267"/>
                  <a:gd name="connsiteY128" fmla="*/ 0 h 15403"/>
                  <a:gd name="connsiteX129" fmla="*/ 0 w 671267"/>
                  <a:gd name="connsiteY129" fmla="*/ 7702 h 15403"/>
                  <a:gd name="connsiteX130" fmla="*/ 7702 w 671267"/>
                  <a:gd name="connsiteY130" fmla="*/ 15404 h 15403"/>
                  <a:gd name="connsiteX131" fmla="*/ 7702 w 671267"/>
                  <a:gd name="connsiteY131" fmla="*/ 15404 h 1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671267" h="15403">
                    <a:moveTo>
                      <a:pt x="663565" y="15404"/>
                    </a:moveTo>
                    <a:cubicBezTo>
                      <a:pt x="667857" y="15404"/>
                      <a:pt x="671267" y="11883"/>
                      <a:pt x="671267" y="7702"/>
                    </a:cubicBezTo>
                    <a:cubicBezTo>
                      <a:pt x="671267" y="3411"/>
                      <a:pt x="667857" y="0"/>
                      <a:pt x="663565" y="0"/>
                    </a:cubicBezTo>
                    <a:cubicBezTo>
                      <a:pt x="659275" y="0"/>
                      <a:pt x="655863" y="3521"/>
                      <a:pt x="655863" y="7702"/>
                    </a:cubicBezTo>
                    <a:cubicBezTo>
                      <a:pt x="655863" y="11883"/>
                      <a:pt x="659275" y="15404"/>
                      <a:pt x="663565" y="15404"/>
                    </a:cubicBezTo>
                    <a:lnTo>
                      <a:pt x="663565" y="15404"/>
                    </a:lnTo>
                    <a:close/>
                    <a:moveTo>
                      <a:pt x="632648" y="15404"/>
                    </a:moveTo>
                    <a:cubicBezTo>
                      <a:pt x="636939" y="15404"/>
                      <a:pt x="640350" y="11883"/>
                      <a:pt x="640350" y="7702"/>
                    </a:cubicBezTo>
                    <a:cubicBezTo>
                      <a:pt x="640350" y="3411"/>
                      <a:pt x="636939" y="0"/>
                      <a:pt x="632648" y="0"/>
                    </a:cubicBezTo>
                    <a:cubicBezTo>
                      <a:pt x="628357" y="0"/>
                      <a:pt x="624946" y="3521"/>
                      <a:pt x="624946" y="7702"/>
                    </a:cubicBezTo>
                    <a:cubicBezTo>
                      <a:pt x="624946" y="11883"/>
                      <a:pt x="628357" y="15404"/>
                      <a:pt x="632648" y="15404"/>
                    </a:cubicBezTo>
                    <a:lnTo>
                      <a:pt x="632648" y="15404"/>
                    </a:lnTo>
                    <a:close/>
                    <a:moveTo>
                      <a:pt x="601731" y="15404"/>
                    </a:moveTo>
                    <a:cubicBezTo>
                      <a:pt x="606022" y="15404"/>
                      <a:pt x="609433" y="11883"/>
                      <a:pt x="609433" y="7702"/>
                    </a:cubicBezTo>
                    <a:cubicBezTo>
                      <a:pt x="609433" y="3411"/>
                      <a:pt x="606022" y="0"/>
                      <a:pt x="601731" y="0"/>
                    </a:cubicBezTo>
                    <a:cubicBezTo>
                      <a:pt x="597440" y="0"/>
                      <a:pt x="594029" y="3521"/>
                      <a:pt x="594029" y="7702"/>
                    </a:cubicBezTo>
                    <a:cubicBezTo>
                      <a:pt x="594029" y="11883"/>
                      <a:pt x="597550" y="15404"/>
                      <a:pt x="601731" y="15404"/>
                    </a:cubicBezTo>
                    <a:lnTo>
                      <a:pt x="601731" y="15404"/>
                    </a:lnTo>
                    <a:close/>
                    <a:moveTo>
                      <a:pt x="570814" y="15404"/>
                    </a:moveTo>
                    <a:cubicBezTo>
                      <a:pt x="575105" y="15404"/>
                      <a:pt x="578516" y="11883"/>
                      <a:pt x="578516" y="7702"/>
                    </a:cubicBezTo>
                    <a:cubicBezTo>
                      <a:pt x="578516" y="3411"/>
                      <a:pt x="575105" y="0"/>
                      <a:pt x="570814" y="0"/>
                    </a:cubicBezTo>
                    <a:cubicBezTo>
                      <a:pt x="566523" y="0"/>
                      <a:pt x="563112" y="3521"/>
                      <a:pt x="563112" y="7702"/>
                    </a:cubicBezTo>
                    <a:cubicBezTo>
                      <a:pt x="563222" y="11883"/>
                      <a:pt x="566633" y="15404"/>
                      <a:pt x="570814" y="15404"/>
                    </a:cubicBezTo>
                    <a:lnTo>
                      <a:pt x="570814" y="15404"/>
                    </a:lnTo>
                    <a:close/>
                    <a:moveTo>
                      <a:pt x="540007" y="15404"/>
                    </a:moveTo>
                    <a:cubicBezTo>
                      <a:pt x="544298" y="15404"/>
                      <a:pt x="547709" y="11883"/>
                      <a:pt x="547709" y="7702"/>
                    </a:cubicBezTo>
                    <a:cubicBezTo>
                      <a:pt x="547709" y="3411"/>
                      <a:pt x="544298" y="0"/>
                      <a:pt x="540007" y="0"/>
                    </a:cubicBezTo>
                    <a:cubicBezTo>
                      <a:pt x="535716" y="0"/>
                      <a:pt x="532305" y="3521"/>
                      <a:pt x="532305" y="7702"/>
                    </a:cubicBezTo>
                    <a:cubicBezTo>
                      <a:pt x="532305" y="11883"/>
                      <a:pt x="535716" y="15404"/>
                      <a:pt x="540007" y="15404"/>
                    </a:cubicBezTo>
                    <a:lnTo>
                      <a:pt x="540007" y="15404"/>
                    </a:lnTo>
                    <a:close/>
                    <a:moveTo>
                      <a:pt x="509089" y="15404"/>
                    </a:moveTo>
                    <a:cubicBezTo>
                      <a:pt x="513381" y="15404"/>
                      <a:pt x="516791" y="11883"/>
                      <a:pt x="516791" y="7702"/>
                    </a:cubicBezTo>
                    <a:cubicBezTo>
                      <a:pt x="516791" y="3411"/>
                      <a:pt x="513381" y="0"/>
                      <a:pt x="509089" y="0"/>
                    </a:cubicBezTo>
                    <a:cubicBezTo>
                      <a:pt x="504798" y="0"/>
                      <a:pt x="501388" y="3521"/>
                      <a:pt x="501388" y="7702"/>
                    </a:cubicBezTo>
                    <a:cubicBezTo>
                      <a:pt x="501388" y="11883"/>
                      <a:pt x="504798" y="15404"/>
                      <a:pt x="509089" y="15404"/>
                    </a:cubicBezTo>
                    <a:lnTo>
                      <a:pt x="509089" y="15404"/>
                    </a:lnTo>
                    <a:close/>
                    <a:moveTo>
                      <a:pt x="478172" y="15404"/>
                    </a:moveTo>
                    <a:cubicBezTo>
                      <a:pt x="482463" y="15404"/>
                      <a:pt x="485874" y="11883"/>
                      <a:pt x="485874" y="7702"/>
                    </a:cubicBezTo>
                    <a:cubicBezTo>
                      <a:pt x="485874" y="3411"/>
                      <a:pt x="482463" y="0"/>
                      <a:pt x="478172" y="0"/>
                    </a:cubicBezTo>
                    <a:cubicBezTo>
                      <a:pt x="473881" y="0"/>
                      <a:pt x="470470" y="3521"/>
                      <a:pt x="470470" y="7702"/>
                    </a:cubicBezTo>
                    <a:cubicBezTo>
                      <a:pt x="470470" y="11883"/>
                      <a:pt x="473881" y="15404"/>
                      <a:pt x="478172" y="15404"/>
                    </a:cubicBezTo>
                    <a:lnTo>
                      <a:pt x="478172" y="15404"/>
                    </a:lnTo>
                    <a:close/>
                    <a:moveTo>
                      <a:pt x="447255" y="15404"/>
                    </a:moveTo>
                    <a:cubicBezTo>
                      <a:pt x="451546" y="15404"/>
                      <a:pt x="454957" y="11883"/>
                      <a:pt x="454957" y="7702"/>
                    </a:cubicBezTo>
                    <a:cubicBezTo>
                      <a:pt x="454957" y="3411"/>
                      <a:pt x="451546" y="0"/>
                      <a:pt x="447255" y="0"/>
                    </a:cubicBezTo>
                    <a:cubicBezTo>
                      <a:pt x="442964" y="0"/>
                      <a:pt x="439553" y="3521"/>
                      <a:pt x="439553" y="7702"/>
                    </a:cubicBezTo>
                    <a:cubicBezTo>
                      <a:pt x="439553" y="11883"/>
                      <a:pt x="443074" y="15404"/>
                      <a:pt x="447255" y="15404"/>
                    </a:cubicBezTo>
                    <a:lnTo>
                      <a:pt x="447255" y="15404"/>
                    </a:lnTo>
                    <a:close/>
                    <a:moveTo>
                      <a:pt x="416338" y="15404"/>
                    </a:moveTo>
                    <a:cubicBezTo>
                      <a:pt x="420629" y="15404"/>
                      <a:pt x="424040" y="11883"/>
                      <a:pt x="424040" y="7702"/>
                    </a:cubicBezTo>
                    <a:cubicBezTo>
                      <a:pt x="424040" y="3411"/>
                      <a:pt x="420629" y="0"/>
                      <a:pt x="416338" y="0"/>
                    </a:cubicBezTo>
                    <a:cubicBezTo>
                      <a:pt x="412047" y="0"/>
                      <a:pt x="408636" y="3521"/>
                      <a:pt x="408636" y="7702"/>
                    </a:cubicBezTo>
                    <a:cubicBezTo>
                      <a:pt x="408746" y="11883"/>
                      <a:pt x="412157" y="15404"/>
                      <a:pt x="416338" y="15404"/>
                    </a:cubicBezTo>
                    <a:lnTo>
                      <a:pt x="416338" y="15404"/>
                    </a:lnTo>
                    <a:close/>
                    <a:moveTo>
                      <a:pt x="385531" y="15404"/>
                    </a:moveTo>
                    <a:cubicBezTo>
                      <a:pt x="389821" y="15404"/>
                      <a:pt x="393232" y="11883"/>
                      <a:pt x="393232" y="7702"/>
                    </a:cubicBezTo>
                    <a:cubicBezTo>
                      <a:pt x="393232" y="3411"/>
                      <a:pt x="389821" y="0"/>
                      <a:pt x="385531" y="0"/>
                    </a:cubicBezTo>
                    <a:cubicBezTo>
                      <a:pt x="381240" y="0"/>
                      <a:pt x="377829" y="3521"/>
                      <a:pt x="377829" y="7702"/>
                    </a:cubicBezTo>
                    <a:cubicBezTo>
                      <a:pt x="377829" y="11883"/>
                      <a:pt x="381240" y="15404"/>
                      <a:pt x="385531" y="15404"/>
                    </a:cubicBezTo>
                    <a:lnTo>
                      <a:pt x="385531" y="15404"/>
                    </a:lnTo>
                    <a:close/>
                    <a:moveTo>
                      <a:pt x="354614" y="15404"/>
                    </a:moveTo>
                    <a:cubicBezTo>
                      <a:pt x="358904" y="15404"/>
                      <a:pt x="362315" y="11883"/>
                      <a:pt x="362315" y="7702"/>
                    </a:cubicBezTo>
                    <a:cubicBezTo>
                      <a:pt x="362315" y="3411"/>
                      <a:pt x="358904" y="0"/>
                      <a:pt x="354614" y="0"/>
                    </a:cubicBezTo>
                    <a:cubicBezTo>
                      <a:pt x="350322" y="0"/>
                      <a:pt x="346912" y="3521"/>
                      <a:pt x="346912" y="7702"/>
                    </a:cubicBezTo>
                    <a:cubicBezTo>
                      <a:pt x="346912" y="11883"/>
                      <a:pt x="350322" y="15404"/>
                      <a:pt x="354614" y="15404"/>
                    </a:cubicBezTo>
                    <a:lnTo>
                      <a:pt x="354614" y="15404"/>
                    </a:lnTo>
                    <a:close/>
                    <a:moveTo>
                      <a:pt x="323696" y="15404"/>
                    </a:moveTo>
                    <a:cubicBezTo>
                      <a:pt x="327987" y="15404"/>
                      <a:pt x="331398" y="11883"/>
                      <a:pt x="331398" y="7702"/>
                    </a:cubicBezTo>
                    <a:cubicBezTo>
                      <a:pt x="331398" y="3411"/>
                      <a:pt x="327987" y="0"/>
                      <a:pt x="323696" y="0"/>
                    </a:cubicBezTo>
                    <a:cubicBezTo>
                      <a:pt x="319405" y="0"/>
                      <a:pt x="315994" y="3521"/>
                      <a:pt x="315994" y="7702"/>
                    </a:cubicBezTo>
                    <a:cubicBezTo>
                      <a:pt x="315994" y="11883"/>
                      <a:pt x="319515" y="15404"/>
                      <a:pt x="323696" y="15404"/>
                    </a:cubicBezTo>
                    <a:lnTo>
                      <a:pt x="323696" y="15404"/>
                    </a:lnTo>
                    <a:close/>
                    <a:moveTo>
                      <a:pt x="292778" y="15404"/>
                    </a:moveTo>
                    <a:cubicBezTo>
                      <a:pt x="297070" y="15404"/>
                      <a:pt x="300480" y="11883"/>
                      <a:pt x="300480" y="7702"/>
                    </a:cubicBezTo>
                    <a:cubicBezTo>
                      <a:pt x="300480" y="3411"/>
                      <a:pt x="297070" y="0"/>
                      <a:pt x="292778" y="0"/>
                    </a:cubicBezTo>
                    <a:cubicBezTo>
                      <a:pt x="288488" y="0"/>
                      <a:pt x="285077" y="3521"/>
                      <a:pt x="285077" y="7702"/>
                    </a:cubicBezTo>
                    <a:cubicBezTo>
                      <a:pt x="285077" y="11883"/>
                      <a:pt x="288598" y="15404"/>
                      <a:pt x="292778" y="15404"/>
                    </a:cubicBezTo>
                    <a:lnTo>
                      <a:pt x="292778" y="15404"/>
                    </a:lnTo>
                    <a:close/>
                    <a:moveTo>
                      <a:pt x="261861" y="15404"/>
                    </a:moveTo>
                    <a:cubicBezTo>
                      <a:pt x="266152" y="15404"/>
                      <a:pt x="269563" y="11883"/>
                      <a:pt x="269563" y="7702"/>
                    </a:cubicBezTo>
                    <a:cubicBezTo>
                      <a:pt x="269563" y="3411"/>
                      <a:pt x="266152" y="0"/>
                      <a:pt x="261861" y="0"/>
                    </a:cubicBezTo>
                    <a:cubicBezTo>
                      <a:pt x="257571" y="0"/>
                      <a:pt x="254160" y="3521"/>
                      <a:pt x="254160" y="7702"/>
                    </a:cubicBezTo>
                    <a:cubicBezTo>
                      <a:pt x="254269" y="11883"/>
                      <a:pt x="257681" y="15404"/>
                      <a:pt x="261861" y="15404"/>
                    </a:cubicBezTo>
                    <a:lnTo>
                      <a:pt x="261861" y="15404"/>
                    </a:lnTo>
                    <a:close/>
                    <a:moveTo>
                      <a:pt x="231054" y="15404"/>
                    </a:moveTo>
                    <a:cubicBezTo>
                      <a:pt x="235345" y="15404"/>
                      <a:pt x="238756" y="11883"/>
                      <a:pt x="238756" y="7702"/>
                    </a:cubicBezTo>
                    <a:cubicBezTo>
                      <a:pt x="238756" y="3411"/>
                      <a:pt x="235345" y="0"/>
                      <a:pt x="231054" y="0"/>
                    </a:cubicBezTo>
                    <a:cubicBezTo>
                      <a:pt x="226763" y="0"/>
                      <a:pt x="223352" y="3521"/>
                      <a:pt x="223352" y="7702"/>
                    </a:cubicBezTo>
                    <a:cubicBezTo>
                      <a:pt x="223352" y="11883"/>
                      <a:pt x="226763" y="15404"/>
                      <a:pt x="231054" y="15404"/>
                    </a:cubicBezTo>
                    <a:lnTo>
                      <a:pt x="231054" y="15404"/>
                    </a:lnTo>
                    <a:close/>
                    <a:moveTo>
                      <a:pt x="200137" y="15404"/>
                    </a:moveTo>
                    <a:cubicBezTo>
                      <a:pt x="204428" y="15404"/>
                      <a:pt x="207839" y="11883"/>
                      <a:pt x="207839" y="7702"/>
                    </a:cubicBezTo>
                    <a:cubicBezTo>
                      <a:pt x="207839" y="3411"/>
                      <a:pt x="204428" y="0"/>
                      <a:pt x="200137" y="0"/>
                    </a:cubicBezTo>
                    <a:cubicBezTo>
                      <a:pt x="195846" y="0"/>
                      <a:pt x="192435" y="3521"/>
                      <a:pt x="192435" y="7702"/>
                    </a:cubicBezTo>
                    <a:cubicBezTo>
                      <a:pt x="192435" y="11883"/>
                      <a:pt x="195846" y="15404"/>
                      <a:pt x="200137" y="15404"/>
                    </a:cubicBezTo>
                    <a:lnTo>
                      <a:pt x="200137" y="15404"/>
                    </a:lnTo>
                    <a:close/>
                    <a:moveTo>
                      <a:pt x="169220" y="15404"/>
                    </a:moveTo>
                    <a:cubicBezTo>
                      <a:pt x="173511" y="15404"/>
                      <a:pt x="176922" y="11883"/>
                      <a:pt x="176922" y="7702"/>
                    </a:cubicBezTo>
                    <a:cubicBezTo>
                      <a:pt x="176922" y="3411"/>
                      <a:pt x="173511" y="0"/>
                      <a:pt x="169220" y="0"/>
                    </a:cubicBezTo>
                    <a:cubicBezTo>
                      <a:pt x="164929" y="0"/>
                      <a:pt x="161518" y="3521"/>
                      <a:pt x="161518" y="7702"/>
                    </a:cubicBezTo>
                    <a:cubicBezTo>
                      <a:pt x="161518" y="11883"/>
                      <a:pt x="165039" y="15404"/>
                      <a:pt x="169220" y="15404"/>
                    </a:cubicBezTo>
                    <a:lnTo>
                      <a:pt x="169220" y="15404"/>
                    </a:lnTo>
                    <a:close/>
                    <a:moveTo>
                      <a:pt x="138302" y="15404"/>
                    </a:moveTo>
                    <a:cubicBezTo>
                      <a:pt x="142594" y="15404"/>
                      <a:pt x="146004" y="11883"/>
                      <a:pt x="146004" y="7702"/>
                    </a:cubicBezTo>
                    <a:cubicBezTo>
                      <a:pt x="146004" y="3411"/>
                      <a:pt x="142594" y="0"/>
                      <a:pt x="138302" y="0"/>
                    </a:cubicBezTo>
                    <a:cubicBezTo>
                      <a:pt x="134011" y="0"/>
                      <a:pt x="130601" y="3521"/>
                      <a:pt x="130601" y="7702"/>
                    </a:cubicBezTo>
                    <a:cubicBezTo>
                      <a:pt x="130711" y="11883"/>
                      <a:pt x="134121" y="15404"/>
                      <a:pt x="138302" y="15404"/>
                    </a:cubicBezTo>
                    <a:lnTo>
                      <a:pt x="138302" y="15404"/>
                    </a:lnTo>
                    <a:close/>
                    <a:moveTo>
                      <a:pt x="107495" y="15404"/>
                    </a:moveTo>
                    <a:cubicBezTo>
                      <a:pt x="111787" y="15404"/>
                      <a:pt x="115197" y="11883"/>
                      <a:pt x="115197" y="7702"/>
                    </a:cubicBezTo>
                    <a:cubicBezTo>
                      <a:pt x="115197" y="3411"/>
                      <a:pt x="111787" y="0"/>
                      <a:pt x="107495" y="0"/>
                    </a:cubicBezTo>
                    <a:cubicBezTo>
                      <a:pt x="103204" y="0"/>
                      <a:pt x="99793" y="3521"/>
                      <a:pt x="99793" y="7702"/>
                    </a:cubicBezTo>
                    <a:cubicBezTo>
                      <a:pt x="99793" y="11883"/>
                      <a:pt x="103204" y="15404"/>
                      <a:pt x="107495" y="15404"/>
                    </a:cubicBezTo>
                    <a:lnTo>
                      <a:pt x="107495" y="15404"/>
                    </a:lnTo>
                    <a:close/>
                    <a:moveTo>
                      <a:pt x="69536" y="15404"/>
                    </a:moveTo>
                    <a:cubicBezTo>
                      <a:pt x="73828" y="15404"/>
                      <a:pt x="77238" y="11883"/>
                      <a:pt x="77238" y="7702"/>
                    </a:cubicBezTo>
                    <a:cubicBezTo>
                      <a:pt x="77238" y="3411"/>
                      <a:pt x="73828" y="0"/>
                      <a:pt x="69536" y="0"/>
                    </a:cubicBezTo>
                    <a:cubicBezTo>
                      <a:pt x="65245" y="0"/>
                      <a:pt x="61834" y="3521"/>
                      <a:pt x="61834" y="7702"/>
                    </a:cubicBezTo>
                    <a:cubicBezTo>
                      <a:pt x="61834" y="11883"/>
                      <a:pt x="65245" y="15404"/>
                      <a:pt x="69536" y="15404"/>
                    </a:cubicBezTo>
                    <a:lnTo>
                      <a:pt x="69536" y="15404"/>
                    </a:lnTo>
                    <a:close/>
                    <a:moveTo>
                      <a:pt x="38619" y="15404"/>
                    </a:moveTo>
                    <a:cubicBezTo>
                      <a:pt x="42910" y="15404"/>
                      <a:pt x="46321" y="11883"/>
                      <a:pt x="46321" y="7702"/>
                    </a:cubicBezTo>
                    <a:cubicBezTo>
                      <a:pt x="46321" y="3411"/>
                      <a:pt x="42910" y="0"/>
                      <a:pt x="38619" y="0"/>
                    </a:cubicBezTo>
                    <a:cubicBezTo>
                      <a:pt x="34328" y="0"/>
                      <a:pt x="30917" y="3521"/>
                      <a:pt x="30917" y="7702"/>
                    </a:cubicBezTo>
                    <a:cubicBezTo>
                      <a:pt x="30917" y="11883"/>
                      <a:pt x="34438" y="15404"/>
                      <a:pt x="38619" y="15404"/>
                    </a:cubicBezTo>
                    <a:lnTo>
                      <a:pt x="38619" y="15404"/>
                    </a:lnTo>
                    <a:close/>
                    <a:moveTo>
                      <a:pt x="7702" y="15404"/>
                    </a:moveTo>
                    <a:cubicBezTo>
                      <a:pt x="11993" y="15404"/>
                      <a:pt x="15404" y="11883"/>
                      <a:pt x="15404" y="7702"/>
                    </a:cubicBezTo>
                    <a:cubicBezTo>
                      <a:pt x="15404" y="3411"/>
                      <a:pt x="11993" y="0"/>
                      <a:pt x="7702" y="0"/>
                    </a:cubicBezTo>
                    <a:cubicBezTo>
                      <a:pt x="3411" y="0"/>
                      <a:pt x="0" y="3521"/>
                      <a:pt x="0" y="7702"/>
                    </a:cubicBezTo>
                    <a:cubicBezTo>
                      <a:pt x="110" y="11883"/>
                      <a:pt x="3521" y="15404"/>
                      <a:pt x="7702" y="15404"/>
                    </a:cubicBezTo>
                    <a:lnTo>
                      <a:pt x="7702" y="1540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aphic 3">
              <a:extLst>
                <a:ext uri="{FF2B5EF4-FFF2-40B4-BE49-F238E27FC236}">
                  <a16:creationId xmlns:a16="http://schemas.microsoft.com/office/drawing/2014/main" id="{A7F2F577-99AB-6368-FA3C-68ABD181834D}"/>
                </a:ext>
              </a:extLst>
            </p:cNvPr>
            <p:cNvGrpSpPr/>
            <p:nvPr/>
          </p:nvGrpSpPr>
          <p:grpSpPr>
            <a:xfrm>
              <a:off x="1785740" y="637534"/>
              <a:ext cx="15403" cy="3632172"/>
              <a:chOff x="1785740" y="637534"/>
              <a:chExt cx="15403" cy="3632172"/>
            </a:xfrm>
            <a:solidFill>
              <a:srgbClr val="F0C421"/>
            </a:solidFill>
          </p:grpSpPr>
          <p:grpSp>
            <p:nvGrpSpPr>
              <p:cNvPr id="168" name="Graphic 3">
                <a:extLst>
                  <a:ext uri="{FF2B5EF4-FFF2-40B4-BE49-F238E27FC236}">
                    <a16:creationId xmlns:a16="http://schemas.microsoft.com/office/drawing/2014/main" id="{5CCFD0AD-06C1-8B8A-43F8-CCE73DE367E6}"/>
                  </a:ext>
                </a:extLst>
              </p:cNvPr>
              <p:cNvGrpSpPr/>
              <p:nvPr/>
            </p:nvGrpSpPr>
            <p:grpSpPr>
              <a:xfrm>
                <a:off x="1785740" y="637534"/>
                <a:ext cx="15403" cy="2786734"/>
                <a:chOff x="1785740" y="637534"/>
                <a:chExt cx="15403" cy="2786734"/>
              </a:xfrm>
              <a:solidFill>
                <a:srgbClr val="F0C421"/>
              </a:solidFill>
            </p:grpSpPr>
            <p:sp>
              <p:nvSpPr>
                <p:cNvPr id="170" name="Freeform: Shape 169">
                  <a:extLst>
                    <a:ext uri="{FF2B5EF4-FFF2-40B4-BE49-F238E27FC236}">
                      <a16:creationId xmlns:a16="http://schemas.microsoft.com/office/drawing/2014/main" id="{3EE87205-6F0B-59E0-359C-626373FD2ADA}"/>
                    </a:ext>
                  </a:extLst>
                </p:cNvPr>
                <p:cNvSpPr/>
                <p:nvPr/>
              </p:nvSpPr>
              <p:spPr>
                <a:xfrm>
                  <a:off x="1785740" y="637534"/>
                  <a:ext cx="15403" cy="1386216"/>
                </a:xfrm>
                <a:custGeom>
                  <a:avLst/>
                  <a:gdLst>
                    <a:gd name="connsiteX0" fmla="*/ 0 w 15403"/>
                    <a:gd name="connsiteY0" fmla="*/ 1378515 h 1386216"/>
                    <a:gd name="connsiteX1" fmla="*/ 7702 w 15403"/>
                    <a:gd name="connsiteY1" fmla="*/ 1386217 h 1386216"/>
                    <a:gd name="connsiteX2" fmla="*/ 15404 w 15403"/>
                    <a:gd name="connsiteY2" fmla="*/ 1378515 h 1386216"/>
                    <a:gd name="connsiteX3" fmla="*/ 7702 w 15403"/>
                    <a:gd name="connsiteY3" fmla="*/ 1370814 h 1386216"/>
                    <a:gd name="connsiteX4" fmla="*/ 0 w 15403"/>
                    <a:gd name="connsiteY4" fmla="*/ 1378515 h 1386216"/>
                    <a:gd name="connsiteX5" fmla="*/ 0 w 15403"/>
                    <a:gd name="connsiteY5" fmla="*/ 1378515 h 1386216"/>
                    <a:gd name="connsiteX6" fmla="*/ 0 w 15403"/>
                    <a:gd name="connsiteY6" fmla="*/ 1347378 h 1386216"/>
                    <a:gd name="connsiteX7" fmla="*/ 7702 w 15403"/>
                    <a:gd name="connsiteY7" fmla="*/ 1355080 h 1386216"/>
                    <a:gd name="connsiteX8" fmla="*/ 15404 w 15403"/>
                    <a:gd name="connsiteY8" fmla="*/ 1347378 h 1386216"/>
                    <a:gd name="connsiteX9" fmla="*/ 7702 w 15403"/>
                    <a:gd name="connsiteY9" fmla="*/ 1339676 h 1386216"/>
                    <a:gd name="connsiteX10" fmla="*/ 0 w 15403"/>
                    <a:gd name="connsiteY10" fmla="*/ 1347378 h 1386216"/>
                    <a:gd name="connsiteX11" fmla="*/ 0 w 15403"/>
                    <a:gd name="connsiteY11" fmla="*/ 1347378 h 1386216"/>
                    <a:gd name="connsiteX12" fmla="*/ 0 w 15403"/>
                    <a:gd name="connsiteY12" fmla="*/ 1316241 h 1386216"/>
                    <a:gd name="connsiteX13" fmla="*/ 7702 w 15403"/>
                    <a:gd name="connsiteY13" fmla="*/ 1323942 h 1386216"/>
                    <a:gd name="connsiteX14" fmla="*/ 15404 w 15403"/>
                    <a:gd name="connsiteY14" fmla="*/ 1316241 h 1386216"/>
                    <a:gd name="connsiteX15" fmla="*/ 7702 w 15403"/>
                    <a:gd name="connsiteY15" fmla="*/ 1308539 h 1386216"/>
                    <a:gd name="connsiteX16" fmla="*/ 0 w 15403"/>
                    <a:gd name="connsiteY16" fmla="*/ 1316241 h 1386216"/>
                    <a:gd name="connsiteX17" fmla="*/ 0 w 15403"/>
                    <a:gd name="connsiteY17" fmla="*/ 1316241 h 1386216"/>
                    <a:gd name="connsiteX18" fmla="*/ 0 w 15403"/>
                    <a:gd name="connsiteY18" fmla="*/ 1285103 h 1386216"/>
                    <a:gd name="connsiteX19" fmla="*/ 7702 w 15403"/>
                    <a:gd name="connsiteY19" fmla="*/ 1292805 h 1386216"/>
                    <a:gd name="connsiteX20" fmla="*/ 15404 w 15403"/>
                    <a:gd name="connsiteY20" fmla="*/ 1285103 h 1386216"/>
                    <a:gd name="connsiteX21" fmla="*/ 7702 w 15403"/>
                    <a:gd name="connsiteY21" fmla="*/ 1277402 h 1386216"/>
                    <a:gd name="connsiteX22" fmla="*/ 0 w 15403"/>
                    <a:gd name="connsiteY22" fmla="*/ 1285103 h 1386216"/>
                    <a:gd name="connsiteX23" fmla="*/ 0 w 15403"/>
                    <a:gd name="connsiteY23" fmla="*/ 1285103 h 1386216"/>
                    <a:gd name="connsiteX24" fmla="*/ 0 w 15403"/>
                    <a:gd name="connsiteY24" fmla="*/ 1253966 h 1386216"/>
                    <a:gd name="connsiteX25" fmla="*/ 7702 w 15403"/>
                    <a:gd name="connsiteY25" fmla="*/ 1261668 h 1386216"/>
                    <a:gd name="connsiteX26" fmla="*/ 15404 w 15403"/>
                    <a:gd name="connsiteY26" fmla="*/ 1253966 h 1386216"/>
                    <a:gd name="connsiteX27" fmla="*/ 7702 w 15403"/>
                    <a:gd name="connsiteY27" fmla="*/ 1246264 h 1386216"/>
                    <a:gd name="connsiteX28" fmla="*/ 0 w 15403"/>
                    <a:gd name="connsiteY28" fmla="*/ 1253966 h 1386216"/>
                    <a:gd name="connsiteX29" fmla="*/ 0 w 15403"/>
                    <a:gd name="connsiteY29" fmla="*/ 1253966 h 1386216"/>
                    <a:gd name="connsiteX30" fmla="*/ 0 w 15403"/>
                    <a:gd name="connsiteY30" fmla="*/ 1222829 h 1386216"/>
                    <a:gd name="connsiteX31" fmla="*/ 7702 w 15403"/>
                    <a:gd name="connsiteY31" fmla="*/ 1230531 h 1386216"/>
                    <a:gd name="connsiteX32" fmla="*/ 15404 w 15403"/>
                    <a:gd name="connsiteY32" fmla="*/ 1222829 h 1386216"/>
                    <a:gd name="connsiteX33" fmla="*/ 7702 w 15403"/>
                    <a:gd name="connsiteY33" fmla="*/ 1215127 h 1386216"/>
                    <a:gd name="connsiteX34" fmla="*/ 0 w 15403"/>
                    <a:gd name="connsiteY34" fmla="*/ 1222829 h 1386216"/>
                    <a:gd name="connsiteX35" fmla="*/ 0 w 15403"/>
                    <a:gd name="connsiteY35" fmla="*/ 1222829 h 1386216"/>
                    <a:gd name="connsiteX36" fmla="*/ 0 w 15403"/>
                    <a:gd name="connsiteY36" fmla="*/ 1191581 h 1386216"/>
                    <a:gd name="connsiteX37" fmla="*/ 7702 w 15403"/>
                    <a:gd name="connsiteY37" fmla="*/ 1199283 h 1386216"/>
                    <a:gd name="connsiteX38" fmla="*/ 15404 w 15403"/>
                    <a:gd name="connsiteY38" fmla="*/ 1191581 h 1386216"/>
                    <a:gd name="connsiteX39" fmla="*/ 7702 w 15403"/>
                    <a:gd name="connsiteY39" fmla="*/ 1183880 h 1386216"/>
                    <a:gd name="connsiteX40" fmla="*/ 0 w 15403"/>
                    <a:gd name="connsiteY40" fmla="*/ 1191581 h 1386216"/>
                    <a:gd name="connsiteX41" fmla="*/ 0 w 15403"/>
                    <a:gd name="connsiteY41" fmla="*/ 1191581 h 1386216"/>
                    <a:gd name="connsiteX42" fmla="*/ 0 w 15403"/>
                    <a:gd name="connsiteY42" fmla="*/ 1160444 h 1386216"/>
                    <a:gd name="connsiteX43" fmla="*/ 7702 w 15403"/>
                    <a:gd name="connsiteY43" fmla="*/ 1168146 h 1386216"/>
                    <a:gd name="connsiteX44" fmla="*/ 15404 w 15403"/>
                    <a:gd name="connsiteY44" fmla="*/ 1160444 h 1386216"/>
                    <a:gd name="connsiteX45" fmla="*/ 7702 w 15403"/>
                    <a:gd name="connsiteY45" fmla="*/ 1152742 h 1386216"/>
                    <a:gd name="connsiteX46" fmla="*/ 0 w 15403"/>
                    <a:gd name="connsiteY46" fmla="*/ 1160444 h 1386216"/>
                    <a:gd name="connsiteX47" fmla="*/ 0 w 15403"/>
                    <a:gd name="connsiteY47" fmla="*/ 1160444 h 1386216"/>
                    <a:gd name="connsiteX48" fmla="*/ 0 w 15403"/>
                    <a:gd name="connsiteY48" fmla="*/ 1129307 h 1386216"/>
                    <a:gd name="connsiteX49" fmla="*/ 7702 w 15403"/>
                    <a:gd name="connsiteY49" fmla="*/ 1137009 h 1386216"/>
                    <a:gd name="connsiteX50" fmla="*/ 15404 w 15403"/>
                    <a:gd name="connsiteY50" fmla="*/ 1129307 h 1386216"/>
                    <a:gd name="connsiteX51" fmla="*/ 7702 w 15403"/>
                    <a:gd name="connsiteY51" fmla="*/ 1121605 h 1386216"/>
                    <a:gd name="connsiteX52" fmla="*/ 0 w 15403"/>
                    <a:gd name="connsiteY52" fmla="*/ 1129307 h 1386216"/>
                    <a:gd name="connsiteX53" fmla="*/ 0 w 15403"/>
                    <a:gd name="connsiteY53" fmla="*/ 1129307 h 1386216"/>
                    <a:gd name="connsiteX54" fmla="*/ 0 w 15403"/>
                    <a:gd name="connsiteY54" fmla="*/ 1098170 h 1386216"/>
                    <a:gd name="connsiteX55" fmla="*/ 7702 w 15403"/>
                    <a:gd name="connsiteY55" fmla="*/ 1105871 h 1386216"/>
                    <a:gd name="connsiteX56" fmla="*/ 15404 w 15403"/>
                    <a:gd name="connsiteY56" fmla="*/ 1098170 h 1386216"/>
                    <a:gd name="connsiteX57" fmla="*/ 7702 w 15403"/>
                    <a:gd name="connsiteY57" fmla="*/ 1090468 h 1386216"/>
                    <a:gd name="connsiteX58" fmla="*/ 0 w 15403"/>
                    <a:gd name="connsiteY58" fmla="*/ 1098170 h 1386216"/>
                    <a:gd name="connsiteX59" fmla="*/ 0 w 15403"/>
                    <a:gd name="connsiteY59" fmla="*/ 1098170 h 1386216"/>
                    <a:gd name="connsiteX60" fmla="*/ 0 w 15403"/>
                    <a:gd name="connsiteY60" fmla="*/ 1067032 h 1386216"/>
                    <a:gd name="connsiteX61" fmla="*/ 7702 w 15403"/>
                    <a:gd name="connsiteY61" fmla="*/ 1074734 h 1386216"/>
                    <a:gd name="connsiteX62" fmla="*/ 15404 w 15403"/>
                    <a:gd name="connsiteY62" fmla="*/ 1067032 h 1386216"/>
                    <a:gd name="connsiteX63" fmla="*/ 7702 w 15403"/>
                    <a:gd name="connsiteY63" fmla="*/ 1059331 h 1386216"/>
                    <a:gd name="connsiteX64" fmla="*/ 0 w 15403"/>
                    <a:gd name="connsiteY64" fmla="*/ 1067032 h 1386216"/>
                    <a:gd name="connsiteX65" fmla="*/ 0 w 15403"/>
                    <a:gd name="connsiteY65" fmla="*/ 1067032 h 1386216"/>
                    <a:gd name="connsiteX66" fmla="*/ 0 w 15403"/>
                    <a:gd name="connsiteY66" fmla="*/ 1035785 h 1386216"/>
                    <a:gd name="connsiteX67" fmla="*/ 7702 w 15403"/>
                    <a:gd name="connsiteY67" fmla="*/ 1043487 h 1386216"/>
                    <a:gd name="connsiteX68" fmla="*/ 15404 w 15403"/>
                    <a:gd name="connsiteY68" fmla="*/ 1035785 h 1386216"/>
                    <a:gd name="connsiteX69" fmla="*/ 7702 w 15403"/>
                    <a:gd name="connsiteY69" fmla="*/ 1028083 h 1386216"/>
                    <a:gd name="connsiteX70" fmla="*/ 0 w 15403"/>
                    <a:gd name="connsiteY70" fmla="*/ 1035785 h 1386216"/>
                    <a:gd name="connsiteX71" fmla="*/ 0 w 15403"/>
                    <a:gd name="connsiteY71" fmla="*/ 1035785 h 1386216"/>
                    <a:gd name="connsiteX72" fmla="*/ 0 w 15403"/>
                    <a:gd name="connsiteY72" fmla="*/ 1004648 h 1386216"/>
                    <a:gd name="connsiteX73" fmla="*/ 7702 w 15403"/>
                    <a:gd name="connsiteY73" fmla="*/ 1012350 h 1386216"/>
                    <a:gd name="connsiteX74" fmla="*/ 15404 w 15403"/>
                    <a:gd name="connsiteY74" fmla="*/ 1004648 h 1386216"/>
                    <a:gd name="connsiteX75" fmla="*/ 7702 w 15403"/>
                    <a:gd name="connsiteY75" fmla="*/ 996946 h 1386216"/>
                    <a:gd name="connsiteX76" fmla="*/ 0 w 15403"/>
                    <a:gd name="connsiteY76" fmla="*/ 1004648 h 1386216"/>
                    <a:gd name="connsiteX77" fmla="*/ 0 w 15403"/>
                    <a:gd name="connsiteY77" fmla="*/ 1004648 h 1386216"/>
                    <a:gd name="connsiteX78" fmla="*/ 0 w 15403"/>
                    <a:gd name="connsiteY78" fmla="*/ 973510 h 1386216"/>
                    <a:gd name="connsiteX79" fmla="*/ 7702 w 15403"/>
                    <a:gd name="connsiteY79" fmla="*/ 981212 h 1386216"/>
                    <a:gd name="connsiteX80" fmla="*/ 15404 w 15403"/>
                    <a:gd name="connsiteY80" fmla="*/ 973510 h 1386216"/>
                    <a:gd name="connsiteX81" fmla="*/ 7702 w 15403"/>
                    <a:gd name="connsiteY81" fmla="*/ 965809 h 1386216"/>
                    <a:gd name="connsiteX82" fmla="*/ 0 w 15403"/>
                    <a:gd name="connsiteY82" fmla="*/ 973510 h 1386216"/>
                    <a:gd name="connsiteX83" fmla="*/ 0 w 15403"/>
                    <a:gd name="connsiteY83" fmla="*/ 973510 h 1386216"/>
                    <a:gd name="connsiteX84" fmla="*/ 0 w 15403"/>
                    <a:gd name="connsiteY84" fmla="*/ 942373 h 1386216"/>
                    <a:gd name="connsiteX85" fmla="*/ 7702 w 15403"/>
                    <a:gd name="connsiteY85" fmla="*/ 950075 h 1386216"/>
                    <a:gd name="connsiteX86" fmla="*/ 15404 w 15403"/>
                    <a:gd name="connsiteY86" fmla="*/ 942373 h 1386216"/>
                    <a:gd name="connsiteX87" fmla="*/ 7702 w 15403"/>
                    <a:gd name="connsiteY87" fmla="*/ 934671 h 1386216"/>
                    <a:gd name="connsiteX88" fmla="*/ 0 w 15403"/>
                    <a:gd name="connsiteY88" fmla="*/ 942373 h 1386216"/>
                    <a:gd name="connsiteX89" fmla="*/ 0 w 15403"/>
                    <a:gd name="connsiteY89" fmla="*/ 942373 h 1386216"/>
                    <a:gd name="connsiteX90" fmla="*/ 0 w 15403"/>
                    <a:gd name="connsiteY90" fmla="*/ 911236 h 1386216"/>
                    <a:gd name="connsiteX91" fmla="*/ 7702 w 15403"/>
                    <a:gd name="connsiteY91" fmla="*/ 918938 h 1386216"/>
                    <a:gd name="connsiteX92" fmla="*/ 15404 w 15403"/>
                    <a:gd name="connsiteY92" fmla="*/ 911236 h 1386216"/>
                    <a:gd name="connsiteX93" fmla="*/ 7702 w 15403"/>
                    <a:gd name="connsiteY93" fmla="*/ 903534 h 1386216"/>
                    <a:gd name="connsiteX94" fmla="*/ 0 w 15403"/>
                    <a:gd name="connsiteY94" fmla="*/ 911236 h 1386216"/>
                    <a:gd name="connsiteX95" fmla="*/ 0 w 15403"/>
                    <a:gd name="connsiteY95" fmla="*/ 911236 h 1386216"/>
                    <a:gd name="connsiteX96" fmla="*/ 0 w 15403"/>
                    <a:gd name="connsiteY96" fmla="*/ 880099 h 1386216"/>
                    <a:gd name="connsiteX97" fmla="*/ 7702 w 15403"/>
                    <a:gd name="connsiteY97" fmla="*/ 887800 h 1386216"/>
                    <a:gd name="connsiteX98" fmla="*/ 15404 w 15403"/>
                    <a:gd name="connsiteY98" fmla="*/ 880099 h 1386216"/>
                    <a:gd name="connsiteX99" fmla="*/ 7702 w 15403"/>
                    <a:gd name="connsiteY99" fmla="*/ 872397 h 1386216"/>
                    <a:gd name="connsiteX100" fmla="*/ 0 w 15403"/>
                    <a:gd name="connsiteY100" fmla="*/ 880099 h 1386216"/>
                    <a:gd name="connsiteX101" fmla="*/ 0 w 15403"/>
                    <a:gd name="connsiteY101" fmla="*/ 880099 h 1386216"/>
                    <a:gd name="connsiteX102" fmla="*/ 0 w 15403"/>
                    <a:gd name="connsiteY102" fmla="*/ 848851 h 1386216"/>
                    <a:gd name="connsiteX103" fmla="*/ 7702 w 15403"/>
                    <a:gd name="connsiteY103" fmla="*/ 856553 h 1386216"/>
                    <a:gd name="connsiteX104" fmla="*/ 15404 w 15403"/>
                    <a:gd name="connsiteY104" fmla="*/ 848851 h 1386216"/>
                    <a:gd name="connsiteX105" fmla="*/ 7702 w 15403"/>
                    <a:gd name="connsiteY105" fmla="*/ 841149 h 1386216"/>
                    <a:gd name="connsiteX106" fmla="*/ 0 w 15403"/>
                    <a:gd name="connsiteY106" fmla="*/ 848851 h 1386216"/>
                    <a:gd name="connsiteX107" fmla="*/ 0 w 15403"/>
                    <a:gd name="connsiteY107" fmla="*/ 848851 h 1386216"/>
                    <a:gd name="connsiteX108" fmla="*/ 0 w 15403"/>
                    <a:gd name="connsiteY108" fmla="*/ 817714 h 1386216"/>
                    <a:gd name="connsiteX109" fmla="*/ 7702 w 15403"/>
                    <a:gd name="connsiteY109" fmla="*/ 825416 h 1386216"/>
                    <a:gd name="connsiteX110" fmla="*/ 15404 w 15403"/>
                    <a:gd name="connsiteY110" fmla="*/ 817714 h 1386216"/>
                    <a:gd name="connsiteX111" fmla="*/ 7702 w 15403"/>
                    <a:gd name="connsiteY111" fmla="*/ 810012 h 1386216"/>
                    <a:gd name="connsiteX112" fmla="*/ 0 w 15403"/>
                    <a:gd name="connsiteY112" fmla="*/ 817714 h 1386216"/>
                    <a:gd name="connsiteX113" fmla="*/ 0 w 15403"/>
                    <a:gd name="connsiteY113" fmla="*/ 817714 h 1386216"/>
                    <a:gd name="connsiteX114" fmla="*/ 0 w 15403"/>
                    <a:gd name="connsiteY114" fmla="*/ 786577 h 1386216"/>
                    <a:gd name="connsiteX115" fmla="*/ 7702 w 15403"/>
                    <a:gd name="connsiteY115" fmla="*/ 794279 h 1386216"/>
                    <a:gd name="connsiteX116" fmla="*/ 15404 w 15403"/>
                    <a:gd name="connsiteY116" fmla="*/ 786577 h 1386216"/>
                    <a:gd name="connsiteX117" fmla="*/ 7702 w 15403"/>
                    <a:gd name="connsiteY117" fmla="*/ 778875 h 1386216"/>
                    <a:gd name="connsiteX118" fmla="*/ 0 w 15403"/>
                    <a:gd name="connsiteY118" fmla="*/ 786577 h 1386216"/>
                    <a:gd name="connsiteX119" fmla="*/ 0 w 15403"/>
                    <a:gd name="connsiteY119" fmla="*/ 786577 h 1386216"/>
                    <a:gd name="connsiteX120" fmla="*/ 0 w 15403"/>
                    <a:gd name="connsiteY120" fmla="*/ 755439 h 1386216"/>
                    <a:gd name="connsiteX121" fmla="*/ 7702 w 15403"/>
                    <a:gd name="connsiteY121" fmla="*/ 763141 h 1386216"/>
                    <a:gd name="connsiteX122" fmla="*/ 15404 w 15403"/>
                    <a:gd name="connsiteY122" fmla="*/ 755439 h 1386216"/>
                    <a:gd name="connsiteX123" fmla="*/ 7702 w 15403"/>
                    <a:gd name="connsiteY123" fmla="*/ 747738 h 1386216"/>
                    <a:gd name="connsiteX124" fmla="*/ 0 w 15403"/>
                    <a:gd name="connsiteY124" fmla="*/ 755439 h 1386216"/>
                    <a:gd name="connsiteX125" fmla="*/ 0 w 15403"/>
                    <a:gd name="connsiteY125" fmla="*/ 755439 h 1386216"/>
                    <a:gd name="connsiteX126" fmla="*/ 0 w 15403"/>
                    <a:gd name="connsiteY126" fmla="*/ 724302 h 1386216"/>
                    <a:gd name="connsiteX127" fmla="*/ 7702 w 15403"/>
                    <a:gd name="connsiteY127" fmla="*/ 732004 h 1386216"/>
                    <a:gd name="connsiteX128" fmla="*/ 15404 w 15403"/>
                    <a:gd name="connsiteY128" fmla="*/ 724302 h 1386216"/>
                    <a:gd name="connsiteX129" fmla="*/ 7702 w 15403"/>
                    <a:gd name="connsiteY129" fmla="*/ 716600 h 1386216"/>
                    <a:gd name="connsiteX130" fmla="*/ 0 w 15403"/>
                    <a:gd name="connsiteY130" fmla="*/ 724302 h 1386216"/>
                    <a:gd name="connsiteX131" fmla="*/ 0 w 15403"/>
                    <a:gd name="connsiteY131" fmla="*/ 724302 h 1386216"/>
                    <a:gd name="connsiteX132" fmla="*/ 0 w 15403"/>
                    <a:gd name="connsiteY132" fmla="*/ 693165 h 1386216"/>
                    <a:gd name="connsiteX133" fmla="*/ 7702 w 15403"/>
                    <a:gd name="connsiteY133" fmla="*/ 700867 h 1386216"/>
                    <a:gd name="connsiteX134" fmla="*/ 15404 w 15403"/>
                    <a:gd name="connsiteY134" fmla="*/ 693165 h 1386216"/>
                    <a:gd name="connsiteX135" fmla="*/ 7702 w 15403"/>
                    <a:gd name="connsiteY135" fmla="*/ 685463 h 1386216"/>
                    <a:gd name="connsiteX136" fmla="*/ 0 w 15403"/>
                    <a:gd name="connsiteY136" fmla="*/ 693165 h 1386216"/>
                    <a:gd name="connsiteX137" fmla="*/ 0 w 15403"/>
                    <a:gd name="connsiteY137" fmla="*/ 693165 h 1386216"/>
                    <a:gd name="connsiteX138" fmla="*/ 0 w 15403"/>
                    <a:gd name="connsiteY138" fmla="*/ 661917 h 1386216"/>
                    <a:gd name="connsiteX139" fmla="*/ 7702 w 15403"/>
                    <a:gd name="connsiteY139" fmla="*/ 669619 h 1386216"/>
                    <a:gd name="connsiteX140" fmla="*/ 15404 w 15403"/>
                    <a:gd name="connsiteY140" fmla="*/ 661917 h 1386216"/>
                    <a:gd name="connsiteX141" fmla="*/ 7702 w 15403"/>
                    <a:gd name="connsiteY141" fmla="*/ 654216 h 1386216"/>
                    <a:gd name="connsiteX142" fmla="*/ 0 w 15403"/>
                    <a:gd name="connsiteY142" fmla="*/ 661917 h 1386216"/>
                    <a:gd name="connsiteX143" fmla="*/ 0 w 15403"/>
                    <a:gd name="connsiteY143" fmla="*/ 661917 h 1386216"/>
                    <a:gd name="connsiteX144" fmla="*/ 0 w 15403"/>
                    <a:gd name="connsiteY144" fmla="*/ 630780 h 1386216"/>
                    <a:gd name="connsiteX145" fmla="*/ 7702 w 15403"/>
                    <a:gd name="connsiteY145" fmla="*/ 638482 h 1386216"/>
                    <a:gd name="connsiteX146" fmla="*/ 15404 w 15403"/>
                    <a:gd name="connsiteY146" fmla="*/ 630780 h 1386216"/>
                    <a:gd name="connsiteX147" fmla="*/ 7702 w 15403"/>
                    <a:gd name="connsiteY147" fmla="*/ 623078 h 1386216"/>
                    <a:gd name="connsiteX148" fmla="*/ 0 w 15403"/>
                    <a:gd name="connsiteY148" fmla="*/ 630780 h 1386216"/>
                    <a:gd name="connsiteX149" fmla="*/ 0 w 15403"/>
                    <a:gd name="connsiteY149" fmla="*/ 630780 h 1386216"/>
                    <a:gd name="connsiteX150" fmla="*/ 0 w 15403"/>
                    <a:gd name="connsiteY150" fmla="*/ 599643 h 1386216"/>
                    <a:gd name="connsiteX151" fmla="*/ 7702 w 15403"/>
                    <a:gd name="connsiteY151" fmla="*/ 607345 h 1386216"/>
                    <a:gd name="connsiteX152" fmla="*/ 15404 w 15403"/>
                    <a:gd name="connsiteY152" fmla="*/ 599643 h 1386216"/>
                    <a:gd name="connsiteX153" fmla="*/ 7702 w 15403"/>
                    <a:gd name="connsiteY153" fmla="*/ 591941 h 1386216"/>
                    <a:gd name="connsiteX154" fmla="*/ 0 w 15403"/>
                    <a:gd name="connsiteY154" fmla="*/ 599643 h 1386216"/>
                    <a:gd name="connsiteX155" fmla="*/ 0 w 15403"/>
                    <a:gd name="connsiteY155" fmla="*/ 599643 h 1386216"/>
                    <a:gd name="connsiteX156" fmla="*/ 0 w 15403"/>
                    <a:gd name="connsiteY156" fmla="*/ 568506 h 1386216"/>
                    <a:gd name="connsiteX157" fmla="*/ 7702 w 15403"/>
                    <a:gd name="connsiteY157" fmla="*/ 576207 h 1386216"/>
                    <a:gd name="connsiteX158" fmla="*/ 15404 w 15403"/>
                    <a:gd name="connsiteY158" fmla="*/ 568506 h 1386216"/>
                    <a:gd name="connsiteX159" fmla="*/ 7702 w 15403"/>
                    <a:gd name="connsiteY159" fmla="*/ 560804 h 1386216"/>
                    <a:gd name="connsiteX160" fmla="*/ 0 w 15403"/>
                    <a:gd name="connsiteY160" fmla="*/ 568506 h 1386216"/>
                    <a:gd name="connsiteX161" fmla="*/ 0 w 15403"/>
                    <a:gd name="connsiteY161" fmla="*/ 568506 h 1386216"/>
                    <a:gd name="connsiteX162" fmla="*/ 0 w 15403"/>
                    <a:gd name="connsiteY162" fmla="*/ 537368 h 1386216"/>
                    <a:gd name="connsiteX163" fmla="*/ 7702 w 15403"/>
                    <a:gd name="connsiteY163" fmla="*/ 545070 h 1386216"/>
                    <a:gd name="connsiteX164" fmla="*/ 15404 w 15403"/>
                    <a:gd name="connsiteY164" fmla="*/ 537368 h 1386216"/>
                    <a:gd name="connsiteX165" fmla="*/ 7702 w 15403"/>
                    <a:gd name="connsiteY165" fmla="*/ 529667 h 1386216"/>
                    <a:gd name="connsiteX166" fmla="*/ 0 w 15403"/>
                    <a:gd name="connsiteY166" fmla="*/ 537368 h 1386216"/>
                    <a:gd name="connsiteX167" fmla="*/ 0 w 15403"/>
                    <a:gd name="connsiteY167" fmla="*/ 537368 h 1386216"/>
                    <a:gd name="connsiteX168" fmla="*/ 0 w 15403"/>
                    <a:gd name="connsiteY168" fmla="*/ 506121 h 1386216"/>
                    <a:gd name="connsiteX169" fmla="*/ 7702 w 15403"/>
                    <a:gd name="connsiteY169" fmla="*/ 513823 h 1386216"/>
                    <a:gd name="connsiteX170" fmla="*/ 15404 w 15403"/>
                    <a:gd name="connsiteY170" fmla="*/ 506121 h 1386216"/>
                    <a:gd name="connsiteX171" fmla="*/ 7702 w 15403"/>
                    <a:gd name="connsiteY171" fmla="*/ 498419 h 1386216"/>
                    <a:gd name="connsiteX172" fmla="*/ 0 w 15403"/>
                    <a:gd name="connsiteY172" fmla="*/ 506121 h 1386216"/>
                    <a:gd name="connsiteX173" fmla="*/ 0 w 15403"/>
                    <a:gd name="connsiteY173" fmla="*/ 506121 h 1386216"/>
                    <a:gd name="connsiteX174" fmla="*/ 0 w 15403"/>
                    <a:gd name="connsiteY174" fmla="*/ 474984 h 1386216"/>
                    <a:gd name="connsiteX175" fmla="*/ 7702 w 15403"/>
                    <a:gd name="connsiteY175" fmla="*/ 482686 h 1386216"/>
                    <a:gd name="connsiteX176" fmla="*/ 15404 w 15403"/>
                    <a:gd name="connsiteY176" fmla="*/ 474984 h 1386216"/>
                    <a:gd name="connsiteX177" fmla="*/ 7702 w 15403"/>
                    <a:gd name="connsiteY177" fmla="*/ 467282 h 1386216"/>
                    <a:gd name="connsiteX178" fmla="*/ 0 w 15403"/>
                    <a:gd name="connsiteY178" fmla="*/ 474984 h 1386216"/>
                    <a:gd name="connsiteX179" fmla="*/ 0 w 15403"/>
                    <a:gd name="connsiteY179" fmla="*/ 474984 h 1386216"/>
                    <a:gd name="connsiteX180" fmla="*/ 0 w 15403"/>
                    <a:gd name="connsiteY180" fmla="*/ 443846 h 1386216"/>
                    <a:gd name="connsiteX181" fmla="*/ 7702 w 15403"/>
                    <a:gd name="connsiteY181" fmla="*/ 451548 h 1386216"/>
                    <a:gd name="connsiteX182" fmla="*/ 15404 w 15403"/>
                    <a:gd name="connsiteY182" fmla="*/ 443846 h 1386216"/>
                    <a:gd name="connsiteX183" fmla="*/ 7702 w 15403"/>
                    <a:gd name="connsiteY183" fmla="*/ 436145 h 1386216"/>
                    <a:gd name="connsiteX184" fmla="*/ 0 w 15403"/>
                    <a:gd name="connsiteY184" fmla="*/ 443846 h 1386216"/>
                    <a:gd name="connsiteX185" fmla="*/ 0 w 15403"/>
                    <a:gd name="connsiteY185" fmla="*/ 443846 h 1386216"/>
                    <a:gd name="connsiteX186" fmla="*/ 0 w 15403"/>
                    <a:gd name="connsiteY186" fmla="*/ 412709 h 1386216"/>
                    <a:gd name="connsiteX187" fmla="*/ 7702 w 15403"/>
                    <a:gd name="connsiteY187" fmla="*/ 420411 h 1386216"/>
                    <a:gd name="connsiteX188" fmla="*/ 15404 w 15403"/>
                    <a:gd name="connsiteY188" fmla="*/ 412709 h 1386216"/>
                    <a:gd name="connsiteX189" fmla="*/ 7702 w 15403"/>
                    <a:gd name="connsiteY189" fmla="*/ 405007 h 1386216"/>
                    <a:gd name="connsiteX190" fmla="*/ 0 w 15403"/>
                    <a:gd name="connsiteY190" fmla="*/ 412709 h 1386216"/>
                    <a:gd name="connsiteX191" fmla="*/ 0 w 15403"/>
                    <a:gd name="connsiteY191" fmla="*/ 412709 h 1386216"/>
                    <a:gd name="connsiteX192" fmla="*/ 0 w 15403"/>
                    <a:gd name="connsiteY192" fmla="*/ 381572 h 1386216"/>
                    <a:gd name="connsiteX193" fmla="*/ 7702 w 15403"/>
                    <a:gd name="connsiteY193" fmla="*/ 389274 h 1386216"/>
                    <a:gd name="connsiteX194" fmla="*/ 15404 w 15403"/>
                    <a:gd name="connsiteY194" fmla="*/ 381572 h 1386216"/>
                    <a:gd name="connsiteX195" fmla="*/ 7702 w 15403"/>
                    <a:gd name="connsiteY195" fmla="*/ 373870 h 1386216"/>
                    <a:gd name="connsiteX196" fmla="*/ 0 w 15403"/>
                    <a:gd name="connsiteY196" fmla="*/ 381572 h 1386216"/>
                    <a:gd name="connsiteX197" fmla="*/ 0 w 15403"/>
                    <a:gd name="connsiteY197" fmla="*/ 381572 h 1386216"/>
                    <a:gd name="connsiteX198" fmla="*/ 0 w 15403"/>
                    <a:gd name="connsiteY198" fmla="*/ 350435 h 1386216"/>
                    <a:gd name="connsiteX199" fmla="*/ 7702 w 15403"/>
                    <a:gd name="connsiteY199" fmla="*/ 358136 h 1386216"/>
                    <a:gd name="connsiteX200" fmla="*/ 15404 w 15403"/>
                    <a:gd name="connsiteY200" fmla="*/ 350435 h 1386216"/>
                    <a:gd name="connsiteX201" fmla="*/ 7702 w 15403"/>
                    <a:gd name="connsiteY201" fmla="*/ 342733 h 1386216"/>
                    <a:gd name="connsiteX202" fmla="*/ 0 w 15403"/>
                    <a:gd name="connsiteY202" fmla="*/ 350435 h 1386216"/>
                    <a:gd name="connsiteX203" fmla="*/ 0 w 15403"/>
                    <a:gd name="connsiteY203" fmla="*/ 350435 h 1386216"/>
                    <a:gd name="connsiteX204" fmla="*/ 0 w 15403"/>
                    <a:gd name="connsiteY204" fmla="*/ 319187 h 1386216"/>
                    <a:gd name="connsiteX205" fmla="*/ 7702 w 15403"/>
                    <a:gd name="connsiteY205" fmla="*/ 326889 h 1386216"/>
                    <a:gd name="connsiteX206" fmla="*/ 15404 w 15403"/>
                    <a:gd name="connsiteY206" fmla="*/ 319187 h 1386216"/>
                    <a:gd name="connsiteX207" fmla="*/ 7702 w 15403"/>
                    <a:gd name="connsiteY207" fmla="*/ 311485 h 1386216"/>
                    <a:gd name="connsiteX208" fmla="*/ 0 w 15403"/>
                    <a:gd name="connsiteY208" fmla="*/ 319187 h 1386216"/>
                    <a:gd name="connsiteX209" fmla="*/ 0 w 15403"/>
                    <a:gd name="connsiteY209" fmla="*/ 319187 h 1386216"/>
                    <a:gd name="connsiteX210" fmla="*/ 0 w 15403"/>
                    <a:gd name="connsiteY210" fmla="*/ 288050 h 1386216"/>
                    <a:gd name="connsiteX211" fmla="*/ 7702 w 15403"/>
                    <a:gd name="connsiteY211" fmla="*/ 295752 h 1386216"/>
                    <a:gd name="connsiteX212" fmla="*/ 15404 w 15403"/>
                    <a:gd name="connsiteY212" fmla="*/ 288050 h 1386216"/>
                    <a:gd name="connsiteX213" fmla="*/ 7702 w 15403"/>
                    <a:gd name="connsiteY213" fmla="*/ 280348 h 1386216"/>
                    <a:gd name="connsiteX214" fmla="*/ 0 w 15403"/>
                    <a:gd name="connsiteY214" fmla="*/ 288050 h 1386216"/>
                    <a:gd name="connsiteX215" fmla="*/ 0 w 15403"/>
                    <a:gd name="connsiteY215" fmla="*/ 288050 h 1386216"/>
                    <a:gd name="connsiteX216" fmla="*/ 0 w 15403"/>
                    <a:gd name="connsiteY216" fmla="*/ 256913 h 1386216"/>
                    <a:gd name="connsiteX217" fmla="*/ 7702 w 15403"/>
                    <a:gd name="connsiteY217" fmla="*/ 264614 h 1386216"/>
                    <a:gd name="connsiteX218" fmla="*/ 15404 w 15403"/>
                    <a:gd name="connsiteY218" fmla="*/ 256913 h 1386216"/>
                    <a:gd name="connsiteX219" fmla="*/ 7702 w 15403"/>
                    <a:gd name="connsiteY219" fmla="*/ 249211 h 1386216"/>
                    <a:gd name="connsiteX220" fmla="*/ 0 w 15403"/>
                    <a:gd name="connsiteY220" fmla="*/ 256913 h 1386216"/>
                    <a:gd name="connsiteX221" fmla="*/ 0 w 15403"/>
                    <a:gd name="connsiteY221" fmla="*/ 256913 h 1386216"/>
                    <a:gd name="connsiteX222" fmla="*/ 0 w 15403"/>
                    <a:gd name="connsiteY222" fmla="*/ 225775 h 1386216"/>
                    <a:gd name="connsiteX223" fmla="*/ 7702 w 15403"/>
                    <a:gd name="connsiteY223" fmla="*/ 233477 h 1386216"/>
                    <a:gd name="connsiteX224" fmla="*/ 15404 w 15403"/>
                    <a:gd name="connsiteY224" fmla="*/ 225775 h 1386216"/>
                    <a:gd name="connsiteX225" fmla="*/ 7702 w 15403"/>
                    <a:gd name="connsiteY225" fmla="*/ 218074 h 1386216"/>
                    <a:gd name="connsiteX226" fmla="*/ 0 w 15403"/>
                    <a:gd name="connsiteY226" fmla="*/ 225775 h 1386216"/>
                    <a:gd name="connsiteX227" fmla="*/ 0 w 15403"/>
                    <a:gd name="connsiteY227" fmla="*/ 225775 h 1386216"/>
                    <a:gd name="connsiteX228" fmla="*/ 0 w 15403"/>
                    <a:gd name="connsiteY228" fmla="*/ 194638 h 1386216"/>
                    <a:gd name="connsiteX229" fmla="*/ 7702 w 15403"/>
                    <a:gd name="connsiteY229" fmla="*/ 202340 h 1386216"/>
                    <a:gd name="connsiteX230" fmla="*/ 15404 w 15403"/>
                    <a:gd name="connsiteY230" fmla="*/ 194638 h 1386216"/>
                    <a:gd name="connsiteX231" fmla="*/ 7702 w 15403"/>
                    <a:gd name="connsiteY231" fmla="*/ 186936 h 1386216"/>
                    <a:gd name="connsiteX232" fmla="*/ 0 w 15403"/>
                    <a:gd name="connsiteY232" fmla="*/ 194638 h 1386216"/>
                    <a:gd name="connsiteX233" fmla="*/ 0 w 15403"/>
                    <a:gd name="connsiteY233" fmla="*/ 194638 h 1386216"/>
                    <a:gd name="connsiteX234" fmla="*/ 0 w 15403"/>
                    <a:gd name="connsiteY234" fmla="*/ 163391 h 1386216"/>
                    <a:gd name="connsiteX235" fmla="*/ 7702 w 15403"/>
                    <a:gd name="connsiteY235" fmla="*/ 171093 h 1386216"/>
                    <a:gd name="connsiteX236" fmla="*/ 15404 w 15403"/>
                    <a:gd name="connsiteY236" fmla="*/ 163391 h 1386216"/>
                    <a:gd name="connsiteX237" fmla="*/ 7702 w 15403"/>
                    <a:gd name="connsiteY237" fmla="*/ 155689 h 1386216"/>
                    <a:gd name="connsiteX238" fmla="*/ 0 w 15403"/>
                    <a:gd name="connsiteY238" fmla="*/ 163391 h 1386216"/>
                    <a:gd name="connsiteX239" fmla="*/ 0 w 15403"/>
                    <a:gd name="connsiteY239" fmla="*/ 163391 h 1386216"/>
                    <a:gd name="connsiteX240" fmla="*/ 0 w 15403"/>
                    <a:gd name="connsiteY240" fmla="*/ 132253 h 1386216"/>
                    <a:gd name="connsiteX241" fmla="*/ 7702 w 15403"/>
                    <a:gd name="connsiteY241" fmla="*/ 139955 h 1386216"/>
                    <a:gd name="connsiteX242" fmla="*/ 15404 w 15403"/>
                    <a:gd name="connsiteY242" fmla="*/ 132253 h 1386216"/>
                    <a:gd name="connsiteX243" fmla="*/ 7702 w 15403"/>
                    <a:gd name="connsiteY243" fmla="*/ 124552 h 1386216"/>
                    <a:gd name="connsiteX244" fmla="*/ 0 w 15403"/>
                    <a:gd name="connsiteY244" fmla="*/ 132253 h 1386216"/>
                    <a:gd name="connsiteX245" fmla="*/ 0 w 15403"/>
                    <a:gd name="connsiteY245" fmla="*/ 132253 h 1386216"/>
                    <a:gd name="connsiteX246" fmla="*/ 0 w 15403"/>
                    <a:gd name="connsiteY246" fmla="*/ 101116 h 1386216"/>
                    <a:gd name="connsiteX247" fmla="*/ 7702 w 15403"/>
                    <a:gd name="connsiteY247" fmla="*/ 108818 h 1386216"/>
                    <a:gd name="connsiteX248" fmla="*/ 15404 w 15403"/>
                    <a:gd name="connsiteY248" fmla="*/ 101116 h 1386216"/>
                    <a:gd name="connsiteX249" fmla="*/ 7702 w 15403"/>
                    <a:gd name="connsiteY249" fmla="*/ 93414 h 1386216"/>
                    <a:gd name="connsiteX250" fmla="*/ 0 w 15403"/>
                    <a:gd name="connsiteY250" fmla="*/ 101116 h 1386216"/>
                    <a:gd name="connsiteX251" fmla="*/ 0 w 15403"/>
                    <a:gd name="connsiteY251" fmla="*/ 101116 h 1386216"/>
                    <a:gd name="connsiteX252" fmla="*/ 0 w 15403"/>
                    <a:gd name="connsiteY252" fmla="*/ 69979 h 1386216"/>
                    <a:gd name="connsiteX253" fmla="*/ 7702 w 15403"/>
                    <a:gd name="connsiteY253" fmla="*/ 77681 h 1386216"/>
                    <a:gd name="connsiteX254" fmla="*/ 15404 w 15403"/>
                    <a:gd name="connsiteY254" fmla="*/ 69979 h 1386216"/>
                    <a:gd name="connsiteX255" fmla="*/ 7702 w 15403"/>
                    <a:gd name="connsiteY255" fmla="*/ 62277 h 1386216"/>
                    <a:gd name="connsiteX256" fmla="*/ 0 w 15403"/>
                    <a:gd name="connsiteY256" fmla="*/ 69979 h 1386216"/>
                    <a:gd name="connsiteX257" fmla="*/ 0 w 15403"/>
                    <a:gd name="connsiteY257" fmla="*/ 69979 h 1386216"/>
                    <a:gd name="connsiteX258" fmla="*/ 0 w 15403"/>
                    <a:gd name="connsiteY258" fmla="*/ 38842 h 1386216"/>
                    <a:gd name="connsiteX259" fmla="*/ 7702 w 15403"/>
                    <a:gd name="connsiteY259" fmla="*/ 46543 h 1386216"/>
                    <a:gd name="connsiteX260" fmla="*/ 15404 w 15403"/>
                    <a:gd name="connsiteY260" fmla="*/ 38842 h 1386216"/>
                    <a:gd name="connsiteX261" fmla="*/ 7702 w 15403"/>
                    <a:gd name="connsiteY261" fmla="*/ 31140 h 1386216"/>
                    <a:gd name="connsiteX262" fmla="*/ 0 w 15403"/>
                    <a:gd name="connsiteY262" fmla="*/ 38842 h 1386216"/>
                    <a:gd name="connsiteX263" fmla="*/ 0 w 15403"/>
                    <a:gd name="connsiteY263" fmla="*/ 38842 h 1386216"/>
                    <a:gd name="connsiteX264" fmla="*/ 0 w 15403"/>
                    <a:gd name="connsiteY264" fmla="*/ 7704 h 1386216"/>
                    <a:gd name="connsiteX265" fmla="*/ 7702 w 15403"/>
                    <a:gd name="connsiteY265" fmla="*/ 15406 h 1386216"/>
                    <a:gd name="connsiteX266" fmla="*/ 15404 w 15403"/>
                    <a:gd name="connsiteY266" fmla="*/ 7704 h 1386216"/>
                    <a:gd name="connsiteX267" fmla="*/ 7702 w 15403"/>
                    <a:gd name="connsiteY267" fmla="*/ 3 h 1386216"/>
                    <a:gd name="connsiteX268" fmla="*/ 0 w 15403"/>
                    <a:gd name="connsiteY268" fmla="*/ 7704 h 138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5403" h="1386216">
                      <a:moveTo>
                        <a:pt x="0" y="1378515"/>
                      </a:moveTo>
                      <a:cubicBezTo>
                        <a:pt x="0" y="1382806"/>
                        <a:pt x="3411" y="1386217"/>
                        <a:pt x="7702" y="1386217"/>
                      </a:cubicBezTo>
                      <a:cubicBezTo>
                        <a:pt x="11993" y="1386217"/>
                        <a:pt x="15404" y="1382696"/>
                        <a:pt x="15404" y="1378515"/>
                      </a:cubicBezTo>
                      <a:cubicBezTo>
                        <a:pt x="15404" y="1374224"/>
                        <a:pt x="11993" y="1370814"/>
                        <a:pt x="7702" y="1370814"/>
                      </a:cubicBezTo>
                      <a:cubicBezTo>
                        <a:pt x="3411" y="1370814"/>
                        <a:pt x="0" y="1374334"/>
                        <a:pt x="0" y="1378515"/>
                      </a:cubicBezTo>
                      <a:lnTo>
                        <a:pt x="0" y="1378515"/>
                      </a:lnTo>
                      <a:close/>
                      <a:moveTo>
                        <a:pt x="0" y="1347378"/>
                      </a:moveTo>
                      <a:cubicBezTo>
                        <a:pt x="0" y="1351669"/>
                        <a:pt x="3411" y="1355080"/>
                        <a:pt x="7702" y="1355080"/>
                      </a:cubicBezTo>
                      <a:cubicBezTo>
                        <a:pt x="11993" y="1355080"/>
                        <a:pt x="15404" y="1351559"/>
                        <a:pt x="15404" y="1347378"/>
                      </a:cubicBezTo>
                      <a:cubicBezTo>
                        <a:pt x="15404" y="1343087"/>
                        <a:pt x="11993" y="1339676"/>
                        <a:pt x="7702" y="1339676"/>
                      </a:cubicBezTo>
                      <a:cubicBezTo>
                        <a:pt x="3411" y="1339676"/>
                        <a:pt x="0" y="1343087"/>
                        <a:pt x="0" y="1347378"/>
                      </a:cubicBezTo>
                      <a:lnTo>
                        <a:pt x="0" y="1347378"/>
                      </a:lnTo>
                      <a:close/>
                      <a:moveTo>
                        <a:pt x="0" y="1316241"/>
                      </a:moveTo>
                      <a:cubicBezTo>
                        <a:pt x="0" y="1320532"/>
                        <a:pt x="3411" y="1323942"/>
                        <a:pt x="7702" y="1323942"/>
                      </a:cubicBezTo>
                      <a:cubicBezTo>
                        <a:pt x="11993" y="1323942"/>
                        <a:pt x="15404" y="1320422"/>
                        <a:pt x="15404" y="1316241"/>
                      </a:cubicBezTo>
                      <a:cubicBezTo>
                        <a:pt x="15404" y="1311950"/>
                        <a:pt x="11993" y="1308539"/>
                        <a:pt x="7702" y="1308539"/>
                      </a:cubicBezTo>
                      <a:cubicBezTo>
                        <a:pt x="3411" y="1308539"/>
                        <a:pt x="0" y="1311950"/>
                        <a:pt x="0" y="1316241"/>
                      </a:cubicBezTo>
                      <a:lnTo>
                        <a:pt x="0" y="1316241"/>
                      </a:lnTo>
                      <a:close/>
                      <a:moveTo>
                        <a:pt x="0" y="1285103"/>
                      </a:moveTo>
                      <a:cubicBezTo>
                        <a:pt x="0" y="1289394"/>
                        <a:pt x="3411" y="1292805"/>
                        <a:pt x="7702" y="1292805"/>
                      </a:cubicBezTo>
                      <a:cubicBezTo>
                        <a:pt x="11993" y="1292805"/>
                        <a:pt x="15404" y="1289284"/>
                        <a:pt x="15404" y="1285103"/>
                      </a:cubicBezTo>
                      <a:cubicBezTo>
                        <a:pt x="15404" y="1280812"/>
                        <a:pt x="11993" y="1277402"/>
                        <a:pt x="7702" y="1277402"/>
                      </a:cubicBezTo>
                      <a:cubicBezTo>
                        <a:pt x="3411" y="1277402"/>
                        <a:pt x="0" y="1280812"/>
                        <a:pt x="0" y="1285103"/>
                      </a:cubicBezTo>
                      <a:lnTo>
                        <a:pt x="0" y="1285103"/>
                      </a:lnTo>
                      <a:close/>
                      <a:moveTo>
                        <a:pt x="0" y="1253966"/>
                      </a:moveTo>
                      <a:cubicBezTo>
                        <a:pt x="0" y="1258257"/>
                        <a:pt x="3411" y="1261668"/>
                        <a:pt x="7702" y="1261668"/>
                      </a:cubicBezTo>
                      <a:cubicBezTo>
                        <a:pt x="11993" y="1261668"/>
                        <a:pt x="15404" y="1258147"/>
                        <a:pt x="15404" y="1253966"/>
                      </a:cubicBezTo>
                      <a:cubicBezTo>
                        <a:pt x="15404" y="1249675"/>
                        <a:pt x="11993" y="1246264"/>
                        <a:pt x="7702" y="1246264"/>
                      </a:cubicBezTo>
                      <a:cubicBezTo>
                        <a:pt x="3411" y="1246154"/>
                        <a:pt x="0" y="1249675"/>
                        <a:pt x="0" y="1253966"/>
                      </a:cubicBezTo>
                      <a:lnTo>
                        <a:pt x="0" y="1253966"/>
                      </a:lnTo>
                      <a:close/>
                      <a:moveTo>
                        <a:pt x="0" y="1222829"/>
                      </a:moveTo>
                      <a:cubicBezTo>
                        <a:pt x="0" y="1227120"/>
                        <a:pt x="3411" y="1230531"/>
                        <a:pt x="7702" y="1230531"/>
                      </a:cubicBezTo>
                      <a:cubicBezTo>
                        <a:pt x="11993" y="1230531"/>
                        <a:pt x="15404" y="1227010"/>
                        <a:pt x="15404" y="1222829"/>
                      </a:cubicBezTo>
                      <a:cubicBezTo>
                        <a:pt x="15404" y="1218538"/>
                        <a:pt x="11993" y="1215127"/>
                        <a:pt x="7702" y="1215127"/>
                      </a:cubicBezTo>
                      <a:cubicBezTo>
                        <a:pt x="3411" y="1215017"/>
                        <a:pt x="0" y="1218538"/>
                        <a:pt x="0" y="1222829"/>
                      </a:cubicBezTo>
                      <a:lnTo>
                        <a:pt x="0" y="1222829"/>
                      </a:lnTo>
                      <a:close/>
                      <a:moveTo>
                        <a:pt x="0" y="1191581"/>
                      </a:moveTo>
                      <a:cubicBezTo>
                        <a:pt x="0" y="1195872"/>
                        <a:pt x="3411" y="1199283"/>
                        <a:pt x="7702" y="1199283"/>
                      </a:cubicBezTo>
                      <a:cubicBezTo>
                        <a:pt x="11993" y="1199283"/>
                        <a:pt x="15404" y="1195762"/>
                        <a:pt x="15404" y="1191581"/>
                      </a:cubicBezTo>
                      <a:cubicBezTo>
                        <a:pt x="15404" y="1187290"/>
                        <a:pt x="11993" y="1183880"/>
                        <a:pt x="7702" y="1183880"/>
                      </a:cubicBezTo>
                      <a:cubicBezTo>
                        <a:pt x="3411" y="1183880"/>
                        <a:pt x="0" y="1187401"/>
                        <a:pt x="0" y="1191581"/>
                      </a:cubicBezTo>
                      <a:lnTo>
                        <a:pt x="0" y="1191581"/>
                      </a:lnTo>
                      <a:close/>
                      <a:moveTo>
                        <a:pt x="0" y="1160444"/>
                      </a:moveTo>
                      <a:cubicBezTo>
                        <a:pt x="0" y="1164735"/>
                        <a:pt x="3411" y="1168146"/>
                        <a:pt x="7702" y="1168146"/>
                      </a:cubicBezTo>
                      <a:cubicBezTo>
                        <a:pt x="11993" y="1168146"/>
                        <a:pt x="15404" y="1164625"/>
                        <a:pt x="15404" y="1160444"/>
                      </a:cubicBezTo>
                      <a:cubicBezTo>
                        <a:pt x="15404" y="1156153"/>
                        <a:pt x="11993" y="1152742"/>
                        <a:pt x="7702" y="1152742"/>
                      </a:cubicBezTo>
                      <a:cubicBezTo>
                        <a:pt x="3411" y="1152742"/>
                        <a:pt x="0" y="1156153"/>
                        <a:pt x="0" y="1160444"/>
                      </a:cubicBezTo>
                      <a:lnTo>
                        <a:pt x="0" y="1160444"/>
                      </a:lnTo>
                      <a:close/>
                      <a:moveTo>
                        <a:pt x="0" y="1129307"/>
                      </a:moveTo>
                      <a:cubicBezTo>
                        <a:pt x="0" y="1133598"/>
                        <a:pt x="3411" y="1137009"/>
                        <a:pt x="7702" y="1137009"/>
                      </a:cubicBezTo>
                      <a:cubicBezTo>
                        <a:pt x="11993" y="1137009"/>
                        <a:pt x="15404" y="1133488"/>
                        <a:pt x="15404" y="1129307"/>
                      </a:cubicBezTo>
                      <a:cubicBezTo>
                        <a:pt x="15404" y="1125016"/>
                        <a:pt x="11993" y="1121605"/>
                        <a:pt x="7702" y="1121605"/>
                      </a:cubicBezTo>
                      <a:cubicBezTo>
                        <a:pt x="3411" y="1121605"/>
                        <a:pt x="0" y="1125016"/>
                        <a:pt x="0" y="1129307"/>
                      </a:cubicBezTo>
                      <a:lnTo>
                        <a:pt x="0" y="1129307"/>
                      </a:lnTo>
                      <a:close/>
                      <a:moveTo>
                        <a:pt x="0" y="1098170"/>
                      </a:moveTo>
                      <a:cubicBezTo>
                        <a:pt x="0" y="1102461"/>
                        <a:pt x="3411" y="1105871"/>
                        <a:pt x="7702" y="1105871"/>
                      </a:cubicBezTo>
                      <a:cubicBezTo>
                        <a:pt x="11993" y="1105871"/>
                        <a:pt x="15404" y="1102351"/>
                        <a:pt x="15404" y="1098170"/>
                      </a:cubicBezTo>
                      <a:cubicBezTo>
                        <a:pt x="15404" y="1093879"/>
                        <a:pt x="11993" y="1090468"/>
                        <a:pt x="7702" y="1090468"/>
                      </a:cubicBezTo>
                      <a:cubicBezTo>
                        <a:pt x="3411" y="1090358"/>
                        <a:pt x="0" y="1093879"/>
                        <a:pt x="0" y="1098170"/>
                      </a:cubicBezTo>
                      <a:lnTo>
                        <a:pt x="0" y="1098170"/>
                      </a:lnTo>
                      <a:close/>
                      <a:moveTo>
                        <a:pt x="0" y="1067032"/>
                      </a:moveTo>
                      <a:cubicBezTo>
                        <a:pt x="0" y="1071323"/>
                        <a:pt x="3411" y="1074734"/>
                        <a:pt x="7702" y="1074734"/>
                      </a:cubicBezTo>
                      <a:cubicBezTo>
                        <a:pt x="11993" y="1074734"/>
                        <a:pt x="15404" y="1071213"/>
                        <a:pt x="15404" y="1067032"/>
                      </a:cubicBezTo>
                      <a:cubicBezTo>
                        <a:pt x="15404" y="1062741"/>
                        <a:pt x="11993" y="1059331"/>
                        <a:pt x="7702" y="1059331"/>
                      </a:cubicBezTo>
                      <a:cubicBezTo>
                        <a:pt x="3411" y="1059220"/>
                        <a:pt x="0" y="1062741"/>
                        <a:pt x="0" y="1067032"/>
                      </a:cubicBezTo>
                      <a:lnTo>
                        <a:pt x="0" y="1067032"/>
                      </a:lnTo>
                      <a:close/>
                      <a:moveTo>
                        <a:pt x="0" y="1035785"/>
                      </a:moveTo>
                      <a:cubicBezTo>
                        <a:pt x="0" y="1040076"/>
                        <a:pt x="3411" y="1043487"/>
                        <a:pt x="7702" y="1043487"/>
                      </a:cubicBezTo>
                      <a:cubicBezTo>
                        <a:pt x="11993" y="1043487"/>
                        <a:pt x="15404" y="1039966"/>
                        <a:pt x="15404" y="1035785"/>
                      </a:cubicBezTo>
                      <a:cubicBezTo>
                        <a:pt x="15404" y="1031494"/>
                        <a:pt x="11993" y="1028083"/>
                        <a:pt x="7702" y="1028083"/>
                      </a:cubicBezTo>
                      <a:cubicBezTo>
                        <a:pt x="3411" y="1028083"/>
                        <a:pt x="0" y="1031604"/>
                        <a:pt x="0" y="1035785"/>
                      </a:cubicBezTo>
                      <a:lnTo>
                        <a:pt x="0" y="1035785"/>
                      </a:lnTo>
                      <a:close/>
                      <a:moveTo>
                        <a:pt x="0" y="1004648"/>
                      </a:moveTo>
                      <a:cubicBezTo>
                        <a:pt x="0" y="1008939"/>
                        <a:pt x="3411" y="1012350"/>
                        <a:pt x="7702" y="1012350"/>
                      </a:cubicBezTo>
                      <a:cubicBezTo>
                        <a:pt x="11993" y="1012350"/>
                        <a:pt x="15404" y="1008829"/>
                        <a:pt x="15404" y="1004648"/>
                      </a:cubicBezTo>
                      <a:cubicBezTo>
                        <a:pt x="15404" y="1000357"/>
                        <a:pt x="11993" y="996946"/>
                        <a:pt x="7702" y="996946"/>
                      </a:cubicBezTo>
                      <a:cubicBezTo>
                        <a:pt x="3411" y="996946"/>
                        <a:pt x="0" y="1000357"/>
                        <a:pt x="0" y="1004648"/>
                      </a:cubicBezTo>
                      <a:lnTo>
                        <a:pt x="0" y="1004648"/>
                      </a:lnTo>
                      <a:close/>
                      <a:moveTo>
                        <a:pt x="0" y="973510"/>
                      </a:moveTo>
                      <a:cubicBezTo>
                        <a:pt x="0" y="977801"/>
                        <a:pt x="3411" y="981212"/>
                        <a:pt x="7702" y="981212"/>
                      </a:cubicBezTo>
                      <a:cubicBezTo>
                        <a:pt x="11993" y="981212"/>
                        <a:pt x="15404" y="977691"/>
                        <a:pt x="15404" y="973510"/>
                      </a:cubicBezTo>
                      <a:cubicBezTo>
                        <a:pt x="15404" y="969219"/>
                        <a:pt x="11993" y="965809"/>
                        <a:pt x="7702" y="965809"/>
                      </a:cubicBezTo>
                      <a:cubicBezTo>
                        <a:pt x="3411" y="965809"/>
                        <a:pt x="0" y="969219"/>
                        <a:pt x="0" y="973510"/>
                      </a:cubicBezTo>
                      <a:lnTo>
                        <a:pt x="0" y="973510"/>
                      </a:lnTo>
                      <a:close/>
                      <a:moveTo>
                        <a:pt x="0" y="942373"/>
                      </a:moveTo>
                      <a:cubicBezTo>
                        <a:pt x="0" y="946664"/>
                        <a:pt x="3411" y="950075"/>
                        <a:pt x="7702" y="950075"/>
                      </a:cubicBezTo>
                      <a:cubicBezTo>
                        <a:pt x="11993" y="950075"/>
                        <a:pt x="15404" y="946554"/>
                        <a:pt x="15404" y="942373"/>
                      </a:cubicBezTo>
                      <a:cubicBezTo>
                        <a:pt x="15404" y="938082"/>
                        <a:pt x="11993" y="934671"/>
                        <a:pt x="7702" y="934671"/>
                      </a:cubicBezTo>
                      <a:cubicBezTo>
                        <a:pt x="3411" y="934671"/>
                        <a:pt x="0" y="938082"/>
                        <a:pt x="0" y="942373"/>
                      </a:cubicBezTo>
                      <a:lnTo>
                        <a:pt x="0" y="942373"/>
                      </a:lnTo>
                      <a:close/>
                      <a:moveTo>
                        <a:pt x="0" y="911236"/>
                      </a:moveTo>
                      <a:cubicBezTo>
                        <a:pt x="0" y="915527"/>
                        <a:pt x="3411" y="918938"/>
                        <a:pt x="7702" y="918938"/>
                      </a:cubicBezTo>
                      <a:cubicBezTo>
                        <a:pt x="11993" y="918938"/>
                        <a:pt x="15404" y="915417"/>
                        <a:pt x="15404" y="911236"/>
                      </a:cubicBezTo>
                      <a:cubicBezTo>
                        <a:pt x="15404" y="906945"/>
                        <a:pt x="11993" y="903534"/>
                        <a:pt x="7702" y="903534"/>
                      </a:cubicBezTo>
                      <a:cubicBezTo>
                        <a:pt x="3411" y="903424"/>
                        <a:pt x="0" y="906945"/>
                        <a:pt x="0" y="911236"/>
                      </a:cubicBezTo>
                      <a:lnTo>
                        <a:pt x="0" y="911236"/>
                      </a:lnTo>
                      <a:close/>
                      <a:moveTo>
                        <a:pt x="0" y="880099"/>
                      </a:moveTo>
                      <a:cubicBezTo>
                        <a:pt x="0" y="884390"/>
                        <a:pt x="3411" y="887800"/>
                        <a:pt x="7702" y="887800"/>
                      </a:cubicBezTo>
                      <a:cubicBezTo>
                        <a:pt x="11993" y="887800"/>
                        <a:pt x="15404" y="884280"/>
                        <a:pt x="15404" y="880099"/>
                      </a:cubicBezTo>
                      <a:cubicBezTo>
                        <a:pt x="15404" y="875808"/>
                        <a:pt x="11993" y="872397"/>
                        <a:pt x="7702" y="872397"/>
                      </a:cubicBezTo>
                      <a:cubicBezTo>
                        <a:pt x="3411" y="872287"/>
                        <a:pt x="0" y="875808"/>
                        <a:pt x="0" y="880099"/>
                      </a:cubicBezTo>
                      <a:lnTo>
                        <a:pt x="0" y="880099"/>
                      </a:lnTo>
                      <a:close/>
                      <a:moveTo>
                        <a:pt x="0" y="848851"/>
                      </a:moveTo>
                      <a:cubicBezTo>
                        <a:pt x="0" y="853142"/>
                        <a:pt x="3411" y="856553"/>
                        <a:pt x="7702" y="856553"/>
                      </a:cubicBezTo>
                      <a:cubicBezTo>
                        <a:pt x="11993" y="856553"/>
                        <a:pt x="15404" y="853032"/>
                        <a:pt x="15404" y="848851"/>
                      </a:cubicBezTo>
                      <a:cubicBezTo>
                        <a:pt x="15404" y="844670"/>
                        <a:pt x="11993" y="841149"/>
                        <a:pt x="7702" y="841149"/>
                      </a:cubicBezTo>
                      <a:cubicBezTo>
                        <a:pt x="3411" y="841149"/>
                        <a:pt x="0" y="844670"/>
                        <a:pt x="0" y="848851"/>
                      </a:cubicBezTo>
                      <a:lnTo>
                        <a:pt x="0" y="848851"/>
                      </a:lnTo>
                      <a:close/>
                      <a:moveTo>
                        <a:pt x="0" y="817714"/>
                      </a:moveTo>
                      <a:cubicBezTo>
                        <a:pt x="0" y="822005"/>
                        <a:pt x="3411" y="825416"/>
                        <a:pt x="7702" y="825416"/>
                      </a:cubicBezTo>
                      <a:cubicBezTo>
                        <a:pt x="11993" y="825416"/>
                        <a:pt x="15404" y="821895"/>
                        <a:pt x="15404" y="817714"/>
                      </a:cubicBezTo>
                      <a:cubicBezTo>
                        <a:pt x="15404" y="813423"/>
                        <a:pt x="11993" y="810012"/>
                        <a:pt x="7702" y="810012"/>
                      </a:cubicBezTo>
                      <a:cubicBezTo>
                        <a:pt x="3411" y="810012"/>
                        <a:pt x="0" y="813423"/>
                        <a:pt x="0" y="817714"/>
                      </a:cubicBezTo>
                      <a:lnTo>
                        <a:pt x="0" y="817714"/>
                      </a:lnTo>
                      <a:close/>
                      <a:moveTo>
                        <a:pt x="0" y="786577"/>
                      </a:moveTo>
                      <a:cubicBezTo>
                        <a:pt x="0" y="790868"/>
                        <a:pt x="3411" y="794279"/>
                        <a:pt x="7702" y="794279"/>
                      </a:cubicBezTo>
                      <a:cubicBezTo>
                        <a:pt x="11993" y="794279"/>
                        <a:pt x="15404" y="790758"/>
                        <a:pt x="15404" y="786577"/>
                      </a:cubicBezTo>
                      <a:cubicBezTo>
                        <a:pt x="15404" y="782286"/>
                        <a:pt x="11993" y="778875"/>
                        <a:pt x="7702" y="778875"/>
                      </a:cubicBezTo>
                      <a:cubicBezTo>
                        <a:pt x="3411" y="778875"/>
                        <a:pt x="0" y="782286"/>
                        <a:pt x="0" y="786577"/>
                      </a:cubicBezTo>
                      <a:lnTo>
                        <a:pt x="0" y="786577"/>
                      </a:lnTo>
                      <a:close/>
                      <a:moveTo>
                        <a:pt x="0" y="755439"/>
                      </a:moveTo>
                      <a:cubicBezTo>
                        <a:pt x="0" y="759730"/>
                        <a:pt x="3411" y="763141"/>
                        <a:pt x="7702" y="763141"/>
                      </a:cubicBezTo>
                      <a:cubicBezTo>
                        <a:pt x="11993" y="763141"/>
                        <a:pt x="15404" y="759620"/>
                        <a:pt x="15404" y="755439"/>
                      </a:cubicBezTo>
                      <a:cubicBezTo>
                        <a:pt x="15404" y="751148"/>
                        <a:pt x="11993" y="747738"/>
                        <a:pt x="7702" y="747738"/>
                      </a:cubicBezTo>
                      <a:cubicBezTo>
                        <a:pt x="3411" y="747628"/>
                        <a:pt x="0" y="751148"/>
                        <a:pt x="0" y="755439"/>
                      </a:cubicBezTo>
                      <a:lnTo>
                        <a:pt x="0" y="755439"/>
                      </a:lnTo>
                      <a:close/>
                      <a:moveTo>
                        <a:pt x="0" y="724302"/>
                      </a:moveTo>
                      <a:cubicBezTo>
                        <a:pt x="0" y="728593"/>
                        <a:pt x="3411" y="732004"/>
                        <a:pt x="7702" y="732004"/>
                      </a:cubicBezTo>
                      <a:cubicBezTo>
                        <a:pt x="11993" y="732004"/>
                        <a:pt x="15404" y="728483"/>
                        <a:pt x="15404" y="724302"/>
                      </a:cubicBezTo>
                      <a:cubicBezTo>
                        <a:pt x="15404" y="720011"/>
                        <a:pt x="11993" y="716600"/>
                        <a:pt x="7702" y="716600"/>
                      </a:cubicBezTo>
                      <a:cubicBezTo>
                        <a:pt x="3411" y="716490"/>
                        <a:pt x="0" y="720011"/>
                        <a:pt x="0" y="724302"/>
                      </a:cubicBezTo>
                      <a:lnTo>
                        <a:pt x="0" y="724302"/>
                      </a:lnTo>
                      <a:close/>
                      <a:moveTo>
                        <a:pt x="0" y="693165"/>
                      </a:moveTo>
                      <a:cubicBezTo>
                        <a:pt x="0" y="697456"/>
                        <a:pt x="3411" y="700867"/>
                        <a:pt x="7702" y="700867"/>
                      </a:cubicBezTo>
                      <a:cubicBezTo>
                        <a:pt x="11993" y="700867"/>
                        <a:pt x="15404" y="697346"/>
                        <a:pt x="15404" y="693165"/>
                      </a:cubicBezTo>
                      <a:cubicBezTo>
                        <a:pt x="15404" y="688874"/>
                        <a:pt x="11993" y="685463"/>
                        <a:pt x="7702" y="685463"/>
                      </a:cubicBezTo>
                      <a:cubicBezTo>
                        <a:pt x="3411" y="685353"/>
                        <a:pt x="0" y="688874"/>
                        <a:pt x="0" y="693165"/>
                      </a:cubicBezTo>
                      <a:lnTo>
                        <a:pt x="0" y="693165"/>
                      </a:lnTo>
                      <a:close/>
                      <a:moveTo>
                        <a:pt x="0" y="661917"/>
                      </a:moveTo>
                      <a:cubicBezTo>
                        <a:pt x="0" y="666208"/>
                        <a:pt x="3411" y="669619"/>
                        <a:pt x="7702" y="669619"/>
                      </a:cubicBezTo>
                      <a:cubicBezTo>
                        <a:pt x="11993" y="669619"/>
                        <a:pt x="15404" y="666098"/>
                        <a:pt x="15404" y="661917"/>
                      </a:cubicBezTo>
                      <a:cubicBezTo>
                        <a:pt x="15404" y="657626"/>
                        <a:pt x="11993" y="654216"/>
                        <a:pt x="7702" y="654216"/>
                      </a:cubicBezTo>
                      <a:cubicBezTo>
                        <a:pt x="3411" y="654216"/>
                        <a:pt x="0" y="657626"/>
                        <a:pt x="0" y="661917"/>
                      </a:cubicBezTo>
                      <a:lnTo>
                        <a:pt x="0" y="661917"/>
                      </a:lnTo>
                      <a:close/>
                      <a:moveTo>
                        <a:pt x="0" y="630780"/>
                      </a:moveTo>
                      <a:cubicBezTo>
                        <a:pt x="0" y="635071"/>
                        <a:pt x="3411" y="638482"/>
                        <a:pt x="7702" y="638482"/>
                      </a:cubicBezTo>
                      <a:cubicBezTo>
                        <a:pt x="11993" y="638482"/>
                        <a:pt x="15404" y="634961"/>
                        <a:pt x="15404" y="630780"/>
                      </a:cubicBezTo>
                      <a:cubicBezTo>
                        <a:pt x="15404" y="626489"/>
                        <a:pt x="11993" y="623078"/>
                        <a:pt x="7702" y="623078"/>
                      </a:cubicBezTo>
                      <a:cubicBezTo>
                        <a:pt x="3411" y="623078"/>
                        <a:pt x="0" y="626489"/>
                        <a:pt x="0" y="630780"/>
                      </a:cubicBezTo>
                      <a:lnTo>
                        <a:pt x="0" y="630780"/>
                      </a:lnTo>
                      <a:close/>
                      <a:moveTo>
                        <a:pt x="0" y="599643"/>
                      </a:moveTo>
                      <a:cubicBezTo>
                        <a:pt x="0" y="603934"/>
                        <a:pt x="3411" y="607345"/>
                        <a:pt x="7702" y="607345"/>
                      </a:cubicBezTo>
                      <a:cubicBezTo>
                        <a:pt x="11993" y="607345"/>
                        <a:pt x="15404" y="603824"/>
                        <a:pt x="15404" y="599643"/>
                      </a:cubicBezTo>
                      <a:cubicBezTo>
                        <a:pt x="15404" y="595352"/>
                        <a:pt x="11993" y="591941"/>
                        <a:pt x="7702" y="591941"/>
                      </a:cubicBezTo>
                      <a:cubicBezTo>
                        <a:pt x="3411" y="591941"/>
                        <a:pt x="0" y="595352"/>
                        <a:pt x="0" y="599643"/>
                      </a:cubicBezTo>
                      <a:lnTo>
                        <a:pt x="0" y="599643"/>
                      </a:lnTo>
                      <a:close/>
                      <a:moveTo>
                        <a:pt x="0" y="568506"/>
                      </a:moveTo>
                      <a:cubicBezTo>
                        <a:pt x="0" y="572797"/>
                        <a:pt x="3411" y="576207"/>
                        <a:pt x="7702" y="576207"/>
                      </a:cubicBezTo>
                      <a:cubicBezTo>
                        <a:pt x="11993" y="576207"/>
                        <a:pt x="15404" y="572687"/>
                        <a:pt x="15404" y="568506"/>
                      </a:cubicBezTo>
                      <a:cubicBezTo>
                        <a:pt x="15404" y="564215"/>
                        <a:pt x="11993" y="560804"/>
                        <a:pt x="7702" y="560804"/>
                      </a:cubicBezTo>
                      <a:cubicBezTo>
                        <a:pt x="3411" y="560694"/>
                        <a:pt x="0" y="564215"/>
                        <a:pt x="0" y="568506"/>
                      </a:cubicBezTo>
                      <a:lnTo>
                        <a:pt x="0" y="568506"/>
                      </a:lnTo>
                      <a:close/>
                      <a:moveTo>
                        <a:pt x="0" y="537368"/>
                      </a:moveTo>
                      <a:cubicBezTo>
                        <a:pt x="0" y="541659"/>
                        <a:pt x="3411" y="545070"/>
                        <a:pt x="7702" y="545070"/>
                      </a:cubicBezTo>
                      <a:cubicBezTo>
                        <a:pt x="11993" y="545070"/>
                        <a:pt x="15404" y="541549"/>
                        <a:pt x="15404" y="537368"/>
                      </a:cubicBezTo>
                      <a:cubicBezTo>
                        <a:pt x="15404" y="533077"/>
                        <a:pt x="11993" y="529667"/>
                        <a:pt x="7702" y="529667"/>
                      </a:cubicBezTo>
                      <a:cubicBezTo>
                        <a:pt x="3411" y="529556"/>
                        <a:pt x="0" y="533077"/>
                        <a:pt x="0" y="537368"/>
                      </a:cubicBezTo>
                      <a:lnTo>
                        <a:pt x="0" y="537368"/>
                      </a:lnTo>
                      <a:close/>
                      <a:moveTo>
                        <a:pt x="0" y="506121"/>
                      </a:moveTo>
                      <a:cubicBezTo>
                        <a:pt x="0" y="510412"/>
                        <a:pt x="3411" y="513823"/>
                        <a:pt x="7702" y="513823"/>
                      </a:cubicBezTo>
                      <a:cubicBezTo>
                        <a:pt x="11993" y="513823"/>
                        <a:pt x="15404" y="510302"/>
                        <a:pt x="15404" y="506121"/>
                      </a:cubicBezTo>
                      <a:cubicBezTo>
                        <a:pt x="15404" y="501830"/>
                        <a:pt x="11993" y="498419"/>
                        <a:pt x="7702" y="498419"/>
                      </a:cubicBezTo>
                      <a:cubicBezTo>
                        <a:pt x="3411" y="498419"/>
                        <a:pt x="0" y="501940"/>
                        <a:pt x="0" y="506121"/>
                      </a:cubicBezTo>
                      <a:lnTo>
                        <a:pt x="0" y="506121"/>
                      </a:lnTo>
                      <a:close/>
                      <a:moveTo>
                        <a:pt x="0" y="474984"/>
                      </a:moveTo>
                      <a:cubicBezTo>
                        <a:pt x="0" y="479275"/>
                        <a:pt x="3411" y="482686"/>
                        <a:pt x="7702" y="482686"/>
                      </a:cubicBezTo>
                      <a:cubicBezTo>
                        <a:pt x="11993" y="482686"/>
                        <a:pt x="15404" y="479165"/>
                        <a:pt x="15404" y="474984"/>
                      </a:cubicBezTo>
                      <a:cubicBezTo>
                        <a:pt x="15404" y="470693"/>
                        <a:pt x="11993" y="467282"/>
                        <a:pt x="7702" y="467282"/>
                      </a:cubicBezTo>
                      <a:cubicBezTo>
                        <a:pt x="3411" y="467282"/>
                        <a:pt x="0" y="470693"/>
                        <a:pt x="0" y="474984"/>
                      </a:cubicBezTo>
                      <a:lnTo>
                        <a:pt x="0" y="474984"/>
                      </a:lnTo>
                      <a:close/>
                      <a:moveTo>
                        <a:pt x="0" y="443846"/>
                      </a:moveTo>
                      <a:cubicBezTo>
                        <a:pt x="0" y="448137"/>
                        <a:pt x="3411" y="451548"/>
                        <a:pt x="7702" y="451548"/>
                      </a:cubicBezTo>
                      <a:cubicBezTo>
                        <a:pt x="11993" y="451548"/>
                        <a:pt x="15404" y="448027"/>
                        <a:pt x="15404" y="443846"/>
                      </a:cubicBezTo>
                      <a:cubicBezTo>
                        <a:pt x="15404" y="439555"/>
                        <a:pt x="11993" y="436145"/>
                        <a:pt x="7702" y="436145"/>
                      </a:cubicBezTo>
                      <a:cubicBezTo>
                        <a:pt x="3411" y="436145"/>
                        <a:pt x="0" y="439555"/>
                        <a:pt x="0" y="443846"/>
                      </a:cubicBezTo>
                      <a:lnTo>
                        <a:pt x="0" y="443846"/>
                      </a:lnTo>
                      <a:close/>
                      <a:moveTo>
                        <a:pt x="0" y="412709"/>
                      </a:moveTo>
                      <a:cubicBezTo>
                        <a:pt x="0" y="417000"/>
                        <a:pt x="3411" y="420411"/>
                        <a:pt x="7702" y="420411"/>
                      </a:cubicBezTo>
                      <a:cubicBezTo>
                        <a:pt x="11993" y="420411"/>
                        <a:pt x="15404" y="416890"/>
                        <a:pt x="15404" y="412709"/>
                      </a:cubicBezTo>
                      <a:cubicBezTo>
                        <a:pt x="15404" y="408418"/>
                        <a:pt x="11993" y="405007"/>
                        <a:pt x="7702" y="405007"/>
                      </a:cubicBezTo>
                      <a:cubicBezTo>
                        <a:pt x="3411" y="404897"/>
                        <a:pt x="0" y="408418"/>
                        <a:pt x="0" y="412709"/>
                      </a:cubicBezTo>
                      <a:lnTo>
                        <a:pt x="0" y="412709"/>
                      </a:lnTo>
                      <a:close/>
                      <a:moveTo>
                        <a:pt x="0" y="381572"/>
                      </a:moveTo>
                      <a:cubicBezTo>
                        <a:pt x="0" y="385863"/>
                        <a:pt x="3411" y="389274"/>
                        <a:pt x="7702" y="389274"/>
                      </a:cubicBezTo>
                      <a:cubicBezTo>
                        <a:pt x="11993" y="389274"/>
                        <a:pt x="15404" y="385753"/>
                        <a:pt x="15404" y="381572"/>
                      </a:cubicBezTo>
                      <a:cubicBezTo>
                        <a:pt x="15404" y="377281"/>
                        <a:pt x="11993" y="373870"/>
                        <a:pt x="7702" y="373870"/>
                      </a:cubicBezTo>
                      <a:cubicBezTo>
                        <a:pt x="3411" y="373760"/>
                        <a:pt x="0" y="377281"/>
                        <a:pt x="0" y="381572"/>
                      </a:cubicBezTo>
                      <a:lnTo>
                        <a:pt x="0" y="381572"/>
                      </a:lnTo>
                      <a:close/>
                      <a:moveTo>
                        <a:pt x="0" y="350435"/>
                      </a:moveTo>
                      <a:cubicBezTo>
                        <a:pt x="0" y="354726"/>
                        <a:pt x="3411" y="358136"/>
                        <a:pt x="7702" y="358136"/>
                      </a:cubicBezTo>
                      <a:cubicBezTo>
                        <a:pt x="11993" y="358136"/>
                        <a:pt x="15404" y="354615"/>
                        <a:pt x="15404" y="350435"/>
                      </a:cubicBezTo>
                      <a:cubicBezTo>
                        <a:pt x="15404" y="346254"/>
                        <a:pt x="11993" y="342733"/>
                        <a:pt x="7702" y="342733"/>
                      </a:cubicBezTo>
                      <a:cubicBezTo>
                        <a:pt x="3411" y="342623"/>
                        <a:pt x="0" y="346144"/>
                        <a:pt x="0" y="350435"/>
                      </a:cubicBezTo>
                      <a:lnTo>
                        <a:pt x="0" y="350435"/>
                      </a:lnTo>
                      <a:close/>
                      <a:moveTo>
                        <a:pt x="0" y="319187"/>
                      </a:moveTo>
                      <a:cubicBezTo>
                        <a:pt x="0" y="323478"/>
                        <a:pt x="3411" y="326889"/>
                        <a:pt x="7702" y="326889"/>
                      </a:cubicBezTo>
                      <a:cubicBezTo>
                        <a:pt x="11993" y="326889"/>
                        <a:pt x="15404" y="323368"/>
                        <a:pt x="15404" y="319187"/>
                      </a:cubicBezTo>
                      <a:cubicBezTo>
                        <a:pt x="15404" y="315006"/>
                        <a:pt x="11993" y="311485"/>
                        <a:pt x="7702" y="311485"/>
                      </a:cubicBezTo>
                      <a:cubicBezTo>
                        <a:pt x="3411" y="311485"/>
                        <a:pt x="0" y="314896"/>
                        <a:pt x="0" y="319187"/>
                      </a:cubicBezTo>
                      <a:lnTo>
                        <a:pt x="0" y="319187"/>
                      </a:lnTo>
                      <a:close/>
                      <a:moveTo>
                        <a:pt x="0" y="288050"/>
                      </a:moveTo>
                      <a:cubicBezTo>
                        <a:pt x="0" y="292341"/>
                        <a:pt x="3411" y="295752"/>
                        <a:pt x="7702" y="295752"/>
                      </a:cubicBezTo>
                      <a:cubicBezTo>
                        <a:pt x="11993" y="295752"/>
                        <a:pt x="15404" y="292231"/>
                        <a:pt x="15404" y="288050"/>
                      </a:cubicBezTo>
                      <a:cubicBezTo>
                        <a:pt x="15404" y="283759"/>
                        <a:pt x="11993" y="280348"/>
                        <a:pt x="7702" y="280348"/>
                      </a:cubicBezTo>
                      <a:cubicBezTo>
                        <a:pt x="3411" y="280348"/>
                        <a:pt x="0" y="283759"/>
                        <a:pt x="0" y="288050"/>
                      </a:cubicBezTo>
                      <a:lnTo>
                        <a:pt x="0" y="288050"/>
                      </a:lnTo>
                      <a:close/>
                      <a:moveTo>
                        <a:pt x="0" y="256913"/>
                      </a:moveTo>
                      <a:cubicBezTo>
                        <a:pt x="0" y="261204"/>
                        <a:pt x="3411" y="264614"/>
                        <a:pt x="7702" y="264614"/>
                      </a:cubicBezTo>
                      <a:cubicBezTo>
                        <a:pt x="11993" y="264614"/>
                        <a:pt x="15404" y="261094"/>
                        <a:pt x="15404" y="256913"/>
                      </a:cubicBezTo>
                      <a:cubicBezTo>
                        <a:pt x="15404" y="252622"/>
                        <a:pt x="11993" y="249211"/>
                        <a:pt x="7702" y="249211"/>
                      </a:cubicBezTo>
                      <a:cubicBezTo>
                        <a:pt x="3411" y="249211"/>
                        <a:pt x="0" y="252622"/>
                        <a:pt x="0" y="256913"/>
                      </a:cubicBezTo>
                      <a:lnTo>
                        <a:pt x="0" y="256913"/>
                      </a:lnTo>
                      <a:close/>
                      <a:moveTo>
                        <a:pt x="0" y="225775"/>
                      </a:moveTo>
                      <a:cubicBezTo>
                        <a:pt x="0" y="230066"/>
                        <a:pt x="3411" y="233477"/>
                        <a:pt x="7702" y="233477"/>
                      </a:cubicBezTo>
                      <a:cubicBezTo>
                        <a:pt x="11993" y="233477"/>
                        <a:pt x="15404" y="229956"/>
                        <a:pt x="15404" y="225775"/>
                      </a:cubicBezTo>
                      <a:cubicBezTo>
                        <a:pt x="15404" y="221484"/>
                        <a:pt x="11993" y="218074"/>
                        <a:pt x="7702" y="218074"/>
                      </a:cubicBezTo>
                      <a:cubicBezTo>
                        <a:pt x="3411" y="217964"/>
                        <a:pt x="0" y="221484"/>
                        <a:pt x="0" y="225775"/>
                      </a:cubicBezTo>
                      <a:lnTo>
                        <a:pt x="0" y="225775"/>
                      </a:lnTo>
                      <a:close/>
                      <a:moveTo>
                        <a:pt x="0" y="194638"/>
                      </a:moveTo>
                      <a:cubicBezTo>
                        <a:pt x="0" y="198929"/>
                        <a:pt x="3411" y="202340"/>
                        <a:pt x="7702" y="202340"/>
                      </a:cubicBezTo>
                      <a:cubicBezTo>
                        <a:pt x="11993" y="202340"/>
                        <a:pt x="15404" y="198819"/>
                        <a:pt x="15404" y="194638"/>
                      </a:cubicBezTo>
                      <a:cubicBezTo>
                        <a:pt x="15404" y="190347"/>
                        <a:pt x="11993" y="186936"/>
                        <a:pt x="7702" y="186936"/>
                      </a:cubicBezTo>
                      <a:cubicBezTo>
                        <a:pt x="3411" y="186826"/>
                        <a:pt x="0" y="190347"/>
                        <a:pt x="0" y="194638"/>
                      </a:cubicBezTo>
                      <a:lnTo>
                        <a:pt x="0" y="194638"/>
                      </a:lnTo>
                      <a:close/>
                      <a:moveTo>
                        <a:pt x="0" y="163391"/>
                      </a:moveTo>
                      <a:cubicBezTo>
                        <a:pt x="0" y="167682"/>
                        <a:pt x="3411" y="171093"/>
                        <a:pt x="7702" y="171093"/>
                      </a:cubicBezTo>
                      <a:cubicBezTo>
                        <a:pt x="11993" y="171093"/>
                        <a:pt x="15404" y="167572"/>
                        <a:pt x="15404" y="163391"/>
                      </a:cubicBezTo>
                      <a:cubicBezTo>
                        <a:pt x="15404" y="159100"/>
                        <a:pt x="11993" y="155689"/>
                        <a:pt x="7702" y="155689"/>
                      </a:cubicBezTo>
                      <a:cubicBezTo>
                        <a:pt x="3411" y="155689"/>
                        <a:pt x="0" y="159210"/>
                        <a:pt x="0" y="163391"/>
                      </a:cubicBezTo>
                      <a:lnTo>
                        <a:pt x="0" y="163391"/>
                      </a:lnTo>
                      <a:close/>
                      <a:moveTo>
                        <a:pt x="0" y="132253"/>
                      </a:moveTo>
                      <a:cubicBezTo>
                        <a:pt x="0" y="136544"/>
                        <a:pt x="3411" y="139955"/>
                        <a:pt x="7702" y="139955"/>
                      </a:cubicBezTo>
                      <a:cubicBezTo>
                        <a:pt x="11993" y="139955"/>
                        <a:pt x="15404" y="136434"/>
                        <a:pt x="15404" y="132253"/>
                      </a:cubicBezTo>
                      <a:cubicBezTo>
                        <a:pt x="15404" y="127962"/>
                        <a:pt x="11993" y="124552"/>
                        <a:pt x="7702" y="124552"/>
                      </a:cubicBezTo>
                      <a:cubicBezTo>
                        <a:pt x="3411" y="124552"/>
                        <a:pt x="0" y="127962"/>
                        <a:pt x="0" y="132253"/>
                      </a:cubicBezTo>
                      <a:lnTo>
                        <a:pt x="0" y="132253"/>
                      </a:lnTo>
                      <a:close/>
                      <a:moveTo>
                        <a:pt x="0" y="101116"/>
                      </a:moveTo>
                      <a:cubicBezTo>
                        <a:pt x="0" y="105407"/>
                        <a:pt x="3411" y="108818"/>
                        <a:pt x="7702" y="108818"/>
                      </a:cubicBezTo>
                      <a:cubicBezTo>
                        <a:pt x="11993" y="108818"/>
                        <a:pt x="15404" y="105297"/>
                        <a:pt x="15404" y="101116"/>
                      </a:cubicBezTo>
                      <a:cubicBezTo>
                        <a:pt x="15404" y="96825"/>
                        <a:pt x="11993" y="93414"/>
                        <a:pt x="7702" y="93414"/>
                      </a:cubicBezTo>
                      <a:cubicBezTo>
                        <a:pt x="3411" y="93414"/>
                        <a:pt x="0" y="96825"/>
                        <a:pt x="0" y="101116"/>
                      </a:cubicBezTo>
                      <a:lnTo>
                        <a:pt x="0" y="101116"/>
                      </a:lnTo>
                      <a:close/>
                      <a:moveTo>
                        <a:pt x="0" y="69979"/>
                      </a:moveTo>
                      <a:cubicBezTo>
                        <a:pt x="0" y="74270"/>
                        <a:pt x="3411" y="77681"/>
                        <a:pt x="7702" y="77681"/>
                      </a:cubicBezTo>
                      <a:cubicBezTo>
                        <a:pt x="11993" y="77681"/>
                        <a:pt x="15404" y="74160"/>
                        <a:pt x="15404" y="69979"/>
                      </a:cubicBezTo>
                      <a:cubicBezTo>
                        <a:pt x="15404" y="65688"/>
                        <a:pt x="11993" y="62277"/>
                        <a:pt x="7702" y="62277"/>
                      </a:cubicBezTo>
                      <a:cubicBezTo>
                        <a:pt x="3411" y="62277"/>
                        <a:pt x="0" y="65688"/>
                        <a:pt x="0" y="69979"/>
                      </a:cubicBezTo>
                      <a:lnTo>
                        <a:pt x="0" y="69979"/>
                      </a:lnTo>
                      <a:close/>
                      <a:moveTo>
                        <a:pt x="0" y="38842"/>
                      </a:moveTo>
                      <a:cubicBezTo>
                        <a:pt x="0" y="43133"/>
                        <a:pt x="3411" y="46543"/>
                        <a:pt x="7702" y="46543"/>
                      </a:cubicBezTo>
                      <a:cubicBezTo>
                        <a:pt x="11993" y="46543"/>
                        <a:pt x="15404" y="43023"/>
                        <a:pt x="15404" y="38842"/>
                      </a:cubicBezTo>
                      <a:cubicBezTo>
                        <a:pt x="15404" y="34551"/>
                        <a:pt x="11993" y="31140"/>
                        <a:pt x="7702" y="31140"/>
                      </a:cubicBezTo>
                      <a:cubicBezTo>
                        <a:pt x="3411" y="31030"/>
                        <a:pt x="0" y="34551"/>
                        <a:pt x="0" y="38842"/>
                      </a:cubicBezTo>
                      <a:lnTo>
                        <a:pt x="0" y="38842"/>
                      </a:lnTo>
                      <a:close/>
                      <a:moveTo>
                        <a:pt x="0" y="7704"/>
                      </a:moveTo>
                      <a:cubicBezTo>
                        <a:pt x="0" y="11995"/>
                        <a:pt x="3411" y="15406"/>
                        <a:pt x="7702" y="15406"/>
                      </a:cubicBezTo>
                      <a:cubicBezTo>
                        <a:pt x="11993" y="15406"/>
                        <a:pt x="15404" y="11885"/>
                        <a:pt x="15404" y="7704"/>
                      </a:cubicBezTo>
                      <a:cubicBezTo>
                        <a:pt x="15404" y="3413"/>
                        <a:pt x="11993" y="3"/>
                        <a:pt x="7702" y="3"/>
                      </a:cubicBezTo>
                      <a:cubicBezTo>
                        <a:pt x="3411" y="-108"/>
                        <a:pt x="0" y="3413"/>
                        <a:pt x="0" y="77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6506DCC4-2E4E-B49E-0F2B-89B22990B3E9}"/>
                    </a:ext>
                  </a:extLst>
                </p:cNvPr>
                <p:cNvSpPr/>
                <p:nvPr/>
              </p:nvSpPr>
              <p:spPr>
                <a:xfrm>
                  <a:off x="1785740" y="2037944"/>
                  <a:ext cx="15403" cy="1386324"/>
                </a:xfrm>
                <a:custGeom>
                  <a:avLst/>
                  <a:gdLst>
                    <a:gd name="connsiteX0" fmla="*/ 0 w 15403"/>
                    <a:gd name="connsiteY0" fmla="*/ 1378623 h 1386324"/>
                    <a:gd name="connsiteX1" fmla="*/ 7702 w 15403"/>
                    <a:gd name="connsiteY1" fmla="*/ 1386325 h 1386324"/>
                    <a:gd name="connsiteX2" fmla="*/ 15404 w 15403"/>
                    <a:gd name="connsiteY2" fmla="*/ 1378623 h 1386324"/>
                    <a:gd name="connsiteX3" fmla="*/ 7702 w 15403"/>
                    <a:gd name="connsiteY3" fmla="*/ 1370921 h 1386324"/>
                    <a:gd name="connsiteX4" fmla="*/ 0 w 15403"/>
                    <a:gd name="connsiteY4" fmla="*/ 1378623 h 1386324"/>
                    <a:gd name="connsiteX5" fmla="*/ 0 w 15403"/>
                    <a:gd name="connsiteY5" fmla="*/ 1378623 h 1386324"/>
                    <a:gd name="connsiteX6" fmla="*/ 0 w 15403"/>
                    <a:gd name="connsiteY6" fmla="*/ 1347486 h 1386324"/>
                    <a:gd name="connsiteX7" fmla="*/ 7702 w 15403"/>
                    <a:gd name="connsiteY7" fmla="*/ 1355187 h 1386324"/>
                    <a:gd name="connsiteX8" fmla="*/ 15404 w 15403"/>
                    <a:gd name="connsiteY8" fmla="*/ 1347486 h 1386324"/>
                    <a:gd name="connsiteX9" fmla="*/ 7702 w 15403"/>
                    <a:gd name="connsiteY9" fmla="*/ 1339784 h 1386324"/>
                    <a:gd name="connsiteX10" fmla="*/ 0 w 15403"/>
                    <a:gd name="connsiteY10" fmla="*/ 1347486 h 1386324"/>
                    <a:gd name="connsiteX11" fmla="*/ 0 w 15403"/>
                    <a:gd name="connsiteY11" fmla="*/ 1347486 h 1386324"/>
                    <a:gd name="connsiteX12" fmla="*/ 0 w 15403"/>
                    <a:gd name="connsiteY12" fmla="*/ 1316238 h 1386324"/>
                    <a:gd name="connsiteX13" fmla="*/ 7702 w 15403"/>
                    <a:gd name="connsiteY13" fmla="*/ 1323940 h 1386324"/>
                    <a:gd name="connsiteX14" fmla="*/ 15404 w 15403"/>
                    <a:gd name="connsiteY14" fmla="*/ 1316238 h 1386324"/>
                    <a:gd name="connsiteX15" fmla="*/ 7702 w 15403"/>
                    <a:gd name="connsiteY15" fmla="*/ 1308536 h 1386324"/>
                    <a:gd name="connsiteX16" fmla="*/ 0 w 15403"/>
                    <a:gd name="connsiteY16" fmla="*/ 1316238 h 1386324"/>
                    <a:gd name="connsiteX17" fmla="*/ 0 w 15403"/>
                    <a:gd name="connsiteY17" fmla="*/ 1316238 h 1386324"/>
                    <a:gd name="connsiteX18" fmla="*/ 0 w 15403"/>
                    <a:gd name="connsiteY18" fmla="*/ 1285101 h 1386324"/>
                    <a:gd name="connsiteX19" fmla="*/ 7702 w 15403"/>
                    <a:gd name="connsiteY19" fmla="*/ 1292803 h 1386324"/>
                    <a:gd name="connsiteX20" fmla="*/ 15404 w 15403"/>
                    <a:gd name="connsiteY20" fmla="*/ 1285101 h 1386324"/>
                    <a:gd name="connsiteX21" fmla="*/ 7702 w 15403"/>
                    <a:gd name="connsiteY21" fmla="*/ 1277399 h 1386324"/>
                    <a:gd name="connsiteX22" fmla="*/ 0 w 15403"/>
                    <a:gd name="connsiteY22" fmla="*/ 1285101 h 1386324"/>
                    <a:gd name="connsiteX23" fmla="*/ 0 w 15403"/>
                    <a:gd name="connsiteY23" fmla="*/ 1285101 h 1386324"/>
                    <a:gd name="connsiteX24" fmla="*/ 0 w 15403"/>
                    <a:gd name="connsiteY24" fmla="*/ 1253964 h 1386324"/>
                    <a:gd name="connsiteX25" fmla="*/ 7702 w 15403"/>
                    <a:gd name="connsiteY25" fmla="*/ 1261665 h 1386324"/>
                    <a:gd name="connsiteX26" fmla="*/ 15404 w 15403"/>
                    <a:gd name="connsiteY26" fmla="*/ 1253964 h 1386324"/>
                    <a:gd name="connsiteX27" fmla="*/ 7702 w 15403"/>
                    <a:gd name="connsiteY27" fmla="*/ 1246262 h 1386324"/>
                    <a:gd name="connsiteX28" fmla="*/ 0 w 15403"/>
                    <a:gd name="connsiteY28" fmla="*/ 1253964 h 1386324"/>
                    <a:gd name="connsiteX29" fmla="*/ 0 w 15403"/>
                    <a:gd name="connsiteY29" fmla="*/ 1253964 h 1386324"/>
                    <a:gd name="connsiteX30" fmla="*/ 0 w 15403"/>
                    <a:gd name="connsiteY30" fmla="*/ 1222826 h 1386324"/>
                    <a:gd name="connsiteX31" fmla="*/ 7702 w 15403"/>
                    <a:gd name="connsiteY31" fmla="*/ 1230528 h 1386324"/>
                    <a:gd name="connsiteX32" fmla="*/ 15404 w 15403"/>
                    <a:gd name="connsiteY32" fmla="*/ 1222826 h 1386324"/>
                    <a:gd name="connsiteX33" fmla="*/ 7702 w 15403"/>
                    <a:gd name="connsiteY33" fmla="*/ 1215125 h 1386324"/>
                    <a:gd name="connsiteX34" fmla="*/ 0 w 15403"/>
                    <a:gd name="connsiteY34" fmla="*/ 1222826 h 1386324"/>
                    <a:gd name="connsiteX35" fmla="*/ 0 w 15403"/>
                    <a:gd name="connsiteY35" fmla="*/ 1222826 h 1386324"/>
                    <a:gd name="connsiteX36" fmla="*/ 0 w 15403"/>
                    <a:gd name="connsiteY36" fmla="*/ 1191689 h 1386324"/>
                    <a:gd name="connsiteX37" fmla="*/ 7702 w 15403"/>
                    <a:gd name="connsiteY37" fmla="*/ 1199391 h 1386324"/>
                    <a:gd name="connsiteX38" fmla="*/ 15404 w 15403"/>
                    <a:gd name="connsiteY38" fmla="*/ 1191689 h 1386324"/>
                    <a:gd name="connsiteX39" fmla="*/ 7702 w 15403"/>
                    <a:gd name="connsiteY39" fmla="*/ 1183987 h 1386324"/>
                    <a:gd name="connsiteX40" fmla="*/ 0 w 15403"/>
                    <a:gd name="connsiteY40" fmla="*/ 1191689 h 1386324"/>
                    <a:gd name="connsiteX41" fmla="*/ 0 w 15403"/>
                    <a:gd name="connsiteY41" fmla="*/ 1191689 h 1386324"/>
                    <a:gd name="connsiteX42" fmla="*/ 0 w 15403"/>
                    <a:gd name="connsiteY42" fmla="*/ 1160552 h 1386324"/>
                    <a:gd name="connsiteX43" fmla="*/ 7702 w 15403"/>
                    <a:gd name="connsiteY43" fmla="*/ 1168253 h 1386324"/>
                    <a:gd name="connsiteX44" fmla="*/ 15404 w 15403"/>
                    <a:gd name="connsiteY44" fmla="*/ 1160552 h 1386324"/>
                    <a:gd name="connsiteX45" fmla="*/ 7702 w 15403"/>
                    <a:gd name="connsiteY45" fmla="*/ 1152850 h 1386324"/>
                    <a:gd name="connsiteX46" fmla="*/ 0 w 15403"/>
                    <a:gd name="connsiteY46" fmla="*/ 1160552 h 1386324"/>
                    <a:gd name="connsiteX47" fmla="*/ 0 w 15403"/>
                    <a:gd name="connsiteY47" fmla="*/ 1160552 h 1386324"/>
                    <a:gd name="connsiteX48" fmla="*/ 0 w 15403"/>
                    <a:gd name="connsiteY48" fmla="*/ 1129304 h 1386324"/>
                    <a:gd name="connsiteX49" fmla="*/ 7702 w 15403"/>
                    <a:gd name="connsiteY49" fmla="*/ 1137006 h 1386324"/>
                    <a:gd name="connsiteX50" fmla="*/ 15404 w 15403"/>
                    <a:gd name="connsiteY50" fmla="*/ 1129304 h 1386324"/>
                    <a:gd name="connsiteX51" fmla="*/ 7702 w 15403"/>
                    <a:gd name="connsiteY51" fmla="*/ 1121603 h 1386324"/>
                    <a:gd name="connsiteX52" fmla="*/ 0 w 15403"/>
                    <a:gd name="connsiteY52" fmla="*/ 1129304 h 1386324"/>
                    <a:gd name="connsiteX53" fmla="*/ 0 w 15403"/>
                    <a:gd name="connsiteY53" fmla="*/ 1129304 h 1386324"/>
                    <a:gd name="connsiteX54" fmla="*/ 0 w 15403"/>
                    <a:gd name="connsiteY54" fmla="*/ 1098167 h 1386324"/>
                    <a:gd name="connsiteX55" fmla="*/ 7702 w 15403"/>
                    <a:gd name="connsiteY55" fmla="*/ 1105869 h 1386324"/>
                    <a:gd name="connsiteX56" fmla="*/ 15404 w 15403"/>
                    <a:gd name="connsiteY56" fmla="*/ 1098167 h 1386324"/>
                    <a:gd name="connsiteX57" fmla="*/ 7702 w 15403"/>
                    <a:gd name="connsiteY57" fmla="*/ 1090465 h 1386324"/>
                    <a:gd name="connsiteX58" fmla="*/ 0 w 15403"/>
                    <a:gd name="connsiteY58" fmla="*/ 1098167 h 1386324"/>
                    <a:gd name="connsiteX59" fmla="*/ 0 w 15403"/>
                    <a:gd name="connsiteY59" fmla="*/ 1098167 h 1386324"/>
                    <a:gd name="connsiteX60" fmla="*/ 0 w 15403"/>
                    <a:gd name="connsiteY60" fmla="*/ 1067030 h 1386324"/>
                    <a:gd name="connsiteX61" fmla="*/ 7702 w 15403"/>
                    <a:gd name="connsiteY61" fmla="*/ 1074732 h 1386324"/>
                    <a:gd name="connsiteX62" fmla="*/ 15404 w 15403"/>
                    <a:gd name="connsiteY62" fmla="*/ 1067030 h 1386324"/>
                    <a:gd name="connsiteX63" fmla="*/ 7702 w 15403"/>
                    <a:gd name="connsiteY63" fmla="*/ 1059328 h 1386324"/>
                    <a:gd name="connsiteX64" fmla="*/ 0 w 15403"/>
                    <a:gd name="connsiteY64" fmla="*/ 1067030 h 1386324"/>
                    <a:gd name="connsiteX65" fmla="*/ 0 w 15403"/>
                    <a:gd name="connsiteY65" fmla="*/ 1067030 h 1386324"/>
                    <a:gd name="connsiteX66" fmla="*/ 0 w 15403"/>
                    <a:gd name="connsiteY66" fmla="*/ 1035892 h 1386324"/>
                    <a:gd name="connsiteX67" fmla="*/ 7702 w 15403"/>
                    <a:gd name="connsiteY67" fmla="*/ 1043594 h 1386324"/>
                    <a:gd name="connsiteX68" fmla="*/ 15404 w 15403"/>
                    <a:gd name="connsiteY68" fmla="*/ 1035892 h 1386324"/>
                    <a:gd name="connsiteX69" fmla="*/ 7702 w 15403"/>
                    <a:gd name="connsiteY69" fmla="*/ 1028191 h 1386324"/>
                    <a:gd name="connsiteX70" fmla="*/ 0 w 15403"/>
                    <a:gd name="connsiteY70" fmla="*/ 1035892 h 1386324"/>
                    <a:gd name="connsiteX71" fmla="*/ 0 w 15403"/>
                    <a:gd name="connsiteY71" fmla="*/ 1035892 h 1386324"/>
                    <a:gd name="connsiteX72" fmla="*/ 0 w 15403"/>
                    <a:gd name="connsiteY72" fmla="*/ 1004755 h 1386324"/>
                    <a:gd name="connsiteX73" fmla="*/ 7702 w 15403"/>
                    <a:gd name="connsiteY73" fmla="*/ 1012457 h 1386324"/>
                    <a:gd name="connsiteX74" fmla="*/ 15404 w 15403"/>
                    <a:gd name="connsiteY74" fmla="*/ 1004755 h 1386324"/>
                    <a:gd name="connsiteX75" fmla="*/ 7702 w 15403"/>
                    <a:gd name="connsiteY75" fmla="*/ 997053 h 1386324"/>
                    <a:gd name="connsiteX76" fmla="*/ 0 w 15403"/>
                    <a:gd name="connsiteY76" fmla="*/ 1004755 h 1386324"/>
                    <a:gd name="connsiteX77" fmla="*/ 0 w 15403"/>
                    <a:gd name="connsiteY77" fmla="*/ 1004755 h 1386324"/>
                    <a:gd name="connsiteX78" fmla="*/ 0 w 15403"/>
                    <a:gd name="connsiteY78" fmla="*/ 973508 h 1386324"/>
                    <a:gd name="connsiteX79" fmla="*/ 7702 w 15403"/>
                    <a:gd name="connsiteY79" fmla="*/ 981210 h 1386324"/>
                    <a:gd name="connsiteX80" fmla="*/ 15404 w 15403"/>
                    <a:gd name="connsiteY80" fmla="*/ 973508 h 1386324"/>
                    <a:gd name="connsiteX81" fmla="*/ 7702 w 15403"/>
                    <a:gd name="connsiteY81" fmla="*/ 965806 h 1386324"/>
                    <a:gd name="connsiteX82" fmla="*/ 0 w 15403"/>
                    <a:gd name="connsiteY82" fmla="*/ 973508 h 1386324"/>
                    <a:gd name="connsiteX83" fmla="*/ 0 w 15403"/>
                    <a:gd name="connsiteY83" fmla="*/ 973508 h 1386324"/>
                    <a:gd name="connsiteX84" fmla="*/ 0 w 15403"/>
                    <a:gd name="connsiteY84" fmla="*/ 942371 h 1386324"/>
                    <a:gd name="connsiteX85" fmla="*/ 7702 w 15403"/>
                    <a:gd name="connsiteY85" fmla="*/ 950073 h 1386324"/>
                    <a:gd name="connsiteX86" fmla="*/ 15404 w 15403"/>
                    <a:gd name="connsiteY86" fmla="*/ 942371 h 1386324"/>
                    <a:gd name="connsiteX87" fmla="*/ 7702 w 15403"/>
                    <a:gd name="connsiteY87" fmla="*/ 934669 h 1386324"/>
                    <a:gd name="connsiteX88" fmla="*/ 0 w 15403"/>
                    <a:gd name="connsiteY88" fmla="*/ 942371 h 1386324"/>
                    <a:gd name="connsiteX89" fmla="*/ 0 w 15403"/>
                    <a:gd name="connsiteY89" fmla="*/ 942371 h 1386324"/>
                    <a:gd name="connsiteX90" fmla="*/ 0 w 15403"/>
                    <a:gd name="connsiteY90" fmla="*/ 911233 h 1386324"/>
                    <a:gd name="connsiteX91" fmla="*/ 7702 w 15403"/>
                    <a:gd name="connsiteY91" fmla="*/ 918935 h 1386324"/>
                    <a:gd name="connsiteX92" fmla="*/ 15404 w 15403"/>
                    <a:gd name="connsiteY92" fmla="*/ 911233 h 1386324"/>
                    <a:gd name="connsiteX93" fmla="*/ 7702 w 15403"/>
                    <a:gd name="connsiteY93" fmla="*/ 903531 h 1386324"/>
                    <a:gd name="connsiteX94" fmla="*/ 0 w 15403"/>
                    <a:gd name="connsiteY94" fmla="*/ 911233 h 1386324"/>
                    <a:gd name="connsiteX95" fmla="*/ 0 w 15403"/>
                    <a:gd name="connsiteY95" fmla="*/ 911233 h 1386324"/>
                    <a:gd name="connsiteX96" fmla="*/ 0 w 15403"/>
                    <a:gd name="connsiteY96" fmla="*/ 880096 h 1386324"/>
                    <a:gd name="connsiteX97" fmla="*/ 7702 w 15403"/>
                    <a:gd name="connsiteY97" fmla="*/ 887798 h 1386324"/>
                    <a:gd name="connsiteX98" fmla="*/ 15404 w 15403"/>
                    <a:gd name="connsiteY98" fmla="*/ 880096 h 1386324"/>
                    <a:gd name="connsiteX99" fmla="*/ 7702 w 15403"/>
                    <a:gd name="connsiteY99" fmla="*/ 872394 h 1386324"/>
                    <a:gd name="connsiteX100" fmla="*/ 0 w 15403"/>
                    <a:gd name="connsiteY100" fmla="*/ 880096 h 1386324"/>
                    <a:gd name="connsiteX101" fmla="*/ 0 w 15403"/>
                    <a:gd name="connsiteY101" fmla="*/ 880096 h 1386324"/>
                    <a:gd name="connsiteX102" fmla="*/ 0 w 15403"/>
                    <a:gd name="connsiteY102" fmla="*/ 848959 h 1386324"/>
                    <a:gd name="connsiteX103" fmla="*/ 7702 w 15403"/>
                    <a:gd name="connsiteY103" fmla="*/ 856660 h 1386324"/>
                    <a:gd name="connsiteX104" fmla="*/ 15404 w 15403"/>
                    <a:gd name="connsiteY104" fmla="*/ 848959 h 1386324"/>
                    <a:gd name="connsiteX105" fmla="*/ 7702 w 15403"/>
                    <a:gd name="connsiteY105" fmla="*/ 841257 h 1386324"/>
                    <a:gd name="connsiteX106" fmla="*/ 0 w 15403"/>
                    <a:gd name="connsiteY106" fmla="*/ 848959 h 1386324"/>
                    <a:gd name="connsiteX107" fmla="*/ 0 w 15403"/>
                    <a:gd name="connsiteY107" fmla="*/ 848959 h 1386324"/>
                    <a:gd name="connsiteX108" fmla="*/ 0 w 15403"/>
                    <a:gd name="connsiteY108" fmla="*/ 817821 h 1386324"/>
                    <a:gd name="connsiteX109" fmla="*/ 7702 w 15403"/>
                    <a:gd name="connsiteY109" fmla="*/ 825523 h 1386324"/>
                    <a:gd name="connsiteX110" fmla="*/ 15404 w 15403"/>
                    <a:gd name="connsiteY110" fmla="*/ 817821 h 1386324"/>
                    <a:gd name="connsiteX111" fmla="*/ 7702 w 15403"/>
                    <a:gd name="connsiteY111" fmla="*/ 810120 h 1386324"/>
                    <a:gd name="connsiteX112" fmla="*/ 0 w 15403"/>
                    <a:gd name="connsiteY112" fmla="*/ 817821 h 1386324"/>
                    <a:gd name="connsiteX113" fmla="*/ 0 w 15403"/>
                    <a:gd name="connsiteY113" fmla="*/ 817821 h 1386324"/>
                    <a:gd name="connsiteX114" fmla="*/ 0 w 15403"/>
                    <a:gd name="connsiteY114" fmla="*/ 786574 h 1386324"/>
                    <a:gd name="connsiteX115" fmla="*/ 7702 w 15403"/>
                    <a:gd name="connsiteY115" fmla="*/ 794276 h 1386324"/>
                    <a:gd name="connsiteX116" fmla="*/ 15404 w 15403"/>
                    <a:gd name="connsiteY116" fmla="*/ 786574 h 1386324"/>
                    <a:gd name="connsiteX117" fmla="*/ 7702 w 15403"/>
                    <a:gd name="connsiteY117" fmla="*/ 778872 h 1386324"/>
                    <a:gd name="connsiteX118" fmla="*/ 0 w 15403"/>
                    <a:gd name="connsiteY118" fmla="*/ 786574 h 1386324"/>
                    <a:gd name="connsiteX119" fmla="*/ 0 w 15403"/>
                    <a:gd name="connsiteY119" fmla="*/ 786574 h 1386324"/>
                    <a:gd name="connsiteX120" fmla="*/ 0 w 15403"/>
                    <a:gd name="connsiteY120" fmla="*/ 755437 h 1386324"/>
                    <a:gd name="connsiteX121" fmla="*/ 7702 w 15403"/>
                    <a:gd name="connsiteY121" fmla="*/ 763139 h 1386324"/>
                    <a:gd name="connsiteX122" fmla="*/ 15404 w 15403"/>
                    <a:gd name="connsiteY122" fmla="*/ 755437 h 1386324"/>
                    <a:gd name="connsiteX123" fmla="*/ 7702 w 15403"/>
                    <a:gd name="connsiteY123" fmla="*/ 747735 h 1386324"/>
                    <a:gd name="connsiteX124" fmla="*/ 0 w 15403"/>
                    <a:gd name="connsiteY124" fmla="*/ 755437 h 1386324"/>
                    <a:gd name="connsiteX125" fmla="*/ 0 w 15403"/>
                    <a:gd name="connsiteY125" fmla="*/ 755437 h 1386324"/>
                    <a:gd name="connsiteX126" fmla="*/ 0 w 15403"/>
                    <a:gd name="connsiteY126" fmla="*/ 724299 h 1386324"/>
                    <a:gd name="connsiteX127" fmla="*/ 7702 w 15403"/>
                    <a:gd name="connsiteY127" fmla="*/ 732001 h 1386324"/>
                    <a:gd name="connsiteX128" fmla="*/ 15404 w 15403"/>
                    <a:gd name="connsiteY128" fmla="*/ 724299 h 1386324"/>
                    <a:gd name="connsiteX129" fmla="*/ 7702 w 15403"/>
                    <a:gd name="connsiteY129" fmla="*/ 716598 h 1386324"/>
                    <a:gd name="connsiteX130" fmla="*/ 0 w 15403"/>
                    <a:gd name="connsiteY130" fmla="*/ 724299 h 1386324"/>
                    <a:gd name="connsiteX131" fmla="*/ 0 w 15403"/>
                    <a:gd name="connsiteY131" fmla="*/ 724299 h 1386324"/>
                    <a:gd name="connsiteX132" fmla="*/ 0 w 15403"/>
                    <a:gd name="connsiteY132" fmla="*/ 693162 h 1386324"/>
                    <a:gd name="connsiteX133" fmla="*/ 7702 w 15403"/>
                    <a:gd name="connsiteY133" fmla="*/ 700864 h 1386324"/>
                    <a:gd name="connsiteX134" fmla="*/ 15404 w 15403"/>
                    <a:gd name="connsiteY134" fmla="*/ 693162 h 1386324"/>
                    <a:gd name="connsiteX135" fmla="*/ 7702 w 15403"/>
                    <a:gd name="connsiteY135" fmla="*/ 685460 h 1386324"/>
                    <a:gd name="connsiteX136" fmla="*/ 0 w 15403"/>
                    <a:gd name="connsiteY136" fmla="*/ 693162 h 1386324"/>
                    <a:gd name="connsiteX137" fmla="*/ 0 w 15403"/>
                    <a:gd name="connsiteY137" fmla="*/ 693162 h 1386324"/>
                    <a:gd name="connsiteX138" fmla="*/ 0 w 15403"/>
                    <a:gd name="connsiteY138" fmla="*/ 662025 h 1386324"/>
                    <a:gd name="connsiteX139" fmla="*/ 7702 w 15403"/>
                    <a:gd name="connsiteY139" fmla="*/ 669727 h 1386324"/>
                    <a:gd name="connsiteX140" fmla="*/ 15404 w 15403"/>
                    <a:gd name="connsiteY140" fmla="*/ 662025 h 1386324"/>
                    <a:gd name="connsiteX141" fmla="*/ 7702 w 15403"/>
                    <a:gd name="connsiteY141" fmla="*/ 654323 h 1386324"/>
                    <a:gd name="connsiteX142" fmla="*/ 0 w 15403"/>
                    <a:gd name="connsiteY142" fmla="*/ 662025 h 1386324"/>
                    <a:gd name="connsiteX143" fmla="*/ 0 w 15403"/>
                    <a:gd name="connsiteY143" fmla="*/ 662025 h 1386324"/>
                    <a:gd name="connsiteX144" fmla="*/ 0 w 15403"/>
                    <a:gd name="connsiteY144" fmla="*/ 630888 h 1386324"/>
                    <a:gd name="connsiteX145" fmla="*/ 7702 w 15403"/>
                    <a:gd name="connsiteY145" fmla="*/ 638589 h 1386324"/>
                    <a:gd name="connsiteX146" fmla="*/ 15404 w 15403"/>
                    <a:gd name="connsiteY146" fmla="*/ 630888 h 1386324"/>
                    <a:gd name="connsiteX147" fmla="*/ 7702 w 15403"/>
                    <a:gd name="connsiteY147" fmla="*/ 623186 h 1386324"/>
                    <a:gd name="connsiteX148" fmla="*/ 0 w 15403"/>
                    <a:gd name="connsiteY148" fmla="*/ 630888 h 1386324"/>
                    <a:gd name="connsiteX149" fmla="*/ 0 w 15403"/>
                    <a:gd name="connsiteY149" fmla="*/ 630888 h 1386324"/>
                    <a:gd name="connsiteX150" fmla="*/ 0 w 15403"/>
                    <a:gd name="connsiteY150" fmla="*/ 599640 h 1386324"/>
                    <a:gd name="connsiteX151" fmla="*/ 7702 w 15403"/>
                    <a:gd name="connsiteY151" fmla="*/ 607342 h 1386324"/>
                    <a:gd name="connsiteX152" fmla="*/ 15404 w 15403"/>
                    <a:gd name="connsiteY152" fmla="*/ 599640 h 1386324"/>
                    <a:gd name="connsiteX153" fmla="*/ 7702 w 15403"/>
                    <a:gd name="connsiteY153" fmla="*/ 591938 h 1386324"/>
                    <a:gd name="connsiteX154" fmla="*/ 0 w 15403"/>
                    <a:gd name="connsiteY154" fmla="*/ 599640 h 1386324"/>
                    <a:gd name="connsiteX155" fmla="*/ 0 w 15403"/>
                    <a:gd name="connsiteY155" fmla="*/ 599640 h 1386324"/>
                    <a:gd name="connsiteX156" fmla="*/ 0 w 15403"/>
                    <a:gd name="connsiteY156" fmla="*/ 568503 h 1386324"/>
                    <a:gd name="connsiteX157" fmla="*/ 7702 w 15403"/>
                    <a:gd name="connsiteY157" fmla="*/ 576205 h 1386324"/>
                    <a:gd name="connsiteX158" fmla="*/ 15404 w 15403"/>
                    <a:gd name="connsiteY158" fmla="*/ 568503 h 1386324"/>
                    <a:gd name="connsiteX159" fmla="*/ 7702 w 15403"/>
                    <a:gd name="connsiteY159" fmla="*/ 560801 h 1386324"/>
                    <a:gd name="connsiteX160" fmla="*/ 0 w 15403"/>
                    <a:gd name="connsiteY160" fmla="*/ 568503 h 1386324"/>
                    <a:gd name="connsiteX161" fmla="*/ 0 w 15403"/>
                    <a:gd name="connsiteY161" fmla="*/ 568503 h 1386324"/>
                    <a:gd name="connsiteX162" fmla="*/ 0 w 15403"/>
                    <a:gd name="connsiteY162" fmla="*/ 537366 h 1386324"/>
                    <a:gd name="connsiteX163" fmla="*/ 7702 w 15403"/>
                    <a:gd name="connsiteY163" fmla="*/ 545068 h 1386324"/>
                    <a:gd name="connsiteX164" fmla="*/ 15404 w 15403"/>
                    <a:gd name="connsiteY164" fmla="*/ 537366 h 1386324"/>
                    <a:gd name="connsiteX165" fmla="*/ 7702 w 15403"/>
                    <a:gd name="connsiteY165" fmla="*/ 529664 h 1386324"/>
                    <a:gd name="connsiteX166" fmla="*/ 0 w 15403"/>
                    <a:gd name="connsiteY166" fmla="*/ 537366 h 1386324"/>
                    <a:gd name="connsiteX167" fmla="*/ 0 w 15403"/>
                    <a:gd name="connsiteY167" fmla="*/ 537366 h 1386324"/>
                    <a:gd name="connsiteX168" fmla="*/ 0 w 15403"/>
                    <a:gd name="connsiteY168" fmla="*/ 506228 h 1386324"/>
                    <a:gd name="connsiteX169" fmla="*/ 7702 w 15403"/>
                    <a:gd name="connsiteY169" fmla="*/ 513930 h 1386324"/>
                    <a:gd name="connsiteX170" fmla="*/ 15404 w 15403"/>
                    <a:gd name="connsiteY170" fmla="*/ 506228 h 1386324"/>
                    <a:gd name="connsiteX171" fmla="*/ 7702 w 15403"/>
                    <a:gd name="connsiteY171" fmla="*/ 498527 h 1386324"/>
                    <a:gd name="connsiteX172" fmla="*/ 0 w 15403"/>
                    <a:gd name="connsiteY172" fmla="*/ 506228 h 1386324"/>
                    <a:gd name="connsiteX173" fmla="*/ 0 w 15403"/>
                    <a:gd name="connsiteY173" fmla="*/ 506228 h 1386324"/>
                    <a:gd name="connsiteX174" fmla="*/ 0 w 15403"/>
                    <a:gd name="connsiteY174" fmla="*/ 475091 h 1386324"/>
                    <a:gd name="connsiteX175" fmla="*/ 7702 w 15403"/>
                    <a:gd name="connsiteY175" fmla="*/ 482793 h 1386324"/>
                    <a:gd name="connsiteX176" fmla="*/ 15404 w 15403"/>
                    <a:gd name="connsiteY176" fmla="*/ 475091 h 1386324"/>
                    <a:gd name="connsiteX177" fmla="*/ 7702 w 15403"/>
                    <a:gd name="connsiteY177" fmla="*/ 467389 h 1386324"/>
                    <a:gd name="connsiteX178" fmla="*/ 0 w 15403"/>
                    <a:gd name="connsiteY178" fmla="*/ 475091 h 1386324"/>
                    <a:gd name="connsiteX179" fmla="*/ 0 w 15403"/>
                    <a:gd name="connsiteY179" fmla="*/ 475091 h 1386324"/>
                    <a:gd name="connsiteX180" fmla="*/ 0 w 15403"/>
                    <a:gd name="connsiteY180" fmla="*/ 443844 h 1386324"/>
                    <a:gd name="connsiteX181" fmla="*/ 7702 w 15403"/>
                    <a:gd name="connsiteY181" fmla="*/ 451546 h 1386324"/>
                    <a:gd name="connsiteX182" fmla="*/ 15404 w 15403"/>
                    <a:gd name="connsiteY182" fmla="*/ 443844 h 1386324"/>
                    <a:gd name="connsiteX183" fmla="*/ 7702 w 15403"/>
                    <a:gd name="connsiteY183" fmla="*/ 436142 h 1386324"/>
                    <a:gd name="connsiteX184" fmla="*/ 0 w 15403"/>
                    <a:gd name="connsiteY184" fmla="*/ 443844 h 1386324"/>
                    <a:gd name="connsiteX185" fmla="*/ 0 w 15403"/>
                    <a:gd name="connsiteY185" fmla="*/ 443844 h 1386324"/>
                    <a:gd name="connsiteX186" fmla="*/ 0 w 15403"/>
                    <a:gd name="connsiteY186" fmla="*/ 412707 h 1386324"/>
                    <a:gd name="connsiteX187" fmla="*/ 7702 w 15403"/>
                    <a:gd name="connsiteY187" fmla="*/ 420408 h 1386324"/>
                    <a:gd name="connsiteX188" fmla="*/ 15404 w 15403"/>
                    <a:gd name="connsiteY188" fmla="*/ 412707 h 1386324"/>
                    <a:gd name="connsiteX189" fmla="*/ 7702 w 15403"/>
                    <a:gd name="connsiteY189" fmla="*/ 405005 h 1386324"/>
                    <a:gd name="connsiteX190" fmla="*/ 0 w 15403"/>
                    <a:gd name="connsiteY190" fmla="*/ 412707 h 1386324"/>
                    <a:gd name="connsiteX191" fmla="*/ 0 w 15403"/>
                    <a:gd name="connsiteY191" fmla="*/ 412707 h 1386324"/>
                    <a:gd name="connsiteX192" fmla="*/ 0 w 15403"/>
                    <a:gd name="connsiteY192" fmla="*/ 381569 h 1386324"/>
                    <a:gd name="connsiteX193" fmla="*/ 7702 w 15403"/>
                    <a:gd name="connsiteY193" fmla="*/ 389271 h 1386324"/>
                    <a:gd name="connsiteX194" fmla="*/ 15404 w 15403"/>
                    <a:gd name="connsiteY194" fmla="*/ 381569 h 1386324"/>
                    <a:gd name="connsiteX195" fmla="*/ 7702 w 15403"/>
                    <a:gd name="connsiteY195" fmla="*/ 373867 h 1386324"/>
                    <a:gd name="connsiteX196" fmla="*/ 0 w 15403"/>
                    <a:gd name="connsiteY196" fmla="*/ 381569 h 1386324"/>
                    <a:gd name="connsiteX197" fmla="*/ 0 w 15403"/>
                    <a:gd name="connsiteY197" fmla="*/ 381569 h 1386324"/>
                    <a:gd name="connsiteX198" fmla="*/ 0 w 15403"/>
                    <a:gd name="connsiteY198" fmla="*/ 350432 h 1386324"/>
                    <a:gd name="connsiteX199" fmla="*/ 7702 w 15403"/>
                    <a:gd name="connsiteY199" fmla="*/ 358134 h 1386324"/>
                    <a:gd name="connsiteX200" fmla="*/ 15404 w 15403"/>
                    <a:gd name="connsiteY200" fmla="*/ 350432 h 1386324"/>
                    <a:gd name="connsiteX201" fmla="*/ 7702 w 15403"/>
                    <a:gd name="connsiteY201" fmla="*/ 342730 h 1386324"/>
                    <a:gd name="connsiteX202" fmla="*/ 0 w 15403"/>
                    <a:gd name="connsiteY202" fmla="*/ 350432 h 1386324"/>
                    <a:gd name="connsiteX203" fmla="*/ 0 w 15403"/>
                    <a:gd name="connsiteY203" fmla="*/ 350432 h 1386324"/>
                    <a:gd name="connsiteX204" fmla="*/ 0 w 15403"/>
                    <a:gd name="connsiteY204" fmla="*/ 319295 h 1386324"/>
                    <a:gd name="connsiteX205" fmla="*/ 7702 w 15403"/>
                    <a:gd name="connsiteY205" fmla="*/ 326996 h 1386324"/>
                    <a:gd name="connsiteX206" fmla="*/ 15404 w 15403"/>
                    <a:gd name="connsiteY206" fmla="*/ 319295 h 1386324"/>
                    <a:gd name="connsiteX207" fmla="*/ 7702 w 15403"/>
                    <a:gd name="connsiteY207" fmla="*/ 311593 h 1386324"/>
                    <a:gd name="connsiteX208" fmla="*/ 0 w 15403"/>
                    <a:gd name="connsiteY208" fmla="*/ 319295 h 1386324"/>
                    <a:gd name="connsiteX209" fmla="*/ 0 w 15403"/>
                    <a:gd name="connsiteY209" fmla="*/ 319295 h 1386324"/>
                    <a:gd name="connsiteX210" fmla="*/ 0 w 15403"/>
                    <a:gd name="connsiteY210" fmla="*/ 288157 h 1386324"/>
                    <a:gd name="connsiteX211" fmla="*/ 7702 w 15403"/>
                    <a:gd name="connsiteY211" fmla="*/ 295859 h 1386324"/>
                    <a:gd name="connsiteX212" fmla="*/ 15404 w 15403"/>
                    <a:gd name="connsiteY212" fmla="*/ 288157 h 1386324"/>
                    <a:gd name="connsiteX213" fmla="*/ 7702 w 15403"/>
                    <a:gd name="connsiteY213" fmla="*/ 280456 h 1386324"/>
                    <a:gd name="connsiteX214" fmla="*/ 0 w 15403"/>
                    <a:gd name="connsiteY214" fmla="*/ 288157 h 1386324"/>
                    <a:gd name="connsiteX215" fmla="*/ 0 w 15403"/>
                    <a:gd name="connsiteY215" fmla="*/ 288157 h 1386324"/>
                    <a:gd name="connsiteX216" fmla="*/ 0 w 15403"/>
                    <a:gd name="connsiteY216" fmla="*/ 256910 h 1386324"/>
                    <a:gd name="connsiteX217" fmla="*/ 7702 w 15403"/>
                    <a:gd name="connsiteY217" fmla="*/ 264612 h 1386324"/>
                    <a:gd name="connsiteX218" fmla="*/ 15404 w 15403"/>
                    <a:gd name="connsiteY218" fmla="*/ 256910 h 1386324"/>
                    <a:gd name="connsiteX219" fmla="*/ 7702 w 15403"/>
                    <a:gd name="connsiteY219" fmla="*/ 249208 h 1386324"/>
                    <a:gd name="connsiteX220" fmla="*/ 0 w 15403"/>
                    <a:gd name="connsiteY220" fmla="*/ 256910 h 1386324"/>
                    <a:gd name="connsiteX221" fmla="*/ 0 w 15403"/>
                    <a:gd name="connsiteY221" fmla="*/ 256910 h 1386324"/>
                    <a:gd name="connsiteX222" fmla="*/ 0 w 15403"/>
                    <a:gd name="connsiteY222" fmla="*/ 225773 h 1386324"/>
                    <a:gd name="connsiteX223" fmla="*/ 7702 w 15403"/>
                    <a:gd name="connsiteY223" fmla="*/ 233475 h 1386324"/>
                    <a:gd name="connsiteX224" fmla="*/ 15404 w 15403"/>
                    <a:gd name="connsiteY224" fmla="*/ 225773 h 1386324"/>
                    <a:gd name="connsiteX225" fmla="*/ 7702 w 15403"/>
                    <a:gd name="connsiteY225" fmla="*/ 218071 h 1386324"/>
                    <a:gd name="connsiteX226" fmla="*/ 0 w 15403"/>
                    <a:gd name="connsiteY226" fmla="*/ 225773 h 1386324"/>
                    <a:gd name="connsiteX227" fmla="*/ 0 w 15403"/>
                    <a:gd name="connsiteY227" fmla="*/ 225773 h 1386324"/>
                    <a:gd name="connsiteX228" fmla="*/ 0 w 15403"/>
                    <a:gd name="connsiteY228" fmla="*/ 194635 h 1386324"/>
                    <a:gd name="connsiteX229" fmla="*/ 7702 w 15403"/>
                    <a:gd name="connsiteY229" fmla="*/ 202337 h 1386324"/>
                    <a:gd name="connsiteX230" fmla="*/ 15404 w 15403"/>
                    <a:gd name="connsiteY230" fmla="*/ 194635 h 1386324"/>
                    <a:gd name="connsiteX231" fmla="*/ 7702 w 15403"/>
                    <a:gd name="connsiteY231" fmla="*/ 186934 h 1386324"/>
                    <a:gd name="connsiteX232" fmla="*/ 0 w 15403"/>
                    <a:gd name="connsiteY232" fmla="*/ 194635 h 1386324"/>
                    <a:gd name="connsiteX233" fmla="*/ 0 w 15403"/>
                    <a:gd name="connsiteY233" fmla="*/ 194635 h 1386324"/>
                    <a:gd name="connsiteX234" fmla="*/ 0 w 15403"/>
                    <a:gd name="connsiteY234" fmla="*/ 163498 h 1386324"/>
                    <a:gd name="connsiteX235" fmla="*/ 7702 w 15403"/>
                    <a:gd name="connsiteY235" fmla="*/ 171200 h 1386324"/>
                    <a:gd name="connsiteX236" fmla="*/ 15404 w 15403"/>
                    <a:gd name="connsiteY236" fmla="*/ 163498 h 1386324"/>
                    <a:gd name="connsiteX237" fmla="*/ 7702 w 15403"/>
                    <a:gd name="connsiteY237" fmla="*/ 155796 h 1386324"/>
                    <a:gd name="connsiteX238" fmla="*/ 0 w 15403"/>
                    <a:gd name="connsiteY238" fmla="*/ 163498 h 1386324"/>
                    <a:gd name="connsiteX239" fmla="*/ 0 w 15403"/>
                    <a:gd name="connsiteY239" fmla="*/ 163498 h 1386324"/>
                    <a:gd name="connsiteX240" fmla="*/ 0 w 15403"/>
                    <a:gd name="connsiteY240" fmla="*/ 132361 h 1386324"/>
                    <a:gd name="connsiteX241" fmla="*/ 7702 w 15403"/>
                    <a:gd name="connsiteY241" fmla="*/ 140063 h 1386324"/>
                    <a:gd name="connsiteX242" fmla="*/ 15404 w 15403"/>
                    <a:gd name="connsiteY242" fmla="*/ 132361 h 1386324"/>
                    <a:gd name="connsiteX243" fmla="*/ 7702 w 15403"/>
                    <a:gd name="connsiteY243" fmla="*/ 124659 h 1386324"/>
                    <a:gd name="connsiteX244" fmla="*/ 0 w 15403"/>
                    <a:gd name="connsiteY244" fmla="*/ 132361 h 1386324"/>
                    <a:gd name="connsiteX245" fmla="*/ 0 w 15403"/>
                    <a:gd name="connsiteY245" fmla="*/ 132361 h 1386324"/>
                    <a:gd name="connsiteX246" fmla="*/ 0 w 15403"/>
                    <a:gd name="connsiteY246" fmla="*/ 101114 h 1386324"/>
                    <a:gd name="connsiteX247" fmla="*/ 7702 w 15403"/>
                    <a:gd name="connsiteY247" fmla="*/ 108815 h 1386324"/>
                    <a:gd name="connsiteX248" fmla="*/ 15404 w 15403"/>
                    <a:gd name="connsiteY248" fmla="*/ 101114 h 1386324"/>
                    <a:gd name="connsiteX249" fmla="*/ 7702 w 15403"/>
                    <a:gd name="connsiteY249" fmla="*/ 93412 h 1386324"/>
                    <a:gd name="connsiteX250" fmla="*/ 0 w 15403"/>
                    <a:gd name="connsiteY250" fmla="*/ 101114 h 1386324"/>
                    <a:gd name="connsiteX251" fmla="*/ 0 w 15403"/>
                    <a:gd name="connsiteY251" fmla="*/ 101114 h 1386324"/>
                    <a:gd name="connsiteX252" fmla="*/ 0 w 15403"/>
                    <a:gd name="connsiteY252" fmla="*/ 69976 h 1386324"/>
                    <a:gd name="connsiteX253" fmla="*/ 7702 w 15403"/>
                    <a:gd name="connsiteY253" fmla="*/ 77678 h 1386324"/>
                    <a:gd name="connsiteX254" fmla="*/ 15404 w 15403"/>
                    <a:gd name="connsiteY254" fmla="*/ 69976 h 1386324"/>
                    <a:gd name="connsiteX255" fmla="*/ 7702 w 15403"/>
                    <a:gd name="connsiteY255" fmla="*/ 62274 h 1386324"/>
                    <a:gd name="connsiteX256" fmla="*/ 0 w 15403"/>
                    <a:gd name="connsiteY256" fmla="*/ 69976 h 1386324"/>
                    <a:gd name="connsiteX257" fmla="*/ 0 w 15403"/>
                    <a:gd name="connsiteY257" fmla="*/ 69976 h 1386324"/>
                    <a:gd name="connsiteX258" fmla="*/ 0 w 15403"/>
                    <a:gd name="connsiteY258" fmla="*/ 38839 h 1386324"/>
                    <a:gd name="connsiteX259" fmla="*/ 7702 w 15403"/>
                    <a:gd name="connsiteY259" fmla="*/ 46541 h 1386324"/>
                    <a:gd name="connsiteX260" fmla="*/ 15404 w 15403"/>
                    <a:gd name="connsiteY260" fmla="*/ 38839 h 1386324"/>
                    <a:gd name="connsiteX261" fmla="*/ 7702 w 15403"/>
                    <a:gd name="connsiteY261" fmla="*/ 31137 h 1386324"/>
                    <a:gd name="connsiteX262" fmla="*/ 0 w 15403"/>
                    <a:gd name="connsiteY262" fmla="*/ 38839 h 1386324"/>
                    <a:gd name="connsiteX263" fmla="*/ 0 w 15403"/>
                    <a:gd name="connsiteY263" fmla="*/ 38839 h 1386324"/>
                    <a:gd name="connsiteX264" fmla="*/ 0 w 15403"/>
                    <a:gd name="connsiteY264" fmla="*/ 7702 h 1386324"/>
                    <a:gd name="connsiteX265" fmla="*/ 7702 w 15403"/>
                    <a:gd name="connsiteY265" fmla="*/ 15404 h 1386324"/>
                    <a:gd name="connsiteX266" fmla="*/ 15404 w 15403"/>
                    <a:gd name="connsiteY266" fmla="*/ 7702 h 1386324"/>
                    <a:gd name="connsiteX267" fmla="*/ 7702 w 15403"/>
                    <a:gd name="connsiteY267" fmla="*/ 0 h 1386324"/>
                    <a:gd name="connsiteX268" fmla="*/ 0 w 15403"/>
                    <a:gd name="connsiteY268" fmla="*/ 7702 h 1386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5403" h="1386324">
                      <a:moveTo>
                        <a:pt x="0" y="1378623"/>
                      </a:moveTo>
                      <a:cubicBezTo>
                        <a:pt x="0" y="1382914"/>
                        <a:pt x="3411" y="1386325"/>
                        <a:pt x="7702" y="1386325"/>
                      </a:cubicBezTo>
                      <a:cubicBezTo>
                        <a:pt x="11993" y="1386325"/>
                        <a:pt x="15404" y="1382804"/>
                        <a:pt x="15404" y="1378623"/>
                      </a:cubicBezTo>
                      <a:cubicBezTo>
                        <a:pt x="15404" y="1374332"/>
                        <a:pt x="11993" y="1370921"/>
                        <a:pt x="7702" y="1370921"/>
                      </a:cubicBezTo>
                      <a:cubicBezTo>
                        <a:pt x="3411" y="1370811"/>
                        <a:pt x="0" y="1374332"/>
                        <a:pt x="0" y="1378623"/>
                      </a:cubicBezTo>
                      <a:lnTo>
                        <a:pt x="0" y="1378623"/>
                      </a:lnTo>
                      <a:close/>
                      <a:moveTo>
                        <a:pt x="0" y="1347486"/>
                      </a:moveTo>
                      <a:cubicBezTo>
                        <a:pt x="0" y="1351776"/>
                        <a:pt x="3411" y="1355187"/>
                        <a:pt x="7702" y="1355187"/>
                      </a:cubicBezTo>
                      <a:cubicBezTo>
                        <a:pt x="11993" y="1355187"/>
                        <a:pt x="15404" y="1351667"/>
                        <a:pt x="15404" y="1347486"/>
                      </a:cubicBezTo>
                      <a:cubicBezTo>
                        <a:pt x="15404" y="1343194"/>
                        <a:pt x="11993" y="1339784"/>
                        <a:pt x="7702" y="1339784"/>
                      </a:cubicBezTo>
                      <a:cubicBezTo>
                        <a:pt x="3411" y="1339673"/>
                        <a:pt x="0" y="1343194"/>
                        <a:pt x="0" y="1347486"/>
                      </a:cubicBezTo>
                      <a:lnTo>
                        <a:pt x="0" y="1347486"/>
                      </a:lnTo>
                      <a:close/>
                      <a:moveTo>
                        <a:pt x="0" y="1316238"/>
                      </a:moveTo>
                      <a:cubicBezTo>
                        <a:pt x="0" y="1320529"/>
                        <a:pt x="3411" y="1323940"/>
                        <a:pt x="7702" y="1323940"/>
                      </a:cubicBezTo>
                      <a:cubicBezTo>
                        <a:pt x="11993" y="1323940"/>
                        <a:pt x="15404" y="1320419"/>
                        <a:pt x="15404" y="1316238"/>
                      </a:cubicBezTo>
                      <a:cubicBezTo>
                        <a:pt x="15404" y="1311947"/>
                        <a:pt x="11993" y="1308536"/>
                        <a:pt x="7702" y="1308536"/>
                      </a:cubicBezTo>
                      <a:cubicBezTo>
                        <a:pt x="3411" y="1308536"/>
                        <a:pt x="0" y="1312057"/>
                        <a:pt x="0" y="1316238"/>
                      </a:cubicBezTo>
                      <a:lnTo>
                        <a:pt x="0" y="1316238"/>
                      </a:lnTo>
                      <a:close/>
                      <a:moveTo>
                        <a:pt x="0" y="1285101"/>
                      </a:moveTo>
                      <a:cubicBezTo>
                        <a:pt x="0" y="1289392"/>
                        <a:pt x="3411" y="1292803"/>
                        <a:pt x="7702" y="1292803"/>
                      </a:cubicBezTo>
                      <a:cubicBezTo>
                        <a:pt x="11993" y="1292803"/>
                        <a:pt x="15404" y="1289282"/>
                        <a:pt x="15404" y="1285101"/>
                      </a:cubicBezTo>
                      <a:cubicBezTo>
                        <a:pt x="15404" y="1280810"/>
                        <a:pt x="11993" y="1277399"/>
                        <a:pt x="7702" y="1277399"/>
                      </a:cubicBezTo>
                      <a:cubicBezTo>
                        <a:pt x="3411" y="1277399"/>
                        <a:pt x="0" y="1280810"/>
                        <a:pt x="0" y="1285101"/>
                      </a:cubicBezTo>
                      <a:lnTo>
                        <a:pt x="0" y="1285101"/>
                      </a:lnTo>
                      <a:close/>
                      <a:moveTo>
                        <a:pt x="0" y="1253964"/>
                      </a:moveTo>
                      <a:cubicBezTo>
                        <a:pt x="0" y="1258254"/>
                        <a:pt x="3411" y="1261665"/>
                        <a:pt x="7702" y="1261665"/>
                      </a:cubicBezTo>
                      <a:cubicBezTo>
                        <a:pt x="11993" y="1261665"/>
                        <a:pt x="15404" y="1258145"/>
                        <a:pt x="15404" y="1253964"/>
                      </a:cubicBezTo>
                      <a:cubicBezTo>
                        <a:pt x="15404" y="1249672"/>
                        <a:pt x="11993" y="1246262"/>
                        <a:pt x="7702" y="1246262"/>
                      </a:cubicBezTo>
                      <a:cubicBezTo>
                        <a:pt x="3411" y="1246262"/>
                        <a:pt x="0" y="1249672"/>
                        <a:pt x="0" y="1253964"/>
                      </a:cubicBezTo>
                      <a:lnTo>
                        <a:pt x="0" y="1253964"/>
                      </a:lnTo>
                      <a:close/>
                      <a:moveTo>
                        <a:pt x="0" y="1222826"/>
                      </a:moveTo>
                      <a:cubicBezTo>
                        <a:pt x="0" y="1227117"/>
                        <a:pt x="3411" y="1230528"/>
                        <a:pt x="7702" y="1230528"/>
                      </a:cubicBezTo>
                      <a:cubicBezTo>
                        <a:pt x="11993" y="1230528"/>
                        <a:pt x="15404" y="1227007"/>
                        <a:pt x="15404" y="1222826"/>
                      </a:cubicBezTo>
                      <a:cubicBezTo>
                        <a:pt x="15404" y="1218645"/>
                        <a:pt x="11993" y="1215125"/>
                        <a:pt x="7702" y="1215125"/>
                      </a:cubicBezTo>
                      <a:cubicBezTo>
                        <a:pt x="3411" y="1215125"/>
                        <a:pt x="0" y="1218535"/>
                        <a:pt x="0" y="1222826"/>
                      </a:cubicBezTo>
                      <a:lnTo>
                        <a:pt x="0" y="1222826"/>
                      </a:lnTo>
                      <a:close/>
                      <a:moveTo>
                        <a:pt x="0" y="1191689"/>
                      </a:moveTo>
                      <a:cubicBezTo>
                        <a:pt x="0" y="1195980"/>
                        <a:pt x="3411" y="1199391"/>
                        <a:pt x="7702" y="1199391"/>
                      </a:cubicBezTo>
                      <a:cubicBezTo>
                        <a:pt x="11993" y="1199391"/>
                        <a:pt x="15404" y="1195870"/>
                        <a:pt x="15404" y="1191689"/>
                      </a:cubicBezTo>
                      <a:cubicBezTo>
                        <a:pt x="15404" y="1187398"/>
                        <a:pt x="11993" y="1183987"/>
                        <a:pt x="7702" y="1183987"/>
                      </a:cubicBezTo>
                      <a:cubicBezTo>
                        <a:pt x="3411" y="1183877"/>
                        <a:pt x="0" y="1187398"/>
                        <a:pt x="0" y="1191689"/>
                      </a:cubicBezTo>
                      <a:lnTo>
                        <a:pt x="0" y="1191689"/>
                      </a:lnTo>
                      <a:close/>
                      <a:moveTo>
                        <a:pt x="0" y="1160552"/>
                      </a:moveTo>
                      <a:cubicBezTo>
                        <a:pt x="0" y="1164843"/>
                        <a:pt x="3411" y="1168253"/>
                        <a:pt x="7702" y="1168253"/>
                      </a:cubicBezTo>
                      <a:cubicBezTo>
                        <a:pt x="11993" y="1168253"/>
                        <a:pt x="15404" y="1164733"/>
                        <a:pt x="15404" y="1160552"/>
                      </a:cubicBezTo>
                      <a:cubicBezTo>
                        <a:pt x="15404" y="1156371"/>
                        <a:pt x="11993" y="1152850"/>
                        <a:pt x="7702" y="1152850"/>
                      </a:cubicBezTo>
                      <a:cubicBezTo>
                        <a:pt x="3411" y="1152740"/>
                        <a:pt x="0" y="1156261"/>
                        <a:pt x="0" y="1160552"/>
                      </a:cubicBezTo>
                      <a:lnTo>
                        <a:pt x="0" y="1160552"/>
                      </a:lnTo>
                      <a:close/>
                      <a:moveTo>
                        <a:pt x="0" y="1129304"/>
                      </a:moveTo>
                      <a:cubicBezTo>
                        <a:pt x="0" y="1133595"/>
                        <a:pt x="3411" y="1137006"/>
                        <a:pt x="7702" y="1137006"/>
                      </a:cubicBezTo>
                      <a:cubicBezTo>
                        <a:pt x="11993" y="1137006"/>
                        <a:pt x="15404" y="1133485"/>
                        <a:pt x="15404" y="1129304"/>
                      </a:cubicBezTo>
                      <a:cubicBezTo>
                        <a:pt x="15404" y="1125013"/>
                        <a:pt x="11993" y="1121603"/>
                        <a:pt x="7702" y="1121603"/>
                      </a:cubicBezTo>
                      <a:cubicBezTo>
                        <a:pt x="3411" y="1121603"/>
                        <a:pt x="0" y="1125123"/>
                        <a:pt x="0" y="1129304"/>
                      </a:cubicBezTo>
                      <a:lnTo>
                        <a:pt x="0" y="1129304"/>
                      </a:lnTo>
                      <a:close/>
                      <a:moveTo>
                        <a:pt x="0" y="1098167"/>
                      </a:moveTo>
                      <a:cubicBezTo>
                        <a:pt x="0" y="1102458"/>
                        <a:pt x="3411" y="1105869"/>
                        <a:pt x="7702" y="1105869"/>
                      </a:cubicBezTo>
                      <a:cubicBezTo>
                        <a:pt x="11993" y="1105869"/>
                        <a:pt x="15404" y="1102348"/>
                        <a:pt x="15404" y="1098167"/>
                      </a:cubicBezTo>
                      <a:cubicBezTo>
                        <a:pt x="15404" y="1093986"/>
                        <a:pt x="11993" y="1090465"/>
                        <a:pt x="7702" y="1090465"/>
                      </a:cubicBezTo>
                      <a:cubicBezTo>
                        <a:pt x="3411" y="1090465"/>
                        <a:pt x="0" y="1093876"/>
                        <a:pt x="0" y="1098167"/>
                      </a:cubicBezTo>
                      <a:lnTo>
                        <a:pt x="0" y="1098167"/>
                      </a:lnTo>
                      <a:close/>
                      <a:moveTo>
                        <a:pt x="0" y="1067030"/>
                      </a:moveTo>
                      <a:cubicBezTo>
                        <a:pt x="0" y="1071321"/>
                        <a:pt x="3411" y="1074732"/>
                        <a:pt x="7702" y="1074732"/>
                      </a:cubicBezTo>
                      <a:cubicBezTo>
                        <a:pt x="11993" y="1074732"/>
                        <a:pt x="15404" y="1071211"/>
                        <a:pt x="15404" y="1067030"/>
                      </a:cubicBezTo>
                      <a:cubicBezTo>
                        <a:pt x="15404" y="1062849"/>
                        <a:pt x="11993" y="1059328"/>
                        <a:pt x="7702" y="1059328"/>
                      </a:cubicBezTo>
                      <a:cubicBezTo>
                        <a:pt x="3411" y="1059328"/>
                        <a:pt x="0" y="1062739"/>
                        <a:pt x="0" y="1067030"/>
                      </a:cubicBezTo>
                      <a:lnTo>
                        <a:pt x="0" y="1067030"/>
                      </a:lnTo>
                      <a:close/>
                      <a:moveTo>
                        <a:pt x="0" y="1035892"/>
                      </a:moveTo>
                      <a:cubicBezTo>
                        <a:pt x="0" y="1040183"/>
                        <a:pt x="3411" y="1043594"/>
                        <a:pt x="7702" y="1043594"/>
                      </a:cubicBezTo>
                      <a:cubicBezTo>
                        <a:pt x="11993" y="1043594"/>
                        <a:pt x="15404" y="1040073"/>
                        <a:pt x="15404" y="1035892"/>
                      </a:cubicBezTo>
                      <a:cubicBezTo>
                        <a:pt x="15404" y="1031601"/>
                        <a:pt x="11993" y="1028191"/>
                        <a:pt x="7702" y="1028191"/>
                      </a:cubicBezTo>
                      <a:cubicBezTo>
                        <a:pt x="3411" y="1028081"/>
                        <a:pt x="0" y="1031601"/>
                        <a:pt x="0" y="1035892"/>
                      </a:cubicBezTo>
                      <a:lnTo>
                        <a:pt x="0" y="1035892"/>
                      </a:lnTo>
                      <a:close/>
                      <a:moveTo>
                        <a:pt x="0" y="1004755"/>
                      </a:moveTo>
                      <a:cubicBezTo>
                        <a:pt x="0" y="1009046"/>
                        <a:pt x="3411" y="1012457"/>
                        <a:pt x="7702" y="1012457"/>
                      </a:cubicBezTo>
                      <a:cubicBezTo>
                        <a:pt x="11993" y="1012457"/>
                        <a:pt x="15404" y="1008936"/>
                        <a:pt x="15404" y="1004755"/>
                      </a:cubicBezTo>
                      <a:cubicBezTo>
                        <a:pt x="15404" y="1000574"/>
                        <a:pt x="11993" y="997053"/>
                        <a:pt x="7702" y="997053"/>
                      </a:cubicBezTo>
                      <a:cubicBezTo>
                        <a:pt x="3411" y="996943"/>
                        <a:pt x="0" y="1000464"/>
                        <a:pt x="0" y="1004755"/>
                      </a:cubicBezTo>
                      <a:lnTo>
                        <a:pt x="0" y="1004755"/>
                      </a:lnTo>
                      <a:close/>
                      <a:moveTo>
                        <a:pt x="0" y="973508"/>
                      </a:moveTo>
                      <a:cubicBezTo>
                        <a:pt x="0" y="977799"/>
                        <a:pt x="3411" y="981210"/>
                        <a:pt x="7702" y="981210"/>
                      </a:cubicBezTo>
                      <a:cubicBezTo>
                        <a:pt x="11993" y="981210"/>
                        <a:pt x="15404" y="977689"/>
                        <a:pt x="15404" y="973508"/>
                      </a:cubicBezTo>
                      <a:cubicBezTo>
                        <a:pt x="15404" y="969217"/>
                        <a:pt x="11993" y="965806"/>
                        <a:pt x="7702" y="965806"/>
                      </a:cubicBezTo>
                      <a:cubicBezTo>
                        <a:pt x="3411" y="965806"/>
                        <a:pt x="0" y="969327"/>
                        <a:pt x="0" y="973508"/>
                      </a:cubicBezTo>
                      <a:lnTo>
                        <a:pt x="0" y="973508"/>
                      </a:lnTo>
                      <a:close/>
                      <a:moveTo>
                        <a:pt x="0" y="942371"/>
                      </a:moveTo>
                      <a:cubicBezTo>
                        <a:pt x="0" y="946661"/>
                        <a:pt x="3411" y="950073"/>
                        <a:pt x="7702" y="950073"/>
                      </a:cubicBezTo>
                      <a:cubicBezTo>
                        <a:pt x="11993" y="950073"/>
                        <a:pt x="15404" y="946552"/>
                        <a:pt x="15404" y="942371"/>
                      </a:cubicBezTo>
                      <a:cubicBezTo>
                        <a:pt x="15404" y="938079"/>
                        <a:pt x="11993" y="934669"/>
                        <a:pt x="7702" y="934669"/>
                      </a:cubicBezTo>
                      <a:cubicBezTo>
                        <a:pt x="3411" y="934669"/>
                        <a:pt x="0" y="938079"/>
                        <a:pt x="0" y="942371"/>
                      </a:cubicBezTo>
                      <a:lnTo>
                        <a:pt x="0" y="942371"/>
                      </a:lnTo>
                      <a:close/>
                      <a:moveTo>
                        <a:pt x="0" y="911233"/>
                      </a:moveTo>
                      <a:cubicBezTo>
                        <a:pt x="0" y="915524"/>
                        <a:pt x="3411" y="918935"/>
                        <a:pt x="7702" y="918935"/>
                      </a:cubicBezTo>
                      <a:cubicBezTo>
                        <a:pt x="11993" y="918935"/>
                        <a:pt x="15404" y="915414"/>
                        <a:pt x="15404" y="911233"/>
                      </a:cubicBezTo>
                      <a:cubicBezTo>
                        <a:pt x="15404" y="906942"/>
                        <a:pt x="11993" y="903531"/>
                        <a:pt x="7702" y="903531"/>
                      </a:cubicBezTo>
                      <a:cubicBezTo>
                        <a:pt x="3411" y="903531"/>
                        <a:pt x="0" y="906942"/>
                        <a:pt x="0" y="911233"/>
                      </a:cubicBezTo>
                      <a:lnTo>
                        <a:pt x="0" y="911233"/>
                      </a:lnTo>
                      <a:close/>
                      <a:moveTo>
                        <a:pt x="0" y="880096"/>
                      </a:moveTo>
                      <a:cubicBezTo>
                        <a:pt x="0" y="884387"/>
                        <a:pt x="3411" y="887798"/>
                        <a:pt x="7702" y="887798"/>
                      </a:cubicBezTo>
                      <a:cubicBezTo>
                        <a:pt x="11993" y="887798"/>
                        <a:pt x="15404" y="884277"/>
                        <a:pt x="15404" y="880096"/>
                      </a:cubicBezTo>
                      <a:cubicBezTo>
                        <a:pt x="15404" y="875805"/>
                        <a:pt x="11993" y="872394"/>
                        <a:pt x="7702" y="872394"/>
                      </a:cubicBezTo>
                      <a:cubicBezTo>
                        <a:pt x="3411" y="872394"/>
                        <a:pt x="0" y="875805"/>
                        <a:pt x="0" y="880096"/>
                      </a:cubicBezTo>
                      <a:lnTo>
                        <a:pt x="0" y="880096"/>
                      </a:lnTo>
                      <a:close/>
                      <a:moveTo>
                        <a:pt x="0" y="848959"/>
                      </a:moveTo>
                      <a:cubicBezTo>
                        <a:pt x="0" y="853250"/>
                        <a:pt x="3411" y="856660"/>
                        <a:pt x="7702" y="856660"/>
                      </a:cubicBezTo>
                      <a:cubicBezTo>
                        <a:pt x="11993" y="856660"/>
                        <a:pt x="15404" y="853140"/>
                        <a:pt x="15404" y="848959"/>
                      </a:cubicBezTo>
                      <a:cubicBezTo>
                        <a:pt x="15404" y="844668"/>
                        <a:pt x="11993" y="841257"/>
                        <a:pt x="7702" y="841257"/>
                      </a:cubicBezTo>
                      <a:cubicBezTo>
                        <a:pt x="3411" y="841147"/>
                        <a:pt x="0" y="844668"/>
                        <a:pt x="0" y="848959"/>
                      </a:cubicBezTo>
                      <a:lnTo>
                        <a:pt x="0" y="848959"/>
                      </a:lnTo>
                      <a:close/>
                      <a:moveTo>
                        <a:pt x="0" y="817821"/>
                      </a:moveTo>
                      <a:cubicBezTo>
                        <a:pt x="0" y="822112"/>
                        <a:pt x="3411" y="825523"/>
                        <a:pt x="7702" y="825523"/>
                      </a:cubicBezTo>
                      <a:cubicBezTo>
                        <a:pt x="11993" y="825523"/>
                        <a:pt x="15404" y="822002"/>
                        <a:pt x="15404" y="817821"/>
                      </a:cubicBezTo>
                      <a:cubicBezTo>
                        <a:pt x="15404" y="813530"/>
                        <a:pt x="11993" y="810120"/>
                        <a:pt x="7702" y="810120"/>
                      </a:cubicBezTo>
                      <a:cubicBezTo>
                        <a:pt x="3411" y="810010"/>
                        <a:pt x="0" y="813530"/>
                        <a:pt x="0" y="817821"/>
                      </a:cubicBezTo>
                      <a:lnTo>
                        <a:pt x="0" y="817821"/>
                      </a:lnTo>
                      <a:close/>
                      <a:moveTo>
                        <a:pt x="0" y="786574"/>
                      </a:moveTo>
                      <a:cubicBezTo>
                        <a:pt x="0" y="790865"/>
                        <a:pt x="3411" y="794276"/>
                        <a:pt x="7702" y="794276"/>
                      </a:cubicBezTo>
                      <a:cubicBezTo>
                        <a:pt x="11993" y="794276"/>
                        <a:pt x="15404" y="790755"/>
                        <a:pt x="15404" y="786574"/>
                      </a:cubicBezTo>
                      <a:cubicBezTo>
                        <a:pt x="15404" y="782283"/>
                        <a:pt x="11993" y="778872"/>
                        <a:pt x="7702" y="778872"/>
                      </a:cubicBezTo>
                      <a:cubicBezTo>
                        <a:pt x="3411" y="778872"/>
                        <a:pt x="0" y="782393"/>
                        <a:pt x="0" y="786574"/>
                      </a:cubicBezTo>
                      <a:lnTo>
                        <a:pt x="0" y="786574"/>
                      </a:lnTo>
                      <a:close/>
                      <a:moveTo>
                        <a:pt x="0" y="755437"/>
                      </a:moveTo>
                      <a:cubicBezTo>
                        <a:pt x="0" y="759728"/>
                        <a:pt x="3411" y="763139"/>
                        <a:pt x="7702" y="763139"/>
                      </a:cubicBezTo>
                      <a:cubicBezTo>
                        <a:pt x="11993" y="763139"/>
                        <a:pt x="15404" y="759618"/>
                        <a:pt x="15404" y="755437"/>
                      </a:cubicBezTo>
                      <a:cubicBezTo>
                        <a:pt x="15404" y="751146"/>
                        <a:pt x="11993" y="747735"/>
                        <a:pt x="7702" y="747735"/>
                      </a:cubicBezTo>
                      <a:cubicBezTo>
                        <a:pt x="3411" y="747735"/>
                        <a:pt x="0" y="751146"/>
                        <a:pt x="0" y="755437"/>
                      </a:cubicBezTo>
                      <a:lnTo>
                        <a:pt x="0" y="755437"/>
                      </a:lnTo>
                      <a:close/>
                      <a:moveTo>
                        <a:pt x="0" y="724299"/>
                      </a:moveTo>
                      <a:cubicBezTo>
                        <a:pt x="0" y="728590"/>
                        <a:pt x="3411" y="732001"/>
                        <a:pt x="7702" y="732001"/>
                      </a:cubicBezTo>
                      <a:cubicBezTo>
                        <a:pt x="11993" y="732001"/>
                        <a:pt x="15404" y="728480"/>
                        <a:pt x="15404" y="724299"/>
                      </a:cubicBezTo>
                      <a:cubicBezTo>
                        <a:pt x="15404" y="720008"/>
                        <a:pt x="11993" y="716598"/>
                        <a:pt x="7702" y="716598"/>
                      </a:cubicBezTo>
                      <a:cubicBezTo>
                        <a:pt x="3411" y="716598"/>
                        <a:pt x="0" y="720008"/>
                        <a:pt x="0" y="724299"/>
                      </a:cubicBezTo>
                      <a:lnTo>
                        <a:pt x="0" y="724299"/>
                      </a:lnTo>
                      <a:close/>
                      <a:moveTo>
                        <a:pt x="0" y="693162"/>
                      </a:moveTo>
                      <a:cubicBezTo>
                        <a:pt x="0" y="697453"/>
                        <a:pt x="3411" y="700864"/>
                        <a:pt x="7702" y="700864"/>
                      </a:cubicBezTo>
                      <a:cubicBezTo>
                        <a:pt x="11993" y="700864"/>
                        <a:pt x="15404" y="697343"/>
                        <a:pt x="15404" y="693162"/>
                      </a:cubicBezTo>
                      <a:cubicBezTo>
                        <a:pt x="15404" y="688871"/>
                        <a:pt x="11993" y="685460"/>
                        <a:pt x="7702" y="685460"/>
                      </a:cubicBezTo>
                      <a:cubicBezTo>
                        <a:pt x="3411" y="685350"/>
                        <a:pt x="0" y="688871"/>
                        <a:pt x="0" y="693162"/>
                      </a:cubicBezTo>
                      <a:lnTo>
                        <a:pt x="0" y="693162"/>
                      </a:lnTo>
                      <a:close/>
                      <a:moveTo>
                        <a:pt x="0" y="662025"/>
                      </a:moveTo>
                      <a:cubicBezTo>
                        <a:pt x="0" y="666316"/>
                        <a:pt x="3411" y="669727"/>
                        <a:pt x="7702" y="669727"/>
                      </a:cubicBezTo>
                      <a:cubicBezTo>
                        <a:pt x="11993" y="669727"/>
                        <a:pt x="15404" y="666206"/>
                        <a:pt x="15404" y="662025"/>
                      </a:cubicBezTo>
                      <a:cubicBezTo>
                        <a:pt x="15404" y="657734"/>
                        <a:pt x="11993" y="654323"/>
                        <a:pt x="7702" y="654323"/>
                      </a:cubicBezTo>
                      <a:cubicBezTo>
                        <a:pt x="3411" y="654213"/>
                        <a:pt x="0" y="657734"/>
                        <a:pt x="0" y="662025"/>
                      </a:cubicBezTo>
                      <a:lnTo>
                        <a:pt x="0" y="662025"/>
                      </a:lnTo>
                      <a:close/>
                      <a:moveTo>
                        <a:pt x="0" y="630888"/>
                      </a:moveTo>
                      <a:cubicBezTo>
                        <a:pt x="0" y="635179"/>
                        <a:pt x="3411" y="638589"/>
                        <a:pt x="7702" y="638589"/>
                      </a:cubicBezTo>
                      <a:cubicBezTo>
                        <a:pt x="11993" y="638589"/>
                        <a:pt x="15404" y="635069"/>
                        <a:pt x="15404" y="630888"/>
                      </a:cubicBezTo>
                      <a:cubicBezTo>
                        <a:pt x="15404" y="626597"/>
                        <a:pt x="11993" y="623186"/>
                        <a:pt x="7702" y="623186"/>
                      </a:cubicBezTo>
                      <a:cubicBezTo>
                        <a:pt x="3411" y="623076"/>
                        <a:pt x="0" y="626597"/>
                        <a:pt x="0" y="630888"/>
                      </a:cubicBezTo>
                      <a:lnTo>
                        <a:pt x="0" y="630888"/>
                      </a:lnTo>
                      <a:close/>
                      <a:moveTo>
                        <a:pt x="0" y="599640"/>
                      </a:moveTo>
                      <a:cubicBezTo>
                        <a:pt x="0" y="603931"/>
                        <a:pt x="3411" y="607342"/>
                        <a:pt x="7702" y="607342"/>
                      </a:cubicBezTo>
                      <a:cubicBezTo>
                        <a:pt x="11993" y="607342"/>
                        <a:pt x="15404" y="603821"/>
                        <a:pt x="15404" y="599640"/>
                      </a:cubicBezTo>
                      <a:cubicBezTo>
                        <a:pt x="15404" y="595349"/>
                        <a:pt x="11993" y="591938"/>
                        <a:pt x="7702" y="591938"/>
                      </a:cubicBezTo>
                      <a:cubicBezTo>
                        <a:pt x="3411" y="591938"/>
                        <a:pt x="0" y="595349"/>
                        <a:pt x="0" y="599640"/>
                      </a:cubicBezTo>
                      <a:lnTo>
                        <a:pt x="0" y="599640"/>
                      </a:lnTo>
                      <a:close/>
                      <a:moveTo>
                        <a:pt x="0" y="568503"/>
                      </a:moveTo>
                      <a:cubicBezTo>
                        <a:pt x="0" y="572794"/>
                        <a:pt x="3411" y="576205"/>
                        <a:pt x="7702" y="576205"/>
                      </a:cubicBezTo>
                      <a:cubicBezTo>
                        <a:pt x="11993" y="576205"/>
                        <a:pt x="15404" y="572684"/>
                        <a:pt x="15404" y="568503"/>
                      </a:cubicBezTo>
                      <a:cubicBezTo>
                        <a:pt x="15404" y="564212"/>
                        <a:pt x="11993" y="560801"/>
                        <a:pt x="7702" y="560801"/>
                      </a:cubicBezTo>
                      <a:cubicBezTo>
                        <a:pt x="3411" y="560801"/>
                        <a:pt x="0" y="564212"/>
                        <a:pt x="0" y="568503"/>
                      </a:cubicBezTo>
                      <a:lnTo>
                        <a:pt x="0" y="568503"/>
                      </a:lnTo>
                      <a:close/>
                      <a:moveTo>
                        <a:pt x="0" y="537366"/>
                      </a:moveTo>
                      <a:cubicBezTo>
                        <a:pt x="0" y="541657"/>
                        <a:pt x="3411" y="545068"/>
                        <a:pt x="7702" y="545068"/>
                      </a:cubicBezTo>
                      <a:cubicBezTo>
                        <a:pt x="11993" y="545068"/>
                        <a:pt x="15404" y="541547"/>
                        <a:pt x="15404" y="537366"/>
                      </a:cubicBezTo>
                      <a:cubicBezTo>
                        <a:pt x="15404" y="533075"/>
                        <a:pt x="11993" y="529664"/>
                        <a:pt x="7702" y="529664"/>
                      </a:cubicBezTo>
                      <a:cubicBezTo>
                        <a:pt x="3411" y="529664"/>
                        <a:pt x="0" y="533075"/>
                        <a:pt x="0" y="537366"/>
                      </a:cubicBezTo>
                      <a:lnTo>
                        <a:pt x="0" y="537366"/>
                      </a:lnTo>
                      <a:close/>
                      <a:moveTo>
                        <a:pt x="0" y="506228"/>
                      </a:moveTo>
                      <a:cubicBezTo>
                        <a:pt x="0" y="510519"/>
                        <a:pt x="3411" y="513930"/>
                        <a:pt x="7702" y="513930"/>
                      </a:cubicBezTo>
                      <a:cubicBezTo>
                        <a:pt x="11993" y="513930"/>
                        <a:pt x="15404" y="510409"/>
                        <a:pt x="15404" y="506228"/>
                      </a:cubicBezTo>
                      <a:cubicBezTo>
                        <a:pt x="15404" y="501937"/>
                        <a:pt x="11993" y="498527"/>
                        <a:pt x="7702" y="498527"/>
                      </a:cubicBezTo>
                      <a:cubicBezTo>
                        <a:pt x="3411" y="498417"/>
                        <a:pt x="0" y="501937"/>
                        <a:pt x="0" y="506228"/>
                      </a:cubicBezTo>
                      <a:lnTo>
                        <a:pt x="0" y="506228"/>
                      </a:lnTo>
                      <a:close/>
                      <a:moveTo>
                        <a:pt x="0" y="475091"/>
                      </a:moveTo>
                      <a:cubicBezTo>
                        <a:pt x="0" y="479382"/>
                        <a:pt x="3411" y="482793"/>
                        <a:pt x="7702" y="482793"/>
                      </a:cubicBezTo>
                      <a:cubicBezTo>
                        <a:pt x="11993" y="482793"/>
                        <a:pt x="15404" y="479272"/>
                        <a:pt x="15404" y="475091"/>
                      </a:cubicBezTo>
                      <a:cubicBezTo>
                        <a:pt x="15404" y="470800"/>
                        <a:pt x="11993" y="467389"/>
                        <a:pt x="7702" y="467389"/>
                      </a:cubicBezTo>
                      <a:cubicBezTo>
                        <a:pt x="3411" y="467279"/>
                        <a:pt x="0" y="470800"/>
                        <a:pt x="0" y="475091"/>
                      </a:cubicBezTo>
                      <a:lnTo>
                        <a:pt x="0" y="475091"/>
                      </a:lnTo>
                      <a:close/>
                      <a:moveTo>
                        <a:pt x="0" y="443844"/>
                      </a:moveTo>
                      <a:cubicBezTo>
                        <a:pt x="0" y="448135"/>
                        <a:pt x="3411" y="451546"/>
                        <a:pt x="7702" y="451546"/>
                      </a:cubicBezTo>
                      <a:cubicBezTo>
                        <a:pt x="11993" y="451546"/>
                        <a:pt x="15404" y="448025"/>
                        <a:pt x="15404" y="443844"/>
                      </a:cubicBezTo>
                      <a:cubicBezTo>
                        <a:pt x="15404" y="439553"/>
                        <a:pt x="11993" y="436142"/>
                        <a:pt x="7702" y="436142"/>
                      </a:cubicBezTo>
                      <a:cubicBezTo>
                        <a:pt x="3411" y="436142"/>
                        <a:pt x="0" y="439663"/>
                        <a:pt x="0" y="443844"/>
                      </a:cubicBezTo>
                      <a:lnTo>
                        <a:pt x="0" y="443844"/>
                      </a:lnTo>
                      <a:close/>
                      <a:moveTo>
                        <a:pt x="0" y="412707"/>
                      </a:moveTo>
                      <a:cubicBezTo>
                        <a:pt x="0" y="416998"/>
                        <a:pt x="3411" y="420408"/>
                        <a:pt x="7702" y="420408"/>
                      </a:cubicBezTo>
                      <a:cubicBezTo>
                        <a:pt x="11993" y="420408"/>
                        <a:pt x="15404" y="416888"/>
                        <a:pt x="15404" y="412707"/>
                      </a:cubicBezTo>
                      <a:cubicBezTo>
                        <a:pt x="15404" y="408416"/>
                        <a:pt x="11993" y="405005"/>
                        <a:pt x="7702" y="405005"/>
                      </a:cubicBezTo>
                      <a:cubicBezTo>
                        <a:pt x="3411" y="405005"/>
                        <a:pt x="0" y="408416"/>
                        <a:pt x="0" y="412707"/>
                      </a:cubicBezTo>
                      <a:lnTo>
                        <a:pt x="0" y="412707"/>
                      </a:lnTo>
                      <a:close/>
                      <a:moveTo>
                        <a:pt x="0" y="381569"/>
                      </a:moveTo>
                      <a:cubicBezTo>
                        <a:pt x="0" y="385860"/>
                        <a:pt x="3411" y="389271"/>
                        <a:pt x="7702" y="389271"/>
                      </a:cubicBezTo>
                      <a:cubicBezTo>
                        <a:pt x="11993" y="389271"/>
                        <a:pt x="15404" y="385750"/>
                        <a:pt x="15404" y="381569"/>
                      </a:cubicBezTo>
                      <a:cubicBezTo>
                        <a:pt x="15404" y="377278"/>
                        <a:pt x="11993" y="373867"/>
                        <a:pt x="7702" y="373867"/>
                      </a:cubicBezTo>
                      <a:cubicBezTo>
                        <a:pt x="3411" y="373867"/>
                        <a:pt x="0" y="377278"/>
                        <a:pt x="0" y="381569"/>
                      </a:cubicBezTo>
                      <a:lnTo>
                        <a:pt x="0" y="381569"/>
                      </a:lnTo>
                      <a:close/>
                      <a:moveTo>
                        <a:pt x="0" y="350432"/>
                      </a:moveTo>
                      <a:cubicBezTo>
                        <a:pt x="0" y="354723"/>
                        <a:pt x="3411" y="358134"/>
                        <a:pt x="7702" y="358134"/>
                      </a:cubicBezTo>
                      <a:cubicBezTo>
                        <a:pt x="11993" y="358134"/>
                        <a:pt x="15404" y="354613"/>
                        <a:pt x="15404" y="350432"/>
                      </a:cubicBezTo>
                      <a:cubicBezTo>
                        <a:pt x="15404" y="346141"/>
                        <a:pt x="11993" y="342730"/>
                        <a:pt x="7702" y="342730"/>
                      </a:cubicBezTo>
                      <a:cubicBezTo>
                        <a:pt x="3411" y="342620"/>
                        <a:pt x="0" y="346141"/>
                        <a:pt x="0" y="350432"/>
                      </a:cubicBezTo>
                      <a:lnTo>
                        <a:pt x="0" y="350432"/>
                      </a:lnTo>
                      <a:close/>
                      <a:moveTo>
                        <a:pt x="0" y="319295"/>
                      </a:moveTo>
                      <a:cubicBezTo>
                        <a:pt x="0" y="323586"/>
                        <a:pt x="3411" y="326996"/>
                        <a:pt x="7702" y="326996"/>
                      </a:cubicBezTo>
                      <a:cubicBezTo>
                        <a:pt x="11993" y="326996"/>
                        <a:pt x="15404" y="323476"/>
                        <a:pt x="15404" y="319295"/>
                      </a:cubicBezTo>
                      <a:cubicBezTo>
                        <a:pt x="15404" y="315004"/>
                        <a:pt x="11993" y="311593"/>
                        <a:pt x="7702" y="311593"/>
                      </a:cubicBezTo>
                      <a:cubicBezTo>
                        <a:pt x="3411" y="311483"/>
                        <a:pt x="0" y="315004"/>
                        <a:pt x="0" y="319295"/>
                      </a:cubicBezTo>
                      <a:lnTo>
                        <a:pt x="0" y="319295"/>
                      </a:lnTo>
                      <a:close/>
                      <a:moveTo>
                        <a:pt x="0" y="288157"/>
                      </a:moveTo>
                      <a:cubicBezTo>
                        <a:pt x="0" y="292448"/>
                        <a:pt x="3411" y="295859"/>
                        <a:pt x="7702" y="295859"/>
                      </a:cubicBezTo>
                      <a:cubicBezTo>
                        <a:pt x="11993" y="295859"/>
                        <a:pt x="15404" y="292338"/>
                        <a:pt x="15404" y="288157"/>
                      </a:cubicBezTo>
                      <a:cubicBezTo>
                        <a:pt x="15404" y="283866"/>
                        <a:pt x="11993" y="280456"/>
                        <a:pt x="7702" y="280456"/>
                      </a:cubicBezTo>
                      <a:cubicBezTo>
                        <a:pt x="3411" y="280346"/>
                        <a:pt x="0" y="283866"/>
                        <a:pt x="0" y="288157"/>
                      </a:cubicBezTo>
                      <a:lnTo>
                        <a:pt x="0" y="288157"/>
                      </a:lnTo>
                      <a:close/>
                      <a:moveTo>
                        <a:pt x="0" y="256910"/>
                      </a:moveTo>
                      <a:cubicBezTo>
                        <a:pt x="0" y="261201"/>
                        <a:pt x="3411" y="264612"/>
                        <a:pt x="7702" y="264612"/>
                      </a:cubicBezTo>
                      <a:cubicBezTo>
                        <a:pt x="11993" y="264612"/>
                        <a:pt x="15404" y="261091"/>
                        <a:pt x="15404" y="256910"/>
                      </a:cubicBezTo>
                      <a:cubicBezTo>
                        <a:pt x="15404" y="252619"/>
                        <a:pt x="11993" y="249208"/>
                        <a:pt x="7702" y="249208"/>
                      </a:cubicBezTo>
                      <a:cubicBezTo>
                        <a:pt x="3411" y="249208"/>
                        <a:pt x="0" y="252619"/>
                        <a:pt x="0" y="256910"/>
                      </a:cubicBezTo>
                      <a:lnTo>
                        <a:pt x="0" y="256910"/>
                      </a:lnTo>
                      <a:close/>
                      <a:moveTo>
                        <a:pt x="0" y="225773"/>
                      </a:moveTo>
                      <a:cubicBezTo>
                        <a:pt x="0" y="230064"/>
                        <a:pt x="3411" y="233475"/>
                        <a:pt x="7702" y="233475"/>
                      </a:cubicBezTo>
                      <a:cubicBezTo>
                        <a:pt x="11993" y="233475"/>
                        <a:pt x="15404" y="229954"/>
                        <a:pt x="15404" y="225773"/>
                      </a:cubicBezTo>
                      <a:cubicBezTo>
                        <a:pt x="15404" y="221482"/>
                        <a:pt x="11993" y="218071"/>
                        <a:pt x="7702" y="218071"/>
                      </a:cubicBezTo>
                      <a:cubicBezTo>
                        <a:pt x="3411" y="218071"/>
                        <a:pt x="0" y="221482"/>
                        <a:pt x="0" y="225773"/>
                      </a:cubicBezTo>
                      <a:lnTo>
                        <a:pt x="0" y="225773"/>
                      </a:lnTo>
                      <a:close/>
                      <a:moveTo>
                        <a:pt x="0" y="194635"/>
                      </a:moveTo>
                      <a:cubicBezTo>
                        <a:pt x="0" y="198926"/>
                        <a:pt x="3411" y="202337"/>
                        <a:pt x="7702" y="202337"/>
                      </a:cubicBezTo>
                      <a:cubicBezTo>
                        <a:pt x="11993" y="202337"/>
                        <a:pt x="15404" y="198816"/>
                        <a:pt x="15404" y="194635"/>
                      </a:cubicBezTo>
                      <a:cubicBezTo>
                        <a:pt x="15404" y="190455"/>
                        <a:pt x="11993" y="186934"/>
                        <a:pt x="7702" y="186934"/>
                      </a:cubicBezTo>
                      <a:cubicBezTo>
                        <a:pt x="3411" y="186934"/>
                        <a:pt x="0" y="190344"/>
                        <a:pt x="0" y="194635"/>
                      </a:cubicBezTo>
                      <a:lnTo>
                        <a:pt x="0" y="194635"/>
                      </a:lnTo>
                      <a:close/>
                      <a:moveTo>
                        <a:pt x="0" y="163498"/>
                      </a:moveTo>
                      <a:cubicBezTo>
                        <a:pt x="0" y="167789"/>
                        <a:pt x="3411" y="171200"/>
                        <a:pt x="7702" y="171200"/>
                      </a:cubicBezTo>
                      <a:cubicBezTo>
                        <a:pt x="11993" y="171200"/>
                        <a:pt x="15404" y="167679"/>
                        <a:pt x="15404" y="163498"/>
                      </a:cubicBezTo>
                      <a:cubicBezTo>
                        <a:pt x="15404" y="159207"/>
                        <a:pt x="11993" y="155796"/>
                        <a:pt x="7702" y="155796"/>
                      </a:cubicBezTo>
                      <a:cubicBezTo>
                        <a:pt x="3411" y="155686"/>
                        <a:pt x="0" y="159207"/>
                        <a:pt x="0" y="163498"/>
                      </a:cubicBezTo>
                      <a:lnTo>
                        <a:pt x="0" y="163498"/>
                      </a:lnTo>
                      <a:close/>
                      <a:moveTo>
                        <a:pt x="0" y="132361"/>
                      </a:moveTo>
                      <a:cubicBezTo>
                        <a:pt x="0" y="136652"/>
                        <a:pt x="3411" y="140063"/>
                        <a:pt x="7702" y="140063"/>
                      </a:cubicBezTo>
                      <a:cubicBezTo>
                        <a:pt x="11993" y="140063"/>
                        <a:pt x="15404" y="136542"/>
                        <a:pt x="15404" y="132361"/>
                      </a:cubicBezTo>
                      <a:cubicBezTo>
                        <a:pt x="15404" y="128070"/>
                        <a:pt x="11993" y="124659"/>
                        <a:pt x="7702" y="124659"/>
                      </a:cubicBezTo>
                      <a:cubicBezTo>
                        <a:pt x="3411" y="124549"/>
                        <a:pt x="0" y="128070"/>
                        <a:pt x="0" y="132361"/>
                      </a:cubicBezTo>
                      <a:lnTo>
                        <a:pt x="0" y="132361"/>
                      </a:lnTo>
                      <a:close/>
                      <a:moveTo>
                        <a:pt x="0" y="101114"/>
                      </a:moveTo>
                      <a:cubicBezTo>
                        <a:pt x="0" y="105405"/>
                        <a:pt x="3411" y="108815"/>
                        <a:pt x="7702" y="108815"/>
                      </a:cubicBezTo>
                      <a:cubicBezTo>
                        <a:pt x="11993" y="108815"/>
                        <a:pt x="15404" y="105295"/>
                        <a:pt x="15404" y="101114"/>
                      </a:cubicBezTo>
                      <a:cubicBezTo>
                        <a:pt x="15404" y="96823"/>
                        <a:pt x="11993" y="93412"/>
                        <a:pt x="7702" y="93412"/>
                      </a:cubicBezTo>
                      <a:cubicBezTo>
                        <a:pt x="3411" y="93412"/>
                        <a:pt x="0" y="96933"/>
                        <a:pt x="0" y="101114"/>
                      </a:cubicBezTo>
                      <a:lnTo>
                        <a:pt x="0" y="101114"/>
                      </a:lnTo>
                      <a:close/>
                      <a:moveTo>
                        <a:pt x="0" y="69976"/>
                      </a:moveTo>
                      <a:cubicBezTo>
                        <a:pt x="0" y="74267"/>
                        <a:pt x="3411" y="77678"/>
                        <a:pt x="7702" y="77678"/>
                      </a:cubicBezTo>
                      <a:cubicBezTo>
                        <a:pt x="11993" y="77678"/>
                        <a:pt x="15404" y="74157"/>
                        <a:pt x="15404" y="69976"/>
                      </a:cubicBezTo>
                      <a:cubicBezTo>
                        <a:pt x="15404" y="65795"/>
                        <a:pt x="11993" y="62274"/>
                        <a:pt x="7702" y="62274"/>
                      </a:cubicBezTo>
                      <a:cubicBezTo>
                        <a:pt x="3411" y="62274"/>
                        <a:pt x="0" y="65685"/>
                        <a:pt x="0" y="69976"/>
                      </a:cubicBezTo>
                      <a:lnTo>
                        <a:pt x="0" y="69976"/>
                      </a:lnTo>
                      <a:close/>
                      <a:moveTo>
                        <a:pt x="0" y="38839"/>
                      </a:moveTo>
                      <a:cubicBezTo>
                        <a:pt x="0" y="43130"/>
                        <a:pt x="3411" y="46541"/>
                        <a:pt x="7702" y="46541"/>
                      </a:cubicBezTo>
                      <a:cubicBezTo>
                        <a:pt x="11993" y="46541"/>
                        <a:pt x="15404" y="43020"/>
                        <a:pt x="15404" y="38839"/>
                      </a:cubicBezTo>
                      <a:cubicBezTo>
                        <a:pt x="15404" y="34548"/>
                        <a:pt x="11993" y="31137"/>
                        <a:pt x="7702" y="31137"/>
                      </a:cubicBezTo>
                      <a:cubicBezTo>
                        <a:pt x="3411" y="31137"/>
                        <a:pt x="0" y="34548"/>
                        <a:pt x="0" y="38839"/>
                      </a:cubicBezTo>
                      <a:lnTo>
                        <a:pt x="0" y="38839"/>
                      </a:lnTo>
                      <a:close/>
                      <a:moveTo>
                        <a:pt x="0" y="7702"/>
                      </a:moveTo>
                      <a:cubicBezTo>
                        <a:pt x="0" y="11993"/>
                        <a:pt x="3411" y="15404"/>
                        <a:pt x="7702" y="15404"/>
                      </a:cubicBez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411"/>
                        <a:pt x="0" y="7702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E1ED9012-124F-5BF5-9D60-96754FFA4556}"/>
                  </a:ext>
                </a:extLst>
              </p:cNvPr>
              <p:cNvSpPr/>
              <p:nvPr/>
            </p:nvSpPr>
            <p:spPr>
              <a:xfrm>
                <a:off x="1785740" y="3444183"/>
                <a:ext cx="15403" cy="825523"/>
              </a:xfrm>
              <a:custGeom>
                <a:avLst/>
                <a:gdLst>
                  <a:gd name="connsiteX0" fmla="*/ 0 w 15403"/>
                  <a:gd name="connsiteY0" fmla="*/ 817821 h 825523"/>
                  <a:gd name="connsiteX1" fmla="*/ 7702 w 15403"/>
                  <a:gd name="connsiteY1" fmla="*/ 825523 h 825523"/>
                  <a:gd name="connsiteX2" fmla="*/ 15404 w 15403"/>
                  <a:gd name="connsiteY2" fmla="*/ 817821 h 825523"/>
                  <a:gd name="connsiteX3" fmla="*/ 7702 w 15403"/>
                  <a:gd name="connsiteY3" fmla="*/ 810120 h 825523"/>
                  <a:gd name="connsiteX4" fmla="*/ 0 w 15403"/>
                  <a:gd name="connsiteY4" fmla="*/ 817821 h 825523"/>
                  <a:gd name="connsiteX5" fmla="*/ 0 w 15403"/>
                  <a:gd name="connsiteY5" fmla="*/ 817821 h 825523"/>
                  <a:gd name="connsiteX6" fmla="*/ 0 w 15403"/>
                  <a:gd name="connsiteY6" fmla="*/ 786684 h 825523"/>
                  <a:gd name="connsiteX7" fmla="*/ 7702 w 15403"/>
                  <a:gd name="connsiteY7" fmla="*/ 794386 h 825523"/>
                  <a:gd name="connsiteX8" fmla="*/ 15404 w 15403"/>
                  <a:gd name="connsiteY8" fmla="*/ 786684 h 825523"/>
                  <a:gd name="connsiteX9" fmla="*/ 7702 w 15403"/>
                  <a:gd name="connsiteY9" fmla="*/ 778982 h 825523"/>
                  <a:gd name="connsiteX10" fmla="*/ 0 w 15403"/>
                  <a:gd name="connsiteY10" fmla="*/ 786684 h 825523"/>
                  <a:gd name="connsiteX11" fmla="*/ 0 w 15403"/>
                  <a:gd name="connsiteY11" fmla="*/ 786684 h 825523"/>
                  <a:gd name="connsiteX12" fmla="*/ 0 w 15403"/>
                  <a:gd name="connsiteY12" fmla="*/ 755547 h 825523"/>
                  <a:gd name="connsiteX13" fmla="*/ 7702 w 15403"/>
                  <a:gd name="connsiteY13" fmla="*/ 763249 h 825523"/>
                  <a:gd name="connsiteX14" fmla="*/ 15404 w 15403"/>
                  <a:gd name="connsiteY14" fmla="*/ 755547 h 825523"/>
                  <a:gd name="connsiteX15" fmla="*/ 7702 w 15403"/>
                  <a:gd name="connsiteY15" fmla="*/ 747845 h 825523"/>
                  <a:gd name="connsiteX16" fmla="*/ 0 w 15403"/>
                  <a:gd name="connsiteY16" fmla="*/ 755547 h 825523"/>
                  <a:gd name="connsiteX17" fmla="*/ 0 w 15403"/>
                  <a:gd name="connsiteY17" fmla="*/ 755547 h 825523"/>
                  <a:gd name="connsiteX18" fmla="*/ 0 w 15403"/>
                  <a:gd name="connsiteY18" fmla="*/ 724299 h 825523"/>
                  <a:gd name="connsiteX19" fmla="*/ 7702 w 15403"/>
                  <a:gd name="connsiteY19" fmla="*/ 732001 h 825523"/>
                  <a:gd name="connsiteX20" fmla="*/ 15404 w 15403"/>
                  <a:gd name="connsiteY20" fmla="*/ 724299 h 825523"/>
                  <a:gd name="connsiteX21" fmla="*/ 7702 w 15403"/>
                  <a:gd name="connsiteY21" fmla="*/ 716598 h 825523"/>
                  <a:gd name="connsiteX22" fmla="*/ 0 w 15403"/>
                  <a:gd name="connsiteY22" fmla="*/ 724299 h 825523"/>
                  <a:gd name="connsiteX23" fmla="*/ 0 w 15403"/>
                  <a:gd name="connsiteY23" fmla="*/ 724299 h 825523"/>
                  <a:gd name="connsiteX24" fmla="*/ 0 w 15403"/>
                  <a:gd name="connsiteY24" fmla="*/ 693162 h 825523"/>
                  <a:gd name="connsiteX25" fmla="*/ 7702 w 15403"/>
                  <a:gd name="connsiteY25" fmla="*/ 700864 h 825523"/>
                  <a:gd name="connsiteX26" fmla="*/ 15404 w 15403"/>
                  <a:gd name="connsiteY26" fmla="*/ 693162 h 825523"/>
                  <a:gd name="connsiteX27" fmla="*/ 7702 w 15403"/>
                  <a:gd name="connsiteY27" fmla="*/ 685460 h 825523"/>
                  <a:gd name="connsiteX28" fmla="*/ 0 w 15403"/>
                  <a:gd name="connsiteY28" fmla="*/ 693162 h 825523"/>
                  <a:gd name="connsiteX29" fmla="*/ 0 w 15403"/>
                  <a:gd name="connsiteY29" fmla="*/ 693162 h 825523"/>
                  <a:gd name="connsiteX30" fmla="*/ 0 w 15403"/>
                  <a:gd name="connsiteY30" fmla="*/ 662025 h 825523"/>
                  <a:gd name="connsiteX31" fmla="*/ 7702 w 15403"/>
                  <a:gd name="connsiteY31" fmla="*/ 669727 h 825523"/>
                  <a:gd name="connsiteX32" fmla="*/ 15404 w 15403"/>
                  <a:gd name="connsiteY32" fmla="*/ 662025 h 825523"/>
                  <a:gd name="connsiteX33" fmla="*/ 7702 w 15403"/>
                  <a:gd name="connsiteY33" fmla="*/ 654323 h 825523"/>
                  <a:gd name="connsiteX34" fmla="*/ 0 w 15403"/>
                  <a:gd name="connsiteY34" fmla="*/ 662025 h 825523"/>
                  <a:gd name="connsiteX35" fmla="*/ 0 w 15403"/>
                  <a:gd name="connsiteY35" fmla="*/ 662025 h 825523"/>
                  <a:gd name="connsiteX36" fmla="*/ 0 w 15403"/>
                  <a:gd name="connsiteY36" fmla="*/ 630888 h 825523"/>
                  <a:gd name="connsiteX37" fmla="*/ 7702 w 15403"/>
                  <a:gd name="connsiteY37" fmla="*/ 638590 h 825523"/>
                  <a:gd name="connsiteX38" fmla="*/ 15404 w 15403"/>
                  <a:gd name="connsiteY38" fmla="*/ 630888 h 825523"/>
                  <a:gd name="connsiteX39" fmla="*/ 7702 w 15403"/>
                  <a:gd name="connsiteY39" fmla="*/ 623186 h 825523"/>
                  <a:gd name="connsiteX40" fmla="*/ 0 w 15403"/>
                  <a:gd name="connsiteY40" fmla="*/ 630888 h 825523"/>
                  <a:gd name="connsiteX41" fmla="*/ 0 w 15403"/>
                  <a:gd name="connsiteY41" fmla="*/ 630888 h 825523"/>
                  <a:gd name="connsiteX42" fmla="*/ 0 w 15403"/>
                  <a:gd name="connsiteY42" fmla="*/ 599751 h 825523"/>
                  <a:gd name="connsiteX43" fmla="*/ 7702 w 15403"/>
                  <a:gd name="connsiteY43" fmla="*/ 607452 h 825523"/>
                  <a:gd name="connsiteX44" fmla="*/ 15404 w 15403"/>
                  <a:gd name="connsiteY44" fmla="*/ 599751 h 825523"/>
                  <a:gd name="connsiteX45" fmla="*/ 7702 w 15403"/>
                  <a:gd name="connsiteY45" fmla="*/ 592049 h 825523"/>
                  <a:gd name="connsiteX46" fmla="*/ 0 w 15403"/>
                  <a:gd name="connsiteY46" fmla="*/ 599751 h 825523"/>
                  <a:gd name="connsiteX47" fmla="*/ 0 w 15403"/>
                  <a:gd name="connsiteY47" fmla="*/ 599751 h 825523"/>
                  <a:gd name="connsiteX48" fmla="*/ 0 w 15403"/>
                  <a:gd name="connsiteY48" fmla="*/ 568503 h 825523"/>
                  <a:gd name="connsiteX49" fmla="*/ 7702 w 15403"/>
                  <a:gd name="connsiteY49" fmla="*/ 576205 h 825523"/>
                  <a:gd name="connsiteX50" fmla="*/ 15404 w 15403"/>
                  <a:gd name="connsiteY50" fmla="*/ 568503 h 825523"/>
                  <a:gd name="connsiteX51" fmla="*/ 7702 w 15403"/>
                  <a:gd name="connsiteY51" fmla="*/ 560801 h 825523"/>
                  <a:gd name="connsiteX52" fmla="*/ 0 w 15403"/>
                  <a:gd name="connsiteY52" fmla="*/ 568503 h 825523"/>
                  <a:gd name="connsiteX53" fmla="*/ 0 w 15403"/>
                  <a:gd name="connsiteY53" fmla="*/ 568503 h 825523"/>
                  <a:gd name="connsiteX54" fmla="*/ 0 w 15403"/>
                  <a:gd name="connsiteY54" fmla="*/ 537366 h 825523"/>
                  <a:gd name="connsiteX55" fmla="*/ 7702 w 15403"/>
                  <a:gd name="connsiteY55" fmla="*/ 545068 h 825523"/>
                  <a:gd name="connsiteX56" fmla="*/ 15404 w 15403"/>
                  <a:gd name="connsiteY56" fmla="*/ 537366 h 825523"/>
                  <a:gd name="connsiteX57" fmla="*/ 7702 w 15403"/>
                  <a:gd name="connsiteY57" fmla="*/ 529664 h 825523"/>
                  <a:gd name="connsiteX58" fmla="*/ 0 w 15403"/>
                  <a:gd name="connsiteY58" fmla="*/ 537366 h 825523"/>
                  <a:gd name="connsiteX59" fmla="*/ 0 w 15403"/>
                  <a:gd name="connsiteY59" fmla="*/ 537366 h 825523"/>
                  <a:gd name="connsiteX60" fmla="*/ 0 w 15403"/>
                  <a:gd name="connsiteY60" fmla="*/ 506229 h 825523"/>
                  <a:gd name="connsiteX61" fmla="*/ 7702 w 15403"/>
                  <a:gd name="connsiteY61" fmla="*/ 513930 h 825523"/>
                  <a:gd name="connsiteX62" fmla="*/ 15404 w 15403"/>
                  <a:gd name="connsiteY62" fmla="*/ 506229 h 825523"/>
                  <a:gd name="connsiteX63" fmla="*/ 7702 w 15403"/>
                  <a:gd name="connsiteY63" fmla="*/ 498527 h 825523"/>
                  <a:gd name="connsiteX64" fmla="*/ 0 w 15403"/>
                  <a:gd name="connsiteY64" fmla="*/ 506229 h 825523"/>
                  <a:gd name="connsiteX65" fmla="*/ 0 w 15403"/>
                  <a:gd name="connsiteY65" fmla="*/ 506229 h 825523"/>
                  <a:gd name="connsiteX66" fmla="*/ 0 w 15403"/>
                  <a:gd name="connsiteY66" fmla="*/ 475091 h 825523"/>
                  <a:gd name="connsiteX67" fmla="*/ 7702 w 15403"/>
                  <a:gd name="connsiteY67" fmla="*/ 482793 h 825523"/>
                  <a:gd name="connsiteX68" fmla="*/ 15404 w 15403"/>
                  <a:gd name="connsiteY68" fmla="*/ 475091 h 825523"/>
                  <a:gd name="connsiteX69" fmla="*/ 7702 w 15403"/>
                  <a:gd name="connsiteY69" fmla="*/ 467389 h 825523"/>
                  <a:gd name="connsiteX70" fmla="*/ 0 w 15403"/>
                  <a:gd name="connsiteY70" fmla="*/ 475091 h 825523"/>
                  <a:gd name="connsiteX71" fmla="*/ 0 w 15403"/>
                  <a:gd name="connsiteY71" fmla="*/ 475091 h 825523"/>
                  <a:gd name="connsiteX72" fmla="*/ 0 w 15403"/>
                  <a:gd name="connsiteY72" fmla="*/ 443954 h 825523"/>
                  <a:gd name="connsiteX73" fmla="*/ 7702 w 15403"/>
                  <a:gd name="connsiteY73" fmla="*/ 451656 h 825523"/>
                  <a:gd name="connsiteX74" fmla="*/ 15404 w 15403"/>
                  <a:gd name="connsiteY74" fmla="*/ 443954 h 825523"/>
                  <a:gd name="connsiteX75" fmla="*/ 7702 w 15403"/>
                  <a:gd name="connsiteY75" fmla="*/ 436252 h 825523"/>
                  <a:gd name="connsiteX76" fmla="*/ 0 w 15403"/>
                  <a:gd name="connsiteY76" fmla="*/ 443954 h 825523"/>
                  <a:gd name="connsiteX77" fmla="*/ 0 w 15403"/>
                  <a:gd name="connsiteY77" fmla="*/ 443954 h 825523"/>
                  <a:gd name="connsiteX78" fmla="*/ 0 w 15403"/>
                  <a:gd name="connsiteY78" fmla="*/ 412817 h 825523"/>
                  <a:gd name="connsiteX79" fmla="*/ 7702 w 15403"/>
                  <a:gd name="connsiteY79" fmla="*/ 420518 h 825523"/>
                  <a:gd name="connsiteX80" fmla="*/ 15404 w 15403"/>
                  <a:gd name="connsiteY80" fmla="*/ 412817 h 825523"/>
                  <a:gd name="connsiteX81" fmla="*/ 7702 w 15403"/>
                  <a:gd name="connsiteY81" fmla="*/ 405115 h 825523"/>
                  <a:gd name="connsiteX82" fmla="*/ 0 w 15403"/>
                  <a:gd name="connsiteY82" fmla="*/ 412817 h 825523"/>
                  <a:gd name="connsiteX83" fmla="*/ 0 w 15403"/>
                  <a:gd name="connsiteY83" fmla="*/ 412817 h 825523"/>
                  <a:gd name="connsiteX84" fmla="*/ 0 w 15403"/>
                  <a:gd name="connsiteY84" fmla="*/ 381569 h 825523"/>
                  <a:gd name="connsiteX85" fmla="*/ 7702 w 15403"/>
                  <a:gd name="connsiteY85" fmla="*/ 389271 h 825523"/>
                  <a:gd name="connsiteX86" fmla="*/ 15404 w 15403"/>
                  <a:gd name="connsiteY86" fmla="*/ 381569 h 825523"/>
                  <a:gd name="connsiteX87" fmla="*/ 7702 w 15403"/>
                  <a:gd name="connsiteY87" fmla="*/ 373867 h 825523"/>
                  <a:gd name="connsiteX88" fmla="*/ 0 w 15403"/>
                  <a:gd name="connsiteY88" fmla="*/ 381569 h 825523"/>
                  <a:gd name="connsiteX89" fmla="*/ 0 w 15403"/>
                  <a:gd name="connsiteY89" fmla="*/ 381569 h 825523"/>
                  <a:gd name="connsiteX90" fmla="*/ 0 w 15403"/>
                  <a:gd name="connsiteY90" fmla="*/ 350432 h 825523"/>
                  <a:gd name="connsiteX91" fmla="*/ 7702 w 15403"/>
                  <a:gd name="connsiteY91" fmla="*/ 358134 h 825523"/>
                  <a:gd name="connsiteX92" fmla="*/ 15404 w 15403"/>
                  <a:gd name="connsiteY92" fmla="*/ 350432 h 825523"/>
                  <a:gd name="connsiteX93" fmla="*/ 7702 w 15403"/>
                  <a:gd name="connsiteY93" fmla="*/ 342730 h 825523"/>
                  <a:gd name="connsiteX94" fmla="*/ 0 w 15403"/>
                  <a:gd name="connsiteY94" fmla="*/ 350432 h 825523"/>
                  <a:gd name="connsiteX95" fmla="*/ 0 w 15403"/>
                  <a:gd name="connsiteY95" fmla="*/ 350432 h 825523"/>
                  <a:gd name="connsiteX96" fmla="*/ 0 w 15403"/>
                  <a:gd name="connsiteY96" fmla="*/ 319295 h 825523"/>
                  <a:gd name="connsiteX97" fmla="*/ 7702 w 15403"/>
                  <a:gd name="connsiteY97" fmla="*/ 326997 h 825523"/>
                  <a:gd name="connsiteX98" fmla="*/ 15404 w 15403"/>
                  <a:gd name="connsiteY98" fmla="*/ 319295 h 825523"/>
                  <a:gd name="connsiteX99" fmla="*/ 7702 w 15403"/>
                  <a:gd name="connsiteY99" fmla="*/ 311593 h 825523"/>
                  <a:gd name="connsiteX100" fmla="*/ 0 w 15403"/>
                  <a:gd name="connsiteY100" fmla="*/ 319295 h 825523"/>
                  <a:gd name="connsiteX101" fmla="*/ 0 w 15403"/>
                  <a:gd name="connsiteY101" fmla="*/ 319295 h 825523"/>
                  <a:gd name="connsiteX102" fmla="*/ 0 w 15403"/>
                  <a:gd name="connsiteY102" fmla="*/ 288157 h 825523"/>
                  <a:gd name="connsiteX103" fmla="*/ 7702 w 15403"/>
                  <a:gd name="connsiteY103" fmla="*/ 295859 h 825523"/>
                  <a:gd name="connsiteX104" fmla="*/ 15404 w 15403"/>
                  <a:gd name="connsiteY104" fmla="*/ 288157 h 825523"/>
                  <a:gd name="connsiteX105" fmla="*/ 7702 w 15403"/>
                  <a:gd name="connsiteY105" fmla="*/ 280456 h 825523"/>
                  <a:gd name="connsiteX106" fmla="*/ 0 w 15403"/>
                  <a:gd name="connsiteY106" fmla="*/ 288157 h 825523"/>
                  <a:gd name="connsiteX107" fmla="*/ 0 w 15403"/>
                  <a:gd name="connsiteY107" fmla="*/ 288157 h 825523"/>
                  <a:gd name="connsiteX108" fmla="*/ 0 w 15403"/>
                  <a:gd name="connsiteY108" fmla="*/ 257020 h 825523"/>
                  <a:gd name="connsiteX109" fmla="*/ 7702 w 15403"/>
                  <a:gd name="connsiteY109" fmla="*/ 264722 h 825523"/>
                  <a:gd name="connsiteX110" fmla="*/ 15404 w 15403"/>
                  <a:gd name="connsiteY110" fmla="*/ 257020 h 825523"/>
                  <a:gd name="connsiteX111" fmla="*/ 7702 w 15403"/>
                  <a:gd name="connsiteY111" fmla="*/ 249318 h 825523"/>
                  <a:gd name="connsiteX112" fmla="*/ 0 w 15403"/>
                  <a:gd name="connsiteY112" fmla="*/ 257020 h 825523"/>
                  <a:gd name="connsiteX113" fmla="*/ 0 w 15403"/>
                  <a:gd name="connsiteY113" fmla="*/ 257020 h 825523"/>
                  <a:gd name="connsiteX114" fmla="*/ 0 w 15403"/>
                  <a:gd name="connsiteY114" fmla="*/ 225883 h 825523"/>
                  <a:gd name="connsiteX115" fmla="*/ 7702 w 15403"/>
                  <a:gd name="connsiteY115" fmla="*/ 233584 h 825523"/>
                  <a:gd name="connsiteX116" fmla="*/ 15404 w 15403"/>
                  <a:gd name="connsiteY116" fmla="*/ 225883 h 825523"/>
                  <a:gd name="connsiteX117" fmla="*/ 7702 w 15403"/>
                  <a:gd name="connsiteY117" fmla="*/ 218181 h 825523"/>
                  <a:gd name="connsiteX118" fmla="*/ 0 w 15403"/>
                  <a:gd name="connsiteY118" fmla="*/ 225883 h 825523"/>
                  <a:gd name="connsiteX119" fmla="*/ 0 w 15403"/>
                  <a:gd name="connsiteY119" fmla="*/ 225883 h 825523"/>
                  <a:gd name="connsiteX120" fmla="*/ 0 w 15403"/>
                  <a:gd name="connsiteY120" fmla="*/ 194636 h 825523"/>
                  <a:gd name="connsiteX121" fmla="*/ 7702 w 15403"/>
                  <a:gd name="connsiteY121" fmla="*/ 202337 h 825523"/>
                  <a:gd name="connsiteX122" fmla="*/ 15404 w 15403"/>
                  <a:gd name="connsiteY122" fmla="*/ 194636 h 825523"/>
                  <a:gd name="connsiteX123" fmla="*/ 7702 w 15403"/>
                  <a:gd name="connsiteY123" fmla="*/ 186934 h 825523"/>
                  <a:gd name="connsiteX124" fmla="*/ 0 w 15403"/>
                  <a:gd name="connsiteY124" fmla="*/ 194636 h 825523"/>
                  <a:gd name="connsiteX125" fmla="*/ 0 w 15403"/>
                  <a:gd name="connsiteY125" fmla="*/ 194636 h 825523"/>
                  <a:gd name="connsiteX126" fmla="*/ 0 w 15403"/>
                  <a:gd name="connsiteY126" fmla="*/ 163498 h 825523"/>
                  <a:gd name="connsiteX127" fmla="*/ 7702 w 15403"/>
                  <a:gd name="connsiteY127" fmla="*/ 171200 h 825523"/>
                  <a:gd name="connsiteX128" fmla="*/ 15404 w 15403"/>
                  <a:gd name="connsiteY128" fmla="*/ 163498 h 825523"/>
                  <a:gd name="connsiteX129" fmla="*/ 7702 w 15403"/>
                  <a:gd name="connsiteY129" fmla="*/ 155797 h 825523"/>
                  <a:gd name="connsiteX130" fmla="*/ 0 w 15403"/>
                  <a:gd name="connsiteY130" fmla="*/ 163498 h 825523"/>
                  <a:gd name="connsiteX131" fmla="*/ 0 w 15403"/>
                  <a:gd name="connsiteY131" fmla="*/ 163498 h 825523"/>
                  <a:gd name="connsiteX132" fmla="*/ 0 w 15403"/>
                  <a:gd name="connsiteY132" fmla="*/ 132361 h 825523"/>
                  <a:gd name="connsiteX133" fmla="*/ 7702 w 15403"/>
                  <a:gd name="connsiteY133" fmla="*/ 140063 h 825523"/>
                  <a:gd name="connsiteX134" fmla="*/ 15404 w 15403"/>
                  <a:gd name="connsiteY134" fmla="*/ 132361 h 825523"/>
                  <a:gd name="connsiteX135" fmla="*/ 7702 w 15403"/>
                  <a:gd name="connsiteY135" fmla="*/ 124659 h 825523"/>
                  <a:gd name="connsiteX136" fmla="*/ 0 w 15403"/>
                  <a:gd name="connsiteY136" fmla="*/ 132361 h 825523"/>
                  <a:gd name="connsiteX137" fmla="*/ 0 w 15403"/>
                  <a:gd name="connsiteY137" fmla="*/ 132361 h 825523"/>
                  <a:gd name="connsiteX138" fmla="*/ 0 w 15403"/>
                  <a:gd name="connsiteY138" fmla="*/ 101223 h 825523"/>
                  <a:gd name="connsiteX139" fmla="*/ 7702 w 15403"/>
                  <a:gd name="connsiteY139" fmla="*/ 108925 h 825523"/>
                  <a:gd name="connsiteX140" fmla="*/ 15404 w 15403"/>
                  <a:gd name="connsiteY140" fmla="*/ 101223 h 825523"/>
                  <a:gd name="connsiteX141" fmla="*/ 7702 w 15403"/>
                  <a:gd name="connsiteY141" fmla="*/ 93522 h 825523"/>
                  <a:gd name="connsiteX142" fmla="*/ 0 w 15403"/>
                  <a:gd name="connsiteY142" fmla="*/ 101223 h 825523"/>
                  <a:gd name="connsiteX143" fmla="*/ 0 w 15403"/>
                  <a:gd name="connsiteY143" fmla="*/ 101223 h 825523"/>
                  <a:gd name="connsiteX144" fmla="*/ 0 w 15403"/>
                  <a:gd name="connsiteY144" fmla="*/ 70086 h 825523"/>
                  <a:gd name="connsiteX145" fmla="*/ 7702 w 15403"/>
                  <a:gd name="connsiteY145" fmla="*/ 77788 h 825523"/>
                  <a:gd name="connsiteX146" fmla="*/ 15404 w 15403"/>
                  <a:gd name="connsiteY146" fmla="*/ 70086 h 825523"/>
                  <a:gd name="connsiteX147" fmla="*/ 7702 w 15403"/>
                  <a:gd name="connsiteY147" fmla="*/ 62384 h 825523"/>
                  <a:gd name="connsiteX148" fmla="*/ 0 w 15403"/>
                  <a:gd name="connsiteY148" fmla="*/ 70086 h 825523"/>
                  <a:gd name="connsiteX149" fmla="*/ 0 w 15403"/>
                  <a:gd name="connsiteY149" fmla="*/ 70086 h 825523"/>
                  <a:gd name="connsiteX150" fmla="*/ 0 w 15403"/>
                  <a:gd name="connsiteY150" fmla="*/ 38839 h 825523"/>
                  <a:gd name="connsiteX151" fmla="*/ 7702 w 15403"/>
                  <a:gd name="connsiteY151" fmla="*/ 46541 h 825523"/>
                  <a:gd name="connsiteX152" fmla="*/ 15404 w 15403"/>
                  <a:gd name="connsiteY152" fmla="*/ 38839 h 825523"/>
                  <a:gd name="connsiteX153" fmla="*/ 7702 w 15403"/>
                  <a:gd name="connsiteY153" fmla="*/ 31137 h 825523"/>
                  <a:gd name="connsiteX154" fmla="*/ 0 w 15403"/>
                  <a:gd name="connsiteY154" fmla="*/ 38839 h 825523"/>
                  <a:gd name="connsiteX155" fmla="*/ 0 w 15403"/>
                  <a:gd name="connsiteY155" fmla="*/ 38839 h 825523"/>
                  <a:gd name="connsiteX156" fmla="*/ 0 w 15403"/>
                  <a:gd name="connsiteY156" fmla="*/ 7702 h 825523"/>
                  <a:gd name="connsiteX157" fmla="*/ 7702 w 15403"/>
                  <a:gd name="connsiteY157" fmla="*/ 15404 h 825523"/>
                  <a:gd name="connsiteX158" fmla="*/ 15404 w 15403"/>
                  <a:gd name="connsiteY158" fmla="*/ 7702 h 825523"/>
                  <a:gd name="connsiteX159" fmla="*/ 7702 w 15403"/>
                  <a:gd name="connsiteY159" fmla="*/ 0 h 825523"/>
                  <a:gd name="connsiteX160" fmla="*/ 0 w 15403"/>
                  <a:gd name="connsiteY160" fmla="*/ 7702 h 8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5403" h="825523">
                    <a:moveTo>
                      <a:pt x="0" y="817821"/>
                    </a:moveTo>
                    <a:cubicBezTo>
                      <a:pt x="0" y="822112"/>
                      <a:pt x="3411" y="825523"/>
                      <a:pt x="7702" y="825523"/>
                    </a:cubicBezTo>
                    <a:cubicBezTo>
                      <a:pt x="11993" y="825523"/>
                      <a:pt x="15404" y="822002"/>
                      <a:pt x="15404" y="817821"/>
                    </a:cubicBezTo>
                    <a:cubicBezTo>
                      <a:pt x="15404" y="813530"/>
                      <a:pt x="11993" y="810120"/>
                      <a:pt x="7702" y="810120"/>
                    </a:cubicBezTo>
                    <a:cubicBezTo>
                      <a:pt x="3411" y="810120"/>
                      <a:pt x="0" y="813530"/>
                      <a:pt x="0" y="817821"/>
                    </a:cubicBezTo>
                    <a:lnTo>
                      <a:pt x="0" y="817821"/>
                    </a:lnTo>
                    <a:close/>
                    <a:moveTo>
                      <a:pt x="0" y="786684"/>
                    </a:moveTo>
                    <a:cubicBezTo>
                      <a:pt x="0" y="790975"/>
                      <a:pt x="3411" y="794386"/>
                      <a:pt x="7702" y="794386"/>
                    </a:cubicBezTo>
                    <a:cubicBezTo>
                      <a:pt x="11993" y="794386"/>
                      <a:pt x="15404" y="790865"/>
                      <a:pt x="15404" y="786684"/>
                    </a:cubicBezTo>
                    <a:cubicBezTo>
                      <a:pt x="15404" y="782393"/>
                      <a:pt x="11993" y="778982"/>
                      <a:pt x="7702" y="778982"/>
                    </a:cubicBezTo>
                    <a:cubicBezTo>
                      <a:pt x="3411" y="778872"/>
                      <a:pt x="0" y="782393"/>
                      <a:pt x="0" y="786684"/>
                    </a:cubicBezTo>
                    <a:lnTo>
                      <a:pt x="0" y="786684"/>
                    </a:lnTo>
                    <a:close/>
                    <a:moveTo>
                      <a:pt x="0" y="755547"/>
                    </a:moveTo>
                    <a:cubicBezTo>
                      <a:pt x="0" y="759838"/>
                      <a:pt x="3411" y="763249"/>
                      <a:pt x="7702" y="763249"/>
                    </a:cubicBezTo>
                    <a:cubicBezTo>
                      <a:pt x="11993" y="763249"/>
                      <a:pt x="15404" y="759728"/>
                      <a:pt x="15404" y="755547"/>
                    </a:cubicBezTo>
                    <a:cubicBezTo>
                      <a:pt x="15404" y="751256"/>
                      <a:pt x="11993" y="747845"/>
                      <a:pt x="7702" y="747845"/>
                    </a:cubicBezTo>
                    <a:cubicBezTo>
                      <a:pt x="3411" y="747735"/>
                      <a:pt x="0" y="751256"/>
                      <a:pt x="0" y="755547"/>
                    </a:cubicBezTo>
                    <a:lnTo>
                      <a:pt x="0" y="755547"/>
                    </a:lnTo>
                    <a:close/>
                    <a:moveTo>
                      <a:pt x="0" y="724299"/>
                    </a:moveTo>
                    <a:cubicBezTo>
                      <a:pt x="0" y="728591"/>
                      <a:pt x="3411" y="732001"/>
                      <a:pt x="7702" y="732001"/>
                    </a:cubicBezTo>
                    <a:cubicBezTo>
                      <a:pt x="11993" y="732001"/>
                      <a:pt x="15404" y="728480"/>
                      <a:pt x="15404" y="724299"/>
                    </a:cubicBezTo>
                    <a:cubicBezTo>
                      <a:pt x="15404" y="720009"/>
                      <a:pt x="11993" y="716598"/>
                      <a:pt x="7702" y="716598"/>
                    </a:cubicBezTo>
                    <a:cubicBezTo>
                      <a:pt x="3411" y="716598"/>
                      <a:pt x="0" y="720118"/>
                      <a:pt x="0" y="724299"/>
                    </a:cubicBezTo>
                    <a:lnTo>
                      <a:pt x="0" y="724299"/>
                    </a:lnTo>
                    <a:close/>
                    <a:moveTo>
                      <a:pt x="0" y="693162"/>
                    </a:moveTo>
                    <a:cubicBezTo>
                      <a:pt x="0" y="697453"/>
                      <a:pt x="3411" y="700864"/>
                      <a:pt x="7702" y="700864"/>
                    </a:cubicBezTo>
                    <a:cubicBezTo>
                      <a:pt x="11993" y="700864"/>
                      <a:pt x="15404" y="697343"/>
                      <a:pt x="15404" y="693162"/>
                    </a:cubicBezTo>
                    <a:cubicBezTo>
                      <a:pt x="15404" y="688871"/>
                      <a:pt x="11993" y="685460"/>
                      <a:pt x="7702" y="685460"/>
                    </a:cubicBezTo>
                    <a:cubicBezTo>
                      <a:pt x="3411" y="685460"/>
                      <a:pt x="0" y="688871"/>
                      <a:pt x="0" y="693162"/>
                    </a:cubicBezTo>
                    <a:lnTo>
                      <a:pt x="0" y="693162"/>
                    </a:lnTo>
                    <a:close/>
                    <a:moveTo>
                      <a:pt x="0" y="662025"/>
                    </a:moveTo>
                    <a:cubicBezTo>
                      <a:pt x="0" y="666316"/>
                      <a:pt x="3411" y="669727"/>
                      <a:pt x="7702" y="669727"/>
                    </a:cubicBezTo>
                    <a:cubicBezTo>
                      <a:pt x="11993" y="669727"/>
                      <a:pt x="15404" y="666206"/>
                      <a:pt x="15404" y="662025"/>
                    </a:cubicBezTo>
                    <a:cubicBezTo>
                      <a:pt x="15404" y="657734"/>
                      <a:pt x="11993" y="654323"/>
                      <a:pt x="7702" y="654323"/>
                    </a:cubicBezTo>
                    <a:cubicBezTo>
                      <a:pt x="3411" y="654323"/>
                      <a:pt x="0" y="657734"/>
                      <a:pt x="0" y="662025"/>
                    </a:cubicBezTo>
                    <a:lnTo>
                      <a:pt x="0" y="662025"/>
                    </a:lnTo>
                    <a:close/>
                    <a:moveTo>
                      <a:pt x="0" y="630888"/>
                    </a:moveTo>
                    <a:cubicBezTo>
                      <a:pt x="0" y="635179"/>
                      <a:pt x="3411" y="638590"/>
                      <a:pt x="7702" y="638590"/>
                    </a:cubicBezTo>
                    <a:cubicBezTo>
                      <a:pt x="11993" y="638590"/>
                      <a:pt x="15404" y="635069"/>
                      <a:pt x="15404" y="630888"/>
                    </a:cubicBezTo>
                    <a:cubicBezTo>
                      <a:pt x="15404" y="626597"/>
                      <a:pt x="11993" y="623186"/>
                      <a:pt x="7702" y="623186"/>
                    </a:cubicBezTo>
                    <a:cubicBezTo>
                      <a:pt x="3411" y="623076"/>
                      <a:pt x="0" y="626597"/>
                      <a:pt x="0" y="630888"/>
                    </a:cubicBezTo>
                    <a:lnTo>
                      <a:pt x="0" y="630888"/>
                    </a:lnTo>
                    <a:close/>
                    <a:moveTo>
                      <a:pt x="0" y="599751"/>
                    </a:moveTo>
                    <a:cubicBezTo>
                      <a:pt x="0" y="604041"/>
                      <a:pt x="3411" y="607452"/>
                      <a:pt x="7702" y="607452"/>
                    </a:cubicBezTo>
                    <a:cubicBezTo>
                      <a:pt x="11993" y="607452"/>
                      <a:pt x="15404" y="603931"/>
                      <a:pt x="15404" y="599751"/>
                    </a:cubicBezTo>
                    <a:cubicBezTo>
                      <a:pt x="15404" y="595459"/>
                      <a:pt x="11993" y="592049"/>
                      <a:pt x="7702" y="592049"/>
                    </a:cubicBezTo>
                    <a:cubicBezTo>
                      <a:pt x="3411" y="591938"/>
                      <a:pt x="0" y="595459"/>
                      <a:pt x="0" y="599751"/>
                    </a:cubicBezTo>
                    <a:lnTo>
                      <a:pt x="0" y="599751"/>
                    </a:lnTo>
                    <a:close/>
                    <a:moveTo>
                      <a:pt x="0" y="568503"/>
                    </a:moveTo>
                    <a:cubicBezTo>
                      <a:pt x="0" y="572794"/>
                      <a:pt x="3411" y="576205"/>
                      <a:pt x="7702" y="576205"/>
                    </a:cubicBezTo>
                    <a:cubicBezTo>
                      <a:pt x="11993" y="576205"/>
                      <a:pt x="15404" y="572684"/>
                      <a:pt x="15404" y="568503"/>
                    </a:cubicBezTo>
                    <a:cubicBezTo>
                      <a:pt x="15404" y="564212"/>
                      <a:pt x="11993" y="560801"/>
                      <a:pt x="7702" y="560801"/>
                    </a:cubicBezTo>
                    <a:cubicBezTo>
                      <a:pt x="3411" y="560801"/>
                      <a:pt x="0" y="564322"/>
                      <a:pt x="0" y="568503"/>
                    </a:cubicBezTo>
                    <a:lnTo>
                      <a:pt x="0" y="568503"/>
                    </a:lnTo>
                    <a:close/>
                    <a:moveTo>
                      <a:pt x="0" y="537366"/>
                    </a:moveTo>
                    <a:cubicBezTo>
                      <a:pt x="0" y="541657"/>
                      <a:pt x="3411" y="545068"/>
                      <a:pt x="7702" y="545068"/>
                    </a:cubicBezTo>
                    <a:cubicBezTo>
                      <a:pt x="11993" y="545068"/>
                      <a:pt x="15404" y="541547"/>
                      <a:pt x="15404" y="537366"/>
                    </a:cubicBezTo>
                    <a:cubicBezTo>
                      <a:pt x="15404" y="533075"/>
                      <a:pt x="11993" y="529664"/>
                      <a:pt x="7702" y="529664"/>
                    </a:cubicBezTo>
                    <a:cubicBezTo>
                      <a:pt x="3411" y="529664"/>
                      <a:pt x="0" y="533075"/>
                      <a:pt x="0" y="537366"/>
                    </a:cubicBezTo>
                    <a:lnTo>
                      <a:pt x="0" y="537366"/>
                    </a:lnTo>
                    <a:close/>
                    <a:moveTo>
                      <a:pt x="0" y="506229"/>
                    </a:moveTo>
                    <a:cubicBezTo>
                      <a:pt x="0" y="510519"/>
                      <a:pt x="3411" y="513930"/>
                      <a:pt x="7702" y="513930"/>
                    </a:cubicBezTo>
                    <a:cubicBezTo>
                      <a:pt x="11993" y="513930"/>
                      <a:pt x="15404" y="510409"/>
                      <a:pt x="15404" y="506229"/>
                    </a:cubicBezTo>
                    <a:cubicBezTo>
                      <a:pt x="15404" y="501937"/>
                      <a:pt x="11993" y="498527"/>
                      <a:pt x="7702" y="498527"/>
                    </a:cubicBezTo>
                    <a:cubicBezTo>
                      <a:pt x="3411" y="498527"/>
                      <a:pt x="0" y="501937"/>
                      <a:pt x="0" y="506229"/>
                    </a:cubicBezTo>
                    <a:lnTo>
                      <a:pt x="0" y="506229"/>
                    </a:lnTo>
                    <a:close/>
                    <a:moveTo>
                      <a:pt x="0" y="475091"/>
                    </a:moveTo>
                    <a:cubicBezTo>
                      <a:pt x="0" y="479382"/>
                      <a:pt x="3411" y="482793"/>
                      <a:pt x="7702" y="482793"/>
                    </a:cubicBezTo>
                    <a:cubicBezTo>
                      <a:pt x="11993" y="482793"/>
                      <a:pt x="15404" y="479272"/>
                      <a:pt x="15404" y="475091"/>
                    </a:cubicBezTo>
                    <a:cubicBezTo>
                      <a:pt x="15404" y="470800"/>
                      <a:pt x="11993" y="467389"/>
                      <a:pt x="7702" y="467389"/>
                    </a:cubicBezTo>
                    <a:cubicBezTo>
                      <a:pt x="3411" y="467389"/>
                      <a:pt x="0" y="470800"/>
                      <a:pt x="0" y="475091"/>
                    </a:cubicBezTo>
                    <a:lnTo>
                      <a:pt x="0" y="475091"/>
                    </a:lnTo>
                    <a:close/>
                    <a:moveTo>
                      <a:pt x="0" y="443954"/>
                    </a:moveTo>
                    <a:cubicBezTo>
                      <a:pt x="0" y="448245"/>
                      <a:pt x="3411" y="451656"/>
                      <a:pt x="7702" y="451656"/>
                    </a:cubicBezTo>
                    <a:cubicBezTo>
                      <a:pt x="11993" y="451656"/>
                      <a:pt x="15404" y="448135"/>
                      <a:pt x="15404" y="443954"/>
                    </a:cubicBezTo>
                    <a:cubicBezTo>
                      <a:pt x="15404" y="439773"/>
                      <a:pt x="11993" y="436252"/>
                      <a:pt x="7702" y="436252"/>
                    </a:cubicBezTo>
                    <a:cubicBezTo>
                      <a:pt x="3411" y="436142"/>
                      <a:pt x="0" y="439663"/>
                      <a:pt x="0" y="443954"/>
                    </a:cubicBezTo>
                    <a:lnTo>
                      <a:pt x="0" y="443954"/>
                    </a:lnTo>
                    <a:close/>
                    <a:moveTo>
                      <a:pt x="0" y="412817"/>
                    </a:moveTo>
                    <a:cubicBezTo>
                      <a:pt x="0" y="417108"/>
                      <a:pt x="3411" y="420518"/>
                      <a:pt x="7702" y="420518"/>
                    </a:cubicBezTo>
                    <a:cubicBezTo>
                      <a:pt x="11993" y="420518"/>
                      <a:pt x="15404" y="416998"/>
                      <a:pt x="15404" y="412817"/>
                    </a:cubicBezTo>
                    <a:cubicBezTo>
                      <a:pt x="15404" y="408526"/>
                      <a:pt x="11993" y="405115"/>
                      <a:pt x="7702" y="405115"/>
                    </a:cubicBezTo>
                    <a:cubicBezTo>
                      <a:pt x="3411" y="405005"/>
                      <a:pt x="0" y="408526"/>
                      <a:pt x="0" y="412817"/>
                    </a:cubicBezTo>
                    <a:lnTo>
                      <a:pt x="0" y="412817"/>
                    </a:lnTo>
                    <a:close/>
                    <a:moveTo>
                      <a:pt x="0" y="381569"/>
                    </a:moveTo>
                    <a:cubicBezTo>
                      <a:pt x="0" y="385860"/>
                      <a:pt x="3411" y="389271"/>
                      <a:pt x="7702" y="389271"/>
                    </a:cubicBezTo>
                    <a:cubicBezTo>
                      <a:pt x="11993" y="389271"/>
                      <a:pt x="15404" y="385750"/>
                      <a:pt x="15404" y="381569"/>
                    </a:cubicBezTo>
                    <a:cubicBezTo>
                      <a:pt x="15404" y="377278"/>
                      <a:pt x="11993" y="373867"/>
                      <a:pt x="7702" y="373867"/>
                    </a:cubicBezTo>
                    <a:cubicBezTo>
                      <a:pt x="3411" y="373867"/>
                      <a:pt x="0" y="377388"/>
                      <a:pt x="0" y="381569"/>
                    </a:cubicBezTo>
                    <a:lnTo>
                      <a:pt x="0" y="381569"/>
                    </a:lnTo>
                    <a:close/>
                    <a:moveTo>
                      <a:pt x="0" y="350432"/>
                    </a:moveTo>
                    <a:cubicBezTo>
                      <a:pt x="0" y="354723"/>
                      <a:pt x="3411" y="358134"/>
                      <a:pt x="7702" y="358134"/>
                    </a:cubicBezTo>
                    <a:cubicBezTo>
                      <a:pt x="11993" y="358134"/>
                      <a:pt x="15404" y="354613"/>
                      <a:pt x="15404" y="350432"/>
                    </a:cubicBezTo>
                    <a:cubicBezTo>
                      <a:pt x="15404" y="346141"/>
                      <a:pt x="11993" y="342730"/>
                      <a:pt x="7702" y="342730"/>
                    </a:cubicBezTo>
                    <a:cubicBezTo>
                      <a:pt x="3411" y="342730"/>
                      <a:pt x="0" y="346141"/>
                      <a:pt x="0" y="350432"/>
                    </a:cubicBezTo>
                    <a:lnTo>
                      <a:pt x="0" y="350432"/>
                    </a:lnTo>
                    <a:close/>
                    <a:moveTo>
                      <a:pt x="0" y="319295"/>
                    </a:moveTo>
                    <a:cubicBezTo>
                      <a:pt x="0" y="323586"/>
                      <a:pt x="3411" y="326997"/>
                      <a:pt x="7702" y="326997"/>
                    </a:cubicBezTo>
                    <a:cubicBezTo>
                      <a:pt x="11993" y="326997"/>
                      <a:pt x="15404" y="323476"/>
                      <a:pt x="15404" y="319295"/>
                    </a:cubicBezTo>
                    <a:cubicBezTo>
                      <a:pt x="15404" y="315004"/>
                      <a:pt x="11993" y="311593"/>
                      <a:pt x="7702" y="311593"/>
                    </a:cubicBezTo>
                    <a:cubicBezTo>
                      <a:pt x="3411" y="311593"/>
                      <a:pt x="0" y="315004"/>
                      <a:pt x="0" y="319295"/>
                    </a:cubicBezTo>
                    <a:lnTo>
                      <a:pt x="0" y="319295"/>
                    </a:lnTo>
                    <a:close/>
                    <a:moveTo>
                      <a:pt x="0" y="288157"/>
                    </a:moveTo>
                    <a:cubicBezTo>
                      <a:pt x="0" y="292448"/>
                      <a:pt x="3411" y="295859"/>
                      <a:pt x="7702" y="295859"/>
                    </a:cubicBezTo>
                    <a:cubicBezTo>
                      <a:pt x="11993" y="295859"/>
                      <a:pt x="15404" y="292339"/>
                      <a:pt x="15404" y="288157"/>
                    </a:cubicBezTo>
                    <a:cubicBezTo>
                      <a:pt x="15404" y="283866"/>
                      <a:pt x="11993" y="280456"/>
                      <a:pt x="7702" y="280456"/>
                    </a:cubicBezTo>
                    <a:cubicBezTo>
                      <a:pt x="3411" y="280345"/>
                      <a:pt x="0" y="283866"/>
                      <a:pt x="0" y="288157"/>
                    </a:cubicBezTo>
                    <a:lnTo>
                      <a:pt x="0" y="288157"/>
                    </a:lnTo>
                    <a:close/>
                    <a:moveTo>
                      <a:pt x="0" y="257020"/>
                    </a:moveTo>
                    <a:cubicBezTo>
                      <a:pt x="0" y="261311"/>
                      <a:pt x="3411" y="264722"/>
                      <a:pt x="7702" y="264722"/>
                    </a:cubicBezTo>
                    <a:cubicBezTo>
                      <a:pt x="11993" y="264722"/>
                      <a:pt x="15404" y="261201"/>
                      <a:pt x="15404" y="257020"/>
                    </a:cubicBezTo>
                    <a:cubicBezTo>
                      <a:pt x="15404" y="252729"/>
                      <a:pt x="11993" y="249318"/>
                      <a:pt x="7702" y="249318"/>
                    </a:cubicBezTo>
                    <a:cubicBezTo>
                      <a:pt x="3411" y="249208"/>
                      <a:pt x="0" y="252729"/>
                      <a:pt x="0" y="257020"/>
                    </a:cubicBezTo>
                    <a:lnTo>
                      <a:pt x="0" y="257020"/>
                    </a:lnTo>
                    <a:close/>
                    <a:moveTo>
                      <a:pt x="0" y="225883"/>
                    </a:moveTo>
                    <a:cubicBezTo>
                      <a:pt x="0" y="230174"/>
                      <a:pt x="3411" y="233584"/>
                      <a:pt x="7702" y="233584"/>
                    </a:cubicBezTo>
                    <a:cubicBezTo>
                      <a:pt x="11993" y="233584"/>
                      <a:pt x="15404" y="230064"/>
                      <a:pt x="15404" y="225883"/>
                    </a:cubicBezTo>
                    <a:cubicBezTo>
                      <a:pt x="15404" y="221592"/>
                      <a:pt x="11993" y="218181"/>
                      <a:pt x="7702" y="218181"/>
                    </a:cubicBezTo>
                    <a:cubicBezTo>
                      <a:pt x="3411" y="218071"/>
                      <a:pt x="0" y="221592"/>
                      <a:pt x="0" y="225883"/>
                    </a:cubicBezTo>
                    <a:lnTo>
                      <a:pt x="0" y="225883"/>
                    </a:lnTo>
                    <a:close/>
                    <a:moveTo>
                      <a:pt x="0" y="194636"/>
                    </a:moveTo>
                    <a:cubicBezTo>
                      <a:pt x="0" y="198926"/>
                      <a:pt x="3411" y="202337"/>
                      <a:pt x="7702" y="202337"/>
                    </a:cubicBezTo>
                    <a:cubicBezTo>
                      <a:pt x="11993" y="202337"/>
                      <a:pt x="15404" y="198817"/>
                      <a:pt x="15404" y="194636"/>
                    </a:cubicBezTo>
                    <a:cubicBezTo>
                      <a:pt x="15404" y="190344"/>
                      <a:pt x="11993" y="186934"/>
                      <a:pt x="7702" y="186934"/>
                    </a:cubicBezTo>
                    <a:cubicBezTo>
                      <a:pt x="3411" y="186934"/>
                      <a:pt x="0" y="190344"/>
                      <a:pt x="0" y="194636"/>
                    </a:cubicBezTo>
                    <a:lnTo>
                      <a:pt x="0" y="194636"/>
                    </a:lnTo>
                    <a:close/>
                    <a:moveTo>
                      <a:pt x="0" y="163498"/>
                    </a:moveTo>
                    <a:cubicBezTo>
                      <a:pt x="0" y="167789"/>
                      <a:pt x="3411" y="171200"/>
                      <a:pt x="7702" y="171200"/>
                    </a:cubicBezTo>
                    <a:cubicBezTo>
                      <a:pt x="11993" y="171200"/>
                      <a:pt x="15404" y="167679"/>
                      <a:pt x="15404" y="163498"/>
                    </a:cubicBezTo>
                    <a:cubicBezTo>
                      <a:pt x="15404" y="159207"/>
                      <a:pt x="11993" y="155797"/>
                      <a:pt x="7702" y="155797"/>
                    </a:cubicBezTo>
                    <a:cubicBezTo>
                      <a:pt x="3411" y="155797"/>
                      <a:pt x="0" y="159207"/>
                      <a:pt x="0" y="163498"/>
                    </a:cubicBezTo>
                    <a:lnTo>
                      <a:pt x="0" y="163498"/>
                    </a:lnTo>
                    <a:close/>
                    <a:moveTo>
                      <a:pt x="0" y="132361"/>
                    </a:moveTo>
                    <a:cubicBezTo>
                      <a:pt x="0" y="136652"/>
                      <a:pt x="3411" y="140063"/>
                      <a:pt x="7702" y="140063"/>
                    </a:cubicBezTo>
                    <a:cubicBezTo>
                      <a:pt x="11993" y="140063"/>
                      <a:pt x="15404" y="136542"/>
                      <a:pt x="15404" y="132361"/>
                    </a:cubicBezTo>
                    <a:cubicBezTo>
                      <a:pt x="15404" y="128070"/>
                      <a:pt x="11993" y="124659"/>
                      <a:pt x="7702" y="124659"/>
                    </a:cubicBezTo>
                    <a:cubicBezTo>
                      <a:pt x="3411" y="124659"/>
                      <a:pt x="0" y="128070"/>
                      <a:pt x="0" y="132361"/>
                    </a:cubicBezTo>
                    <a:lnTo>
                      <a:pt x="0" y="132361"/>
                    </a:lnTo>
                    <a:close/>
                    <a:moveTo>
                      <a:pt x="0" y="101223"/>
                    </a:moveTo>
                    <a:cubicBezTo>
                      <a:pt x="0" y="105515"/>
                      <a:pt x="3411" y="108925"/>
                      <a:pt x="7702" y="108925"/>
                    </a:cubicBezTo>
                    <a:cubicBezTo>
                      <a:pt x="11993" y="108925"/>
                      <a:pt x="15404" y="105405"/>
                      <a:pt x="15404" y="101223"/>
                    </a:cubicBezTo>
                    <a:cubicBezTo>
                      <a:pt x="15404" y="96933"/>
                      <a:pt x="11993" y="93522"/>
                      <a:pt x="7702" y="93522"/>
                    </a:cubicBezTo>
                    <a:cubicBezTo>
                      <a:pt x="3411" y="93412"/>
                      <a:pt x="0" y="96933"/>
                      <a:pt x="0" y="101223"/>
                    </a:cubicBezTo>
                    <a:lnTo>
                      <a:pt x="0" y="101223"/>
                    </a:lnTo>
                    <a:close/>
                    <a:moveTo>
                      <a:pt x="0" y="70086"/>
                    </a:moveTo>
                    <a:cubicBezTo>
                      <a:pt x="0" y="74378"/>
                      <a:pt x="3411" y="77788"/>
                      <a:pt x="7702" y="77788"/>
                    </a:cubicBezTo>
                    <a:cubicBezTo>
                      <a:pt x="11993" y="77788"/>
                      <a:pt x="15404" y="74267"/>
                      <a:pt x="15404" y="70086"/>
                    </a:cubicBezTo>
                    <a:cubicBezTo>
                      <a:pt x="15404" y="65905"/>
                      <a:pt x="11993" y="62384"/>
                      <a:pt x="7702" y="62384"/>
                    </a:cubicBezTo>
                    <a:cubicBezTo>
                      <a:pt x="3411" y="62275"/>
                      <a:pt x="0" y="65795"/>
                      <a:pt x="0" y="70086"/>
                    </a:cubicBezTo>
                    <a:lnTo>
                      <a:pt x="0" y="70086"/>
                    </a:lnTo>
                    <a:close/>
                    <a:moveTo>
                      <a:pt x="0" y="38839"/>
                    </a:moveTo>
                    <a:cubicBezTo>
                      <a:pt x="0" y="43130"/>
                      <a:pt x="3411" y="46541"/>
                      <a:pt x="7702" y="46541"/>
                    </a:cubicBezTo>
                    <a:cubicBezTo>
                      <a:pt x="11993" y="46541"/>
                      <a:pt x="15404" y="43020"/>
                      <a:pt x="15404" y="38839"/>
                    </a:cubicBezTo>
                    <a:cubicBezTo>
                      <a:pt x="15404" y="34548"/>
                      <a:pt x="11993" y="31137"/>
                      <a:pt x="7702" y="31137"/>
                    </a:cubicBezTo>
                    <a:cubicBezTo>
                      <a:pt x="3411" y="31137"/>
                      <a:pt x="0" y="34658"/>
                      <a:pt x="0" y="38839"/>
                    </a:cubicBezTo>
                    <a:lnTo>
                      <a:pt x="0" y="38839"/>
                    </a:lnTo>
                    <a:close/>
                    <a:moveTo>
                      <a:pt x="0" y="7702"/>
                    </a:moveTo>
                    <a:cubicBezTo>
                      <a:pt x="0" y="11993"/>
                      <a:pt x="3411" y="15404"/>
                      <a:pt x="7702" y="15404"/>
                    </a:cubicBezTo>
                    <a:cubicBezTo>
                      <a:pt x="11993" y="15404"/>
                      <a:pt x="15404" y="11883"/>
                      <a:pt x="15404" y="7702"/>
                    </a:cubicBezTo>
                    <a:cubicBezTo>
                      <a:pt x="15404" y="3521"/>
                      <a:pt x="11993" y="0"/>
                      <a:pt x="7702" y="0"/>
                    </a:cubicBezTo>
                    <a:cubicBezTo>
                      <a:pt x="3411" y="0"/>
                      <a:pt x="0" y="3411"/>
                      <a:pt x="0" y="7702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aphic 3">
              <a:extLst>
                <a:ext uri="{FF2B5EF4-FFF2-40B4-BE49-F238E27FC236}">
                  <a16:creationId xmlns:a16="http://schemas.microsoft.com/office/drawing/2014/main" id="{3EBFC27F-7222-B316-F23D-61D0384805AA}"/>
                </a:ext>
              </a:extLst>
            </p:cNvPr>
            <p:cNvGrpSpPr/>
            <p:nvPr/>
          </p:nvGrpSpPr>
          <p:grpSpPr>
            <a:xfrm>
              <a:off x="4021354" y="6354364"/>
              <a:ext cx="6208863" cy="15403"/>
              <a:chOff x="4021354" y="6354364"/>
              <a:chExt cx="6208863" cy="15403"/>
            </a:xfrm>
            <a:solidFill>
              <a:srgbClr val="F0C421"/>
            </a:solidFill>
          </p:grpSpPr>
          <p:grpSp>
            <p:nvGrpSpPr>
              <p:cNvPr id="161" name="Graphic 3">
                <a:extLst>
                  <a:ext uri="{FF2B5EF4-FFF2-40B4-BE49-F238E27FC236}">
                    <a16:creationId xmlns:a16="http://schemas.microsoft.com/office/drawing/2014/main" id="{D6DCE88B-9CAC-C0DC-60CF-F869B48C027E}"/>
                  </a:ext>
                </a:extLst>
              </p:cNvPr>
              <p:cNvGrpSpPr/>
              <p:nvPr/>
            </p:nvGrpSpPr>
            <p:grpSpPr>
              <a:xfrm>
                <a:off x="4021354" y="6354364"/>
                <a:ext cx="2763407" cy="15403"/>
                <a:chOff x="4021354" y="6354364"/>
                <a:chExt cx="2763407" cy="15403"/>
              </a:xfrm>
              <a:solidFill>
                <a:srgbClr val="F0C421"/>
              </a:solidFill>
            </p:grpSpPr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B64A0006-4842-0636-C22A-1DE6DAB9C164}"/>
                    </a:ext>
                  </a:extLst>
                </p:cNvPr>
                <p:cNvSpPr/>
                <p:nvPr/>
              </p:nvSpPr>
              <p:spPr>
                <a:xfrm>
                  <a:off x="4021354" y="6354364"/>
                  <a:ext cx="1374772" cy="15403"/>
                </a:xfrm>
                <a:custGeom>
                  <a:avLst/>
                  <a:gdLst>
                    <a:gd name="connsiteX0" fmla="*/ 1367070 w 1374772"/>
                    <a:gd name="connsiteY0" fmla="*/ 15404 h 15403"/>
                    <a:gd name="connsiteX1" fmla="*/ 1374772 w 1374772"/>
                    <a:gd name="connsiteY1" fmla="*/ 7702 h 15403"/>
                    <a:gd name="connsiteX2" fmla="*/ 1367070 w 1374772"/>
                    <a:gd name="connsiteY2" fmla="*/ 0 h 15403"/>
                    <a:gd name="connsiteX3" fmla="*/ 1359368 w 1374772"/>
                    <a:gd name="connsiteY3" fmla="*/ 7702 h 15403"/>
                    <a:gd name="connsiteX4" fmla="*/ 1367070 w 1374772"/>
                    <a:gd name="connsiteY4" fmla="*/ 15404 h 15403"/>
                    <a:gd name="connsiteX5" fmla="*/ 1367070 w 1374772"/>
                    <a:gd name="connsiteY5" fmla="*/ 15404 h 15403"/>
                    <a:gd name="connsiteX6" fmla="*/ 1336153 w 1374772"/>
                    <a:gd name="connsiteY6" fmla="*/ 15404 h 15403"/>
                    <a:gd name="connsiteX7" fmla="*/ 1343855 w 1374772"/>
                    <a:gd name="connsiteY7" fmla="*/ 7702 h 15403"/>
                    <a:gd name="connsiteX8" fmla="*/ 1336153 w 1374772"/>
                    <a:gd name="connsiteY8" fmla="*/ 0 h 15403"/>
                    <a:gd name="connsiteX9" fmla="*/ 1328451 w 1374772"/>
                    <a:gd name="connsiteY9" fmla="*/ 7702 h 15403"/>
                    <a:gd name="connsiteX10" fmla="*/ 1336153 w 1374772"/>
                    <a:gd name="connsiteY10" fmla="*/ 15404 h 15403"/>
                    <a:gd name="connsiteX11" fmla="*/ 1336153 w 1374772"/>
                    <a:gd name="connsiteY11" fmla="*/ 15404 h 15403"/>
                    <a:gd name="connsiteX12" fmla="*/ 1305236 w 1374772"/>
                    <a:gd name="connsiteY12" fmla="*/ 15404 h 15403"/>
                    <a:gd name="connsiteX13" fmla="*/ 1312937 w 1374772"/>
                    <a:gd name="connsiteY13" fmla="*/ 7702 h 15403"/>
                    <a:gd name="connsiteX14" fmla="*/ 1305236 w 1374772"/>
                    <a:gd name="connsiteY14" fmla="*/ 0 h 15403"/>
                    <a:gd name="connsiteX15" fmla="*/ 1297534 w 1374772"/>
                    <a:gd name="connsiteY15" fmla="*/ 7702 h 15403"/>
                    <a:gd name="connsiteX16" fmla="*/ 1305236 w 1374772"/>
                    <a:gd name="connsiteY16" fmla="*/ 15404 h 15403"/>
                    <a:gd name="connsiteX17" fmla="*/ 1305236 w 1374772"/>
                    <a:gd name="connsiteY17" fmla="*/ 15404 h 15403"/>
                    <a:gd name="connsiteX18" fmla="*/ 1274319 w 1374772"/>
                    <a:gd name="connsiteY18" fmla="*/ 15404 h 15403"/>
                    <a:gd name="connsiteX19" fmla="*/ 1282020 w 1374772"/>
                    <a:gd name="connsiteY19" fmla="*/ 7702 h 15403"/>
                    <a:gd name="connsiteX20" fmla="*/ 1274319 w 1374772"/>
                    <a:gd name="connsiteY20" fmla="*/ 0 h 15403"/>
                    <a:gd name="connsiteX21" fmla="*/ 1266617 w 1374772"/>
                    <a:gd name="connsiteY21" fmla="*/ 7702 h 15403"/>
                    <a:gd name="connsiteX22" fmla="*/ 1274319 w 1374772"/>
                    <a:gd name="connsiteY22" fmla="*/ 15404 h 15403"/>
                    <a:gd name="connsiteX23" fmla="*/ 1274319 w 1374772"/>
                    <a:gd name="connsiteY23" fmla="*/ 15404 h 15403"/>
                    <a:gd name="connsiteX24" fmla="*/ 1243401 w 1374772"/>
                    <a:gd name="connsiteY24" fmla="*/ 15404 h 15403"/>
                    <a:gd name="connsiteX25" fmla="*/ 1251103 w 1374772"/>
                    <a:gd name="connsiteY25" fmla="*/ 7702 h 15403"/>
                    <a:gd name="connsiteX26" fmla="*/ 1243401 w 1374772"/>
                    <a:gd name="connsiteY26" fmla="*/ 0 h 15403"/>
                    <a:gd name="connsiteX27" fmla="*/ 1235699 w 1374772"/>
                    <a:gd name="connsiteY27" fmla="*/ 7702 h 15403"/>
                    <a:gd name="connsiteX28" fmla="*/ 1243401 w 1374772"/>
                    <a:gd name="connsiteY28" fmla="*/ 15404 h 15403"/>
                    <a:gd name="connsiteX29" fmla="*/ 1243401 w 1374772"/>
                    <a:gd name="connsiteY29" fmla="*/ 15404 h 15403"/>
                    <a:gd name="connsiteX30" fmla="*/ 1212594 w 1374772"/>
                    <a:gd name="connsiteY30" fmla="*/ 15404 h 15403"/>
                    <a:gd name="connsiteX31" fmla="*/ 1220296 w 1374772"/>
                    <a:gd name="connsiteY31" fmla="*/ 7702 h 15403"/>
                    <a:gd name="connsiteX32" fmla="*/ 1212594 w 1374772"/>
                    <a:gd name="connsiteY32" fmla="*/ 0 h 15403"/>
                    <a:gd name="connsiteX33" fmla="*/ 1204892 w 1374772"/>
                    <a:gd name="connsiteY33" fmla="*/ 7702 h 15403"/>
                    <a:gd name="connsiteX34" fmla="*/ 1212594 w 1374772"/>
                    <a:gd name="connsiteY34" fmla="*/ 15404 h 15403"/>
                    <a:gd name="connsiteX35" fmla="*/ 1212594 w 1374772"/>
                    <a:gd name="connsiteY35" fmla="*/ 15404 h 15403"/>
                    <a:gd name="connsiteX36" fmla="*/ 1181677 w 1374772"/>
                    <a:gd name="connsiteY36" fmla="*/ 15404 h 15403"/>
                    <a:gd name="connsiteX37" fmla="*/ 1189379 w 1374772"/>
                    <a:gd name="connsiteY37" fmla="*/ 7702 h 15403"/>
                    <a:gd name="connsiteX38" fmla="*/ 1181677 w 1374772"/>
                    <a:gd name="connsiteY38" fmla="*/ 0 h 15403"/>
                    <a:gd name="connsiteX39" fmla="*/ 1173975 w 1374772"/>
                    <a:gd name="connsiteY39" fmla="*/ 7702 h 15403"/>
                    <a:gd name="connsiteX40" fmla="*/ 1181677 w 1374772"/>
                    <a:gd name="connsiteY40" fmla="*/ 15404 h 15403"/>
                    <a:gd name="connsiteX41" fmla="*/ 1181677 w 1374772"/>
                    <a:gd name="connsiteY41" fmla="*/ 15404 h 15403"/>
                    <a:gd name="connsiteX42" fmla="*/ 1150759 w 1374772"/>
                    <a:gd name="connsiteY42" fmla="*/ 15404 h 15403"/>
                    <a:gd name="connsiteX43" fmla="*/ 1158461 w 1374772"/>
                    <a:gd name="connsiteY43" fmla="*/ 7702 h 15403"/>
                    <a:gd name="connsiteX44" fmla="*/ 1150759 w 1374772"/>
                    <a:gd name="connsiteY44" fmla="*/ 0 h 15403"/>
                    <a:gd name="connsiteX45" fmla="*/ 1143058 w 1374772"/>
                    <a:gd name="connsiteY45" fmla="*/ 7702 h 15403"/>
                    <a:gd name="connsiteX46" fmla="*/ 1150759 w 1374772"/>
                    <a:gd name="connsiteY46" fmla="*/ 15404 h 15403"/>
                    <a:gd name="connsiteX47" fmla="*/ 1150759 w 1374772"/>
                    <a:gd name="connsiteY47" fmla="*/ 15404 h 15403"/>
                    <a:gd name="connsiteX48" fmla="*/ 1119842 w 1374772"/>
                    <a:gd name="connsiteY48" fmla="*/ 15404 h 15403"/>
                    <a:gd name="connsiteX49" fmla="*/ 1127544 w 1374772"/>
                    <a:gd name="connsiteY49" fmla="*/ 7702 h 15403"/>
                    <a:gd name="connsiteX50" fmla="*/ 1119842 w 1374772"/>
                    <a:gd name="connsiteY50" fmla="*/ 0 h 15403"/>
                    <a:gd name="connsiteX51" fmla="*/ 1112140 w 1374772"/>
                    <a:gd name="connsiteY51" fmla="*/ 7702 h 15403"/>
                    <a:gd name="connsiteX52" fmla="*/ 1119842 w 1374772"/>
                    <a:gd name="connsiteY52" fmla="*/ 15404 h 15403"/>
                    <a:gd name="connsiteX53" fmla="*/ 1119842 w 1374772"/>
                    <a:gd name="connsiteY53" fmla="*/ 15404 h 15403"/>
                    <a:gd name="connsiteX54" fmla="*/ 1088925 w 1374772"/>
                    <a:gd name="connsiteY54" fmla="*/ 15404 h 15403"/>
                    <a:gd name="connsiteX55" fmla="*/ 1096627 w 1374772"/>
                    <a:gd name="connsiteY55" fmla="*/ 7702 h 15403"/>
                    <a:gd name="connsiteX56" fmla="*/ 1088925 w 1374772"/>
                    <a:gd name="connsiteY56" fmla="*/ 0 h 15403"/>
                    <a:gd name="connsiteX57" fmla="*/ 1081223 w 1374772"/>
                    <a:gd name="connsiteY57" fmla="*/ 7702 h 15403"/>
                    <a:gd name="connsiteX58" fmla="*/ 1088925 w 1374772"/>
                    <a:gd name="connsiteY58" fmla="*/ 15404 h 15403"/>
                    <a:gd name="connsiteX59" fmla="*/ 1088925 w 1374772"/>
                    <a:gd name="connsiteY59" fmla="*/ 15404 h 15403"/>
                    <a:gd name="connsiteX60" fmla="*/ 1058118 w 1374772"/>
                    <a:gd name="connsiteY60" fmla="*/ 15404 h 15403"/>
                    <a:gd name="connsiteX61" fmla="*/ 1065820 w 1374772"/>
                    <a:gd name="connsiteY61" fmla="*/ 7702 h 15403"/>
                    <a:gd name="connsiteX62" fmla="*/ 1058118 w 1374772"/>
                    <a:gd name="connsiteY62" fmla="*/ 0 h 15403"/>
                    <a:gd name="connsiteX63" fmla="*/ 1050416 w 1374772"/>
                    <a:gd name="connsiteY63" fmla="*/ 7702 h 15403"/>
                    <a:gd name="connsiteX64" fmla="*/ 1058118 w 1374772"/>
                    <a:gd name="connsiteY64" fmla="*/ 15404 h 15403"/>
                    <a:gd name="connsiteX65" fmla="*/ 1058118 w 1374772"/>
                    <a:gd name="connsiteY65" fmla="*/ 15404 h 15403"/>
                    <a:gd name="connsiteX66" fmla="*/ 1027200 w 1374772"/>
                    <a:gd name="connsiteY66" fmla="*/ 15404 h 15403"/>
                    <a:gd name="connsiteX67" fmla="*/ 1034902 w 1374772"/>
                    <a:gd name="connsiteY67" fmla="*/ 7702 h 15403"/>
                    <a:gd name="connsiteX68" fmla="*/ 1027200 w 1374772"/>
                    <a:gd name="connsiteY68" fmla="*/ 0 h 15403"/>
                    <a:gd name="connsiteX69" fmla="*/ 1019499 w 1374772"/>
                    <a:gd name="connsiteY69" fmla="*/ 7702 h 15403"/>
                    <a:gd name="connsiteX70" fmla="*/ 1027200 w 1374772"/>
                    <a:gd name="connsiteY70" fmla="*/ 15404 h 15403"/>
                    <a:gd name="connsiteX71" fmla="*/ 1027200 w 1374772"/>
                    <a:gd name="connsiteY71" fmla="*/ 15404 h 15403"/>
                    <a:gd name="connsiteX72" fmla="*/ 996283 w 1374772"/>
                    <a:gd name="connsiteY72" fmla="*/ 15404 h 15403"/>
                    <a:gd name="connsiteX73" fmla="*/ 1003985 w 1374772"/>
                    <a:gd name="connsiteY73" fmla="*/ 7702 h 15403"/>
                    <a:gd name="connsiteX74" fmla="*/ 996283 w 1374772"/>
                    <a:gd name="connsiteY74" fmla="*/ 0 h 15403"/>
                    <a:gd name="connsiteX75" fmla="*/ 988582 w 1374772"/>
                    <a:gd name="connsiteY75" fmla="*/ 7702 h 15403"/>
                    <a:gd name="connsiteX76" fmla="*/ 996283 w 1374772"/>
                    <a:gd name="connsiteY76" fmla="*/ 15404 h 15403"/>
                    <a:gd name="connsiteX77" fmla="*/ 996283 w 1374772"/>
                    <a:gd name="connsiteY77" fmla="*/ 15404 h 15403"/>
                    <a:gd name="connsiteX78" fmla="*/ 965366 w 1374772"/>
                    <a:gd name="connsiteY78" fmla="*/ 15404 h 15403"/>
                    <a:gd name="connsiteX79" fmla="*/ 973068 w 1374772"/>
                    <a:gd name="connsiteY79" fmla="*/ 7702 h 15403"/>
                    <a:gd name="connsiteX80" fmla="*/ 965366 w 1374772"/>
                    <a:gd name="connsiteY80" fmla="*/ 0 h 15403"/>
                    <a:gd name="connsiteX81" fmla="*/ 957664 w 1374772"/>
                    <a:gd name="connsiteY81" fmla="*/ 7702 h 15403"/>
                    <a:gd name="connsiteX82" fmla="*/ 965366 w 1374772"/>
                    <a:gd name="connsiteY82" fmla="*/ 15404 h 15403"/>
                    <a:gd name="connsiteX83" fmla="*/ 965366 w 1374772"/>
                    <a:gd name="connsiteY83" fmla="*/ 15404 h 15403"/>
                    <a:gd name="connsiteX84" fmla="*/ 934449 w 1374772"/>
                    <a:gd name="connsiteY84" fmla="*/ 15404 h 15403"/>
                    <a:gd name="connsiteX85" fmla="*/ 942151 w 1374772"/>
                    <a:gd name="connsiteY85" fmla="*/ 7702 h 15403"/>
                    <a:gd name="connsiteX86" fmla="*/ 934449 w 1374772"/>
                    <a:gd name="connsiteY86" fmla="*/ 0 h 15403"/>
                    <a:gd name="connsiteX87" fmla="*/ 926747 w 1374772"/>
                    <a:gd name="connsiteY87" fmla="*/ 7702 h 15403"/>
                    <a:gd name="connsiteX88" fmla="*/ 934449 w 1374772"/>
                    <a:gd name="connsiteY88" fmla="*/ 15404 h 15403"/>
                    <a:gd name="connsiteX89" fmla="*/ 934449 w 1374772"/>
                    <a:gd name="connsiteY89" fmla="*/ 15404 h 15403"/>
                    <a:gd name="connsiteX90" fmla="*/ 903642 w 1374772"/>
                    <a:gd name="connsiteY90" fmla="*/ 15404 h 15403"/>
                    <a:gd name="connsiteX91" fmla="*/ 911343 w 1374772"/>
                    <a:gd name="connsiteY91" fmla="*/ 7702 h 15403"/>
                    <a:gd name="connsiteX92" fmla="*/ 903642 w 1374772"/>
                    <a:gd name="connsiteY92" fmla="*/ 0 h 15403"/>
                    <a:gd name="connsiteX93" fmla="*/ 895940 w 1374772"/>
                    <a:gd name="connsiteY93" fmla="*/ 7702 h 15403"/>
                    <a:gd name="connsiteX94" fmla="*/ 903642 w 1374772"/>
                    <a:gd name="connsiteY94" fmla="*/ 15404 h 15403"/>
                    <a:gd name="connsiteX95" fmla="*/ 903642 w 1374772"/>
                    <a:gd name="connsiteY95" fmla="*/ 15404 h 15403"/>
                    <a:gd name="connsiteX96" fmla="*/ 872724 w 1374772"/>
                    <a:gd name="connsiteY96" fmla="*/ 15404 h 15403"/>
                    <a:gd name="connsiteX97" fmla="*/ 880426 w 1374772"/>
                    <a:gd name="connsiteY97" fmla="*/ 7702 h 15403"/>
                    <a:gd name="connsiteX98" fmla="*/ 872724 w 1374772"/>
                    <a:gd name="connsiteY98" fmla="*/ 0 h 15403"/>
                    <a:gd name="connsiteX99" fmla="*/ 865023 w 1374772"/>
                    <a:gd name="connsiteY99" fmla="*/ 7702 h 15403"/>
                    <a:gd name="connsiteX100" fmla="*/ 872724 w 1374772"/>
                    <a:gd name="connsiteY100" fmla="*/ 15404 h 15403"/>
                    <a:gd name="connsiteX101" fmla="*/ 872724 w 1374772"/>
                    <a:gd name="connsiteY101" fmla="*/ 15404 h 15403"/>
                    <a:gd name="connsiteX102" fmla="*/ 841807 w 1374772"/>
                    <a:gd name="connsiteY102" fmla="*/ 15404 h 15403"/>
                    <a:gd name="connsiteX103" fmla="*/ 849509 w 1374772"/>
                    <a:gd name="connsiteY103" fmla="*/ 7702 h 15403"/>
                    <a:gd name="connsiteX104" fmla="*/ 841807 w 1374772"/>
                    <a:gd name="connsiteY104" fmla="*/ 0 h 15403"/>
                    <a:gd name="connsiteX105" fmla="*/ 834105 w 1374772"/>
                    <a:gd name="connsiteY105" fmla="*/ 7702 h 15403"/>
                    <a:gd name="connsiteX106" fmla="*/ 841807 w 1374772"/>
                    <a:gd name="connsiteY106" fmla="*/ 15404 h 15403"/>
                    <a:gd name="connsiteX107" fmla="*/ 841807 w 1374772"/>
                    <a:gd name="connsiteY107" fmla="*/ 15404 h 15403"/>
                    <a:gd name="connsiteX108" fmla="*/ 810890 w 1374772"/>
                    <a:gd name="connsiteY108" fmla="*/ 15404 h 15403"/>
                    <a:gd name="connsiteX109" fmla="*/ 818592 w 1374772"/>
                    <a:gd name="connsiteY109" fmla="*/ 7702 h 15403"/>
                    <a:gd name="connsiteX110" fmla="*/ 810890 w 1374772"/>
                    <a:gd name="connsiteY110" fmla="*/ 0 h 15403"/>
                    <a:gd name="connsiteX111" fmla="*/ 803188 w 1374772"/>
                    <a:gd name="connsiteY111" fmla="*/ 7702 h 15403"/>
                    <a:gd name="connsiteX112" fmla="*/ 810890 w 1374772"/>
                    <a:gd name="connsiteY112" fmla="*/ 15404 h 15403"/>
                    <a:gd name="connsiteX113" fmla="*/ 810890 w 1374772"/>
                    <a:gd name="connsiteY113" fmla="*/ 15404 h 15403"/>
                    <a:gd name="connsiteX114" fmla="*/ 779972 w 1374772"/>
                    <a:gd name="connsiteY114" fmla="*/ 15404 h 15403"/>
                    <a:gd name="connsiteX115" fmla="*/ 787674 w 1374772"/>
                    <a:gd name="connsiteY115" fmla="*/ 7702 h 15403"/>
                    <a:gd name="connsiteX116" fmla="*/ 779972 w 1374772"/>
                    <a:gd name="connsiteY116" fmla="*/ 0 h 15403"/>
                    <a:gd name="connsiteX117" fmla="*/ 772271 w 1374772"/>
                    <a:gd name="connsiteY117" fmla="*/ 7702 h 15403"/>
                    <a:gd name="connsiteX118" fmla="*/ 779972 w 1374772"/>
                    <a:gd name="connsiteY118" fmla="*/ 15404 h 15403"/>
                    <a:gd name="connsiteX119" fmla="*/ 779972 w 1374772"/>
                    <a:gd name="connsiteY119" fmla="*/ 15404 h 15403"/>
                    <a:gd name="connsiteX120" fmla="*/ 749165 w 1374772"/>
                    <a:gd name="connsiteY120" fmla="*/ 15404 h 15403"/>
                    <a:gd name="connsiteX121" fmla="*/ 756867 w 1374772"/>
                    <a:gd name="connsiteY121" fmla="*/ 7702 h 15403"/>
                    <a:gd name="connsiteX122" fmla="*/ 749165 w 1374772"/>
                    <a:gd name="connsiteY122" fmla="*/ 0 h 15403"/>
                    <a:gd name="connsiteX123" fmla="*/ 741463 w 1374772"/>
                    <a:gd name="connsiteY123" fmla="*/ 7702 h 15403"/>
                    <a:gd name="connsiteX124" fmla="*/ 749165 w 1374772"/>
                    <a:gd name="connsiteY124" fmla="*/ 15404 h 15403"/>
                    <a:gd name="connsiteX125" fmla="*/ 749165 w 1374772"/>
                    <a:gd name="connsiteY125" fmla="*/ 15404 h 15403"/>
                    <a:gd name="connsiteX126" fmla="*/ 718248 w 1374772"/>
                    <a:gd name="connsiteY126" fmla="*/ 15404 h 15403"/>
                    <a:gd name="connsiteX127" fmla="*/ 725950 w 1374772"/>
                    <a:gd name="connsiteY127" fmla="*/ 7702 h 15403"/>
                    <a:gd name="connsiteX128" fmla="*/ 718248 w 1374772"/>
                    <a:gd name="connsiteY128" fmla="*/ 0 h 15403"/>
                    <a:gd name="connsiteX129" fmla="*/ 710546 w 1374772"/>
                    <a:gd name="connsiteY129" fmla="*/ 7702 h 15403"/>
                    <a:gd name="connsiteX130" fmla="*/ 718248 w 1374772"/>
                    <a:gd name="connsiteY130" fmla="*/ 15404 h 15403"/>
                    <a:gd name="connsiteX131" fmla="*/ 718248 w 1374772"/>
                    <a:gd name="connsiteY131" fmla="*/ 15404 h 15403"/>
                    <a:gd name="connsiteX132" fmla="*/ 687331 w 1374772"/>
                    <a:gd name="connsiteY132" fmla="*/ 15404 h 15403"/>
                    <a:gd name="connsiteX133" fmla="*/ 695033 w 1374772"/>
                    <a:gd name="connsiteY133" fmla="*/ 7702 h 15403"/>
                    <a:gd name="connsiteX134" fmla="*/ 687331 w 1374772"/>
                    <a:gd name="connsiteY134" fmla="*/ 0 h 15403"/>
                    <a:gd name="connsiteX135" fmla="*/ 679629 w 1374772"/>
                    <a:gd name="connsiteY135" fmla="*/ 7702 h 15403"/>
                    <a:gd name="connsiteX136" fmla="*/ 687331 w 1374772"/>
                    <a:gd name="connsiteY136" fmla="*/ 15404 h 15403"/>
                    <a:gd name="connsiteX137" fmla="*/ 687331 w 1374772"/>
                    <a:gd name="connsiteY137" fmla="*/ 15404 h 15403"/>
                    <a:gd name="connsiteX138" fmla="*/ 656414 w 1374772"/>
                    <a:gd name="connsiteY138" fmla="*/ 15404 h 15403"/>
                    <a:gd name="connsiteX139" fmla="*/ 664115 w 1374772"/>
                    <a:gd name="connsiteY139" fmla="*/ 7702 h 15403"/>
                    <a:gd name="connsiteX140" fmla="*/ 656414 w 1374772"/>
                    <a:gd name="connsiteY140" fmla="*/ 0 h 15403"/>
                    <a:gd name="connsiteX141" fmla="*/ 648712 w 1374772"/>
                    <a:gd name="connsiteY141" fmla="*/ 7702 h 15403"/>
                    <a:gd name="connsiteX142" fmla="*/ 656414 w 1374772"/>
                    <a:gd name="connsiteY142" fmla="*/ 15404 h 15403"/>
                    <a:gd name="connsiteX143" fmla="*/ 656414 w 1374772"/>
                    <a:gd name="connsiteY143" fmla="*/ 15404 h 15403"/>
                    <a:gd name="connsiteX144" fmla="*/ 625606 w 1374772"/>
                    <a:gd name="connsiteY144" fmla="*/ 15404 h 15403"/>
                    <a:gd name="connsiteX145" fmla="*/ 633308 w 1374772"/>
                    <a:gd name="connsiteY145" fmla="*/ 7702 h 15403"/>
                    <a:gd name="connsiteX146" fmla="*/ 625606 w 1374772"/>
                    <a:gd name="connsiteY146" fmla="*/ 0 h 15403"/>
                    <a:gd name="connsiteX147" fmla="*/ 617905 w 1374772"/>
                    <a:gd name="connsiteY147" fmla="*/ 7702 h 15403"/>
                    <a:gd name="connsiteX148" fmla="*/ 625606 w 1374772"/>
                    <a:gd name="connsiteY148" fmla="*/ 15404 h 15403"/>
                    <a:gd name="connsiteX149" fmla="*/ 625606 w 1374772"/>
                    <a:gd name="connsiteY149" fmla="*/ 15404 h 15403"/>
                    <a:gd name="connsiteX150" fmla="*/ 594689 w 1374772"/>
                    <a:gd name="connsiteY150" fmla="*/ 15404 h 15403"/>
                    <a:gd name="connsiteX151" fmla="*/ 602391 w 1374772"/>
                    <a:gd name="connsiteY151" fmla="*/ 7702 h 15403"/>
                    <a:gd name="connsiteX152" fmla="*/ 594689 w 1374772"/>
                    <a:gd name="connsiteY152" fmla="*/ 0 h 15403"/>
                    <a:gd name="connsiteX153" fmla="*/ 586988 w 1374772"/>
                    <a:gd name="connsiteY153" fmla="*/ 7702 h 15403"/>
                    <a:gd name="connsiteX154" fmla="*/ 594689 w 1374772"/>
                    <a:gd name="connsiteY154" fmla="*/ 15404 h 15403"/>
                    <a:gd name="connsiteX155" fmla="*/ 594689 w 1374772"/>
                    <a:gd name="connsiteY155" fmla="*/ 15404 h 15403"/>
                    <a:gd name="connsiteX156" fmla="*/ 563772 w 1374772"/>
                    <a:gd name="connsiteY156" fmla="*/ 15404 h 15403"/>
                    <a:gd name="connsiteX157" fmla="*/ 571474 w 1374772"/>
                    <a:gd name="connsiteY157" fmla="*/ 7702 h 15403"/>
                    <a:gd name="connsiteX158" fmla="*/ 563772 w 1374772"/>
                    <a:gd name="connsiteY158" fmla="*/ 0 h 15403"/>
                    <a:gd name="connsiteX159" fmla="*/ 556070 w 1374772"/>
                    <a:gd name="connsiteY159" fmla="*/ 7702 h 15403"/>
                    <a:gd name="connsiteX160" fmla="*/ 563772 w 1374772"/>
                    <a:gd name="connsiteY160" fmla="*/ 15404 h 15403"/>
                    <a:gd name="connsiteX161" fmla="*/ 563772 w 1374772"/>
                    <a:gd name="connsiteY161" fmla="*/ 15404 h 15403"/>
                    <a:gd name="connsiteX162" fmla="*/ 532855 w 1374772"/>
                    <a:gd name="connsiteY162" fmla="*/ 15404 h 15403"/>
                    <a:gd name="connsiteX163" fmla="*/ 540557 w 1374772"/>
                    <a:gd name="connsiteY163" fmla="*/ 7702 h 15403"/>
                    <a:gd name="connsiteX164" fmla="*/ 532855 w 1374772"/>
                    <a:gd name="connsiteY164" fmla="*/ 0 h 15403"/>
                    <a:gd name="connsiteX165" fmla="*/ 525153 w 1374772"/>
                    <a:gd name="connsiteY165" fmla="*/ 7702 h 15403"/>
                    <a:gd name="connsiteX166" fmla="*/ 532855 w 1374772"/>
                    <a:gd name="connsiteY166" fmla="*/ 15404 h 15403"/>
                    <a:gd name="connsiteX167" fmla="*/ 532855 w 1374772"/>
                    <a:gd name="connsiteY167" fmla="*/ 15404 h 15403"/>
                    <a:gd name="connsiteX168" fmla="*/ 501937 w 1374772"/>
                    <a:gd name="connsiteY168" fmla="*/ 15404 h 15403"/>
                    <a:gd name="connsiteX169" fmla="*/ 509639 w 1374772"/>
                    <a:gd name="connsiteY169" fmla="*/ 7702 h 15403"/>
                    <a:gd name="connsiteX170" fmla="*/ 501937 w 1374772"/>
                    <a:gd name="connsiteY170" fmla="*/ 0 h 15403"/>
                    <a:gd name="connsiteX171" fmla="*/ 494236 w 1374772"/>
                    <a:gd name="connsiteY171" fmla="*/ 7702 h 15403"/>
                    <a:gd name="connsiteX172" fmla="*/ 501937 w 1374772"/>
                    <a:gd name="connsiteY172" fmla="*/ 15404 h 15403"/>
                    <a:gd name="connsiteX173" fmla="*/ 501937 w 1374772"/>
                    <a:gd name="connsiteY173" fmla="*/ 15404 h 15403"/>
                    <a:gd name="connsiteX174" fmla="*/ 471130 w 1374772"/>
                    <a:gd name="connsiteY174" fmla="*/ 15404 h 15403"/>
                    <a:gd name="connsiteX175" fmla="*/ 478832 w 1374772"/>
                    <a:gd name="connsiteY175" fmla="*/ 7702 h 15403"/>
                    <a:gd name="connsiteX176" fmla="*/ 471130 w 1374772"/>
                    <a:gd name="connsiteY176" fmla="*/ 0 h 15403"/>
                    <a:gd name="connsiteX177" fmla="*/ 463428 w 1374772"/>
                    <a:gd name="connsiteY177" fmla="*/ 7702 h 15403"/>
                    <a:gd name="connsiteX178" fmla="*/ 471130 w 1374772"/>
                    <a:gd name="connsiteY178" fmla="*/ 15404 h 15403"/>
                    <a:gd name="connsiteX179" fmla="*/ 471130 w 1374772"/>
                    <a:gd name="connsiteY179" fmla="*/ 15404 h 15403"/>
                    <a:gd name="connsiteX180" fmla="*/ 440213 w 1374772"/>
                    <a:gd name="connsiteY180" fmla="*/ 15404 h 15403"/>
                    <a:gd name="connsiteX181" fmla="*/ 447915 w 1374772"/>
                    <a:gd name="connsiteY181" fmla="*/ 7702 h 15403"/>
                    <a:gd name="connsiteX182" fmla="*/ 440213 w 1374772"/>
                    <a:gd name="connsiteY182" fmla="*/ 0 h 15403"/>
                    <a:gd name="connsiteX183" fmla="*/ 432511 w 1374772"/>
                    <a:gd name="connsiteY183" fmla="*/ 7702 h 15403"/>
                    <a:gd name="connsiteX184" fmla="*/ 440213 w 1374772"/>
                    <a:gd name="connsiteY184" fmla="*/ 15404 h 15403"/>
                    <a:gd name="connsiteX185" fmla="*/ 440213 w 1374772"/>
                    <a:gd name="connsiteY185" fmla="*/ 15404 h 15403"/>
                    <a:gd name="connsiteX186" fmla="*/ 409296 w 1374772"/>
                    <a:gd name="connsiteY186" fmla="*/ 15404 h 15403"/>
                    <a:gd name="connsiteX187" fmla="*/ 416998 w 1374772"/>
                    <a:gd name="connsiteY187" fmla="*/ 7702 h 15403"/>
                    <a:gd name="connsiteX188" fmla="*/ 409296 w 1374772"/>
                    <a:gd name="connsiteY188" fmla="*/ 0 h 15403"/>
                    <a:gd name="connsiteX189" fmla="*/ 401594 w 1374772"/>
                    <a:gd name="connsiteY189" fmla="*/ 7702 h 15403"/>
                    <a:gd name="connsiteX190" fmla="*/ 409296 w 1374772"/>
                    <a:gd name="connsiteY190" fmla="*/ 15404 h 15403"/>
                    <a:gd name="connsiteX191" fmla="*/ 409296 w 1374772"/>
                    <a:gd name="connsiteY191" fmla="*/ 15404 h 15403"/>
                    <a:gd name="connsiteX192" fmla="*/ 378378 w 1374772"/>
                    <a:gd name="connsiteY192" fmla="*/ 15404 h 15403"/>
                    <a:gd name="connsiteX193" fmla="*/ 386080 w 1374772"/>
                    <a:gd name="connsiteY193" fmla="*/ 7702 h 15403"/>
                    <a:gd name="connsiteX194" fmla="*/ 378378 w 1374772"/>
                    <a:gd name="connsiteY194" fmla="*/ 0 h 15403"/>
                    <a:gd name="connsiteX195" fmla="*/ 370677 w 1374772"/>
                    <a:gd name="connsiteY195" fmla="*/ 7702 h 15403"/>
                    <a:gd name="connsiteX196" fmla="*/ 378378 w 1374772"/>
                    <a:gd name="connsiteY196" fmla="*/ 15404 h 15403"/>
                    <a:gd name="connsiteX197" fmla="*/ 378378 w 1374772"/>
                    <a:gd name="connsiteY197" fmla="*/ 15404 h 15403"/>
                    <a:gd name="connsiteX198" fmla="*/ 347461 w 1374772"/>
                    <a:gd name="connsiteY198" fmla="*/ 15404 h 15403"/>
                    <a:gd name="connsiteX199" fmla="*/ 355163 w 1374772"/>
                    <a:gd name="connsiteY199" fmla="*/ 7702 h 15403"/>
                    <a:gd name="connsiteX200" fmla="*/ 347461 w 1374772"/>
                    <a:gd name="connsiteY200" fmla="*/ 0 h 15403"/>
                    <a:gd name="connsiteX201" fmla="*/ 339760 w 1374772"/>
                    <a:gd name="connsiteY201" fmla="*/ 7702 h 15403"/>
                    <a:gd name="connsiteX202" fmla="*/ 347461 w 1374772"/>
                    <a:gd name="connsiteY202" fmla="*/ 15404 h 15403"/>
                    <a:gd name="connsiteX203" fmla="*/ 347461 w 1374772"/>
                    <a:gd name="connsiteY203" fmla="*/ 15404 h 15403"/>
                    <a:gd name="connsiteX204" fmla="*/ 316654 w 1374772"/>
                    <a:gd name="connsiteY204" fmla="*/ 15404 h 15403"/>
                    <a:gd name="connsiteX205" fmla="*/ 324356 w 1374772"/>
                    <a:gd name="connsiteY205" fmla="*/ 7702 h 15403"/>
                    <a:gd name="connsiteX206" fmla="*/ 316654 w 1374772"/>
                    <a:gd name="connsiteY206" fmla="*/ 0 h 15403"/>
                    <a:gd name="connsiteX207" fmla="*/ 308952 w 1374772"/>
                    <a:gd name="connsiteY207" fmla="*/ 7702 h 15403"/>
                    <a:gd name="connsiteX208" fmla="*/ 316654 w 1374772"/>
                    <a:gd name="connsiteY208" fmla="*/ 15404 h 15403"/>
                    <a:gd name="connsiteX209" fmla="*/ 316654 w 1374772"/>
                    <a:gd name="connsiteY209" fmla="*/ 15404 h 15403"/>
                    <a:gd name="connsiteX210" fmla="*/ 285737 w 1374772"/>
                    <a:gd name="connsiteY210" fmla="*/ 15404 h 15403"/>
                    <a:gd name="connsiteX211" fmla="*/ 293439 w 1374772"/>
                    <a:gd name="connsiteY211" fmla="*/ 7702 h 15403"/>
                    <a:gd name="connsiteX212" fmla="*/ 285737 w 1374772"/>
                    <a:gd name="connsiteY212" fmla="*/ 0 h 15403"/>
                    <a:gd name="connsiteX213" fmla="*/ 278035 w 1374772"/>
                    <a:gd name="connsiteY213" fmla="*/ 7702 h 15403"/>
                    <a:gd name="connsiteX214" fmla="*/ 285737 w 1374772"/>
                    <a:gd name="connsiteY214" fmla="*/ 15404 h 15403"/>
                    <a:gd name="connsiteX215" fmla="*/ 285737 w 1374772"/>
                    <a:gd name="connsiteY215" fmla="*/ 15404 h 15403"/>
                    <a:gd name="connsiteX216" fmla="*/ 254820 w 1374772"/>
                    <a:gd name="connsiteY216" fmla="*/ 15404 h 15403"/>
                    <a:gd name="connsiteX217" fmla="*/ 262521 w 1374772"/>
                    <a:gd name="connsiteY217" fmla="*/ 7702 h 15403"/>
                    <a:gd name="connsiteX218" fmla="*/ 254820 w 1374772"/>
                    <a:gd name="connsiteY218" fmla="*/ 0 h 15403"/>
                    <a:gd name="connsiteX219" fmla="*/ 247118 w 1374772"/>
                    <a:gd name="connsiteY219" fmla="*/ 7702 h 15403"/>
                    <a:gd name="connsiteX220" fmla="*/ 254820 w 1374772"/>
                    <a:gd name="connsiteY220" fmla="*/ 15404 h 15403"/>
                    <a:gd name="connsiteX221" fmla="*/ 254820 w 1374772"/>
                    <a:gd name="connsiteY221" fmla="*/ 15404 h 15403"/>
                    <a:gd name="connsiteX222" fmla="*/ 223903 w 1374772"/>
                    <a:gd name="connsiteY222" fmla="*/ 15404 h 15403"/>
                    <a:gd name="connsiteX223" fmla="*/ 231604 w 1374772"/>
                    <a:gd name="connsiteY223" fmla="*/ 7702 h 15403"/>
                    <a:gd name="connsiteX224" fmla="*/ 223903 w 1374772"/>
                    <a:gd name="connsiteY224" fmla="*/ 0 h 15403"/>
                    <a:gd name="connsiteX225" fmla="*/ 216201 w 1374772"/>
                    <a:gd name="connsiteY225" fmla="*/ 7702 h 15403"/>
                    <a:gd name="connsiteX226" fmla="*/ 223903 w 1374772"/>
                    <a:gd name="connsiteY226" fmla="*/ 15404 h 15403"/>
                    <a:gd name="connsiteX227" fmla="*/ 223903 w 1374772"/>
                    <a:gd name="connsiteY227" fmla="*/ 15404 h 15403"/>
                    <a:gd name="connsiteX228" fmla="*/ 192985 w 1374772"/>
                    <a:gd name="connsiteY228" fmla="*/ 15404 h 15403"/>
                    <a:gd name="connsiteX229" fmla="*/ 200687 w 1374772"/>
                    <a:gd name="connsiteY229" fmla="*/ 7702 h 15403"/>
                    <a:gd name="connsiteX230" fmla="*/ 192985 w 1374772"/>
                    <a:gd name="connsiteY230" fmla="*/ 0 h 15403"/>
                    <a:gd name="connsiteX231" fmla="*/ 185283 w 1374772"/>
                    <a:gd name="connsiteY231" fmla="*/ 7702 h 15403"/>
                    <a:gd name="connsiteX232" fmla="*/ 192985 w 1374772"/>
                    <a:gd name="connsiteY232" fmla="*/ 15404 h 15403"/>
                    <a:gd name="connsiteX233" fmla="*/ 192985 w 1374772"/>
                    <a:gd name="connsiteY233" fmla="*/ 15404 h 15403"/>
                    <a:gd name="connsiteX234" fmla="*/ 162178 w 1374772"/>
                    <a:gd name="connsiteY234" fmla="*/ 15404 h 15403"/>
                    <a:gd name="connsiteX235" fmla="*/ 169880 w 1374772"/>
                    <a:gd name="connsiteY235" fmla="*/ 7702 h 15403"/>
                    <a:gd name="connsiteX236" fmla="*/ 162178 w 1374772"/>
                    <a:gd name="connsiteY236" fmla="*/ 0 h 15403"/>
                    <a:gd name="connsiteX237" fmla="*/ 154476 w 1374772"/>
                    <a:gd name="connsiteY237" fmla="*/ 7702 h 15403"/>
                    <a:gd name="connsiteX238" fmla="*/ 162178 w 1374772"/>
                    <a:gd name="connsiteY238" fmla="*/ 15404 h 15403"/>
                    <a:gd name="connsiteX239" fmla="*/ 162178 w 1374772"/>
                    <a:gd name="connsiteY239" fmla="*/ 15404 h 15403"/>
                    <a:gd name="connsiteX240" fmla="*/ 131261 w 1374772"/>
                    <a:gd name="connsiteY240" fmla="*/ 15404 h 15403"/>
                    <a:gd name="connsiteX241" fmla="*/ 138963 w 1374772"/>
                    <a:gd name="connsiteY241" fmla="*/ 7702 h 15403"/>
                    <a:gd name="connsiteX242" fmla="*/ 131261 w 1374772"/>
                    <a:gd name="connsiteY242" fmla="*/ 0 h 15403"/>
                    <a:gd name="connsiteX243" fmla="*/ 123559 w 1374772"/>
                    <a:gd name="connsiteY243" fmla="*/ 7702 h 15403"/>
                    <a:gd name="connsiteX244" fmla="*/ 131261 w 1374772"/>
                    <a:gd name="connsiteY244" fmla="*/ 15404 h 15403"/>
                    <a:gd name="connsiteX245" fmla="*/ 131261 w 1374772"/>
                    <a:gd name="connsiteY245" fmla="*/ 15404 h 15403"/>
                    <a:gd name="connsiteX246" fmla="*/ 100343 w 1374772"/>
                    <a:gd name="connsiteY246" fmla="*/ 15404 h 15403"/>
                    <a:gd name="connsiteX247" fmla="*/ 108045 w 1374772"/>
                    <a:gd name="connsiteY247" fmla="*/ 7702 h 15403"/>
                    <a:gd name="connsiteX248" fmla="*/ 100343 w 1374772"/>
                    <a:gd name="connsiteY248" fmla="*/ 0 h 15403"/>
                    <a:gd name="connsiteX249" fmla="*/ 92642 w 1374772"/>
                    <a:gd name="connsiteY249" fmla="*/ 7702 h 15403"/>
                    <a:gd name="connsiteX250" fmla="*/ 100343 w 1374772"/>
                    <a:gd name="connsiteY250" fmla="*/ 15404 h 15403"/>
                    <a:gd name="connsiteX251" fmla="*/ 100343 w 1374772"/>
                    <a:gd name="connsiteY251" fmla="*/ 15404 h 15403"/>
                    <a:gd name="connsiteX252" fmla="*/ 69426 w 1374772"/>
                    <a:gd name="connsiteY252" fmla="*/ 15404 h 15403"/>
                    <a:gd name="connsiteX253" fmla="*/ 77128 w 1374772"/>
                    <a:gd name="connsiteY253" fmla="*/ 7702 h 15403"/>
                    <a:gd name="connsiteX254" fmla="*/ 69426 w 1374772"/>
                    <a:gd name="connsiteY254" fmla="*/ 0 h 15403"/>
                    <a:gd name="connsiteX255" fmla="*/ 61724 w 1374772"/>
                    <a:gd name="connsiteY255" fmla="*/ 7702 h 15403"/>
                    <a:gd name="connsiteX256" fmla="*/ 69426 w 1374772"/>
                    <a:gd name="connsiteY256" fmla="*/ 15404 h 15403"/>
                    <a:gd name="connsiteX257" fmla="*/ 69426 w 1374772"/>
                    <a:gd name="connsiteY257" fmla="*/ 15404 h 15403"/>
                    <a:gd name="connsiteX258" fmla="*/ 38509 w 1374772"/>
                    <a:gd name="connsiteY258" fmla="*/ 15404 h 15403"/>
                    <a:gd name="connsiteX259" fmla="*/ 46211 w 1374772"/>
                    <a:gd name="connsiteY259" fmla="*/ 7702 h 15403"/>
                    <a:gd name="connsiteX260" fmla="*/ 38509 w 1374772"/>
                    <a:gd name="connsiteY260" fmla="*/ 0 h 15403"/>
                    <a:gd name="connsiteX261" fmla="*/ 30807 w 1374772"/>
                    <a:gd name="connsiteY261" fmla="*/ 7702 h 15403"/>
                    <a:gd name="connsiteX262" fmla="*/ 38509 w 1374772"/>
                    <a:gd name="connsiteY262" fmla="*/ 15404 h 15403"/>
                    <a:gd name="connsiteX263" fmla="*/ 38509 w 1374772"/>
                    <a:gd name="connsiteY263" fmla="*/ 15404 h 15403"/>
                    <a:gd name="connsiteX264" fmla="*/ 7702 w 1374772"/>
                    <a:gd name="connsiteY264" fmla="*/ 15404 h 15403"/>
                    <a:gd name="connsiteX265" fmla="*/ 15404 w 1374772"/>
                    <a:gd name="connsiteY265" fmla="*/ 7702 h 15403"/>
                    <a:gd name="connsiteX266" fmla="*/ 7702 w 1374772"/>
                    <a:gd name="connsiteY266" fmla="*/ 0 h 15403"/>
                    <a:gd name="connsiteX267" fmla="*/ 0 w 1374772"/>
                    <a:gd name="connsiteY267" fmla="*/ 7702 h 15403"/>
                    <a:gd name="connsiteX268" fmla="*/ 7702 w 1374772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2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77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451" y="11883"/>
                        <a:pt x="133186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236" y="15404"/>
                      </a:moveTo>
                      <a:cubicBezTo>
                        <a:pt x="1309527" y="15404"/>
                        <a:pt x="1312937" y="11883"/>
                        <a:pt x="1312937" y="7702"/>
                      </a:cubicBezTo>
                      <a:cubicBezTo>
                        <a:pt x="1312937" y="3411"/>
                        <a:pt x="1309527" y="0"/>
                        <a:pt x="1305236" y="0"/>
                      </a:cubicBezTo>
                      <a:cubicBezTo>
                        <a:pt x="1300945" y="0"/>
                        <a:pt x="1297534" y="3521"/>
                        <a:pt x="1297534" y="7702"/>
                      </a:cubicBezTo>
                      <a:cubicBezTo>
                        <a:pt x="1297534" y="11883"/>
                        <a:pt x="1300945" y="15404"/>
                        <a:pt x="1305236" y="15404"/>
                      </a:cubicBezTo>
                      <a:lnTo>
                        <a:pt x="1305236" y="15404"/>
                      </a:lnTo>
                      <a:close/>
                      <a:moveTo>
                        <a:pt x="1274319" y="15404"/>
                      </a:moveTo>
                      <a:cubicBezTo>
                        <a:pt x="1278609" y="15404"/>
                        <a:pt x="1282020" y="11883"/>
                        <a:pt x="1282020" y="7702"/>
                      </a:cubicBezTo>
                      <a:cubicBezTo>
                        <a:pt x="1282020" y="3411"/>
                        <a:pt x="1278609" y="0"/>
                        <a:pt x="1274319" y="0"/>
                      </a:cubicBezTo>
                      <a:cubicBezTo>
                        <a:pt x="1270027" y="0"/>
                        <a:pt x="1266617" y="3521"/>
                        <a:pt x="1266617" y="7702"/>
                      </a:cubicBezTo>
                      <a:cubicBezTo>
                        <a:pt x="1266617" y="11883"/>
                        <a:pt x="1270138" y="15404"/>
                        <a:pt x="1274319" y="15404"/>
                      </a:cubicBezTo>
                      <a:lnTo>
                        <a:pt x="1274319" y="15404"/>
                      </a:lnTo>
                      <a:close/>
                      <a:moveTo>
                        <a:pt x="1243401" y="15404"/>
                      </a:moveTo>
                      <a:cubicBezTo>
                        <a:pt x="1247692" y="15404"/>
                        <a:pt x="1251103" y="11883"/>
                        <a:pt x="1251103" y="7702"/>
                      </a:cubicBezTo>
                      <a:cubicBezTo>
                        <a:pt x="1251103" y="3411"/>
                        <a:pt x="1247692" y="0"/>
                        <a:pt x="1243401" y="0"/>
                      </a:cubicBezTo>
                      <a:cubicBezTo>
                        <a:pt x="1239110" y="0"/>
                        <a:pt x="1235699" y="3521"/>
                        <a:pt x="1235699" y="7702"/>
                      </a:cubicBezTo>
                      <a:cubicBezTo>
                        <a:pt x="1235810" y="11883"/>
                        <a:pt x="1239220" y="15404"/>
                        <a:pt x="1243401" y="15404"/>
                      </a:cubicBezTo>
                      <a:lnTo>
                        <a:pt x="124340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30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9" y="11883"/>
                        <a:pt x="1189379" y="7702"/>
                      </a:cubicBezTo>
                      <a:cubicBezTo>
                        <a:pt x="1189379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3975" y="11883"/>
                        <a:pt x="117738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759" y="15404"/>
                      </a:moveTo>
                      <a:cubicBezTo>
                        <a:pt x="1155051" y="15404"/>
                        <a:pt x="1158461" y="11883"/>
                        <a:pt x="1158461" y="7702"/>
                      </a:cubicBezTo>
                      <a:cubicBezTo>
                        <a:pt x="1158461" y="3411"/>
                        <a:pt x="1155051" y="0"/>
                        <a:pt x="1150759" y="0"/>
                      </a:cubicBezTo>
                      <a:cubicBezTo>
                        <a:pt x="1146469" y="0"/>
                        <a:pt x="1143058" y="3521"/>
                        <a:pt x="1143058" y="7702"/>
                      </a:cubicBezTo>
                      <a:cubicBezTo>
                        <a:pt x="1143058" y="11883"/>
                        <a:pt x="1146469" y="15404"/>
                        <a:pt x="1150759" y="15404"/>
                      </a:cubicBezTo>
                      <a:lnTo>
                        <a:pt x="1150759" y="15404"/>
                      </a:lnTo>
                      <a:close/>
                      <a:moveTo>
                        <a:pt x="1119842" y="15404"/>
                      </a:moveTo>
                      <a:cubicBezTo>
                        <a:pt x="1124133" y="15404"/>
                        <a:pt x="1127544" y="11883"/>
                        <a:pt x="1127544" y="7702"/>
                      </a:cubicBezTo>
                      <a:cubicBezTo>
                        <a:pt x="1127544" y="3411"/>
                        <a:pt x="1124133" y="0"/>
                        <a:pt x="1119842" y="0"/>
                      </a:cubicBezTo>
                      <a:cubicBezTo>
                        <a:pt x="1115551" y="0"/>
                        <a:pt x="1112140" y="3521"/>
                        <a:pt x="1112140" y="7702"/>
                      </a:cubicBezTo>
                      <a:cubicBezTo>
                        <a:pt x="1112140" y="11883"/>
                        <a:pt x="1115661" y="15404"/>
                        <a:pt x="1119842" y="15404"/>
                      </a:cubicBezTo>
                      <a:lnTo>
                        <a:pt x="1119842" y="15404"/>
                      </a:lnTo>
                      <a:close/>
                      <a:moveTo>
                        <a:pt x="1088925" y="15404"/>
                      </a:moveTo>
                      <a:cubicBezTo>
                        <a:pt x="1093216" y="15404"/>
                        <a:pt x="1096627" y="11883"/>
                        <a:pt x="1096627" y="7702"/>
                      </a:cubicBezTo>
                      <a:cubicBezTo>
                        <a:pt x="1096627" y="3411"/>
                        <a:pt x="1093216" y="0"/>
                        <a:pt x="1088925" y="0"/>
                      </a:cubicBezTo>
                      <a:cubicBezTo>
                        <a:pt x="1084634" y="0"/>
                        <a:pt x="1081223" y="3521"/>
                        <a:pt x="1081223" y="7702"/>
                      </a:cubicBezTo>
                      <a:cubicBezTo>
                        <a:pt x="1081333" y="11883"/>
                        <a:pt x="1084744" y="15404"/>
                        <a:pt x="1088925" y="15404"/>
                      </a:cubicBezTo>
                      <a:lnTo>
                        <a:pt x="108892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82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0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0" y="0"/>
                      </a:cubicBezTo>
                      <a:cubicBezTo>
                        <a:pt x="1022910" y="0"/>
                        <a:pt x="1019499" y="3521"/>
                        <a:pt x="1019499" y="7702"/>
                      </a:cubicBezTo>
                      <a:cubicBezTo>
                        <a:pt x="1019499" y="11883"/>
                        <a:pt x="1022910" y="15404"/>
                        <a:pt x="1027200" y="15404"/>
                      </a:cubicBezTo>
                      <a:lnTo>
                        <a:pt x="1027200" y="15404"/>
                      </a:lnTo>
                      <a:close/>
                      <a:moveTo>
                        <a:pt x="996283" y="15404"/>
                      </a:moveTo>
                      <a:cubicBezTo>
                        <a:pt x="1000574" y="15404"/>
                        <a:pt x="1003985" y="11883"/>
                        <a:pt x="1003985" y="7702"/>
                      </a:cubicBezTo>
                      <a:cubicBezTo>
                        <a:pt x="1003985" y="3411"/>
                        <a:pt x="1000574" y="0"/>
                        <a:pt x="996283" y="0"/>
                      </a:cubicBezTo>
                      <a:cubicBezTo>
                        <a:pt x="991992" y="0"/>
                        <a:pt x="988582" y="3521"/>
                        <a:pt x="988582" y="7702"/>
                      </a:cubicBezTo>
                      <a:cubicBezTo>
                        <a:pt x="988582" y="11883"/>
                        <a:pt x="991992" y="15404"/>
                        <a:pt x="996283" y="15404"/>
                      </a:cubicBezTo>
                      <a:lnTo>
                        <a:pt x="996283" y="15404"/>
                      </a:lnTo>
                      <a:close/>
                      <a:moveTo>
                        <a:pt x="965366" y="15404"/>
                      </a:moveTo>
                      <a:cubicBezTo>
                        <a:pt x="969657" y="15404"/>
                        <a:pt x="973068" y="11883"/>
                        <a:pt x="973068" y="7702"/>
                      </a:cubicBezTo>
                      <a:cubicBezTo>
                        <a:pt x="973068" y="3411"/>
                        <a:pt x="969657" y="0"/>
                        <a:pt x="965366" y="0"/>
                      </a:cubicBezTo>
                      <a:cubicBezTo>
                        <a:pt x="961075" y="0"/>
                        <a:pt x="957664" y="3521"/>
                        <a:pt x="957664" y="7702"/>
                      </a:cubicBezTo>
                      <a:cubicBezTo>
                        <a:pt x="957664" y="11883"/>
                        <a:pt x="961185" y="15404"/>
                        <a:pt x="965366" y="15404"/>
                      </a:cubicBezTo>
                      <a:lnTo>
                        <a:pt x="965366" y="15404"/>
                      </a:lnTo>
                      <a:close/>
                      <a:moveTo>
                        <a:pt x="934449" y="15404"/>
                      </a:moveTo>
                      <a:cubicBezTo>
                        <a:pt x="938740" y="15404"/>
                        <a:pt x="942151" y="11883"/>
                        <a:pt x="942151" y="7702"/>
                      </a:cubicBezTo>
                      <a:cubicBezTo>
                        <a:pt x="942151" y="3411"/>
                        <a:pt x="938740" y="0"/>
                        <a:pt x="934449" y="0"/>
                      </a:cubicBezTo>
                      <a:cubicBezTo>
                        <a:pt x="930158" y="0"/>
                        <a:pt x="926747" y="3521"/>
                        <a:pt x="926747" y="7702"/>
                      </a:cubicBezTo>
                      <a:cubicBezTo>
                        <a:pt x="926857" y="11883"/>
                        <a:pt x="930268" y="15404"/>
                        <a:pt x="934449" y="15404"/>
                      </a:cubicBezTo>
                      <a:lnTo>
                        <a:pt x="93444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5940" y="11883"/>
                        <a:pt x="89935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724" y="15404"/>
                      </a:moveTo>
                      <a:cubicBezTo>
                        <a:pt x="877015" y="15404"/>
                        <a:pt x="880426" y="11883"/>
                        <a:pt x="880426" y="7702"/>
                      </a:cubicBezTo>
                      <a:cubicBezTo>
                        <a:pt x="880426" y="3411"/>
                        <a:pt x="877015" y="0"/>
                        <a:pt x="872724" y="0"/>
                      </a:cubicBezTo>
                      <a:cubicBezTo>
                        <a:pt x="868433" y="0"/>
                        <a:pt x="865023" y="3521"/>
                        <a:pt x="865023" y="7702"/>
                      </a:cubicBezTo>
                      <a:cubicBezTo>
                        <a:pt x="865023" y="11883"/>
                        <a:pt x="868433" y="15404"/>
                        <a:pt x="872724" y="15404"/>
                      </a:cubicBezTo>
                      <a:lnTo>
                        <a:pt x="872724" y="15404"/>
                      </a:lnTo>
                      <a:close/>
                      <a:moveTo>
                        <a:pt x="841807" y="15404"/>
                      </a:moveTo>
                      <a:cubicBezTo>
                        <a:pt x="846098" y="15404"/>
                        <a:pt x="849509" y="11883"/>
                        <a:pt x="849509" y="7702"/>
                      </a:cubicBezTo>
                      <a:cubicBezTo>
                        <a:pt x="849509" y="3411"/>
                        <a:pt x="846098" y="0"/>
                        <a:pt x="841807" y="0"/>
                      </a:cubicBezTo>
                      <a:cubicBezTo>
                        <a:pt x="837516" y="0"/>
                        <a:pt x="834105" y="3521"/>
                        <a:pt x="834105" y="7702"/>
                      </a:cubicBezTo>
                      <a:cubicBezTo>
                        <a:pt x="834105" y="11883"/>
                        <a:pt x="837626" y="15404"/>
                        <a:pt x="841807" y="15404"/>
                      </a:cubicBezTo>
                      <a:lnTo>
                        <a:pt x="841807" y="15404"/>
                      </a:lnTo>
                      <a:close/>
                      <a:moveTo>
                        <a:pt x="810890" y="15404"/>
                      </a:moveTo>
                      <a:cubicBezTo>
                        <a:pt x="815181" y="15404"/>
                        <a:pt x="818592" y="11883"/>
                        <a:pt x="818592" y="7702"/>
                      </a:cubicBezTo>
                      <a:cubicBezTo>
                        <a:pt x="818592" y="3411"/>
                        <a:pt x="815181" y="0"/>
                        <a:pt x="810890" y="0"/>
                      </a:cubicBezTo>
                      <a:cubicBezTo>
                        <a:pt x="806599" y="0"/>
                        <a:pt x="803188" y="3521"/>
                        <a:pt x="803188" y="7702"/>
                      </a:cubicBezTo>
                      <a:cubicBezTo>
                        <a:pt x="803188" y="11883"/>
                        <a:pt x="806709" y="15404"/>
                        <a:pt x="810890" y="15404"/>
                      </a:cubicBezTo>
                      <a:lnTo>
                        <a:pt x="810890" y="15404"/>
                      </a:lnTo>
                      <a:close/>
                      <a:moveTo>
                        <a:pt x="779972" y="15404"/>
                      </a:moveTo>
                      <a:cubicBezTo>
                        <a:pt x="784264" y="15404"/>
                        <a:pt x="787674" y="11883"/>
                        <a:pt x="787674" y="7702"/>
                      </a:cubicBezTo>
                      <a:cubicBezTo>
                        <a:pt x="787674" y="3411"/>
                        <a:pt x="784264" y="0"/>
                        <a:pt x="779972" y="0"/>
                      </a:cubicBezTo>
                      <a:cubicBezTo>
                        <a:pt x="775682" y="0"/>
                        <a:pt x="772271" y="3521"/>
                        <a:pt x="772271" y="7702"/>
                      </a:cubicBezTo>
                      <a:cubicBezTo>
                        <a:pt x="772381" y="11883"/>
                        <a:pt x="775792" y="15404"/>
                        <a:pt x="779972" y="15404"/>
                      </a:cubicBezTo>
                      <a:lnTo>
                        <a:pt x="779972" y="15404"/>
                      </a:lnTo>
                      <a:close/>
                      <a:moveTo>
                        <a:pt x="749165" y="15404"/>
                      </a:moveTo>
                      <a:cubicBezTo>
                        <a:pt x="753457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7" y="0"/>
                        <a:pt x="749165" y="0"/>
                      </a:cubicBezTo>
                      <a:cubicBezTo>
                        <a:pt x="744875" y="0"/>
                        <a:pt x="741463" y="3521"/>
                        <a:pt x="741463" y="7702"/>
                      </a:cubicBezTo>
                      <a:cubicBezTo>
                        <a:pt x="741463" y="11883"/>
                        <a:pt x="744875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248" y="15404"/>
                      </a:moveTo>
                      <a:cubicBezTo>
                        <a:pt x="722539" y="15404"/>
                        <a:pt x="725950" y="11883"/>
                        <a:pt x="725950" y="7702"/>
                      </a:cubicBezTo>
                      <a:cubicBezTo>
                        <a:pt x="725950" y="3411"/>
                        <a:pt x="722539" y="0"/>
                        <a:pt x="718248" y="0"/>
                      </a:cubicBezTo>
                      <a:cubicBezTo>
                        <a:pt x="713957" y="0"/>
                        <a:pt x="710546" y="3521"/>
                        <a:pt x="710546" y="7702"/>
                      </a:cubicBezTo>
                      <a:cubicBezTo>
                        <a:pt x="710546" y="11883"/>
                        <a:pt x="713957" y="15404"/>
                        <a:pt x="718248" y="15404"/>
                      </a:cubicBezTo>
                      <a:lnTo>
                        <a:pt x="718248" y="15404"/>
                      </a:lnTo>
                      <a:close/>
                      <a:moveTo>
                        <a:pt x="687331" y="15404"/>
                      </a:moveTo>
                      <a:cubicBezTo>
                        <a:pt x="691622" y="15404"/>
                        <a:pt x="695033" y="11883"/>
                        <a:pt x="695033" y="7702"/>
                      </a:cubicBezTo>
                      <a:cubicBezTo>
                        <a:pt x="695033" y="3411"/>
                        <a:pt x="691622" y="0"/>
                        <a:pt x="687331" y="0"/>
                      </a:cubicBezTo>
                      <a:cubicBezTo>
                        <a:pt x="683040" y="0"/>
                        <a:pt x="679629" y="3521"/>
                        <a:pt x="679629" y="7702"/>
                      </a:cubicBezTo>
                      <a:cubicBezTo>
                        <a:pt x="679629" y="11883"/>
                        <a:pt x="683150" y="15404"/>
                        <a:pt x="687331" y="15404"/>
                      </a:cubicBezTo>
                      <a:lnTo>
                        <a:pt x="687331" y="15404"/>
                      </a:lnTo>
                      <a:close/>
                      <a:moveTo>
                        <a:pt x="656414" y="15404"/>
                      </a:moveTo>
                      <a:cubicBezTo>
                        <a:pt x="660705" y="15404"/>
                        <a:pt x="664115" y="11883"/>
                        <a:pt x="664115" y="7702"/>
                      </a:cubicBezTo>
                      <a:cubicBezTo>
                        <a:pt x="664115" y="3411"/>
                        <a:pt x="660705" y="0"/>
                        <a:pt x="656414" y="0"/>
                      </a:cubicBezTo>
                      <a:cubicBezTo>
                        <a:pt x="652123" y="0"/>
                        <a:pt x="648712" y="3521"/>
                        <a:pt x="648712" y="7702"/>
                      </a:cubicBezTo>
                      <a:cubicBezTo>
                        <a:pt x="648712" y="11883"/>
                        <a:pt x="652233" y="15404"/>
                        <a:pt x="656414" y="15404"/>
                      </a:cubicBezTo>
                      <a:lnTo>
                        <a:pt x="656414" y="15404"/>
                      </a:lnTo>
                      <a:close/>
                      <a:moveTo>
                        <a:pt x="625606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6" y="0"/>
                      </a:cubicBezTo>
                      <a:cubicBezTo>
                        <a:pt x="621316" y="0"/>
                        <a:pt x="617905" y="3521"/>
                        <a:pt x="617905" y="7702"/>
                      </a:cubicBezTo>
                      <a:cubicBezTo>
                        <a:pt x="617905" y="11883"/>
                        <a:pt x="621316" y="15404"/>
                        <a:pt x="625606" y="15404"/>
                      </a:cubicBezTo>
                      <a:lnTo>
                        <a:pt x="625606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8" y="3521"/>
                        <a:pt x="586988" y="7702"/>
                      </a:cubicBezTo>
                      <a:cubicBezTo>
                        <a:pt x="586988" y="11883"/>
                        <a:pt x="59039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772" y="15404"/>
                      </a:moveTo>
                      <a:cubicBezTo>
                        <a:pt x="568063" y="15404"/>
                        <a:pt x="571474" y="11883"/>
                        <a:pt x="571474" y="7702"/>
                      </a:cubicBezTo>
                      <a:cubicBezTo>
                        <a:pt x="571474" y="3411"/>
                        <a:pt x="568063" y="0"/>
                        <a:pt x="563772" y="0"/>
                      </a:cubicBezTo>
                      <a:cubicBezTo>
                        <a:pt x="559481" y="0"/>
                        <a:pt x="556070" y="3521"/>
                        <a:pt x="556070" y="7702"/>
                      </a:cubicBezTo>
                      <a:cubicBezTo>
                        <a:pt x="556070" y="11883"/>
                        <a:pt x="559481" y="15404"/>
                        <a:pt x="563772" y="15404"/>
                      </a:cubicBezTo>
                      <a:lnTo>
                        <a:pt x="563772" y="15404"/>
                      </a:lnTo>
                      <a:close/>
                      <a:moveTo>
                        <a:pt x="532855" y="15404"/>
                      </a:moveTo>
                      <a:cubicBezTo>
                        <a:pt x="537146" y="15404"/>
                        <a:pt x="540557" y="11883"/>
                        <a:pt x="540557" y="7702"/>
                      </a:cubicBezTo>
                      <a:cubicBezTo>
                        <a:pt x="540557" y="3411"/>
                        <a:pt x="537146" y="0"/>
                        <a:pt x="532855" y="0"/>
                      </a:cubicBezTo>
                      <a:cubicBezTo>
                        <a:pt x="528564" y="0"/>
                        <a:pt x="525153" y="3521"/>
                        <a:pt x="525153" y="7702"/>
                      </a:cubicBezTo>
                      <a:cubicBezTo>
                        <a:pt x="525153" y="11883"/>
                        <a:pt x="528674" y="15404"/>
                        <a:pt x="532855" y="15404"/>
                      </a:cubicBezTo>
                      <a:lnTo>
                        <a:pt x="532855" y="15404"/>
                      </a:lnTo>
                      <a:close/>
                      <a:moveTo>
                        <a:pt x="501937" y="15404"/>
                      </a:moveTo>
                      <a:cubicBezTo>
                        <a:pt x="506229" y="15404"/>
                        <a:pt x="509639" y="11883"/>
                        <a:pt x="509639" y="7702"/>
                      </a:cubicBezTo>
                      <a:cubicBezTo>
                        <a:pt x="509639" y="3411"/>
                        <a:pt x="506229" y="0"/>
                        <a:pt x="501937" y="0"/>
                      </a:cubicBezTo>
                      <a:cubicBezTo>
                        <a:pt x="497647" y="0"/>
                        <a:pt x="494236" y="3521"/>
                        <a:pt x="494236" y="7702"/>
                      </a:cubicBezTo>
                      <a:cubicBezTo>
                        <a:pt x="494346" y="11883"/>
                        <a:pt x="497756" y="15404"/>
                        <a:pt x="501937" y="15404"/>
                      </a:cubicBezTo>
                      <a:lnTo>
                        <a:pt x="501937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83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511" y="11883"/>
                        <a:pt x="43592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296" y="15404"/>
                      </a:moveTo>
                      <a:cubicBezTo>
                        <a:pt x="413587" y="15404"/>
                        <a:pt x="416998" y="11883"/>
                        <a:pt x="416998" y="7702"/>
                      </a:cubicBezTo>
                      <a:cubicBezTo>
                        <a:pt x="416998" y="3411"/>
                        <a:pt x="413587" y="0"/>
                        <a:pt x="409296" y="0"/>
                      </a:cubicBezTo>
                      <a:cubicBezTo>
                        <a:pt x="405005" y="0"/>
                        <a:pt x="401594" y="3521"/>
                        <a:pt x="401594" y="7702"/>
                      </a:cubicBezTo>
                      <a:cubicBezTo>
                        <a:pt x="401594" y="11883"/>
                        <a:pt x="405005" y="15404"/>
                        <a:pt x="409296" y="15404"/>
                      </a:cubicBezTo>
                      <a:lnTo>
                        <a:pt x="409296" y="15404"/>
                      </a:lnTo>
                      <a:close/>
                      <a:moveTo>
                        <a:pt x="378378" y="15404"/>
                      </a:moveTo>
                      <a:cubicBezTo>
                        <a:pt x="382670" y="15404"/>
                        <a:pt x="386080" y="11883"/>
                        <a:pt x="386080" y="7702"/>
                      </a:cubicBezTo>
                      <a:cubicBezTo>
                        <a:pt x="386080" y="3411"/>
                        <a:pt x="382670" y="0"/>
                        <a:pt x="378378" y="0"/>
                      </a:cubicBezTo>
                      <a:cubicBezTo>
                        <a:pt x="374088" y="0"/>
                        <a:pt x="370677" y="3521"/>
                        <a:pt x="370677" y="7702"/>
                      </a:cubicBezTo>
                      <a:cubicBezTo>
                        <a:pt x="370677" y="11883"/>
                        <a:pt x="374198" y="15404"/>
                        <a:pt x="378378" y="15404"/>
                      </a:cubicBezTo>
                      <a:lnTo>
                        <a:pt x="378378" y="15404"/>
                      </a:lnTo>
                      <a:close/>
                      <a:moveTo>
                        <a:pt x="347461" y="15404"/>
                      </a:moveTo>
                      <a:cubicBezTo>
                        <a:pt x="351752" y="15404"/>
                        <a:pt x="355163" y="11883"/>
                        <a:pt x="355163" y="7702"/>
                      </a:cubicBezTo>
                      <a:cubicBezTo>
                        <a:pt x="355163" y="3411"/>
                        <a:pt x="351752" y="0"/>
                        <a:pt x="347461" y="0"/>
                      </a:cubicBezTo>
                      <a:cubicBezTo>
                        <a:pt x="343170" y="0"/>
                        <a:pt x="339760" y="3521"/>
                        <a:pt x="339760" y="7702"/>
                      </a:cubicBezTo>
                      <a:cubicBezTo>
                        <a:pt x="339869" y="11883"/>
                        <a:pt x="343281" y="15404"/>
                        <a:pt x="347461" y="15404"/>
                      </a:cubicBezTo>
                      <a:lnTo>
                        <a:pt x="34746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2" y="3521"/>
                        <a:pt x="308952" y="7702"/>
                      </a:cubicBezTo>
                      <a:cubicBezTo>
                        <a:pt x="308952" y="11883"/>
                        <a:pt x="31236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6" y="0"/>
                        <a:pt x="278035" y="3521"/>
                        <a:pt x="278035" y="7702"/>
                      </a:cubicBezTo>
                      <a:cubicBezTo>
                        <a:pt x="278035" y="11883"/>
                        <a:pt x="28144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820" y="15404"/>
                      </a:moveTo>
                      <a:cubicBezTo>
                        <a:pt x="259111" y="15404"/>
                        <a:pt x="262521" y="11883"/>
                        <a:pt x="262521" y="7702"/>
                      </a:cubicBezTo>
                      <a:cubicBezTo>
                        <a:pt x="262521" y="3411"/>
                        <a:pt x="259111" y="0"/>
                        <a:pt x="254820" y="0"/>
                      </a:cubicBezTo>
                      <a:cubicBezTo>
                        <a:pt x="250529" y="0"/>
                        <a:pt x="247118" y="3521"/>
                        <a:pt x="247118" y="7702"/>
                      </a:cubicBezTo>
                      <a:cubicBezTo>
                        <a:pt x="247118" y="11883"/>
                        <a:pt x="250529" y="15404"/>
                        <a:pt x="254820" y="15404"/>
                      </a:cubicBezTo>
                      <a:lnTo>
                        <a:pt x="254820" y="15404"/>
                      </a:lnTo>
                      <a:close/>
                      <a:moveTo>
                        <a:pt x="223903" y="15404"/>
                      </a:moveTo>
                      <a:cubicBezTo>
                        <a:pt x="228193" y="15404"/>
                        <a:pt x="231604" y="11883"/>
                        <a:pt x="231604" y="7702"/>
                      </a:cubicBezTo>
                      <a:cubicBezTo>
                        <a:pt x="231604" y="3411"/>
                        <a:pt x="228193" y="0"/>
                        <a:pt x="223903" y="0"/>
                      </a:cubicBezTo>
                      <a:cubicBezTo>
                        <a:pt x="219611" y="0"/>
                        <a:pt x="216201" y="3521"/>
                        <a:pt x="216201" y="7702"/>
                      </a:cubicBezTo>
                      <a:cubicBezTo>
                        <a:pt x="216201" y="11883"/>
                        <a:pt x="219721" y="15404"/>
                        <a:pt x="223903" y="15404"/>
                      </a:cubicBezTo>
                      <a:lnTo>
                        <a:pt x="223903" y="15404"/>
                      </a:lnTo>
                      <a:close/>
                      <a:moveTo>
                        <a:pt x="192985" y="15404"/>
                      </a:moveTo>
                      <a:cubicBezTo>
                        <a:pt x="197276" y="15404"/>
                        <a:pt x="200687" y="11883"/>
                        <a:pt x="200687" y="7702"/>
                      </a:cubicBezTo>
                      <a:cubicBezTo>
                        <a:pt x="200687" y="3411"/>
                        <a:pt x="197276" y="0"/>
                        <a:pt x="192985" y="0"/>
                      </a:cubicBezTo>
                      <a:cubicBezTo>
                        <a:pt x="188694" y="0"/>
                        <a:pt x="185283" y="3521"/>
                        <a:pt x="185283" y="7702"/>
                      </a:cubicBezTo>
                      <a:cubicBezTo>
                        <a:pt x="185393" y="11883"/>
                        <a:pt x="188804" y="15404"/>
                        <a:pt x="192985" y="15404"/>
                      </a:cubicBezTo>
                      <a:lnTo>
                        <a:pt x="19298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476" y="11883"/>
                        <a:pt x="15788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261" y="15404"/>
                      </a:moveTo>
                      <a:cubicBezTo>
                        <a:pt x="135552" y="15404"/>
                        <a:pt x="138963" y="11883"/>
                        <a:pt x="138963" y="7702"/>
                      </a:cubicBezTo>
                      <a:cubicBezTo>
                        <a:pt x="138963" y="3411"/>
                        <a:pt x="135552" y="0"/>
                        <a:pt x="131261" y="0"/>
                      </a:cubicBezTo>
                      <a:cubicBezTo>
                        <a:pt x="126970" y="0"/>
                        <a:pt x="123559" y="3521"/>
                        <a:pt x="123559" y="7702"/>
                      </a:cubicBezTo>
                      <a:cubicBezTo>
                        <a:pt x="123559" y="11883"/>
                        <a:pt x="126970" y="15404"/>
                        <a:pt x="131261" y="15404"/>
                      </a:cubicBezTo>
                      <a:lnTo>
                        <a:pt x="131261" y="15404"/>
                      </a:lnTo>
                      <a:close/>
                      <a:moveTo>
                        <a:pt x="100343" y="15404"/>
                      </a:moveTo>
                      <a:cubicBezTo>
                        <a:pt x="104634" y="15404"/>
                        <a:pt x="108045" y="11883"/>
                        <a:pt x="108045" y="7702"/>
                      </a:cubicBezTo>
                      <a:cubicBezTo>
                        <a:pt x="108045" y="3411"/>
                        <a:pt x="104634" y="0"/>
                        <a:pt x="100343" y="0"/>
                      </a:cubicBezTo>
                      <a:cubicBezTo>
                        <a:pt x="96052" y="0"/>
                        <a:pt x="92642" y="3521"/>
                        <a:pt x="92642" y="7702"/>
                      </a:cubicBezTo>
                      <a:cubicBezTo>
                        <a:pt x="92642" y="11883"/>
                        <a:pt x="96162" y="15404"/>
                        <a:pt x="100343" y="15404"/>
                      </a:cubicBezTo>
                      <a:lnTo>
                        <a:pt x="100343" y="15404"/>
                      </a:lnTo>
                      <a:close/>
                      <a:moveTo>
                        <a:pt x="69426" y="15404"/>
                      </a:moveTo>
                      <a:cubicBezTo>
                        <a:pt x="73717" y="15404"/>
                        <a:pt x="77128" y="11883"/>
                        <a:pt x="77128" y="7702"/>
                      </a:cubicBezTo>
                      <a:cubicBezTo>
                        <a:pt x="77128" y="3411"/>
                        <a:pt x="73717" y="0"/>
                        <a:pt x="69426" y="0"/>
                      </a:cubicBezTo>
                      <a:cubicBezTo>
                        <a:pt x="65135" y="0"/>
                        <a:pt x="61724" y="3521"/>
                        <a:pt x="61724" y="7702"/>
                      </a:cubicBezTo>
                      <a:cubicBezTo>
                        <a:pt x="61724" y="11883"/>
                        <a:pt x="65245" y="15404"/>
                        <a:pt x="69426" y="15404"/>
                      </a:cubicBezTo>
                      <a:lnTo>
                        <a:pt x="69426" y="15404"/>
                      </a:lnTo>
                      <a:close/>
                      <a:moveTo>
                        <a:pt x="38509" y="15404"/>
                      </a:moveTo>
                      <a:cubicBezTo>
                        <a:pt x="42800" y="15404"/>
                        <a:pt x="46211" y="11883"/>
                        <a:pt x="46211" y="7702"/>
                      </a:cubicBezTo>
                      <a:cubicBezTo>
                        <a:pt x="46211" y="3411"/>
                        <a:pt x="42800" y="0"/>
                        <a:pt x="38509" y="0"/>
                      </a:cubicBezTo>
                      <a:cubicBezTo>
                        <a:pt x="34218" y="0"/>
                        <a:pt x="30807" y="3521"/>
                        <a:pt x="30807" y="7702"/>
                      </a:cubicBezTo>
                      <a:cubicBezTo>
                        <a:pt x="30917" y="11883"/>
                        <a:pt x="34328" y="15404"/>
                        <a:pt x="38509" y="15404"/>
                      </a:cubicBezTo>
                      <a:lnTo>
                        <a:pt x="3850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0" y="11883"/>
                        <a:pt x="341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E959019D-F5ED-78C8-D05B-F2651EC5ED4E}"/>
                    </a:ext>
                  </a:extLst>
                </p:cNvPr>
                <p:cNvSpPr/>
                <p:nvPr/>
              </p:nvSpPr>
              <p:spPr>
                <a:xfrm>
                  <a:off x="5409989" y="6354364"/>
                  <a:ext cx="1374772" cy="15403"/>
                </a:xfrm>
                <a:custGeom>
                  <a:avLst/>
                  <a:gdLst>
                    <a:gd name="connsiteX0" fmla="*/ 1367070 w 1374772"/>
                    <a:gd name="connsiteY0" fmla="*/ 15404 h 15403"/>
                    <a:gd name="connsiteX1" fmla="*/ 1374772 w 1374772"/>
                    <a:gd name="connsiteY1" fmla="*/ 7702 h 15403"/>
                    <a:gd name="connsiteX2" fmla="*/ 1367070 w 1374772"/>
                    <a:gd name="connsiteY2" fmla="*/ 0 h 15403"/>
                    <a:gd name="connsiteX3" fmla="*/ 1359369 w 1374772"/>
                    <a:gd name="connsiteY3" fmla="*/ 7702 h 15403"/>
                    <a:gd name="connsiteX4" fmla="*/ 1367070 w 1374772"/>
                    <a:gd name="connsiteY4" fmla="*/ 15404 h 15403"/>
                    <a:gd name="connsiteX5" fmla="*/ 1367070 w 1374772"/>
                    <a:gd name="connsiteY5" fmla="*/ 15404 h 15403"/>
                    <a:gd name="connsiteX6" fmla="*/ 1336153 w 1374772"/>
                    <a:gd name="connsiteY6" fmla="*/ 15404 h 15403"/>
                    <a:gd name="connsiteX7" fmla="*/ 1343855 w 1374772"/>
                    <a:gd name="connsiteY7" fmla="*/ 7702 h 15403"/>
                    <a:gd name="connsiteX8" fmla="*/ 1336153 w 1374772"/>
                    <a:gd name="connsiteY8" fmla="*/ 0 h 15403"/>
                    <a:gd name="connsiteX9" fmla="*/ 1328451 w 1374772"/>
                    <a:gd name="connsiteY9" fmla="*/ 7702 h 15403"/>
                    <a:gd name="connsiteX10" fmla="*/ 1336153 w 1374772"/>
                    <a:gd name="connsiteY10" fmla="*/ 15404 h 15403"/>
                    <a:gd name="connsiteX11" fmla="*/ 1336153 w 1374772"/>
                    <a:gd name="connsiteY11" fmla="*/ 15404 h 15403"/>
                    <a:gd name="connsiteX12" fmla="*/ 1305236 w 1374772"/>
                    <a:gd name="connsiteY12" fmla="*/ 15404 h 15403"/>
                    <a:gd name="connsiteX13" fmla="*/ 1312938 w 1374772"/>
                    <a:gd name="connsiteY13" fmla="*/ 7702 h 15403"/>
                    <a:gd name="connsiteX14" fmla="*/ 1305236 w 1374772"/>
                    <a:gd name="connsiteY14" fmla="*/ 0 h 15403"/>
                    <a:gd name="connsiteX15" fmla="*/ 1297534 w 1374772"/>
                    <a:gd name="connsiteY15" fmla="*/ 7702 h 15403"/>
                    <a:gd name="connsiteX16" fmla="*/ 1305236 w 1374772"/>
                    <a:gd name="connsiteY16" fmla="*/ 15404 h 15403"/>
                    <a:gd name="connsiteX17" fmla="*/ 1305236 w 1374772"/>
                    <a:gd name="connsiteY17" fmla="*/ 15404 h 15403"/>
                    <a:gd name="connsiteX18" fmla="*/ 1274319 w 1374772"/>
                    <a:gd name="connsiteY18" fmla="*/ 15404 h 15403"/>
                    <a:gd name="connsiteX19" fmla="*/ 1282020 w 1374772"/>
                    <a:gd name="connsiteY19" fmla="*/ 7702 h 15403"/>
                    <a:gd name="connsiteX20" fmla="*/ 1274319 w 1374772"/>
                    <a:gd name="connsiteY20" fmla="*/ 0 h 15403"/>
                    <a:gd name="connsiteX21" fmla="*/ 1266617 w 1374772"/>
                    <a:gd name="connsiteY21" fmla="*/ 7702 h 15403"/>
                    <a:gd name="connsiteX22" fmla="*/ 1274319 w 1374772"/>
                    <a:gd name="connsiteY22" fmla="*/ 15404 h 15403"/>
                    <a:gd name="connsiteX23" fmla="*/ 1274319 w 1374772"/>
                    <a:gd name="connsiteY23" fmla="*/ 15404 h 15403"/>
                    <a:gd name="connsiteX24" fmla="*/ 1243401 w 1374772"/>
                    <a:gd name="connsiteY24" fmla="*/ 15404 h 15403"/>
                    <a:gd name="connsiteX25" fmla="*/ 1251103 w 1374772"/>
                    <a:gd name="connsiteY25" fmla="*/ 7702 h 15403"/>
                    <a:gd name="connsiteX26" fmla="*/ 1243401 w 1374772"/>
                    <a:gd name="connsiteY26" fmla="*/ 0 h 15403"/>
                    <a:gd name="connsiteX27" fmla="*/ 1235699 w 1374772"/>
                    <a:gd name="connsiteY27" fmla="*/ 7702 h 15403"/>
                    <a:gd name="connsiteX28" fmla="*/ 1243401 w 1374772"/>
                    <a:gd name="connsiteY28" fmla="*/ 15404 h 15403"/>
                    <a:gd name="connsiteX29" fmla="*/ 1243401 w 1374772"/>
                    <a:gd name="connsiteY29" fmla="*/ 15404 h 15403"/>
                    <a:gd name="connsiteX30" fmla="*/ 1212594 w 1374772"/>
                    <a:gd name="connsiteY30" fmla="*/ 15404 h 15403"/>
                    <a:gd name="connsiteX31" fmla="*/ 1220296 w 1374772"/>
                    <a:gd name="connsiteY31" fmla="*/ 7702 h 15403"/>
                    <a:gd name="connsiteX32" fmla="*/ 1212594 w 1374772"/>
                    <a:gd name="connsiteY32" fmla="*/ 0 h 15403"/>
                    <a:gd name="connsiteX33" fmla="*/ 1204892 w 1374772"/>
                    <a:gd name="connsiteY33" fmla="*/ 7702 h 15403"/>
                    <a:gd name="connsiteX34" fmla="*/ 1212594 w 1374772"/>
                    <a:gd name="connsiteY34" fmla="*/ 15404 h 15403"/>
                    <a:gd name="connsiteX35" fmla="*/ 1212594 w 1374772"/>
                    <a:gd name="connsiteY35" fmla="*/ 15404 h 15403"/>
                    <a:gd name="connsiteX36" fmla="*/ 1181677 w 1374772"/>
                    <a:gd name="connsiteY36" fmla="*/ 15404 h 15403"/>
                    <a:gd name="connsiteX37" fmla="*/ 1189379 w 1374772"/>
                    <a:gd name="connsiteY37" fmla="*/ 7702 h 15403"/>
                    <a:gd name="connsiteX38" fmla="*/ 1181677 w 1374772"/>
                    <a:gd name="connsiteY38" fmla="*/ 0 h 15403"/>
                    <a:gd name="connsiteX39" fmla="*/ 1173975 w 1374772"/>
                    <a:gd name="connsiteY39" fmla="*/ 7702 h 15403"/>
                    <a:gd name="connsiteX40" fmla="*/ 1181677 w 1374772"/>
                    <a:gd name="connsiteY40" fmla="*/ 15404 h 15403"/>
                    <a:gd name="connsiteX41" fmla="*/ 1181677 w 1374772"/>
                    <a:gd name="connsiteY41" fmla="*/ 15404 h 15403"/>
                    <a:gd name="connsiteX42" fmla="*/ 1150759 w 1374772"/>
                    <a:gd name="connsiteY42" fmla="*/ 15404 h 15403"/>
                    <a:gd name="connsiteX43" fmla="*/ 1158461 w 1374772"/>
                    <a:gd name="connsiteY43" fmla="*/ 7702 h 15403"/>
                    <a:gd name="connsiteX44" fmla="*/ 1150759 w 1374772"/>
                    <a:gd name="connsiteY44" fmla="*/ 0 h 15403"/>
                    <a:gd name="connsiteX45" fmla="*/ 1143058 w 1374772"/>
                    <a:gd name="connsiteY45" fmla="*/ 7702 h 15403"/>
                    <a:gd name="connsiteX46" fmla="*/ 1150759 w 1374772"/>
                    <a:gd name="connsiteY46" fmla="*/ 15404 h 15403"/>
                    <a:gd name="connsiteX47" fmla="*/ 1150759 w 1374772"/>
                    <a:gd name="connsiteY47" fmla="*/ 15404 h 15403"/>
                    <a:gd name="connsiteX48" fmla="*/ 1119842 w 1374772"/>
                    <a:gd name="connsiteY48" fmla="*/ 15404 h 15403"/>
                    <a:gd name="connsiteX49" fmla="*/ 1127544 w 1374772"/>
                    <a:gd name="connsiteY49" fmla="*/ 7702 h 15403"/>
                    <a:gd name="connsiteX50" fmla="*/ 1119842 w 1374772"/>
                    <a:gd name="connsiteY50" fmla="*/ 0 h 15403"/>
                    <a:gd name="connsiteX51" fmla="*/ 1112141 w 1374772"/>
                    <a:gd name="connsiteY51" fmla="*/ 7702 h 15403"/>
                    <a:gd name="connsiteX52" fmla="*/ 1119842 w 1374772"/>
                    <a:gd name="connsiteY52" fmla="*/ 15404 h 15403"/>
                    <a:gd name="connsiteX53" fmla="*/ 1119842 w 1374772"/>
                    <a:gd name="connsiteY53" fmla="*/ 15404 h 15403"/>
                    <a:gd name="connsiteX54" fmla="*/ 1088925 w 1374772"/>
                    <a:gd name="connsiteY54" fmla="*/ 15404 h 15403"/>
                    <a:gd name="connsiteX55" fmla="*/ 1096627 w 1374772"/>
                    <a:gd name="connsiteY55" fmla="*/ 7702 h 15403"/>
                    <a:gd name="connsiteX56" fmla="*/ 1088925 w 1374772"/>
                    <a:gd name="connsiteY56" fmla="*/ 0 h 15403"/>
                    <a:gd name="connsiteX57" fmla="*/ 1081223 w 1374772"/>
                    <a:gd name="connsiteY57" fmla="*/ 7702 h 15403"/>
                    <a:gd name="connsiteX58" fmla="*/ 1088925 w 1374772"/>
                    <a:gd name="connsiteY58" fmla="*/ 15404 h 15403"/>
                    <a:gd name="connsiteX59" fmla="*/ 1088925 w 1374772"/>
                    <a:gd name="connsiteY59" fmla="*/ 15404 h 15403"/>
                    <a:gd name="connsiteX60" fmla="*/ 1058118 w 1374772"/>
                    <a:gd name="connsiteY60" fmla="*/ 15404 h 15403"/>
                    <a:gd name="connsiteX61" fmla="*/ 1065820 w 1374772"/>
                    <a:gd name="connsiteY61" fmla="*/ 7702 h 15403"/>
                    <a:gd name="connsiteX62" fmla="*/ 1058118 w 1374772"/>
                    <a:gd name="connsiteY62" fmla="*/ 0 h 15403"/>
                    <a:gd name="connsiteX63" fmla="*/ 1050416 w 1374772"/>
                    <a:gd name="connsiteY63" fmla="*/ 7702 h 15403"/>
                    <a:gd name="connsiteX64" fmla="*/ 1058118 w 1374772"/>
                    <a:gd name="connsiteY64" fmla="*/ 15404 h 15403"/>
                    <a:gd name="connsiteX65" fmla="*/ 1058118 w 1374772"/>
                    <a:gd name="connsiteY65" fmla="*/ 15404 h 15403"/>
                    <a:gd name="connsiteX66" fmla="*/ 1027201 w 1374772"/>
                    <a:gd name="connsiteY66" fmla="*/ 15404 h 15403"/>
                    <a:gd name="connsiteX67" fmla="*/ 1034902 w 1374772"/>
                    <a:gd name="connsiteY67" fmla="*/ 7702 h 15403"/>
                    <a:gd name="connsiteX68" fmla="*/ 1027201 w 1374772"/>
                    <a:gd name="connsiteY68" fmla="*/ 0 h 15403"/>
                    <a:gd name="connsiteX69" fmla="*/ 1019499 w 1374772"/>
                    <a:gd name="connsiteY69" fmla="*/ 7702 h 15403"/>
                    <a:gd name="connsiteX70" fmla="*/ 1027201 w 1374772"/>
                    <a:gd name="connsiteY70" fmla="*/ 15404 h 15403"/>
                    <a:gd name="connsiteX71" fmla="*/ 1027201 w 1374772"/>
                    <a:gd name="connsiteY71" fmla="*/ 15404 h 15403"/>
                    <a:gd name="connsiteX72" fmla="*/ 996284 w 1374772"/>
                    <a:gd name="connsiteY72" fmla="*/ 15404 h 15403"/>
                    <a:gd name="connsiteX73" fmla="*/ 1003985 w 1374772"/>
                    <a:gd name="connsiteY73" fmla="*/ 7702 h 15403"/>
                    <a:gd name="connsiteX74" fmla="*/ 996284 w 1374772"/>
                    <a:gd name="connsiteY74" fmla="*/ 0 h 15403"/>
                    <a:gd name="connsiteX75" fmla="*/ 988582 w 1374772"/>
                    <a:gd name="connsiteY75" fmla="*/ 7702 h 15403"/>
                    <a:gd name="connsiteX76" fmla="*/ 996284 w 1374772"/>
                    <a:gd name="connsiteY76" fmla="*/ 15404 h 15403"/>
                    <a:gd name="connsiteX77" fmla="*/ 996284 w 1374772"/>
                    <a:gd name="connsiteY77" fmla="*/ 15404 h 15403"/>
                    <a:gd name="connsiteX78" fmla="*/ 965366 w 1374772"/>
                    <a:gd name="connsiteY78" fmla="*/ 15404 h 15403"/>
                    <a:gd name="connsiteX79" fmla="*/ 973068 w 1374772"/>
                    <a:gd name="connsiteY79" fmla="*/ 7702 h 15403"/>
                    <a:gd name="connsiteX80" fmla="*/ 965366 w 1374772"/>
                    <a:gd name="connsiteY80" fmla="*/ 0 h 15403"/>
                    <a:gd name="connsiteX81" fmla="*/ 957664 w 1374772"/>
                    <a:gd name="connsiteY81" fmla="*/ 7702 h 15403"/>
                    <a:gd name="connsiteX82" fmla="*/ 965366 w 1374772"/>
                    <a:gd name="connsiteY82" fmla="*/ 15404 h 15403"/>
                    <a:gd name="connsiteX83" fmla="*/ 965366 w 1374772"/>
                    <a:gd name="connsiteY83" fmla="*/ 15404 h 15403"/>
                    <a:gd name="connsiteX84" fmla="*/ 934449 w 1374772"/>
                    <a:gd name="connsiteY84" fmla="*/ 15404 h 15403"/>
                    <a:gd name="connsiteX85" fmla="*/ 942151 w 1374772"/>
                    <a:gd name="connsiteY85" fmla="*/ 7702 h 15403"/>
                    <a:gd name="connsiteX86" fmla="*/ 934449 w 1374772"/>
                    <a:gd name="connsiteY86" fmla="*/ 0 h 15403"/>
                    <a:gd name="connsiteX87" fmla="*/ 926747 w 1374772"/>
                    <a:gd name="connsiteY87" fmla="*/ 7702 h 15403"/>
                    <a:gd name="connsiteX88" fmla="*/ 934449 w 1374772"/>
                    <a:gd name="connsiteY88" fmla="*/ 15404 h 15403"/>
                    <a:gd name="connsiteX89" fmla="*/ 934449 w 1374772"/>
                    <a:gd name="connsiteY89" fmla="*/ 15404 h 15403"/>
                    <a:gd name="connsiteX90" fmla="*/ 903642 w 1374772"/>
                    <a:gd name="connsiteY90" fmla="*/ 15404 h 15403"/>
                    <a:gd name="connsiteX91" fmla="*/ 911344 w 1374772"/>
                    <a:gd name="connsiteY91" fmla="*/ 7702 h 15403"/>
                    <a:gd name="connsiteX92" fmla="*/ 903642 w 1374772"/>
                    <a:gd name="connsiteY92" fmla="*/ 0 h 15403"/>
                    <a:gd name="connsiteX93" fmla="*/ 895940 w 1374772"/>
                    <a:gd name="connsiteY93" fmla="*/ 7702 h 15403"/>
                    <a:gd name="connsiteX94" fmla="*/ 903642 w 1374772"/>
                    <a:gd name="connsiteY94" fmla="*/ 15404 h 15403"/>
                    <a:gd name="connsiteX95" fmla="*/ 903642 w 1374772"/>
                    <a:gd name="connsiteY95" fmla="*/ 15404 h 15403"/>
                    <a:gd name="connsiteX96" fmla="*/ 872724 w 1374772"/>
                    <a:gd name="connsiteY96" fmla="*/ 15404 h 15403"/>
                    <a:gd name="connsiteX97" fmla="*/ 880426 w 1374772"/>
                    <a:gd name="connsiteY97" fmla="*/ 7702 h 15403"/>
                    <a:gd name="connsiteX98" fmla="*/ 872724 w 1374772"/>
                    <a:gd name="connsiteY98" fmla="*/ 0 h 15403"/>
                    <a:gd name="connsiteX99" fmla="*/ 865023 w 1374772"/>
                    <a:gd name="connsiteY99" fmla="*/ 7702 h 15403"/>
                    <a:gd name="connsiteX100" fmla="*/ 872724 w 1374772"/>
                    <a:gd name="connsiteY100" fmla="*/ 15404 h 15403"/>
                    <a:gd name="connsiteX101" fmla="*/ 872724 w 1374772"/>
                    <a:gd name="connsiteY101" fmla="*/ 15404 h 15403"/>
                    <a:gd name="connsiteX102" fmla="*/ 841807 w 1374772"/>
                    <a:gd name="connsiteY102" fmla="*/ 15404 h 15403"/>
                    <a:gd name="connsiteX103" fmla="*/ 849509 w 1374772"/>
                    <a:gd name="connsiteY103" fmla="*/ 7702 h 15403"/>
                    <a:gd name="connsiteX104" fmla="*/ 841807 w 1374772"/>
                    <a:gd name="connsiteY104" fmla="*/ 0 h 15403"/>
                    <a:gd name="connsiteX105" fmla="*/ 834105 w 1374772"/>
                    <a:gd name="connsiteY105" fmla="*/ 7702 h 15403"/>
                    <a:gd name="connsiteX106" fmla="*/ 841807 w 1374772"/>
                    <a:gd name="connsiteY106" fmla="*/ 15404 h 15403"/>
                    <a:gd name="connsiteX107" fmla="*/ 841807 w 1374772"/>
                    <a:gd name="connsiteY107" fmla="*/ 15404 h 15403"/>
                    <a:gd name="connsiteX108" fmla="*/ 810890 w 1374772"/>
                    <a:gd name="connsiteY108" fmla="*/ 15404 h 15403"/>
                    <a:gd name="connsiteX109" fmla="*/ 818592 w 1374772"/>
                    <a:gd name="connsiteY109" fmla="*/ 7702 h 15403"/>
                    <a:gd name="connsiteX110" fmla="*/ 810890 w 1374772"/>
                    <a:gd name="connsiteY110" fmla="*/ 0 h 15403"/>
                    <a:gd name="connsiteX111" fmla="*/ 803188 w 1374772"/>
                    <a:gd name="connsiteY111" fmla="*/ 7702 h 15403"/>
                    <a:gd name="connsiteX112" fmla="*/ 810890 w 1374772"/>
                    <a:gd name="connsiteY112" fmla="*/ 15404 h 15403"/>
                    <a:gd name="connsiteX113" fmla="*/ 810890 w 1374772"/>
                    <a:gd name="connsiteY113" fmla="*/ 15404 h 15403"/>
                    <a:gd name="connsiteX114" fmla="*/ 780083 w 1374772"/>
                    <a:gd name="connsiteY114" fmla="*/ 15404 h 15403"/>
                    <a:gd name="connsiteX115" fmla="*/ 787785 w 1374772"/>
                    <a:gd name="connsiteY115" fmla="*/ 7702 h 15403"/>
                    <a:gd name="connsiteX116" fmla="*/ 780083 w 1374772"/>
                    <a:gd name="connsiteY116" fmla="*/ 0 h 15403"/>
                    <a:gd name="connsiteX117" fmla="*/ 772381 w 1374772"/>
                    <a:gd name="connsiteY117" fmla="*/ 7702 h 15403"/>
                    <a:gd name="connsiteX118" fmla="*/ 780083 w 1374772"/>
                    <a:gd name="connsiteY118" fmla="*/ 15404 h 15403"/>
                    <a:gd name="connsiteX119" fmla="*/ 780083 w 1374772"/>
                    <a:gd name="connsiteY119" fmla="*/ 15404 h 15403"/>
                    <a:gd name="connsiteX120" fmla="*/ 749165 w 1374772"/>
                    <a:gd name="connsiteY120" fmla="*/ 15404 h 15403"/>
                    <a:gd name="connsiteX121" fmla="*/ 756867 w 1374772"/>
                    <a:gd name="connsiteY121" fmla="*/ 7702 h 15403"/>
                    <a:gd name="connsiteX122" fmla="*/ 749165 w 1374772"/>
                    <a:gd name="connsiteY122" fmla="*/ 0 h 15403"/>
                    <a:gd name="connsiteX123" fmla="*/ 741464 w 1374772"/>
                    <a:gd name="connsiteY123" fmla="*/ 7702 h 15403"/>
                    <a:gd name="connsiteX124" fmla="*/ 749165 w 1374772"/>
                    <a:gd name="connsiteY124" fmla="*/ 15404 h 15403"/>
                    <a:gd name="connsiteX125" fmla="*/ 749165 w 1374772"/>
                    <a:gd name="connsiteY125" fmla="*/ 15404 h 15403"/>
                    <a:gd name="connsiteX126" fmla="*/ 718248 w 1374772"/>
                    <a:gd name="connsiteY126" fmla="*/ 15404 h 15403"/>
                    <a:gd name="connsiteX127" fmla="*/ 725950 w 1374772"/>
                    <a:gd name="connsiteY127" fmla="*/ 7702 h 15403"/>
                    <a:gd name="connsiteX128" fmla="*/ 718248 w 1374772"/>
                    <a:gd name="connsiteY128" fmla="*/ 0 h 15403"/>
                    <a:gd name="connsiteX129" fmla="*/ 710547 w 1374772"/>
                    <a:gd name="connsiteY129" fmla="*/ 7702 h 15403"/>
                    <a:gd name="connsiteX130" fmla="*/ 718248 w 1374772"/>
                    <a:gd name="connsiteY130" fmla="*/ 15404 h 15403"/>
                    <a:gd name="connsiteX131" fmla="*/ 718248 w 1374772"/>
                    <a:gd name="connsiteY131" fmla="*/ 15404 h 15403"/>
                    <a:gd name="connsiteX132" fmla="*/ 687331 w 1374772"/>
                    <a:gd name="connsiteY132" fmla="*/ 15404 h 15403"/>
                    <a:gd name="connsiteX133" fmla="*/ 695033 w 1374772"/>
                    <a:gd name="connsiteY133" fmla="*/ 7702 h 15403"/>
                    <a:gd name="connsiteX134" fmla="*/ 687331 w 1374772"/>
                    <a:gd name="connsiteY134" fmla="*/ 0 h 15403"/>
                    <a:gd name="connsiteX135" fmla="*/ 679629 w 1374772"/>
                    <a:gd name="connsiteY135" fmla="*/ 7702 h 15403"/>
                    <a:gd name="connsiteX136" fmla="*/ 687331 w 1374772"/>
                    <a:gd name="connsiteY136" fmla="*/ 15404 h 15403"/>
                    <a:gd name="connsiteX137" fmla="*/ 687331 w 1374772"/>
                    <a:gd name="connsiteY137" fmla="*/ 15404 h 15403"/>
                    <a:gd name="connsiteX138" fmla="*/ 656414 w 1374772"/>
                    <a:gd name="connsiteY138" fmla="*/ 15404 h 15403"/>
                    <a:gd name="connsiteX139" fmla="*/ 664116 w 1374772"/>
                    <a:gd name="connsiteY139" fmla="*/ 7702 h 15403"/>
                    <a:gd name="connsiteX140" fmla="*/ 656414 w 1374772"/>
                    <a:gd name="connsiteY140" fmla="*/ 0 h 15403"/>
                    <a:gd name="connsiteX141" fmla="*/ 648712 w 1374772"/>
                    <a:gd name="connsiteY141" fmla="*/ 7702 h 15403"/>
                    <a:gd name="connsiteX142" fmla="*/ 656414 w 1374772"/>
                    <a:gd name="connsiteY142" fmla="*/ 15404 h 15403"/>
                    <a:gd name="connsiteX143" fmla="*/ 656414 w 1374772"/>
                    <a:gd name="connsiteY143" fmla="*/ 15404 h 15403"/>
                    <a:gd name="connsiteX144" fmla="*/ 625607 w 1374772"/>
                    <a:gd name="connsiteY144" fmla="*/ 15404 h 15403"/>
                    <a:gd name="connsiteX145" fmla="*/ 633308 w 1374772"/>
                    <a:gd name="connsiteY145" fmla="*/ 7702 h 15403"/>
                    <a:gd name="connsiteX146" fmla="*/ 625607 w 1374772"/>
                    <a:gd name="connsiteY146" fmla="*/ 0 h 15403"/>
                    <a:gd name="connsiteX147" fmla="*/ 617905 w 1374772"/>
                    <a:gd name="connsiteY147" fmla="*/ 7702 h 15403"/>
                    <a:gd name="connsiteX148" fmla="*/ 625607 w 1374772"/>
                    <a:gd name="connsiteY148" fmla="*/ 15404 h 15403"/>
                    <a:gd name="connsiteX149" fmla="*/ 625607 w 1374772"/>
                    <a:gd name="connsiteY149" fmla="*/ 15404 h 15403"/>
                    <a:gd name="connsiteX150" fmla="*/ 594689 w 1374772"/>
                    <a:gd name="connsiteY150" fmla="*/ 15404 h 15403"/>
                    <a:gd name="connsiteX151" fmla="*/ 602391 w 1374772"/>
                    <a:gd name="connsiteY151" fmla="*/ 7702 h 15403"/>
                    <a:gd name="connsiteX152" fmla="*/ 594689 w 1374772"/>
                    <a:gd name="connsiteY152" fmla="*/ 0 h 15403"/>
                    <a:gd name="connsiteX153" fmla="*/ 586988 w 1374772"/>
                    <a:gd name="connsiteY153" fmla="*/ 7702 h 15403"/>
                    <a:gd name="connsiteX154" fmla="*/ 594689 w 1374772"/>
                    <a:gd name="connsiteY154" fmla="*/ 15404 h 15403"/>
                    <a:gd name="connsiteX155" fmla="*/ 594689 w 1374772"/>
                    <a:gd name="connsiteY155" fmla="*/ 15404 h 15403"/>
                    <a:gd name="connsiteX156" fmla="*/ 563772 w 1374772"/>
                    <a:gd name="connsiteY156" fmla="*/ 15404 h 15403"/>
                    <a:gd name="connsiteX157" fmla="*/ 571474 w 1374772"/>
                    <a:gd name="connsiteY157" fmla="*/ 7702 h 15403"/>
                    <a:gd name="connsiteX158" fmla="*/ 563772 w 1374772"/>
                    <a:gd name="connsiteY158" fmla="*/ 0 h 15403"/>
                    <a:gd name="connsiteX159" fmla="*/ 556070 w 1374772"/>
                    <a:gd name="connsiteY159" fmla="*/ 7702 h 15403"/>
                    <a:gd name="connsiteX160" fmla="*/ 563772 w 1374772"/>
                    <a:gd name="connsiteY160" fmla="*/ 15404 h 15403"/>
                    <a:gd name="connsiteX161" fmla="*/ 563772 w 1374772"/>
                    <a:gd name="connsiteY161" fmla="*/ 15404 h 15403"/>
                    <a:gd name="connsiteX162" fmla="*/ 532855 w 1374772"/>
                    <a:gd name="connsiteY162" fmla="*/ 15404 h 15403"/>
                    <a:gd name="connsiteX163" fmla="*/ 540557 w 1374772"/>
                    <a:gd name="connsiteY163" fmla="*/ 7702 h 15403"/>
                    <a:gd name="connsiteX164" fmla="*/ 532855 w 1374772"/>
                    <a:gd name="connsiteY164" fmla="*/ 0 h 15403"/>
                    <a:gd name="connsiteX165" fmla="*/ 525153 w 1374772"/>
                    <a:gd name="connsiteY165" fmla="*/ 7702 h 15403"/>
                    <a:gd name="connsiteX166" fmla="*/ 532855 w 1374772"/>
                    <a:gd name="connsiteY166" fmla="*/ 15404 h 15403"/>
                    <a:gd name="connsiteX167" fmla="*/ 532855 w 1374772"/>
                    <a:gd name="connsiteY167" fmla="*/ 15404 h 15403"/>
                    <a:gd name="connsiteX168" fmla="*/ 501937 w 1374772"/>
                    <a:gd name="connsiteY168" fmla="*/ 15404 h 15403"/>
                    <a:gd name="connsiteX169" fmla="*/ 509639 w 1374772"/>
                    <a:gd name="connsiteY169" fmla="*/ 7702 h 15403"/>
                    <a:gd name="connsiteX170" fmla="*/ 501937 w 1374772"/>
                    <a:gd name="connsiteY170" fmla="*/ 0 h 15403"/>
                    <a:gd name="connsiteX171" fmla="*/ 494236 w 1374772"/>
                    <a:gd name="connsiteY171" fmla="*/ 7702 h 15403"/>
                    <a:gd name="connsiteX172" fmla="*/ 501937 w 1374772"/>
                    <a:gd name="connsiteY172" fmla="*/ 15404 h 15403"/>
                    <a:gd name="connsiteX173" fmla="*/ 501937 w 1374772"/>
                    <a:gd name="connsiteY173" fmla="*/ 15404 h 15403"/>
                    <a:gd name="connsiteX174" fmla="*/ 471130 w 1374772"/>
                    <a:gd name="connsiteY174" fmla="*/ 15404 h 15403"/>
                    <a:gd name="connsiteX175" fmla="*/ 478832 w 1374772"/>
                    <a:gd name="connsiteY175" fmla="*/ 7702 h 15403"/>
                    <a:gd name="connsiteX176" fmla="*/ 471130 w 1374772"/>
                    <a:gd name="connsiteY176" fmla="*/ 0 h 15403"/>
                    <a:gd name="connsiteX177" fmla="*/ 463428 w 1374772"/>
                    <a:gd name="connsiteY177" fmla="*/ 7702 h 15403"/>
                    <a:gd name="connsiteX178" fmla="*/ 471130 w 1374772"/>
                    <a:gd name="connsiteY178" fmla="*/ 15404 h 15403"/>
                    <a:gd name="connsiteX179" fmla="*/ 471130 w 1374772"/>
                    <a:gd name="connsiteY179" fmla="*/ 15404 h 15403"/>
                    <a:gd name="connsiteX180" fmla="*/ 440213 w 1374772"/>
                    <a:gd name="connsiteY180" fmla="*/ 15404 h 15403"/>
                    <a:gd name="connsiteX181" fmla="*/ 447915 w 1374772"/>
                    <a:gd name="connsiteY181" fmla="*/ 7702 h 15403"/>
                    <a:gd name="connsiteX182" fmla="*/ 440213 w 1374772"/>
                    <a:gd name="connsiteY182" fmla="*/ 0 h 15403"/>
                    <a:gd name="connsiteX183" fmla="*/ 432511 w 1374772"/>
                    <a:gd name="connsiteY183" fmla="*/ 7702 h 15403"/>
                    <a:gd name="connsiteX184" fmla="*/ 440213 w 1374772"/>
                    <a:gd name="connsiteY184" fmla="*/ 15404 h 15403"/>
                    <a:gd name="connsiteX185" fmla="*/ 440213 w 1374772"/>
                    <a:gd name="connsiteY185" fmla="*/ 15404 h 15403"/>
                    <a:gd name="connsiteX186" fmla="*/ 409296 w 1374772"/>
                    <a:gd name="connsiteY186" fmla="*/ 15404 h 15403"/>
                    <a:gd name="connsiteX187" fmla="*/ 416998 w 1374772"/>
                    <a:gd name="connsiteY187" fmla="*/ 7702 h 15403"/>
                    <a:gd name="connsiteX188" fmla="*/ 409296 w 1374772"/>
                    <a:gd name="connsiteY188" fmla="*/ 0 h 15403"/>
                    <a:gd name="connsiteX189" fmla="*/ 401594 w 1374772"/>
                    <a:gd name="connsiteY189" fmla="*/ 7702 h 15403"/>
                    <a:gd name="connsiteX190" fmla="*/ 409296 w 1374772"/>
                    <a:gd name="connsiteY190" fmla="*/ 15404 h 15403"/>
                    <a:gd name="connsiteX191" fmla="*/ 409296 w 1374772"/>
                    <a:gd name="connsiteY191" fmla="*/ 15404 h 15403"/>
                    <a:gd name="connsiteX192" fmla="*/ 378379 w 1374772"/>
                    <a:gd name="connsiteY192" fmla="*/ 15404 h 15403"/>
                    <a:gd name="connsiteX193" fmla="*/ 386080 w 1374772"/>
                    <a:gd name="connsiteY193" fmla="*/ 7702 h 15403"/>
                    <a:gd name="connsiteX194" fmla="*/ 378379 w 1374772"/>
                    <a:gd name="connsiteY194" fmla="*/ 0 h 15403"/>
                    <a:gd name="connsiteX195" fmla="*/ 370677 w 1374772"/>
                    <a:gd name="connsiteY195" fmla="*/ 7702 h 15403"/>
                    <a:gd name="connsiteX196" fmla="*/ 378379 w 1374772"/>
                    <a:gd name="connsiteY196" fmla="*/ 15404 h 15403"/>
                    <a:gd name="connsiteX197" fmla="*/ 378379 w 1374772"/>
                    <a:gd name="connsiteY197" fmla="*/ 15404 h 15403"/>
                    <a:gd name="connsiteX198" fmla="*/ 347462 w 1374772"/>
                    <a:gd name="connsiteY198" fmla="*/ 15404 h 15403"/>
                    <a:gd name="connsiteX199" fmla="*/ 355163 w 1374772"/>
                    <a:gd name="connsiteY199" fmla="*/ 7702 h 15403"/>
                    <a:gd name="connsiteX200" fmla="*/ 347462 w 1374772"/>
                    <a:gd name="connsiteY200" fmla="*/ 0 h 15403"/>
                    <a:gd name="connsiteX201" fmla="*/ 339760 w 1374772"/>
                    <a:gd name="connsiteY201" fmla="*/ 7702 h 15403"/>
                    <a:gd name="connsiteX202" fmla="*/ 347462 w 1374772"/>
                    <a:gd name="connsiteY202" fmla="*/ 15404 h 15403"/>
                    <a:gd name="connsiteX203" fmla="*/ 347462 w 1374772"/>
                    <a:gd name="connsiteY203" fmla="*/ 15404 h 15403"/>
                    <a:gd name="connsiteX204" fmla="*/ 316654 w 1374772"/>
                    <a:gd name="connsiteY204" fmla="*/ 15404 h 15403"/>
                    <a:gd name="connsiteX205" fmla="*/ 324356 w 1374772"/>
                    <a:gd name="connsiteY205" fmla="*/ 7702 h 15403"/>
                    <a:gd name="connsiteX206" fmla="*/ 316654 w 1374772"/>
                    <a:gd name="connsiteY206" fmla="*/ 0 h 15403"/>
                    <a:gd name="connsiteX207" fmla="*/ 308953 w 1374772"/>
                    <a:gd name="connsiteY207" fmla="*/ 7702 h 15403"/>
                    <a:gd name="connsiteX208" fmla="*/ 316654 w 1374772"/>
                    <a:gd name="connsiteY208" fmla="*/ 15404 h 15403"/>
                    <a:gd name="connsiteX209" fmla="*/ 316654 w 1374772"/>
                    <a:gd name="connsiteY209" fmla="*/ 15404 h 15403"/>
                    <a:gd name="connsiteX210" fmla="*/ 285737 w 1374772"/>
                    <a:gd name="connsiteY210" fmla="*/ 15404 h 15403"/>
                    <a:gd name="connsiteX211" fmla="*/ 293439 w 1374772"/>
                    <a:gd name="connsiteY211" fmla="*/ 7702 h 15403"/>
                    <a:gd name="connsiteX212" fmla="*/ 285737 w 1374772"/>
                    <a:gd name="connsiteY212" fmla="*/ 0 h 15403"/>
                    <a:gd name="connsiteX213" fmla="*/ 278035 w 1374772"/>
                    <a:gd name="connsiteY213" fmla="*/ 7702 h 15403"/>
                    <a:gd name="connsiteX214" fmla="*/ 285737 w 1374772"/>
                    <a:gd name="connsiteY214" fmla="*/ 15404 h 15403"/>
                    <a:gd name="connsiteX215" fmla="*/ 285737 w 1374772"/>
                    <a:gd name="connsiteY215" fmla="*/ 15404 h 15403"/>
                    <a:gd name="connsiteX216" fmla="*/ 254820 w 1374772"/>
                    <a:gd name="connsiteY216" fmla="*/ 15404 h 15403"/>
                    <a:gd name="connsiteX217" fmla="*/ 262522 w 1374772"/>
                    <a:gd name="connsiteY217" fmla="*/ 7702 h 15403"/>
                    <a:gd name="connsiteX218" fmla="*/ 254820 w 1374772"/>
                    <a:gd name="connsiteY218" fmla="*/ 0 h 15403"/>
                    <a:gd name="connsiteX219" fmla="*/ 247118 w 1374772"/>
                    <a:gd name="connsiteY219" fmla="*/ 7702 h 15403"/>
                    <a:gd name="connsiteX220" fmla="*/ 254820 w 1374772"/>
                    <a:gd name="connsiteY220" fmla="*/ 15404 h 15403"/>
                    <a:gd name="connsiteX221" fmla="*/ 254820 w 1374772"/>
                    <a:gd name="connsiteY221" fmla="*/ 15404 h 15403"/>
                    <a:gd name="connsiteX222" fmla="*/ 223903 w 1374772"/>
                    <a:gd name="connsiteY222" fmla="*/ 15404 h 15403"/>
                    <a:gd name="connsiteX223" fmla="*/ 231604 w 1374772"/>
                    <a:gd name="connsiteY223" fmla="*/ 7702 h 15403"/>
                    <a:gd name="connsiteX224" fmla="*/ 223903 w 1374772"/>
                    <a:gd name="connsiteY224" fmla="*/ 0 h 15403"/>
                    <a:gd name="connsiteX225" fmla="*/ 216201 w 1374772"/>
                    <a:gd name="connsiteY225" fmla="*/ 7702 h 15403"/>
                    <a:gd name="connsiteX226" fmla="*/ 223903 w 1374772"/>
                    <a:gd name="connsiteY226" fmla="*/ 15404 h 15403"/>
                    <a:gd name="connsiteX227" fmla="*/ 223903 w 1374772"/>
                    <a:gd name="connsiteY227" fmla="*/ 15404 h 15403"/>
                    <a:gd name="connsiteX228" fmla="*/ 192985 w 1374772"/>
                    <a:gd name="connsiteY228" fmla="*/ 15404 h 15403"/>
                    <a:gd name="connsiteX229" fmla="*/ 200687 w 1374772"/>
                    <a:gd name="connsiteY229" fmla="*/ 7702 h 15403"/>
                    <a:gd name="connsiteX230" fmla="*/ 192985 w 1374772"/>
                    <a:gd name="connsiteY230" fmla="*/ 0 h 15403"/>
                    <a:gd name="connsiteX231" fmla="*/ 185283 w 1374772"/>
                    <a:gd name="connsiteY231" fmla="*/ 7702 h 15403"/>
                    <a:gd name="connsiteX232" fmla="*/ 192985 w 1374772"/>
                    <a:gd name="connsiteY232" fmla="*/ 15404 h 15403"/>
                    <a:gd name="connsiteX233" fmla="*/ 192985 w 1374772"/>
                    <a:gd name="connsiteY233" fmla="*/ 15404 h 15403"/>
                    <a:gd name="connsiteX234" fmla="*/ 162178 w 1374772"/>
                    <a:gd name="connsiteY234" fmla="*/ 15404 h 15403"/>
                    <a:gd name="connsiteX235" fmla="*/ 169880 w 1374772"/>
                    <a:gd name="connsiteY235" fmla="*/ 7702 h 15403"/>
                    <a:gd name="connsiteX236" fmla="*/ 162178 w 1374772"/>
                    <a:gd name="connsiteY236" fmla="*/ 0 h 15403"/>
                    <a:gd name="connsiteX237" fmla="*/ 154476 w 1374772"/>
                    <a:gd name="connsiteY237" fmla="*/ 7702 h 15403"/>
                    <a:gd name="connsiteX238" fmla="*/ 162178 w 1374772"/>
                    <a:gd name="connsiteY238" fmla="*/ 15404 h 15403"/>
                    <a:gd name="connsiteX239" fmla="*/ 162178 w 1374772"/>
                    <a:gd name="connsiteY239" fmla="*/ 15404 h 15403"/>
                    <a:gd name="connsiteX240" fmla="*/ 131261 w 1374772"/>
                    <a:gd name="connsiteY240" fmla="*/ 15404 h 15403"/>
                    <a:gd name="connsiteX241" fmla="*/ 138963 w 1374772"/>
                    <a:gd name="connsiteY241" fmla="*/ 7702 h 15403"/>
                    <a:gd name="connsiteX242" fmla="*/ 131261 w 1374772"/>
                    <a:gd name="connsiteY242" fmla="*/ 0 h 15403"/>
                    <a:gd name="connsiteX243" fmla="*/ 123559 w 1374772"/>
                    <a:gd name="connsiteY243" fmla="*/ 7702 h 15403"/>
                    <a:gd name="connsiteX244" fmla="*/ 131261 w 1374772"/>
                    <a:gd name="connsiteY244" fmla="*/ 15404 h 15403"/>
                    <a:gd name="connsiteX245" fmla="*/ 131261 w 1374772"/>
                    <a:gd name="connsiteY245" fmla="*/ 15404 h 15403"/>
                    <a:gd name="connsiteX246" fmla="*/ 100343 w 1374772"/>
                    <a:gd name="connsiteY246" fmla="*/ 15404 h 15403"/>
                    <a:gd name="connsiteX247" fmla="*/ 108045 w 1374772"/>
                    <a:gd name="connsiteY247" fmla="*/ 7702 h 15403"/>
                    <a:gd name="connsiteX248" fmla="*/ 100343 w 1374772"/>
                    <a:gd name="connsiteY248" fmla="*/ 0 h 15403"/>
                    <a:gd name="connsiteX249" fmla="*/ 92642 w 1374772"/>
                    <a:gd name="connsiteY249" fmla="*/ 7702 h 15403"/>
                    <a:gd name="connsiteX250" fmla="*/ 100343 w 1374772"/>
                    <a:gd name="connsiteY250" fmla="*/ 15404 h 15403"/>
                    <a:gd name="connsiteX251" fmla="*/ 100343 w 1374772"/>
                    <a:gd name="connsiteY251" fmla="*/ 15404 h 15403"/>
                    <a:gd name="connsiteX252" fmla="*/ 69426 w 1374772"/>
                    <a:gd name="connsiteY252" fmla="*/ 15404 h 15403"/>
                    <a:gd name="connsiteX253" fmla="*/ 77128 w 1374772"/>
                    <a:gd name="connsiteY253" fmla="*/ 7702 h 15403"/>
                    <a:gd name="connsiteX254" fmla="*/ 69426 w 1374772"/>
                    <a:gd name="connsiteY254" fmla="*/ 0 h 15403"/>
                    <a:gd name="connsiteX255" fmla="*/ 61725 w 1374772"/>
                    <a:gd name="connsiteY255" fmla="*/ 7702 h 15403"/>
                    <a:gd name="connsiteX256" fmla="*/ 69426 w 1374772"/>
                    <a:gd name="connsiteY256" fmla="*/ 15404 h 15403"/>
                    <a:gd name="connsiteX257" fmla="*/ 69426 w 1374772"/>
                    <a:gd name="connsiteY257" fmla="*/ 15404 h 15403"/>
                    <a:gd name="connsiteX258" fmla="*/ 38619 w 1374772"/>
                    <a:gd name="connsiteY258" fmla="*/ 15404 h 15403"/>
                    <a:gd name="connsiteX259" fmla="*/ 46321 w 1374772"/>
                    <a:gd name="connsiteY259" fmla="*/ 7702 h 15403"/>
                    <a:gd name="connsiteX260" fmla="*/ 38619 w 1374772"/>
                    <a:gd name="connsiteY260" fmla="*/ 0 h 15403"/>
                    <a:gd name="connsiteX261" fmla="*/ 30917 w 1374772"/>
                    <a:gd name="connsiteY261" fmla="*/ 7702 h 15403"/>
                    <a:gd name="connsiteX262" fmla="*/ 38619 w 1374772"/>
                    <a:gd name="connsiteY262" fmla="*/ 15404 h 15403"/>
                    <a:gd name="connsiteX263" fmla="*/ 38619 w 1374772"/>
                    <a:gd name="connsiteY263" fmla="*/ 15404 h 15403"/>
                    <a:gd name="connsiteX264" fmla="*/ 7702 w 1374772"/>
                    <a:gd name="connsiteY264" fmla="*/ 15404 h 15403"/>
                    <a:gd name="connsiteX265" fmla="*/ 15404 w 1374772"/>
                    <a:gd name="connsiteY265" fmla="*/ 7702 h 15403"/>
                    <a:gd name="connsiteX266" fmla="*/ 7702 w 1374772"/>
                    <a:gd name="connsiteY266" fmla="*/ 0 h 15403"/>
                    <a:gd name="connsiteX267" fmla="*/ 0 w 1374772"/>
                    <a:gd name="connsiteY267" fmla="*/ 7702 h 15403"/>
                    <a:gd name="connsiteX268" fmla="*/ 7702 w 1374772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2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9" y="3521"/>
                        <a:pt x="1359369" y="7702"/>
                      </a:cubicBezTo>
                      <a:cubicBezTo>
                        <a:pt x="1359369" y="11883"/>
                        <a:pt x="136277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451" y="11883"/>
                        <a:pt x="133186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236" y="15404"/>
                      </a:moveTo>
                      <a:cubicBezTo>
                        <a:pt x="1309527" y="15404"/>
                        <a:pt x="1312938" y="11883"/>
                        <a:pt x="1312938" y="7702"/>
                      </a:cubicBezTo>
                      <a:cubicBezTo>
                        <a:pt x="1312938" y="3411"/>
                        <a:pt x="1309527" y="0"/>
                        <a:pt x="1305236" y="0"/>
                      </a:cubicBezTo>
                      <a:cubicBezTo>
                        <a:pt x="1300945" y="0"/>
                        <a:pt x="1297534" y="3521"/>
                        <a:pt x="1297534" y="7702"/>
                      </a:cubicBezTo>
                      <a:cubicBezTo>
                        <a:pt x="1297534" y="11883"/>
                        <a:pt x="1300945" y="15404"/>
                        <a:pt x="1305236" y="15404"/>
                      </a:cubicBezTo>
                      <a:lnTo>
                        <a:pt x="1305236" y="15404"/>
                      </a:lnTo>
                      <a:close/>
                      <a:moveTo>
                        <a:pt x="1274319" y="15404"/>
                      </a:moveTo>
                      <a:cubicBezTo>
                        <a:pt x="1278609" y="15404"/>
                        <a:pt x="1282020" y="11883"/>
                        <a:pt x="1282020" y="7702"/>
                      </a:cubicBezTo>
                      <a:cubicBezTo>
                        <a:pt x="1282020" y="3411"/>
                        <a:pt x="1278609" y="0"/>
                        <a:pt x="1274319" y="0"/>
                      </a:cubicBezTo>
                      <a:cubicBezTo>
                        <a:pt x="1270027" y="0"/>
                        <a:pt x="1266617" y="3521"/>
                        <a:pt x="1266617" y="7702"/>
                      </a:cubicBezTo>
                      <a:cubicBezTo>
                        <a:pt x="1266617" y="11883"/>
                        <a:pt x="1270138" y="15404"/>
                        <a:pt x="1274319" y="15404"/>
                      </a:cubicBezTo>
                      <a:lnTo>
                        <a:pt x="1274319" y="15404"/>
                      </a:lnTo>
                      <a:close/>
                      <a:moveTo>
                        <a:pt x="1243401" y="15404"/>
                      </a:moveTo>
                      <a:cubicBezTo>
                        <a:pt x="1247692" y="15404"/>
                        <a:pt x="1251103" y="11883"/>
                        <a:pt x="1251103" y="7702"/>
                      </a:cubicBezTo>
                      <a:cubicBezTo>
                        <a:pt x="1251103" y="3411"/>
                        <a:pt x="1247692" y="0"/>
                        <a:pt x="1243401" y="0"/>
                      </a:cubicBezTo>
                      <a:cubicBezTo>
                        <a:pt x="1239110" y="0"/>
                        <a:pt x="1235699" y="3521"/>
                        <a:pt x="1235699" y="7702"/>
                      </a:cubicBezTo>
                      <a:cubicBezTo>
                        <a:pt x="1235810" y="11883"/>
                        <a:pt x="1239220" y="15404"/>
                        <a:pt x="1243401" y="15404"/>
                      </a:cubicBezTo>
                      <a:lnTo>
                        <a:pt x="124340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30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9" y="11883"/>
                        <a:pt x="1189379" y="7702"/>
                      </a:cubicBezTo>
                      <a:cubicBezTo>
                        <a:pt x="1189379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3975" y="11883"/>
                        <a:pt x="117738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759" y="15404"/>
                      </a:moveTo>
                      <a:cubicBezTo>
                        <a:pt x="1155051" y="15404"/>
                        <a:pt x="1158461" y="11883"/>
                        <a:pt x="1158461" y="7702"/>
                      </a:cubicBezTo>
                      <a:cubicBezTo>
                        <a:pt x="1158461" y="3411"/>
                        <a:pt x="1155051" y="0"/>
                        <a:pt x="1150759" y="0"/>
                      </a:cubicBezTo>
                      <a:cubicBezTo>
                        <a:pt x="1146469" y="0"/>
                        <a:pt x="1143058" y="3521"/>
                        <a:pt x="1143058" y="7702"/>
                      </a:cubicBezTo>
                      <a:cubicBezTo>
                        <a:pt x="1143058" y="11883"/>
                        <a:pt x="1146469" y="15404"/>
                        <a:pt x="1150759" y="15404"/>
                      </a:cubicBezTo>
                      <a:lnTo>
                        <a:pt x="1150759" y="15404"/>
                      </a:lnTo>
                      <a:close/>
                      <a:moveTo>
                        <a:pt x="1119842" y="15404"/>
                      </a:moveTo>
                      <a:cubicBezTo>
                        <a:pt x="1124133" y="15404"/>
                        <a:pt x="1127544" y="11883"/>
                        <a:pt x="1127544" y="7702"/>
                      </a:cubicBezTo>
                      <a:cubicBezTo>
                        <a:pt x="1127544" y="3411"/>
                        <a:pt x="1124133" y="0"/>
                        <a:pt x="1119842" y="0"/>
                      </a:cubicBezTo>
                      <a:cubicBezTo>
                        <a:pt x="1115551" y="0"/>
                        <a:pt x="1112141" y="3521"/>
                        <a:pt x="1112141" y="7702"/>
                      </a:cubicBezTo>
                      <a:cubicBezTo>
                        <a:pt x="1112141" y="11883"/>
                        <a:pt x="1115661" y="15404"/>
                        <a:pt x="1119842" y="15404"/>
                      </a:cubicBezTo>
                      <a:lnTo>
                        <a:pt x="1119842" y="15404"/>
                      </a:lnTo>
                      <a:close/>
                      <a:moveTo>
                        <a:pt x="1088925" y="15404"/>
                      </a:moveTo>
                      <a:cubicBezTo>
                        <a:pt x="1093216" y="15404"/>
                        <a:pt x="1096627" y="11883"/>
                        <a:pt x="1096627" y="7702"/>
                      </a:cubicBezTo>
                      <a:cubicBezTo>
                        <a:pt x="1096627" y="3411"/>
                        <a:pt x="1093216" y="0"/>
                        <a:pt x="1088925" y="0"/>
                      </a:cubicBezTo>
                      <a:cubicBezTo>
                        <a:pt x="1084634" y="0"/>
                        <a:pt x="1081223" y="3521"/>
                        <a:pt x="1081223" y="7702"/>
                      </a:cubicBezTo>
                      <a:cubicBezTo>
                        <a:pt x="1081333" y="11883"/>
                        <a:pt x="1084744" y="15404"/>
                        <a:pt x="1088925" y="15404"/>
                      </a:cubicBezTo>
                      <a:lnTo>
                        <a:pt x="108892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7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82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1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1" y="0"/>
                      </a:cubicBezTo>
                      <a:cubicBezTo>
                        <a:pt x="1022910" y="0"/>
                        <a:pt x="1019499" y="3521"/>
                        <a:pt x="1019499" y="7702"/>
                      </a:cubicBezTo>
                      <a:cubicBezTo>
                        <a:pt x="1019499" y="11883"/>
                        <a:pt x="1022910" y="15404"/>
                        <a:pt x="1027201" y="15404"/>
                      </a:cubicBezTo>
                      <a:lnTo>
                        <a:pt x="1027201" y="15404"/>
                      </a:lnTo>
                      <a:close/>
                      <a:moveTo>
                        <a:pt x="996284" y="15404"/>
                      </a:moveTo>
                      <a:cubicBezTo>
                        <a:pt x="1000574" y="15404"/>
                        <a:pt x="1003985" y="11883"/>
                        <a:pt x="1003985" y="7702"/>
                      </a:cubicBezTo>
                      <a:cubicBezTo>
                        <a:pt x="1003985" y="3411"/>
                        <a:pt x="1000574" y="0"/>
                        <a:pt x="996284" y="0"/>
                      </a:cubicBezTo>
                      <a:cubicBezTo>
                        <a:pt x="991992" y="0"/>
                        <a:pt x="988582" y="3521"/>
                        <a:pt x="988582" y="7702"/>
                      </a:cubicBezTo>
                      <a:cubicBezTo>
                        <a:pt x="988582" y="11883"/>
                        <a:pt x="992102" y="15404"/>
                        <a:pt x="996284" y="15404"/>
                      </a:cubicBezTo>
                      <a:lnTo>
                        <a:pt x="996284" y="15404"/>
                      </a:lnTo>
                      <a:close/>
                      <a:moveTo>
                        <a:pt x="965366" y="15404"/>
                      </a:moveTo>
                      <a:cubicBezTo>
                        <a:pt x="969657" y="15404"/>
                        <a:pt x="973068" y="11883"/>
                        <a:pt x="973068" y="7702"/>
                      </a:cubicBezTo>
                      <a:cubicBezTo>
                        <a:pt x="973068" y="3411"/>
                        <a:pt x="969657" y="0"/>
                        <a:pt x="965366" y="0"/>
                      </a:cubicBezTo>
                      <a:cubicBezTo>
                        <a:pt x="961075" y="0"/>
                        <a:pt x="957664" y="3521"/>
                        <a:pt x="957664" y="7702"/>
                      </a:cubicBezTo>
                      <a:cubicBezTo>
                        <a:pt x="957664" y="11883"/>
                        <a:pt x="961185" y="15404"/>
                        <a:pt x="965366" y="15404"/>
                      </a:cubicBezTo>
                      <a:lnTo>
                        <a:pt x="965366" y="15404"/>
                      </a:lnTo>
                      <a:close/>
                      <a:moveTo>
                        <a:pt x="934449" y="15404"/>
                      </a:moveTo>
                      <a:cubicBezTo>
                        <a:pt x="938740" y="15404"/>
                        <a:pt x="942151" y="11883"/>
                        <a:pt x="942151" y="7702"/>
                      </a:cubicBezTo>
                      <a:cubicBezTo>
                        <a:pt x="942151" y="3411"/>
                        <a:pt x="938740" y="0"/>
                        <a:pt x="934449" y="0"/>
                      </a:cubicBezTo>
                      <a:cubicBezTo>
                        <a:pt x="930158" y="0"/>
                        <a:pt x="926747" y="3521"/>
                        <a:pt x="926747" y="7702"/>
                      </a:cubicBezTo>
                      <a:cubicBezTo>
                        <a:pt x="926857" y="11883"/>
                        <a:pt x="930268" y="15404"/>
                        <a:pt x="934449" y="15404"/>
                      </a:cubicBezTo>
                      <a:lnTo>
                        <a:pt x="93444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4" y="11883"/>
                        <a:pt x="911344" y="7702"/>
                      </a:cubicBezTo>
                      <a:cubicBezTo>
                        <a:pt x="911344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5940" y="11883"/>
                        <a:pt x="89935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724" y="15404"/>
                      </a:moveTo>
                      <a:cubicBezTo>
                        <a:pt x="877015" y="15404"/>
                        <a:pt x="880426" y="11883"/>
                        <a:pt x="880426" y="7702"/>
                      </a:cubicBezTo>
                      <a:cubicBezTo>
                        <a:pt x="880426" y="3411"/>
                        <a:pt x="877015" y="0"/>
                        <a:pt x="872724" y="0"/>
                      </a:cubicBezTo>
                      <a:cubicBezTo>
                        <a:pt x="868433" y="0"/>
                        <a:pt x="865023" y="3521"/>
                        <a:pt x="865023" y="7702"/>
                      </a:cubicBezTo>
                      <a:cubicBezTo>
                        <a:pt x="865023" y="11883"/>
                        <a:pt x="868433" y="15404"/>
                        <a:pt x="872724" y="15404"/>
                      </a:cubicBezTo>
                      <a:lnTo>
                        <a:pt x="872724" y="15404"/>
                      </a:lnTo>
                      <a:close/>
                      <a:moveTo>
                        <a:pt x="841807" y="15404"/>
                      </a:moveTo>
                      <a:cubicBezTo>
                        <a:pt x="846098" y="15404"/>
                        <a:pt x="849509" y="11883"/>
                        <a:pt x="849509" y="7702"/>
                      </a:cubicBezTo>
                      <a:cubicBezTo>
                        <a:pt x="849509" y="3411"/>
                        <a:pt x="846098" y="0"/>
                        <a:pt x="841807" y="0"/>
                      </a:cubicBezTo>
                      <a:cubicBezTo>
                        <a:pt x="837516" y="0"/>
                        <a:pt x="834105" y="3521"/>
                        <a:pt x="834105" y="7702"/>
                      </a:cubicBezTo>
                      <a:cubicBezTo>
                        <a:pt x="834105" y="11883"/>
                        <a:pt x="837626" y="15404"/>
                        <a:pt x="841807" y="15404"/>
                      </a:cubicBezTo>
                      <a:lnTo>
                        <a:pt x="841807" y="15404"/>
                      </a:lnTo>
                      <a:close/>
                      <a:moveTo>
                        <a:pt x="810890" y="15404"/>
                      </a:moveTo>
                      <a:cubicBezTo>
                        <a:pt x="815181" y="15404"/>
                        <a:pt x="818592" y="11883"/>
                        <a:pt x="818592" y="7702"/>
                      </a:cubicBezTo>
                      <a:cubicBezTo>
                        <a:pt x="818592" y="3411"/>
                        <a:pt x="815181" y="0"/>
                        <a:pt x="810890" y="0"/>
                      </a:cubicBezTo>
                      <a:cubicBezTo>
                        <a:pt x="806599" y="0"/>
                        <a:pt x="803188" y="3521"/>
                        <a:pt x="803188" y="7702"/>
                      </a:cubicBezTo>
                      <a:cubicBezTo>
                        <a:pt x="803298" y="11883"/>
                        <a:pt x="806709" y="15404"/>
                        <a:pt x="810890" y="15404"/>
                      </a:cubicBezTo>
                      <a:lnTo>
                        <a:pt x="810890" y="15404"/>
                      </a:lnTo>
                      <a:close/>
                      <a:moveTo>
                        <a:pt x="780083" y="15404"/>
                      </a:moveTo>
                      <a:cubicBezTo>
                        <a:pt x="784374" y="15404"/>
                        <a:pt x="787785" y="11883"/>
                        <a:pt x="787785" y="7702"/>
                      </a:cubicBezTo>
                      <a:cubicBezTo>
                        <a:pt x="787785" y="3411"/>
                        <a:pt x="784374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79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7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7" y="0"/>
                        <a:pt x="749165" y="0"/>
                      </a:cubicBezTo>
                      <a:cubicBezTo>
                        <a:pt x="744875" y="0"/>
                        <a:pt x="741464" y="3521"/>
                        <a:pt x="741464" y="7702"/>
                      </a:cubicBezTo>
                      <a:cubicBezTo>
                        <a:pt x="741464" y="11883"/>
                        <a:pt x="744875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248" y="15404"/>
                      </a:moveTo>
                      <a:cubicBezTo>
                        <a:pt x="722539" y="15404"/>
                        <a:pt x="725950" y="11883"/>
                        <a:pt x="725950" y="7702"/>
                      </a:cubicBezTo>
                      <a:cubicBezTo>
                        <a:pt x="725950" y="3411"/>
                        <a:pt x="722539" y="0"/>
                        <a:pt x="718248" y="0"/>
                      </a:cubicBezTo>
                      <a:cubicBezTo>
                        <a:pt x="713957" y="0"/>
                        <a:pt x="710547" y="3521"/>
                        <a:pt x="710547" y="7702"/>
                      </a:cubicBezTo>
                      <a:cubicBezTo>
                        <a:pt x="710547" y="11883"/>
                        <a:pt x="713957" y="15404"/>
                        <a:pt x="718248" y="15404"/>
                      </a:cubicBezTo>
                      <a:lnTo>
                        <a:pt x="718248" y="15404"/>
                      </a:lnTo>
                      <a:close/>
                      <a:moveTo>
                        <a:pt x="687331" y="15404"/>
                      </a:moveTo>
                      <a:cubicBezTo>
                        <a:pt x="691622" y="15404"/>
                        <a:pt x="695033" y="11883"/>
                        <a:pt x="695033" y="7702"/>
                      </a:cubicBezTo>
                      <a:cubicBezTo>
                        <a:pt x="695033" y="3411"/>
                        <a:pt x="691622" y="0"/>
                        <a:pt x="687331" y="0"/>
                      </a:cubicBezTo>
                      <a:cubicBezTo>
                        <a:pt x="683040" y="0"/>
                        <a:pt x="679629" y="3521"/>
                        <a:pt x="679629" y="7702"/>
                      </a:cubicBezTo>
                      <a:cubicBezTo>
                        <a:pt x="679629" y="11883"/>
                        <a:pt x="683150" y="15404"/>
                        <a:pt x="687331" y="15404"/>
                      </a:cubicBezTo>
                      <a:lnTo>
                        <a:pt x="687331" y="15404"/>
                      </a:lnTo>
                      <a:close/>
                      <a:moveTo>
                        <a:pt x="656414" y="15404"/>
                      </a:moveTo>
                      <a:cubicBezTo>
                        <a:pt x="660705" y="15404"/>
                        <a:pt x="664116" y="11883"/>
                        <a:pt x="664116" y="7702"/>
                      </a:cubicBezTo>
                      <a:cubicBezTo>
                        <a:pt x="664116" y="3411"/>
                        <a:pt x="660705" y="0"/>
                        <a:pt x="656414" y="0"/>
                      </a:cubicBezTo>
                      <a:cubicBezTo>
                        <a:pt x="652123" y="0"/>
                        <a:pt x="648712" y="3521"/>
                        <a:pt x="648712" y="7702"/>
                      </a:cubicBezTo>
                      <a:cubicBezTo>
                        <a:pt x="648822" y="11883"/>
                        <a:pt x="652233" y="15404"/>
                        <a:pt x="656414" y="15404"/>
                      </a:cubicBezTo>
                      <a:lnTo>
                        <a:pt x="656414" y="15404"/>
                      </a:lnTo>
                      <a:close/>
                      <a:moveTo>
                        <a:pt x="625607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7" y="0"/>
                      </a:cubicBezTo>
                      <a:cubicBezTo>
                        <a:pt x="621316" y="0"/>
                        <a:pt x="617905" y="3521"/>
                        <a:pt x="617905" y="7702"/>
                      </a:cubicBezTo>
                      <a:cubicBezTo>
                        <a:pt x="617905" y="11883"/>
                        <a:pt x="621316" y="15404"/>
                        <a:pt x="625607" y="15404"/>
                      </a:cubicBezTo>
                      <a:lnTo>
                        <a:pt x="625607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8" y="3521"/>
                        <a:pt x="586988" y="7702"/>
                      </a:cubicBezTo>
                      <a:cubicBezTo>
                        <a:pt x="586988" y="11883"/>
                        <a:pt x="59039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772" y="15404"/>
                      </a:moveTo>
                      <a:cubicBezTo>
                        <a:pt x="568063" y="15404"/>
                        <a:pt x="571474" y="11883"/>
                        <a:pt x="571474" y="7702"/>
                      </a:cubicBezTo>
                      <a:cubicBezTo>
                        <a:pt x="571474" y="3411"/>
                        <a:pt x="568063" y="0"/>
                        <a:pt x="563772" y="0"/>
                      </a:cubicBezTo>
                      <a:cubicBezTo>
                        <a:pt x="559481" y="0"/>
                        <a:pt x="556070" y="3521"/>
                        <a:pt x="556070" y="7702"/>
                      </a:cubicBezTo>
                      <a:cubicBezTo>
                        <a:pt x="556070" y="11883"/>
                        <a:pt x="559481" y="15404"/>
                        <a:pt x="563772" y="15404"/>
                      </a:cubicBezTo>
                      <a:lnTo>
                        <a:pt x="563772" y="15404"/>
                      </a:lnTo>
                      <a:close/>
                      <a:moveTo>
                        <a:pt x="532855" y="15404"/>
                      </a:moveTo>
                      <a:cubicBezTo>
                        <a:pt x="537146" y="15404"/>
                        <a:pt x="540557" y="11883"/>
                        <a:pt x="540557" y="7702"/>
                      </a:cubicBezTo>
                      <a:cubicBezTo>
                        <a:pt x="540557" y="3411"/>
                        <a:pt x="537146" y="0"/>
                        <a:pt x="532855" y="0"/>
                      </a:cubicBezTo>
                      <a:cubicBezTo>
                        <a:pt x="528564" y="0"/>
                        <a:pt x="525153" y="3521"/>
                        <a:pt x="525153" y="7702"/>
                      </a:cubicBezTo>
                      <a:cubicBezTo>
                        <a:pt x="525153" y="11883"/>
                        <a:pt x="528674" y="15404"/>
                        <a:pt x="532855" y="15404"/>
                      </a:cubicBezTo>
                      <a:lnTo>
                        <a:pt x="532855" y="15404"/>
                      </a:lnTo>
                      <a:close/>
                      <a:moveTo>
                        <a:pt x="501937" y="15404"/>
                      </a:moveTo>
                      <a:cubicBezTo>
                        <a:pt x="506229" y="15404"/>
                        <a:pt x="509639" y="11883"/>
                        <a:pt x="509639" y="7702"/>
                      </a:cubicBezTo>
                      <a:cubicBezTo>
                        <a:pt x="509639" y="3411"/>
                        <a:pt x="506229" y="0"/>
                        <a:pt x="501937" y="0"/>
                      </a:cubicBezTo>
                      <a:cubicBezTo>
                        <a:pt x="497647" y="0"/>
                        <a:pt x="494236" y="3521"/>
                        <a:pt x="494236" y="7702"/>
                      </a:cubicBezTo>
                      <a:cubicBezTo>
                        <a:pt x="494346" y="11883"/>
                        <a:pt x="497757" y="15404"/>
                        <a:pt x="501937" y="15404"/>
                      </a:cubicBezTo>
                      <a:lnTo>
                        <a:pt x="501937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83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511" y="11883"/>
                        <a:pt x="43592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296" y="15404"/>
                      </a:moveTo>
                      <a:cubicBezTo>
                        <a:pt x="413587" y="15404"/>
                        <a:pt x="416998" y="11883"/>
                        <a:pt x="416998" y="7702"/>
                      </a:cubicBezTo>
                      <a:cubicBezTo>
                        <a:pt x="416998" y="3411"/>
                        <a:pt x="413587" y="0"/>
                        <a:pt x="409296" y="0"/>
                      </a:cubicBezTo>
                      <a:cubicBezTo>
                        <a:pt x="405005" y="0"/>
                        <a:pt x="401594" y="3521"/>
                        <a:pt x="401594" y="7702"/>
                      </a:cubicBezTo>
                      <a:cubicBezTo>
                        <a:pt x="401594" y="11883"/>
                        <a:pt x="405005" y="15404"/>
                        <a:pt x="409296" y="15404"/>
                      </a:cubicBezTo>
                      <a:lnTo>
                        <a:pt x="409296" y="15404"/>
                      </a:lnTo>
                      <a:close/>
                      <a:moveTo>
                        <a:pt x="378379" y="15404"/>
                      </a:moveTo>
                      <a:cubicBezTo>
                        <a:pt x="382670" y="15404"/>
                        <a:pt x="386080" y="11883"/>
                        <a:pt x="386080" y="7702"/>
                      </a:cubicBezTo>
                      <a:cubicBezTo>
                        <a:pt x="386080" y="3411"/>
                        <a:pt x="382670" y="0"/>
                        <a:pt x="378379" y="0"/>
                      </a:cubicBezTo>
                      <a:cubicBezTo>
                        <a:pt x="374088" y="0"/>
                        <a:pt x="370677" y="3521"/>
                        <a:pt x="370677" y="7702"/>
                      </a:cubicBezTo>
                      <a:cubicBezTo>
                        <a:pt x="370677" y="11883"/>
                        <a:pt x="374198" y="15404"/>
                        <a:pt x="378379" y="15404"/>
                      </a:cubicBezTo>
                      <a:lnTo>
                        <a:pt x="378379" y="15404"/>
                      </a:lnTo>
                      <a:close/>
                      <a:moveTo>
                        <a:pt x="347462" y="15404"/>
                      </a:moveTo>
                      <a:cubicBezTo>
                        <a:pt x="351752" y="15404"/>
                        <a:pt x="355163" y="11883"/>
                        <a:pt x="355163" y="7702"/>
                      </a:cubicBezTo>
                      <a:cubicBezTo>
                        <a:pt x="355163" y="3411"/>
                        <a:pt x="351752" y="0"/>
                        <a:pt x="347462" y="0"/>
                      </a:cubicBezTo>
                      <a:cubicBezTo>
                        <a:pt x="343170" y="0"/>
                        <a:pt x="339760" y="3521"/>
                        <a:pt x="339760" y="7702"/>
                      </a:cubicBezTo>
                      <a:cubicBezTo>
                        <a:pt x="339870" y="11883"/>
                        <a:pt x="343281" y="15404"/>
                        <a:pt x="347462" y="15404"/>
                      </a:cubicBezTo>
                      <a:lnTo>
                        <a:pt x="347462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3" y="3521"/>
                        <a:pt x="308953" y="7702"/>
                      </a:cubicBezTo>
                      <a:cubicBezTo>
                        <a:pt x="308953" y="11883"/>
                        <a:pt x="31236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6" y="0"/>
                        <a:pt x="278035" y="3521"/>
                        <a:pt x="278035" y="7702"/>
                      </a:cubicBezTo>
                      <a:cubicBezTo>
                        <a:pt x="278035" y="11883"/>
                        <a:pt x="28144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820" y="15404"/>
                      </a:moveTo>
                      <a:cubicBezTo>
                        <a:pt x="259111" y="15404"/>
                        <a:pt x="262522" y="11883"/>
                        <a:pt x="262522" y="7702"/>
                      </a:cubicBezTo>
                      <a:cubicBezTo>
                        <a:pt x="262522" y="3411"/>
                        <a:pt x="259111" y="0"/>
                        <a:pt x="254820" y="0"/>
                      </a:cubicBezTo>
                      <a:cubicBezTo>
                        <a:pt x="250529" y="0"/>
                        <a:pt x="247118" y="3521"/>
                        <a:pt x="247118" y="7702"/>
                      </a:cubicBezTo>
                      <a:cubicBezTo>
                        <a:pt x="247118" y="11883"/>
                        <a:pt x="250639" y="15404"/>
                        <a:pt x="254820" y="15404"/>
                      </a:cubicBezTo>
                      <a:lnTo>
                        <a:pt x="254820" y="15404"/>
                      </a:lnTo>
                      <a:close/>
                      <a:moveTo>
                        <a:pt x="223903" y="15404"/>
                      </a:moveTo>
                      <a:cubicBezTo>
                        <a:pt x="228194" y="15404"/>
                        <a:pt x="231604" y="11883"/>
                        <a:pt x="231604" y="7702"/>
                      </a:cubicBezTo>
                      <a:cubicBezTo>
                        <a:pt x="231604" y="3411"/>
                        <a:pt x="228194" y="0"/>
                        <a:pt x="223903" y="0"/>
                      </a:cubicBezTo>
                      <a:cubicBezTo>
                        <a:pt x="219611" y="0"/>
                        <a:pt x="216201" y="3521"/>
                        <a:pt x="216201" y="7702"/>
                      </a:cubicBezTo>
                      <a:cubicBezTo>
                        <a:pt x="216201" y="11883"/>
                        <a:pt x="219721" y="15404"/>
                        <a:pt x="223903" y="15404"/>
                      </a:cubicBezTo>
                      <a:lnTo>
                        <a:pt x="223903" y="15404"/>
                      </a:lnTo>
                      <a:close/>
                      <a:moveTo>
                        <a:pt x="192985" y="15404"/>
                      </a:moveTo>
                      <a:cubicBezTo>
                        <a:pt x="197276" y="15404"/>
                        <a:pt x="200687" y="11883"/>
                        <a:pt x="200687" y="7702"/>
                      </a:cubicBezTo>
                      <a:cubicBezTo>
                        <a:pt x="200687" y="3411"/>
                        <a:pt x="197276" y="0"/>
                        <a:pt x="192985" y="0"/>
                      </a:cubicBezTo>
                      <a:cubicBezTo>
                        <a:pt x="188694" y="0"/>
                        <a:pt x="185283" y="3521"/>
                        <a:pt x="185283" y="7702"/>
                      </a:cubicBezTo>
                      <a:cubicBezTo>
                        <a:pt x="185393" y="11883"/>
                        <a:pt x="188804" y="15404"/>
                        <a:pt x="192985" y="15404"/>
                      </a:cubicBezTo>
                      <a:lnTo>
                        <a:pt x="19298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476" y="11883"/>
                        <a:pt x="15788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261" y="15404"/>
                      </a:moveTo>
                      <a:cubicBezTo>
                        <a:pt x="135552" y="15404"/>
                        <a:pt x="138963" y="11883"/>
                        <a:pt x="138963" y="7702"/>
                      </a:cubicBezTo>
                      <a:cubicBezTo>
                        <a:pt x="138963" y="3411"/>
                        <a:pt x="135552" y="0"/>
                        <a:pt x="131261" y="0"/>
                      </a:cubicBezTo>
                      <a:cubicBezTo>
                        <a:pt x="126970" y="0"/>
                        <a:pt x="123559" y="3521"/>
                        <a:pt x="123559" y="7702"/>
                      </a:cubicBezTo>
                      <a:cubicBezTo>
                        <a:pt x="123559" y="11883"/>
                        <a:pt x="126970" y="15404"/>
                        <a:pt x="131261" y="15404"/>
                      </a:cubicBezTo>
                      <a:lnTo>
                        <a:pt x="131261" y="15404"/>
                      </a:lnTo>
                      <a:close/>
                      <a:moveTo>
                        <a:pt x="100343" y="15404"/>
                      </a:moveTo>
                      <a:cubicBezTo>
                        <a:pt x="104635" y="15404"/>
                        <a:pt x="108045" y="11883"/>
                        <a:pt x="108045" y="7702"/>
                      </a:cubicBezTo>
                      <a:cubicBezTo>
                        <a:pt x="108045" y="3411"/>
                        <a:pt x="104635" y="0"/>
                        <a:pt x="100343" y="0"/>
                      </a:cubicBezTo>
                      <a:cubicBezTo>
                        <a:pt x="96053" y="0"/>
                        <a:pt x="92642" y="3521"/>
                        <a:pt x="92642" y="7702"/>
                      </a:cubicBezTo>
                      <a:cubicBezTo>
                        <a:pt x="92642" y="11883"/>
                        <a:pt x="96163" y="15404"/>
                        <a:pt x="100343" y="15404"/>
                      </a:cubicBezTo>
                      <a:lnTo>
                        <a:pt x="100343" y="15404"/>
                      </a:lnTo>
                      <a:close/>
                      <a:moveTo>
                        <a:pt x="69426" y="15404"/>
                      </a:moveTo>
                      <a:cubicBezTo>
                        <a:pt x="73717" y="15404"/>
                        <a:pt x="77128" y="11883"/>
                        <a:pt x="77128" y="7702"/>
                      </a:cubicBezTo>
                      <a:cubicBezTo>
                        <a:pt x="77128" y="3411"/>
                        <a:pt x="73717" y="0"/>
                        <a:pt x="69426" y="0"/>
                      </a:cubicBezTo>
                      <a:cubicBezTo>
                        <a:pt x="65135" y="0"/>
                        <a:pt x="61725" y="3521"/>
                        <a:pt x="61725" y="7702"/>
                      </a:cubicBezTo>
                      <a:cubicBezTo>
                        <a:pt x="61834" y="11883"/>
                        <a:pt x="65245" y="15404"/>
                        <a:pt x="69426" y="15404"/>
                      </a:cubicBezTo>
                      <a:lnTo>
                        <a:pt x="6942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32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0" y="11883"/>
                        <a:pt x="341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2" name="Graphic 3">
                <a:extLst>
                  <a:ext uri="{FF2B5EF4-FFF2-40B4-BE49-F238E27FC236}">
                    <a16:creationId xmlns:a16="http://schemas.microsoft.com/office/drawing/2014/main" id="{D2CA2227-EC7B-2B59-A9E9-6EF486C07D65}"/>
                  </a:ext>
                </a:extLst>
              </p:cNvPr>
              <p:cNvGrpSpPr/>
              <p:nvPr/>
            </p:nvGrpSpPr>
            <p:grpSpPr>
              <a:xfrm>
                <a:off x="6804345" y="6354364"/>
                <a:ext cx="2763406" cy="15403"/>
                <a:chOff x="6804345" y="6354364"/>
                <a:chExt cx="2763406" cy="15403"/>
              </a:xfrm>
              <a:solidFill>
                <a:srgbClr val="F0C421"/>
              </a:solidFill>
            </p:grpSpPr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6C78D4BE-AFB3-D533-8E1C-9C369F580F48}"/>
                    </a:ext>
                  </a:extLst>
                </p:cNvPr>
                <p:cNvSpPr/>
                <p:nvPr/>
              </p:nvSpPr>
              <p:spPr>
                <a:xfrm>
                  <a:off x="6804345" y="6354364"/>
                  <a:ext cx="1374772" cy="15403"/>
                </a:xfrm>
                <a:custGeom>
                  <a:avLst/>
                  <a:gdLst>
                    <a:gd name="connsiteX0" fmla="*/ 1367070 w 1374772"/>
                    <a:gd name="connsiteY0" fmla="*/ 15404 h 15403"/>
                    <a:gd name="connsiteX1" fmla="*/ 1374772 w 1374772"/>
                    <a:gd name="connsiteY1" fmla="*/ 7702 h 15403"/>
                    <a:gd name="connsiteX2" fmla="*/ 1367070 w 1374772"/>
                    <a:gd name="connsiteY2" fmla="*/ 0 h 15403"/>
                    <a:gd name="connsiteX3" fmla="*/ 1359368 w 1374772"/>
                    <a:gd name="connsiteY3" fmla="*/ 7702 h 15403"/>
                    <a:gd name="connsiteX4" fmla="*/ 1367070 w 1374772"/>
                    <a:gd name="connsiteY4" fmla="*/ 15404 h 15403"/>
                    <a:gd name="connsiteX5" fmla="*/ 1367070 w 1374772"/>
                    <a:gd name="connsiteY5" fmla="*/ 15404 h 15403"/>
                    <a:gd name="connsiteX6" fmla="*/ 1336153 w 1374772"/>
                    <a:gd name="connsiteY6" fmla="*/ 15404 h 15403"/>
                    <a:gd name="connsiteX7" fmla="*/ 1343855 w 1374772"/>
                    <a:gd name="connsiteY7" fmla="*/ 7702 h 15403"/>
                    <a:gd name="connsiteX8" fmla="*/ 1336153 w 1374772"/>
                    <a:gd name="connsiteY8" fmla="*/ 0 h 15403"/>
                    <a:gd name="connsiteX9" fmla="*/ 1328451 w 1374772"/>
                    <a:gd name="connsiteY9" fmla="*/ 7702 h 15403"/>
                    <a:gd name="connsiteX10" fmla="*/ 1336153 w 1374772"/>
                    <a:gd name="connsiteY10" fmla="*/ 15404 h 15403"/>
                    <a:gd name="connsiteX11" fmla="*/ 1336153 w 1374772"/>
                    <a:gd name="connsiteY11" fmla="*/ 15404 h 15403"/>
                    <a:gd name="connsiteX12" fmla="*/ 1305346 w 1374772"/>
                    <a:gd name="connsiteY12" fmla="*/ 15404 h 15403"/>
                    <a:gd name="connsiteX13" fmla="*/ 1313047 w 1374772"/>
                    <a:gd name="connsiteY13" fmla="*/ 7702 h 15403"/>
                    <a:gd name="connsiteX14" fmla="*/ 1305346 w 1374772"/>
                    <a:gd name="connsiteY14" fmla="*/ 0 h 15403"/>
                    <a:gd name="connsiteX15" fmla="*/ 1297644 w 1374772"/>
                    <a:gd name="connsiteY15" fmla="*/ 7702 h 15403"/>
                    <a:gd name="connsiteX16" fmla="*/ 1305346 w 1374772"/>
                    <a:gd name="connsiteY16" fmla="*/ 15404 h 15403"/>
                    <a:gd name="connsiteX17" fmla="*/ 1305346 w 1374772"/>
                    <a:gd name="connsiteY17" fmla="*/ 15404 h 15403"/>
                    <a:gd name="connsiteX18" fmla="*/ 1274429 w 1374772"/>
                    <a:gd name="connsiteY18" fmla="*/ 15404 h 15403"/>
                    <a:gd name="connsiteX19" fmla="*/ 1282130 w 1374772"/>
                    <a:gd name="connsiteY19" fmla="*/ 7702 h 15403"/>
                    <a:gd name="connsiteX20" fmla="*/ 1274429 w 1374772"/>
                    <a:gd name="connsiteY20" fmla="*/ 0 h 15403"/>
                    <a:gd name="connsiteX21" fmla="*/ 1266727 w 1374772"/>
                    <a:gd name="connsiteY21" fmla="*/ 7702 h 15403"/>
                    <a:gd name="connsiteX22" fmla="*/ 1274429 w 1374772"/>
                    <a:gd name="connsiteY22" fmla="*/ 15404 h 15403"/>
                    <a:gd name="connsiteX23" fmla="*/ 1274429 w 1374772"/>
                    <a:gd name="connsiteY23" fmla="*/ 15404 h 15403"/>
                    <a:gd name="connsiteX24" fmla="*/ 1243511 w 1374772"/>
                    <a:gd name="connsiteY24" fmla="*/ 15404 h 15403"/>
                    <a:gd name="connsiteX25" fmla="*/ 1251213 w 1374772"/>
                    <a:gd name="connsiteY25" fmla="*/ 7702 h 15403"/>
                    <a:gd name="connsiteX26" fmla="*/ 1243511 w 1374772"/>
                    <a:gd name="connsiteY26" fmla="*/ 0 h 15403"/>
                    <a:gd name="connsiteX27" fmla="*/ 1235810 w 1374772"/>
                    <a:gd name="connsiteY27" fmla="*/ 7702 h 15403"/>
                    <a:gd name="connsiteX28" fmla="*/ 1243511 w 1374772"/>
                    <a:gd name="connsiteY28" fmla="*/ 15404 h 15403"/>
                    <a:gd name="connsiteX29" fmla="*/ 1243511 w 1374772"/>
                    <a:gd name="connsiteY29" fmla="*/ 15404 h 15403"/>
                    <a:gd name="connsiteX30" fmla="*/ 1212594 w 1374772"/>
                    <a:gd name="connsiteY30" fmla="*/ 15404 h 15403"/>
                    <a:gd name="connsiteX31" fmla="*/ 1220296 w 1374772"/>
                    <a:gd name="connsiteY31" fmla="*/ 7702 h 15403"/>
                    <a:gd name="connsiteX32" fmla="*/ 1212594 w 1374772"/>
                    <a:gd name="connsiteY32" fmla="*/ 0 h 15403"/>
                    <a:gd name="connsiteX33" fmla="*/ 1204892 w 1374772"/>
                    <a:gd name="connsiteY33" fmla="*/ 7702 h 15403"/>
                    <a:gd name="connsiteX34" fmla="*/ 1212594 w 1374772"/>
                    <a:gd name="connsiteY34" fmla="*/ 15404 h 15403"/>
                    <a:gd name="connsiteX35" fmla="*/ 1212594 w 1374772"/>
                    <a:gd name="connsiteY35" fmla="*/ 15404 h 15403"/>
                    <a:gd name="connsiteX36" fmla="*/ 1181677 w 1374772"/>
                    <a:gd name="connsiteY36" fmla="*/ 15404 h 15403"/>
                    <a:gd name="connsiteX37" fmla="*/ 1189378 w 1374772"/>
                    <a:gd name="connsiteY37" fmla="*/ 7702 h 15403"/>
                    <a:gd name="connsiteX38" fmla="*/ 1181677 w 1374772"/>
                    <a:gd name="connsiteY38" fmla="*/ 0 h 15403"/>
                    <a:gd name="connsiteX39" fmla="*/ 1173975 w 1374772"/>
                    <a:gd name="connsiteY39" fmla="*/ 7702 h 15403"/>
                    <a:gd name="connsiteX40" fmla="*/ 1181677 w 1374772"/>
                    <a:gd name="connsiteY40" fmla="*/ 15404 h 15403"/>
                    <a:gd name="connsiteX41" fmla="*/ 1181677 w 1374772"/>
                    <a:gd name="connsiteY41" fmla="*/ 15404 h 15403"/>
                    <a:gd name="connsiteX42" fmla="*/ 1150869 w 1374772"/>
                    <a:gd name="connsiteY42" fmla="*/ 15404 h 15403"/>
                    <a:gd name="connsiteX43" fmla="*/ 1158571 w 1374772"/>
                    <a:gd name="connsiteY43" fmla="*/ 7702 h 15403"/>
                    <a:gd name="connsiteX44" fmla="*/ 1150869 w 1374772"/>
                    <a:gd name="connsiteY44" fmla="*/ 0 h 15403"/>
                    <a:gd name="connsiteX45" fmla="*/ 1143168 w 1374772"/>
                    <a:gd name="connsiteY45" fmla="*/ 7702 h 15403"/>
                    <a:gd name="connsiteX46" fmla="*/ 1150869 w 1374772"/>
                    <a:gd name="connsiteY46" fmla="*/ 15404 h 15403"/>
                    <a:gd name="connsiteX47" fmla="*/ 1150869 w 1374772"/>
                    <a:gd name="connsiteY47" fmla="*/ 15404 h 15403"/>
                    <a:gd name="connsiteX48" fmla="*/ 1119952 w 1374772"/>
                    <a:gd name="connsiteY48" fmla="*/ 15404 h 15403"/>
                    <a:gd name="connsiteX49" fmla="*/ 1127654 w 1374772"/>
                    <a:gd name="connsiteY49" fmla="*/ 7702 h 15403"/>
                    <a:gd name="connsiteX50" fmla="*/ 1119952 w 1374772"/>
                    <a:gd name="connsiteY50" fmla="*/ 0 h 15403"/>
                    <a:gd name="connsiteX51" fmla="*/ 1112250 w 1374772"/>
                    <a:gd name="connsiteY51" fmla="*/ 7702 h 15403"/>
                    <a:gd name="connsiteX52" fmla="*/ 1119952 w 1374772"/>
                    <a:gd name="connsiteY52" fmla="*/ 15404 h 15403"/>
                    <a:gd name="connsiteX53" fmla="*/ 1119952 w 1374772"/>
                    <a:gd name="connsiteY53" fmla="*/ 15404 h 15403"/>
                    <a:gd name="connsiteX54" fmla="*/ 1089035 w 1374772"/>
                    <a:gd name="connsiteY54" fmla="*/ 15404 h 15403"/>
                    <a:gd name="connsiteX55" fmla="*/ 1096737 w 1374772"/>
                    <a:gd name="connsiteY55" fmla="*/ 7702 h 15403"/>
                    <a:gd name="connsiteX56" fmla="*/ 1089035 w 1374772"/>
                    <a:gd name="connsiteY56" fmla="*/ 0 h 15403"/>
                    <a:gd name="connsiteX57" fmla="*/ 1081333 w 1374772"/>
                    <a:gd name="connsiteY57" fmla="*/ 7702 h 15403"/>
                    <a:gd name="connsiteX58" fmla="*/ 1089035 w 1374772"/>
                    <a:gd name="connsiteY58" fmla="*/ 15404 h 15403"/>
                    <a:gd name="connsiteX59" fmla="*/ 1089035 w 1374772"/>
                    <a:gd name="connsiteY59" fmla="*/ 15404 h 15403"/>
                    <a:gd name="connsiteX60" fmla="*/ 1058118 w 1374772"/>
                    <a:gd name="connsiteY60" fmla="*/ 15404 h 15403"/>
                    <a:gd name="connsiteX61" fmla="*/ 1065820 w 1374772"/>
                    <a:gd name="connsiteY61" fmla="*/ 7702 h 15403"/>
                    <a:gd name="connsiteX62" fmla="*/ 1058118 w 1374772"/>
                    <a:gd name="connsiteY62" fmla="*/ 0 h 15403"/>
                    <a:gd name="connsiteX63" fmla="*/ 1050416 w 1374772"/>
                    <a:gd name="connsiteY63" fmla="*/ 7702 h 15403"/>
                    <a:gd name="connsiteX64" fmla="*/ 1058118 w 1374772"/>
                    <a:gd name="connsiteY64" fmla="*/ 15404 h 15403"/>
                    <a:gd name="connsiteX65" fmla="*/ 1058118 w 1374772"/>
                    <a:gd name="connsiteY65" fmla="*/ 15404 h 15403"/>
                    <a:gd name="connsiteX66" fmla="*/ 1027200 w 1374772"/>
                    <a:gd name="connsiteY66" fmla="*/ 15404 h 15403"/>
                    <a:gd name="connsiteX67" fmla="*/ 1034902 w 1374772"/>
                    <a:gd name="connsiteY67" fmla="*/ 7702 h 15403"/>
                    <a:gd name="connsiteX68" fmla="*/ 1027200 w 1374772"/>
                    <a:gd name="connsiteY68" fmla="*/ 0 h 15403"/>
                    <a:gd name="connsiteX69" fmla="*/ 1019498 w 1374772"/>
                    <a:gd name="connsiteY69" fmla="*/ 7702 h 15403"/>
                    <a:gd name="connsiteX70" fmla="*/ 1027200 w 1374772"/>
                    <a:gd name="connsiteY70" fmla="*/ 15404 h 15403"/>
                    <a:gd name="connsiteX71" fmla="*/ 1027200 w 1374772"/>
                    <a:gd name="connsiteY71" fmla="*/ 15404 h 15403"/>
                    <a:gd name="connsiteX72" fmla="*/ 996393 w 1374772"/>
                    <a:gd name="connsiteY72" fmla="*/ 15404 h 15403"/>
                    <a:gd name="connsiteX73" fmla="*/ 1004095 w 1374772"/>
                    <a:gd name="connsiteY73" fmla="*/ 7702 h 15403"/>
                    <a:gd name="connsiteX74" fmla="*/ 996393 w 1374772"/>
                    <a:gd name="connsiteY74" fmla="*/ 0 h 15403"/>
                    <a:gd name="connsiteX75" fmla="*/ 988691 w 1374772"/>
                    <a:gd name="connsiteY75" fmla="*/ 7702 h 15403"/>
                    <a:gd name="connsiteX76" fmla="*/ 996393 w 1374772"/>
                    <a:gd name="connsiteY76" fmla="*/ 15404 h 15403"/>
                    <a:gd name="connsiteX77" fmla="*/ 996393 w 1374772"/>
                    <a:gd name="connsiteY77" fmla="*/ 15404 h 15403"/>
                    <a:gd name="connsiteX78" fmla="*/ 965476 w 1374772"/>
                    <a:gd name="connsiteY78" fmla="*/ 15404 h 15403"/>
                    <a:gd name="connsiteX79" fmla="*/ 973178 w 1374772"/>
                    <a:gd name="connsiteY79" fmla="*/ 7702 h 15403"/>
                    <a:gd name="connsiteX80" fmla="*/ 965476 w 1374772"/>
                    <a:gd name="connsiteY80" fmla="*/ 0 h 15403"/>
                    <a:gd name="connsiteX81" fmla="*/ 957774 w 1374772"/>
                    <a:gd name="connsiteY81" fmla="*/ 7702 h 15403"/>
                    <a:gd name="connsiteX82" fmla="*/ 965476 w 1374772"/>
                    <a:gd name="connsiteY82" fmla="*/ 15404 h 15403"/>
                    <a:gd name="connsiteX83" fmla="*/ 965476 w 1374772"/>
                    <a:gd name="connsiteY83" fmla="*/ 15404 h 15403"/>
                    <a:gd name="connsiteX84" fmla="*/ 934559 w 1374772"/>
                    <a:gd name="connsiteY84" fmla="*/ 15404 h 15403"/>
                    <a:gd name="connsiteX85" fmla="*/ 942261 w 1374772"/>
                    <a:gd name="connsiteY85" fmla="*/ 7702 h 15403"/>
                    <a:gd name="connsiteX86" fmla="*/ 934559 w 1374772"/>
                    <a:gd name="connsiteY86" fmla="*/ 0 h 15403"/>
                    <a:gd name="connsiteX87" fmla="*/ 926857 w 1374772"/>
                    <a:gd name="connsiteY87" fmla="*/ 7702 h 15403"/>
                    <a:gd name="connsiteX88" fmla="*/ 934559 w 1374772"/>
                    <a:gd name="connsiteY88" fmla="*/ 15404 h 15403"/>
                    <a:gd name="connsiteX89" fmla="*/ 934559 w 1374772"/>
                    <a:gd name="connsiteY89" fmla="*/ 15404 h 15403"/>
                    <a:gd name="connsiteX90" fmla="*/ 903642 w 1374772"/>
                    <a:gd name="connsiteY90" fmla="*/ 15404 h 15403"/>
                    <a:gd name="connsiteX91" fmla="*/ 911344 w 1374772"/>
                    <a:gd name="connsiteY91" fmla="*/ 7702 h 15403"/>
                    <a:gd name="connsiteX92" fmla="*/ 903642 w 1374772"/>
                    <a:gd name="connsiteY92" fmla="*/ 0 h 15403"/>
                    <a:gd name="connsiteX93" fmla="*/ 895940 w 1374772"/>
                    <a:gd name="connsiteY93" fmla="*/ 7702 h 15403"/>
                    <a:gd name="connsiteX94" fmla="*/ 903642 w 1374772"/>
                    <a:gd name="connsiteY94" fmla="*/ 15404 h 15403"/>
                    <a:gd name="connsiteX95" fmla="*/ 903642 w 1374772"/>
                    <a:gd name="connsiteY95" fmla="*/ 15404 h 15403"/>
                    <a:gd name="connsiteX96" fmla="*/ 872724 w 1374772"/>
                    <a:gd name="connsiteY96" fmla="*/ 15404 h 15403"/>
                    <a:gd name="connsiteX97" fmla="*/ 880426 w 1374772"/>
                    <a:gd name="connsiteY97" fmla="*/ 7702 h 15403"/>
                    <a:gd name="connsiteX98" fmla="*/ 872724 w 1374772"/>
                    <a:gd name="connsiteY98" fmla="*/ 0 h 15403"/>
                    <a:gd name="connsiteX99" fmla="*/ 865023 w 1374772"/>
                    <a:gd name="connsiteY99" fmla="*/ 7702 h 15403"/>
                    <a:gd name="connsiteX100" fmla="*/ 872724 w 1374772"/>
                    <a:gd name="connsiteY100" fmla="*/ 15404 h 15403"/>
                    <a:gd name="connsiteX101" fmla="*/ 872724 w 1374772"/>
                    <a:gd name="connsiteY101" fmla="*/ 15404 h 15403"/>
                    <a:gd name="connsiteX102" fmla="*/ 841917 w 1374772"/>
                    <a:gd name="connsiteY102" fmla="*/ 15404 h 15403"/>
                    <a:gd name="connsiteX103" fmla="*/ 849619 w 1374772"/>
                    <a:gd name="connsiteY103" fmla="*/ 7702 h 15403"/>
                    <a:gd name="connsiteX104" fmla="*/ 841917 w 1374772"/>
                    <a:gd name="connsiteY104" fmla="*/ 0 h 15403"/>
                    <a:gd name="connsiteX105" fmla="*/ 834215 w 1374772"/>
                    <a:gd name="connsiteY105" fmla="*/ 7702 h 15403"/>
                    <a:gd name="connsiteX106" fmla="*/ 841917 w 1374772"/>
                    <a:gd name="connsiteY106" fmla="*/ 15404 h 15403"/>
                    <a:gd name="connsiteX107" fmla="*/ 841917 w 1374772"/>
                    <a:gd name="connsiteY107" fmla="*/ 15404 h 15403"/>
                    <a:gd name="connsiteX108" fmla="*/ 811000 w 1374772"/>
                    <a:gd name="connsiteY108" fmla="*/ 15404 h 15403"/>
                    <a:gd name="connsiteX109" fmla="*/ 818701 w 1374772"/>
                    <a:gd name="connsiteY109" fmla="*/ 7702 h 15403"/>
                    <a:gd name="connsiteX110" fmla="*/ 811000 w 1374772"/>
                    <a:gd name="connsiteY110" fmla="*/ 0 h 15403"/>
                    <a:gd name="connsiteX111" fmla="*/ 803298 w 1374772"/>
                    <a:gd name="connsiteY111" fmla="*/ 7702 h 15403"/>
                    <a:gd name="connsiteX112" fmla="*/ 811000 w 1374772"/>
                    <a:gd name="connsiteY112" fmla="*/ 15404 h 15403"/>
                    <a:gd name="connsiteX113" fmla="*/ 811000 w 1374772"/>
                    <a:gd name="connsiteY113" fmla="*/ 15404 h 15403"/>
                    <a:gd name="connsiteX114" fmla="*/ 780083 w 1374772"/>
                    <a:gd name="connsiteY114" fmla="*/ 15404 h 15403"/>
                    <a:gd name="connsiteX115" fmla="*/ 787784 w 1374772"/>
                    <a:gd name="connsiteY115" fmla="*/ 7702 h 15403"/>
                    <a:gd name="connsiteX116" fmla="*/ 780083 w 1374772"/>
                    <a:gd name="connsiteY116" fmla="*/ 0 h 15403"/>
                    <a:gd name="connsiteX117" fmla="*/ 772381 w 1374772"/>
                    <a:gd name="connsiteY117" fmla="*/ 7702 h 15403"/>
                    <a:gd name="connsiteX118" fmla="*/ 780083 w 1374772"/>
                    <a:gd name="connsiteY118" fmla="*/ 15404 h 15403"/>
                    <a:gd name="connsiteX119" fmla="*/ 780083 w 1374772"/>
                    <a:gd name="connsiteY119" fmla="*/ 15404 h 15403"/>
                    <a:gd name="connsiteX120" fmla="*/ 749165 w 1374772"/>
                    <a:gd name="connsiteY120" fmla="*/ 15404 h 15403"/>
                    <a:gd name="connsiteX121" fmla="*/ 756867 w 1374772"/>
                    <a:gd name="connsiteY121" fmla="*/ 7702 h 15403"/>
                    <a:gd name="connsiteX122" fmla="*/ 749165 w 1374772"/>
                    <a:gd name="connsiteY122" fmla="*/ 0 h 15403"/>
                    <a:gd name="connsiteX123" fmla="*/ 741464 w 1374772"/>
                    <a:gd name="connsiteY123" fmla="*/ 7702 h 15403"/>
                    <a:gd name="connsiteX124" fmla="*/ 749165 w 1374772"/>
                    <a:gd name="connsiteY124" fmla="*/ 15404 h 15403"/>
                    <a:gd name="connsiteX125" fmla="*/ 749165 w 1374772"/>
                    <a:gd name="connsiteY125" fmla="*/ 15404 h 15403"/>
                    <a:gd name="connsiteX126" fmla="*/ 718358 w 1374772"/>
                    <a:gd name="connsiteY126" fmla="*/ 15404 h 15403"/>
                    <a:gd name="connsiteX127" fmla="*/ 726060 w 1374772"/>
                    <a:gd name="connsiteY127" fmla="*/ 7702 h 15403"/>
                    <a:gd name="connsiteX128" fmla="*/ 718358 w 1374772"/>
                    <a:gd name="connsiteY128" fmla="*/ 0 h 15403"/>
                    <a:gd name="connsiteX129" fmla="*/ 710656 w 1374772"/>
                    <a:gd name="connsiteY129" fmla="*/ 7702 h 15403"/>
                    <a:gd name="connsiteX130" fmla="*/ 718358 w 1374772"/>
                    <a:gd name="connsiteY130" fmla="*/ 15404 h 15403"/>
                    <a:gd name="connsiteX131" fmla="*/ 718358 w 1374772"/>
                    <a:gd name="connsiteY131" fmla="*/ 15404 h 15403"/>
                    <a:gd name="connsiteX132" fmla="*/ 687441 w 1374772"/>
                    <a:gd name="connsiteY132" fmla="*/ 15404 h 15403"/>
                    <a:gd name="connsiteX133" fmla="*/ 695143 w 1374772"/>
                    <a:gd name="connsiteY133" fmla="*/ 7702 h 15403"/>
                    <a:gd name="connsiteX134" fmla="*/ 687441 w 1374772"/>
                    <a:gd name="connsiteY134" fmla="*/ 0 h 15403"/>
                    <a:gd name="connsiteX135" fmla="*/ 679739 w 1374772"/>
                    <a:gd name="connsiteY135" fmla="*/ 7702 h 15403"/>
                    <a:gd name="connsiteX136" fmla="*/ 687441 w 1374772"/>
                    <a:gd name="connsiteY136" fmla="*/ 15404 h 15403"/>
                    <a:gd name="connsiteX137" fmla="*/ 687441 w 1374772"/>
                    <a:gd name="connsiteY137" fmla="*/ 15404 h 15403"/>
                    <a:gd name="connsiteX138" fmla="*/ 656524 w 1374772"/>
                    <a:gd name="connsiteY138" fmla="*/ 15404 h 15403"/>
                    <a:gd name="connsiteX139" fmla="*/ 664226 w 1374772"/>
                    <a:gd name="connsiteY139" fmla="*/ 7702 h 15403"/>
                    <a:gd name="connsiteX140" fmla="*/ 656524 w 1374772"/>
                    <a:gd name="connsiteY140" fmla="*/ 0 h 15403"/>
                    <a:gd name="connsiteX141" fmla="*/ 648822 w 1374772"/>
                    <a:gd name="connsiteY141" fmla="*/ 7702 h 15403"/>
                    <a:gd name="connsiteX142" fmla="*/ 656524 w 1374772"/>
                    <a:gd name="connsiteY142" fmla="*/ 15404 h 15403"/>
                    <a:gd name="connsiteX143" fmla="*/ 656524 w 1374772"/>
                    <a:gd name="connsiteY143" fmla="*/ 15404 h 15403"/>
                    <a:gd name="connsiteX144" fmla="*/ 625606 w 1374772"/>
                    <a:gd name="connsiteY144" fmla="*/ 15404 h 15403"/>
                    <a:gd name="connsiteX145" fmla="*/ 633308 w 1374772"/>
                    <a:gd name="connsiteY145" fmla="*/ 7702 h 15403"/>
                    <a:gd name="connsiteX146" fmla="*/ 625606 w 1374772"/>
                    <a:gd name="connsiteY146" fmla="*/ 0 h 15403"/>
                    <a:gd name="connsiteX147" fmla="*/ 617904 w 1374772"/>
                    <a:gd name="connsiteY147" fmla="*/ 7702 h 15403"/>
                    <a:gd name="connsiteX148" fmla="*/ 625606 w 1374772"/>
                    <a:gd name="connsiteY148" fmla="*/ 15404 h 15403"/>
                    <a:gd name="connsiteX149" fmla="*/ 625606 w 1374772"/>
                    <a:gd name="connsiteY149" fmla="*/ 15404 h 15403"/>
                    <a:gd name="connsiteX150" fmla="*/ 594689 w 1374772"/>
                    <a:gd name="connsiteY150" fmla="*/ 15404 h 15403"/>
                    <a:gd name="connsiteX151" fmla="*/ 602391 w 1374772"/>
                    <a:gd name="connsiteY151" fmla="*/ 7702 h 15403"/>
                    <a:gd name="connsiteX152" fmla="*/ 594689 w 1374772"/>
                    <a:gd name="connsiteY152" fmla="*/ 0 h 15403"/>
                    <a:gd name="connsiteX153" fmla="*/ 586987 w 1374772"/>
                    <a:gd name="connsiteY153" fmla="*/ 7702 h 15403"/>
                    <a:gd name="connsiteX154" fmla="*/ 594689 w 1374772"/>
                    <a:gd name="connsiteY154" fmla="*/ 15404 h 15403"/>
                    <a:gd name="connsiteX155" fmla="*/ 594689 w 1374772"/>
                    <a:gd name="connsiteY155" fmla="*/ 15404 h 15403"/>
                    <a:gd name="connsiteX156" fmla="*/ 563882 w 1374772"/>
                    <a:gd name="connsiteY156" fmla="*/ 15404 h 15403"/>
                    <a:gd name="connsiteX157" fmla="*/ 571584 w 1374772"/>
                    <a:gd name="connsiteY157" fmla="*/ 7702 h 15403"/>
                    <a:gd name="connsiteX158" fmla="*/ 563882 w 1374772"/>
                    <a:gd name="connsiteY158" fmla="*/ 0 h 15403"/>
                    <a:gd name="connsiteX159" fmla="*/ 556180 w 1374772"/>
                    <a:gd name="connsiteY159" fmla="*/ 7702 h 15403"/>
                    <a:gd name="connsiteX160" fmla="*/ 563882 w 1374772"/>
                    <a:gd name="connsiteY160" fmla="*/ 15404 h 15403"/>
                    <a:gd name="connsiteX161" fmla="*/ 563882 w 1374772"/>
                    <a:gd name="connsiteY161" fmla="*/ 15404 h 15403"/>
                    <a:gd name="connsiteX162" fmla="*/ 532965 w 1374772"/>
                    <a:gd name="connsiteY162" fmla="*/ 15404 h 15403"/>
                    <a:gd name="connsiteX163" fmla="*/ 540667 w 1374772"/>
                    <a:gd name="connsiteY163" fmla="*/ 7702 h 15403"/>
                    <a:gd name="connsiteX164" fmla="*/ 532965 w 1374772"/>
                    <a:gd name="connsiteY164" fmla="*/ 0 h 15403"/>
                    <a:gd name="connsiteX165" fmla="*/ 525263 w 1374772"/>
                    <a:gd name="connsiteY165" fmla="*/ 7702 h 15403"/>
                    <a:gd name="connsiteX166" fmla="*/ 532965 w 1374772"/>
                    <a:gd name="connsiteY166" fmla="*/ 15404 h 15403"/>
                    <a:gd name="connsiteX167" fmla="*/ 532965 w 1374772"/>
                    <a:gd name="connsiteY167" fmla="*/ 15404 h 15403"/>
                    <a:gd name="connsiteX168" fmla="*/ 502048 w 1374772"/>
                    <a:gd name="connsiteY168" fmla="*/ 15404 h 15403"/>
                    <a:gd name="connsiteX169" fmla="*/ 509750 w 1374772"/>
                    <a:gd name="connsiteY169" fmla="*/ 7702 h 15403"/>
                    <a:gd name="connsiteX170" fmla="*/ 502048 w 1374772"/>
                    <a:gd name="connsiteY170" fmla="*/ 0 h 15403"/>
                    <a:gd name="connsiteX171" fmla="*/ 494346 w 1374772"/>
                    <a:gd name="connsiteY171" fmla="*/ 7702 h 15403"/>
                    <a:gd name="connsiteX172" fmla="*/ 502048 w 1374772"/>
                    <a:gd name="connsiteY172" fmla="*/ 15404 h 15403"/>
                    <a:gd name="connsiteX173" fmla="*/ 502048 w 1374772"/>
                    <a:gd name="connsiteY173" fmla="*/ 15404 h 15403"/>
                    <a:gd name="connsiteX174" fmla="*/ 471130 w 1374772"/>
                    <a:gd name="connsiteY174" fmla="*/ 15404 h 15403"/>
                    <a:gd name="connsiteX175" fmla="*/ 478832 w 1374772"/>
                    <a:gd name="connsiteY175" fmla="*/ 7702 h 15403"/>
                    <a:gd name="connsiteX176" fmla="*/ 471130 w 1374772"/>
                    <a:gd name="connsiteY176" fmla="*/ 0 h 15403"/>
                    <a:gd name="connsiteX177" fmla="*/ 463428 w 1374772"/>
                    <a:gd name="connsiteY177" fmla="*/ 7702 h 15403"/>
                    <a:gd name="connsiteX178" fmla="*/ 471130 w 1374772"/>
                    <a:gd name="connsiteY178" fmla="*/ 15404 h 15403"/>
                    <a:gd name="connsiteX179" fmla="*/ 471130 w 1374772"/>
                    <a:gd name="connsiteY179" fmla="*/ 15404 h 15403"/>
                    <a:gd name="connsiteX180" fmla="*/ 440213 w 1374772"/>
                    <a:gd name="connsiteY180" fmla="*/ 15404 h 15403"/>
                    <a:gd name="connsiteX181" fmla="*/ 447915 w 1374772"/>
                    <a:gd name="connsiteY181" fmla="*/ 7702 h 15403"/>
                    <a:gd name="connsiteX182" fmla="*/ 440213 w 1374772"/>
                    <a:gd name="connsiteY182" fmla="*/ 0 h 15403"/>
                    <a:gd name="connsiteX183" fmla="*/ 432511 w 1374772"/>
                    <a:gd name="connsiteY183" fmla="*/ 7702 h 15403"/>
                    <a:gd name="connsiteX184" fmla="*/ 440213 w 1374772"/>
                    <a:gd name="connsiteY184" fmla="*/ 15404 h 15403"/>
                    <a:gd name="connsiteX185" fmla="*/ 440213 w 1374772"/>
                    <a:gd name="connsiteY185" fmla="*/ 15404 h 15403"/>
                    <a:gd name="connsiteX186" fmla="*/ 409406 w 1374772"/>
                    <a:gd name="connsiteY186" fmla="*/ 15404 h 15403"/>
                    <a:gd name="connsiteX187" fmla="*/ 417107 w 1374772"/>
                    <a:gd name="connsiteY187" fmla="*/ 7702 h 15403"/>
                    <a:gd name="connsiteX188" fmla="*/ 409406 w 1374772"/>
                    <a:gd name="connsiteY188" fmla="*/ 0 h 15403"/>
                    <a:gd name="connsiteX189" fmla="*/ 401704 w 1374772"/>
                    <a:gd name="connsiteY189" fmla="*/ 7702 h 15403"/>
                    <a:gd name="connsiteX190" fmla="*/ 409406 w 1374772"/>
                    <a:gd name="connsiteY190" fmla="*/ 15404 h 15403"/>
                    <a:gd name="connsiteX191" fmla="*/ 409406 w 1374772"/>
                    <a:gd name="connsiteY191" fmla="*/ 15404 h 15403"/>
                    <a:gd name="connsiteX192" fmla="*/ 378489 w 1374772"/>
                    <a:gd name="connsiteY192" fmla="*/ 15404 h 15403"/>
                    <a:gd name="connsiteX193" fmla="*/ 386190 w 1374772"/>
                    <a:gd name="connsiteY193" fmla="*/ 7702 h 15403"/>
                    <a:gd name="connsiteX194" fmla="*/ 378489 w 1374772"/>
                    <a:gd name="connsiteY194" fmla="*/ 0 h 15403"/>
                    <a:gd name="connsiteX195" fmla="*/ 370787 w 1374772"/>
                    <a:gd name="connsiteY195" fmla="*/ 7702 h 15403"/>
                    <a:gd name="connsiteX196" fmla="*/ 378489 w 1374772"/>
                    <a:gd name="connsiteY196" fmla="*/ 15404 h 15403"/>
                    <a:gd name="connsiteX197" fmla="*/ 378489 w 1374772"/>
                    <a:gd name="connsiteY197" fmla="*/ 15404 h 15403"/>
                    <a:gd name="connsiteX198" fmla="*/ 347571 w 1374772"/>
                    <a:gd name="connsiteY198" fmla="*/ 15404 h 15403"/>
                    <a:gd name="connsiteX199" fmla="*/ 355273 w 1374772"/>
                    <a:gd name="connsiteY199" fmla="*/ 7702 h 15403"/>
                    <a:gd name="connsiteX200" fmla="*/ 347571 w 1374772"/>
                    <a:gd name="connsiteY200" fmla="*/ 0 h 15403"/>
                    <a:gd name="connsiteX201" fmla="*/ 339870 w 1374772"/>
                    <a:gd name="connsiteY201" fmla="*/ 7702 h 15403"/>
                    <a:gd name="connsiteX202" fmla="*/ 347571 w 1374772"/>
                    <a:gd name="connsiteY202" fmla="*/ 15404 h 15403"/>
                    <a:gd name="connsiteX203" fmla="*/ 347571 w 1374772"/>
                    <a:gd name="connsiteY203" fmla="*/ 15404 h 15403"/>
                    <a:gd name="connsiteX204" fmla="*/ 316654 w 1374772"/>
                    <a:gd name="connsiteY204" fmla="*/ 15404 h 15403"/>
                    <a:gd name="connsiteX205" fmla="*/ 324356 w 1374772"/>
                    <a:gd name="connsiteY205" fmla="*/ 7702 h 15403"/>
                    <a:gd name="connsiteX206" fmla="*/ 316654 w 1374772"/>
                    <a:gd name="connsiteY206" fmla="*/ 0 h 15403"/>
                    <a:gd name="connsiteX207" fmla="*/ 308953 w 1374772"/>
                    <a:gd name="connsiteY207" fmla="*/ 7702 h 15403"/>
                    <a:gd name="connsiteX208" fmla="*/ 316654 w 1374772"/>
                    <a:gd name="connsiteY208" fmla="*/ 15404 h 15403"/>
                    <a:gd name="connsiteX209" fmla="*/ 316654 w 1374772"/>
                    <a:gd name="connsiteY209" fmla="*/ 15404 h 15403"/>
                    <a:gd name="connsiteX210" fmla="*/ 285737 w 1374772"/>
                    <a:gd name="connsiteY210" fmla="*/ 15404 h 15403"/>
                    <a:gd name="connsiteX211" fmla="*/ 293439 w 1374772"/>
                    <a:gd name="connsiteY211" fmla="*/ 7702 h 15403"/>
                    <a:gd name="connsiteX212" fmla="*/ 285737 w 1374772"/>
                    <a:gd name="connsiteY212" fmla="*/ 0 h 15403"/>
                    <a:gd name="connsiteX213" fmla="*/ 278035 w 1374772"/>
                    <a:gd name="connsiteY213" fmla="*/ 7702 h 15403"/>
                    <a:gd name="connsiteX214" fmla="*/ 285737 w 1374772"/>
                    <a:gd name="connsiteY214" fmla="*/ 15404 h 15403"/>
                    <a:gd name="connsiteX215" fmla="*/ 285737 w 1374772"/>
                    <a:gd name="connsiteY215" fmla="*/ 15404 h 15403"/>
                    <a:gd name="connsiteX216" fmla="*/ 254930 w 1374772"/>
                    <a:gd name="connsiteY216" fmla="*/ 15404 h 15403"/>
                    <a:gd name="connsiteX217" fmla="*/ 262631 w 1374772"/>
                    <a:gd name="connsiteY217" fmla="*/ 7702 h 15403"/>
                    <a:gd name="connsiteX218" fmla="*/ 254930 w 1374772"/>
                    <a:gd name="connsiteY218" fmla="*/ 0 h 15403"/>
                    <a:gd name="connsiteX219" fmla="*/ 247228 w 1374772"/>
                    <a:gd name="connsiteY219" fmla="*/ 7702 h 15403"/>
                    <a:gd name="connsiteX220" fmla="*/ 254930 w 1374772"/>
                    <a:gd name="connsiteY220" fmla="*/ 15404 h 15403"/>
                    <a:gd name="connsiteX221" fmla="*/ 254930 w 1374772"/>
                    <a:gd name="connsiteY221" fmla="*/ 15404 h 15403"/>
                    <a:gd name="connsiteX222" fmla="*/ 224012 w 1374772"/>
                    <a:gd name="connsiteY222" fmla="*/ 15404 h 15403"/>
                    <a:gd name="connsiteX223" fmla="*/ 231714 w 1374772"/>
                    <a:gd name="connsiteY223" fmla="*/ 7702 h 15403"/>
                    <a:gd name="connsiteX224" fmla="*/ 224012 w 1374772"/>
                    <a:gd name="connsiteY224" fmla="*/ 0 h 15403"/>
                    <a:gd name="connsiteX225" fmla="*/ 216310 w 1374772"/>
                    <a:gd name="connsiteY225" fmla="*/ 7702 h 15403"/>
                    <a:gd name="connsiteX226" fmla="*/ 224012 w 1374772"/>
                    <a:gd name="connsiteY226" fmla="*/ 15404 h 15403"/>
                    <a:gd name="connsiteX227" fmla="*/ 224012 w 1374772"/>
                    <a:gd name="connsiteY227" fmla="*/ 15404 h 15403"/>
                    <a:gd name="connsiteX228" fmla="*/ 193095 w 1374772"/>
                    <a:gd name="connsiteY228" fmla="*/ 15404 h 15403"/>
                    <a:gd name="connsiteX229" fmla="*/ 200797 w 1374772"/>
                    <a:gd name="connsiteY229" fmla="*/ 7702 h 15403"/>
                    <a:gd name="connsiteX230" fmla="*/ 193095 w 1374772"/>
                    <a:gd name="connsiteY230" fmla="*/ 0 h 15403"/>
                    <a:gd name="connsiteX231" fmla="*/ 185393 w 1374772"/>
                    <a:gd name="connsiteY231" fmla="*/ 7702 h 15403"/>
                    <a:gd name="connsiteX232" fmla="*/ 193095 w 1374772"/>
                    <a:gd name="connsiteY232" fmla="*/ 15404 h 15403"/>
                    <a:gd name="connsiteX233" fmla="*/ 193095 w 1374772"/>
                    <a:gd name="connsiteY233" fmla="*/ 15404 h 15403"/>
                    <a:gd name="connsiteX234" fmla="*/ 162178 w 1374772"/>
                    <a:gd name="connsiteY234" fmla="*/ 15404 h 15403"/>
                    <a:gd name="connsiteX235" fmla="*/ 169880 w 1374772"/>
                    <a:gd name="connsiteY235" fmla="*/ 7702 h 15403"/>
                    <a:gd name="connsiteX236" fmla="*/ 162178 w 1374772"/>
                    <a:gd name="connsiteY236" fmla="*/ 0 h 15403"/>
                    <a:gd name="connsiteX237" fmla="*/ 154476 w 1374772"/>
                    <a:gd name="connsiteY237" fmla="*/ 7702 h 15403"/>
                    <a:gd name="connsiteX238" fmla="*/ 162178 w 1374772"/>
                    <a:gd name="connsiteY238" fmla="*/ 15404 h 15403"/>
                    <a:gd name="connsiteX239" fmla="*/ 162178 w 1374772"/>
                    <a:gd name="connsiteY239" fmla="*/ 15404 h 15403"/>
                    <a:gd name="connsiteX240" fmla="*/ 131261 w 1374772"/>
                    <a:gd name="connsiteY240" fmla="*/ 15404 h 15403"/>
                    <a:gd name="connsiteX241" fmla="*/ 138963 w 1374772"/>
                    <a:gd name="connsiteY241" fmla="*/ 7702 h 15403"/>
                    <a:gd name="connsiteX242" fmla="*/ 131261 w 1374772"/>
                    <a:gd name="connsiteY242" fmla="*/ 0 h 15403"/>
                    <a:gd name="connsiteX243" fmla="*/ 123559 w 1374772"/>
                    <a:gd name="connsiteY243" fmla="*/ 7702 h 15403"/>
                    <a:gd name="connsiteX244" fmla="*/ 131261 w 1374772"/>
                    <a:gd name="connsiteY244" fmla="*/ 15404 h 15403"/>
                    <a:gd name="connsiteX245" fmla="*/ 131261 w 1374772"/>
                    <a:gd name="connsiteY245" fmla="*/ 15404 h 15403"/>
                    <a:gd name="connsiteX246" fmla="*/ 100454 w 1374772"/>
                    <a:gd name="connsiteY246" fmla="*/ 15404 h 15403"/>
                    <a:gd name="connsiteX247" fmla="*/ 108155 w 1374772"/>
                    <a:gd name="connsiteY247" fmla="*/ 7702 h 15403"/>
                    <a:gd name="connsiteX248" fmla="*/ 100454 w 1374772"/>
                    <a:gd name="connsiteY248" fmla="*/ 0 h 15403"/>
                    <a:gd name="connsiteX249" fmla="*/ 92752 w 1374772"/>
                    <a:gd name="connsiteY249" fmla="*/ 7702 h 15403"/>
                    <a:gd name="connsiteX250" fmla="*/ 100454 w 1374772"/>
                    <a:gd name="connsiteY250" fmla="*/ 15404 h 15403"/>
                    <a:gd name="connsiteX251" fmla="*/ 100454 w 1374772"/>
                    <a:gd name="connsiteY251" fmla="*/ 15404 h 15403"/>
                    <a:gd name="connsiteX252" fmla="*/ 69536 w 1374772"/>
                    <a:gd name="connsiteY252" fmla="*/ 15404 h 15403"/>
                    <a:gd name="connsiteX253" fmla="*/ 77238 w 1374772"/>
                    <a:gd name="connsiteY253" fmla="*/ 7702 h 15403"/>
                    <a:gd name="connsiteX254" fmla="*/ 69536 w 1374772"/>
                    <a:gd name="connsiteY254" fmla="*/ 0 h 15403"/>
                    <a:gd name="connsiteX255" fmla="*/ 61834 w 1374772"/>
                    <a:gd name="connsiteY255" fmla="*/ 7702 h 15403"/>
                    <a:gd name="connsiteX256" fmla="*/ 69536 w 1374772"/>
                    <a:gd name="connsiteY256" fmla="*/ 15404 h 15403"/>
                    <a:gd name="connsiteX257" fmla="*/ 69536 w 1374772"/>
                    <a:gd name="connsiteY257" fmla="*/ 15404 h 15403"/>
                    <a:gd name="connsiteX258" fmla="*/ 38619 w 1374772"/>
                    <a:gd name="connsiteY258" fmla="*/ 15404 h 15403"/>
                    <a:gd name="connsiteX259" fmla="*/ 46321 w 1374772"/>
                    <a:gd name="connsiteY259" fmla="*/ 7702 h 15403"/>
                    <a:gd name="connsiteX260" fmla="*/ 38619 w 1374772"/>
                    <a:gd name="connsiteY260" fmla="*/ 0 h 15403"/>
                    <a:gd name="connsiteX261" fmla="*/ 30917 w 1374772"/>
                    <a:gd name="connsiteY261" fmla="*/ 7702 h 15403"/>
                    <a:gd name="connsiteX262" fmla="*/ 38619 w 1374772"/>
                    <a:gd name="connsiteY262" fmla="*/ 15404 h 15403"/>
                    <a:gd name="connsiteX263" fmla="*/ 38619 w 1374772"/>
                    <a:gd name="connsiteY263" fmla="*/ 15404 h 15403"/>
                    <a:gd name="connsiteX264" fmla="*/ 7702 w 1374772"/>
                    <a:gd name="connsiteY264" fmla="*/ 15404 h 15403"/>
                    <a:gd name="connsiteX265" fmla="*/ 15404 w 1374772"/>
                    <a:gd name="connsiteY265" fmla="*/ 7702 h 15403"/>
                    <a:gd name="connsiteX266" fmla="*/ 7702 w 1374772"/>
                    <a:gd name="connsiteY266" fmla="*/ 0 h 15403"/>
                    <a:gd name="connsiteX267" fmla="*/ 0 w 1374772"/>
                    <a:gd name="connsiteY267" fmla="*/ 7702 h 15403"/>
                    <a:gd name="connsiteX268" fmla="*/ 7702 w 1374772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2" h="15403">
                      <a:moveTo>
                        <a:pt x="1367070" y="15404"/>
                      </a:moveTo>
                      <a:cubicBezTo>
                        <a:pt x="1371361" y="15404"/>
                        <a:pt x="1374772" y="11883"/>
                        <a:pt x="1374772" y="7702"/>
                      </a:cubicBezTo>
                      <a:cubicBezTo>
                        <a:pt x="1374772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88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4" y="15404"/>
                        <a:pt x="1343855" y="11883"/>
                        <a:pt x="1343855" y="7702"/>
                      </a:cubicBezTo>
                      <a:cubicBezTo>
                        <a:pt x="1343855" y="3411"/>
                        <a:pt x="1340444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561" y="11883"/>
                        <a:pt x="133197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346" y="15404"/>
                      </a:moveTo>
                      <a:cubicBezTo>
                        <a:pt x="1309636" y="15404"/>
                        <a:pt x="1313047" y="11883"/>
                        <a:pt x="1313047" y="7702"/>
                      </a:cubicBezTo>
                      <a:cubicBezTo>
                        <a:pt x="1313047" y="3411"/>
                        <a:pt x="1309636" y="0"/>
                        <a:pt x="1305346" y="0"/>
                      </a:cubicBezTo>
                      <a:cubicBezTo>
                        <a:pt x="1301055" y="0"/>
                        <a:pt x="1297644" y="3521"/>
                        <a:pt x="1297644" y="7702"/>
                      </a:cubicBezTo>
                      <a:cubicBezTo>
                        <a:pt x="1297644" y="11883"/>
                        <a:pt x="1301055" y="15404"/>
                        <a:pt x="1305346" y="15404"/>
                      </a:cubicBezTo>
                      <a:lnTo>
                        <a:pt x="1305346" y="15404"/>
                      </a:lnTo>
                      <a:close/>
                      <a:moveTo>
                        <a:pt x="1274429" y="15404"/>
                      </a:moveTo>
                      <a:cubicBezTo>
                        <a:pt x="1278719" y="15404"/>
                        <a:pt x="1282130" y="11883"/>
                        <a:pt x="1282130" y="7702"/>
                      </a:cubicBezTo>
                      <a:cubicBezTo>
                        <a:pt x="1282130" y="3411"/>
                        <a:pt x="1278719" y="0"/>
                        <a:pt x="1274429" y="0"/>
                      </a:cubicBezTo>
                      <a:cubicBezTo>
                        <a:pt x="1270138" y="0"/>
                        <a:pt x="1266727" y="3521"/>
                        <a:pt x="1266727" y="7702"/>
                      </a:cubicBezTo>
                      <a:cubicBezTo>
                        <a:pt x="1266727" y="11883"/>
                        <a:pt x="1270138" y="15404"/>
                        <a:pt x="1274429" y="15404"/>
                      </a:cubicBezTo>
                      <a:lnTo>
                        <a:pt x="1274429" y="15404"/>
                      </a:lnTo>
                      <a:close/>
                      <a:moveTo>
                        <a:pt x="1243511" y="15404"/>
                      </a:moveTo>
                      <a:cubicBezTo>
                        <a:pt x="1247802" y="15404"/>
                        <a:pt x="1251213" y="11883"/>
                        <a:pt x="1251213" y="7702"/>
                      </a:cubicBezTo>
                      <a:cubicBezTo>
                        <a:pt x="1251213" y="3411"/>
                        <a:pt x="1247802" y="0"/>
                        <a:pt x="1243511" y="0"/>
                      </a:cubicBezTo>
                      <a:cubicBezTo>
                        <a:pt x="1239220" y="0"/>
                        <a:pt x="1235810" y="3521"/>
                        <a:pt x="1235810" y="7702"/>
                      </a:cubicBezTo>
                      <a:cubicBezTo>
                        <a:pt x="1235810" y="11883"/>
                        <a:pt x="1239220" y="15404"/>
                        <a:pt x="1243511" y="15404"/>
                      </a:cubicBezTo>
                      <a:lnTo>
                        <a:pt x="124351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3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41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7" y="15404"/>
                      </a:moveTo>
                      <a:cubicBezTo>
                        <a:pt x="1185968" y="15404"/>
                        <a:pt x="1189378" y="11883"/>
                        <a:pt x="1189378" y="7702"/>
                      </a:cubicBezTo>
                      <a:cubicBezTo>
                        <a:pt x="1189378" y="3411"/>
                        <a:pt x="1185968" y="0"/>
                        <a:pt x="1181677" y="0"/>
                      </a:cubicBezTo>
                      <a:cubicBezTo>
                        <a:pt x="1177386" y="0"/>
                        <a:pt x="1173975" y="3521"/>
                        <a:pt x="1173975" y="7702"/>
                      </a:cubicBezTo>
                      <a:cubicBezTo>
                        <a:pt x="1174085" y="11883"/>
                        <a:pt x="1177496" y="15404"/>
                        <a:pt x="1181677" y="15404"/>
                      </a:cubicBezTo>
                      <a:lnTo>
                        <a:pt x="1181677" y="15404"/>
                      </a:lnTo>
                      <a:close/>
                      <a:moveTo>
                        <a:pt x="1150869" y="15404"/>
                      </a:moveTo>
                      <a:cubicBezTo>
                        <a:pt x="1155160" y="15404"/>
                        <a:pt x="1158571" y="11883"/>
                        <a:pt x="1158571" y="7702"/>
                      </a:cubicBezTo>
                      <a:cubicBezTo>
                        <a:pt x="1158571" y="3411"/>
                        <a:pt x="1155160" y="0"/>
                        <a:pt x="1150869" y="0"/>
                      </a:cubicBezTo>
                      <a:cubicBezTo>
                        <a:pt x="1146579" y="0"/>
                        <a:pt x="1143168" y="3521"/>
                        <a:pt x="1143168" y="7702"/>
                      </a:cubicBezTo>
                      <a:cubicBezTo>
                        <a:pt x="1143168" y="11883"/>
                        <a:pt x="1146579" y="15404"/>
                        <a:pt x="1150869" y="15404"/>
                      </a:cubicBezTo>
                      <a:lnTo>
                        <a:pt x="1150869" y="15404"/>
                      </a:lnTo>
                      <a:close/>
                      <a:moveTo>
                        <a:pt x="1119952" y="15404"/>
                      </a:moveTo>
                      <a:cubicBezTo>
                        <a:pt x="1124243" y="15404"/>
                        <a:pt x="1127654" y="11883"/>
                        <a:pt x="1127654" y="7702"/>
                      </a:cubicBezTo>
                      <a:cubicBezTo>
                        <a:pt x="1127654" y="3411"/>
                        <a:pt x="1124243" y="0"/>
                        <a:pt x="1119952" y="0"/>
                      </a:cubicBezTo>
                      <a:cubicBezTo>
                        <a:pt x="1115662" y="0"/>
                        <a:pt x="1112250" y="3521"/>
                        <a:pt x="1112250" y="7702"/>
                      </a:cubicBezTo>
                      <a:cubicBezTo>
                        <a:pt x="1112250" y="11883"/>
                        <a:pt x="1115662" y="15404"/>
                        <a:pt x="1119952" y="15404"/>
                      </a:cubicBezTo>
                      <a:lnTo>
                        <a:pt x="1119952" y="15404"/>
                      </a:lnTo>
                      <a:close/>
                      <a:moveTo>
                        <a:pt x="1089035" y="15404"/>
                      </a:moveTo>
                      <a:cubicBezTo>
                        <a:pt x="1093326" y="15404"/>
                        <a:pt x="1096737" y="11883"/>
                        <a:pt x="1096737" y="7702"/>
                      </a:cubicBezTo>
                      <a:cubicBezTo>
                        <a:pt x="1096737" y="3411"/>
                        <a:pt x="1093326" y="0"/>
                        <a:pt x="1089035" y="0"/>
                      </a:cubicBezTo>
                      <a:cubicBezTo>
                        <a:pt x="1084744" y="0"/>
                        <a:pt x="1081333" y="3521"/>
                        <a:pt x="1081333" y="7702"/>
                      </a:cubicBezTo>
                      <a:cubicBezTo>
                        <a:pt x="1081333" y="11883"/>
                        <a:pt x="1084744" y="15404"/>
                        <a:pt x="1089035" y="15404"/>
                      </a:cubicBezTo>
                      <a:lnTo>
                        <a:pt x="108903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6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93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0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0" y="0"/>
                      </a:cubicBezTo>
                      <a:cubicBezTo>
                        <a:pt x="1022909" y="0"/>
                        <a:pt x="1019498" y="3521"/>
                        <a:pt x="1019498" y="7702"/>
                      </a:cubicBezTo>
                      <a:cubicBezTo>
                        <a:pt x="1019609" y="11883"/>
                        <a:pt x="1023019" y="15404"/>
                        <a:pt x="1027200" y="15404"/>
                      </a:cubicBezTo>
                      <a:lnTo>
                        <a:pt x="1027200" y="15404"/>
                      </a:lnTo>
                      <a:close/>
                      <a:moveTo>
                        <a:pt x="996393" y="15404"/>
                      </a:moveTo>
                      <a:cubicBezTo>
                        <a:pt x="1000684" y="15404"/>
                        <a:pt x="1004095" y="11883"/>
                        <a:pt x="1004095" y="7702"/>
                      </a:cubicBezTo>
                      <a:cubicBezTo>
                        <a:pt x="1004095" y="3411"/>
                        <a:pt x="1000684" y="0"/>
                        <a:pt x="996393" y="0"/>
                      </a:cubicBezTo>
                      <a:cubicBezTo>
                        <a:pt x="992102" y="0"/>
                        <a:pt x="988691" y="3521"/>
                        <a:pt x="988691" y="7702"/>
                      </a:cubicBezTo>
                      <a:cubicBezTo>
                        <a:pt x="988691" y="11883"/>
                        <a:pt x="992102" y="15404"/>
                        <a:pt x="996393" y="15404"/>
                      </a:cubicBezTo>
                      <a:lnTo>
                        <a:pt x="996393" y="15404"/>
                      </a:lnTo>
                      <a:close/>
                      <a:moveTo>
                        <a:pt x="965476" y="15404"/>
                      </a:moveTo>
                      <a:cubicBezTo>
                        <a:pt x="969767" y="15404"/>
                        <a:pt x="973178" y="11883"/>
                        <a:pt x="973178" y="7702"/>
                      </a:cubicBezTo>
                      <a:cubicBezTo>
                        <a:pt x="973178" y="3411"/>
                        <a:pt x="969767" y="0"/>
                        <a:pt x="965476" y="0"/>
                      </a:cubicBezTo>
                      <a:cubicBezTo>
                        <a:pt x="961185" y="0"/>
                        <a:pt x="957774" y="3521"/>
                        <a:pt x="957774" y="7702"/>
                      </a:cubicBezTo>
                      <a:cubicBezTo>
                        <a:pt x="957774" y="11883"/>
                        <a:pt x="961185" y="15404"/>
                        <a:pt x="965476" y="15404"/>
                      </a:cubicBezTo>
                      <a:lnTo>
                        <a:pt x="965476" y="15404"/>
                      </a:lnTo>
                      <a:close/>
                      <a:moveTo>
                        <a:pt x="934559" y="15404"/>
                      </a:moveTo>
                      <a:cubicBezTo>
                        <a:pt x="938850" y="15404"/>
                        <a:pt x="942261" y="11883"/>
                        <a:pt x="942261" y="7702"/>
                      </a:cubicBezTo>
                      <a:cubicBezTo>
                        <a:pt x="942261" y="3411"/>
                        <a:pt x="938850" y="0"/>
                        <a:pt x="934559" y="0"/>
                      </a:cubicBezTo>
                      <a:cubicBezTo>
                        <a:pt x="930268" y="0"/>
                        <a:pt x="926857" y="3521"/>
                        <a:pt x="926857" y="7702"/>
                      </a:cubicBezTo>
                      <a:cubicBezTo>
                        <a:pt x="926857" y="11883"/>
                        <a:pt x="930378" y="15404"/>
                        <a:pt x="934559" y="15404"/>
                      </a:cubicBezTo>
                      <a:lnTo>
                        <a:pt x="934559" y="15404"/>
                      </a:lnTo>
                      <a:close/>
                      <a:moveTo>
                        <a:pt x="903642" y="15404"/>
                      </a:moveTo>
                      <a:cubicBezTo>
                        <a:pt x="907933" y="15404"/>
                        <a:pt x="911344" y="11883"/>
                        <a:pt x="911344" y="7702"/>
                      </a:cubicBezTo>
                      <a:cubicBezTo>
                        <a:pt x="911344" y="3411"/>
                        <a:pt x="907933" y="0"/>
                        <a:pt x="903642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5940" y="11883"/>
                        <a:pt x="899461" y="15404"/>
                        <a:pt x="903642" y="15404"/>
                      </a:cubicBezTo>
                      <a:lnTo>
                        <a:pt x="903642" y="15404"/>
                      </a:lnTo>
                      <a:close/>
                      <a:moveTo>
                        <a:pt x="872724" y="15404"/>
                      </a:moveTo>
                      <a:cubicBezTo>
                        <a:pt x="877016" y="15404"/>
                        <a:pt x="880426" y="11883"/>
                        <a:pt x="880426" y="7702"/>
                      </a:cubicBezTo>
                      <a:cubicBezTo>
                        <a:pt x="880426" y="3411"/>
                        <a:pt x="877016" y="0"/>
                        <a:pt x="872724" y="0"/>
                      </a:cubicBezTo>
                      <a:cubicBezTo>
                        <a:pt x="868433" y="0"/>
                        <a:pt x="865023" y="3521"/>
                        <a:pt x="865023" y="7702"/>
                      </a:cubicBezTo>
                      <a:cubicBezTo>
                        <a:pt x="865133" y="11883"/>
                        <a:pt x="868543" y="15404"/>
                        <a:pt x="872724" y="15404"/>
                      </a:cubicBezTo>
                      <a:lnTo>
                        <a:pt x="872724" y="15404"/>
                      </a:lnTo>
                      <a:close/>
                      <a:moveTo>
                        <a:pt x="841917" y="15404"/>
                      </a:moveTo>
                      <a:cubicBezTo>
                        <a:pt x="846208" y="15404"/>
                        <a:pt x="849619" y="11883"/>
                        <a:pt x="849619" y="7702"/>
                      </a:cubicBezTo>
                      <a:cubicBezTo>
                        <a:pt x="849619" y="3411"/>
                        <a:pt x="846208" y="0"/>
                        <a:pt x="841917" y="0"/>
                      </a:cubicBezTo>
                      <a:cubicBezTo>
                        <a:pt x="837626" y="0"/>
                        <a:pt x="834215" y="3521"/>
                        <a:pt x="834215" y="7702"/>
                      </a:cubicBezTo>
                      <a:cubicBezTo>
                        <a:pt x="834215" y="11883"/>
                        <a:pt x="837626" y="15404"/>
                        <a:pt x="841917" y="15404"/>
                      </a:cubicBezTo>
                      <a:lnTo>
                        <a:pt x="841917" y="15404"/>
                      </a:lnTo>
                      <a:close/>
                      <a:moveTo>
                        <a:pt x="811000" y="15404"/>
                      </a:moveTo>
                      <a:cubicBezTo>
                        <a:pt x="815291" y="15404"/>
                        <a:pt x="818701" y="11883"/>
                        <a:pt x="818701" y="7702"/>
                      </a:cubicBezTo>
                      <a:cubicBezTo>
                        <a:pt x="818701" y="3411"/>
                        <a:pt x="815291" y="0"/>
                        <a:pt x="811000" y="0"/>
                      </a:cubicBezTo>
                      <a:cubicBezTo>
                        <a:pt x="806709" y="0"/>
                        <a:pt x="803298" y="3521"/>
                        <a:pt x="803298" y="7702"/>
                      </a:cubicBezTo>
                      <a:cubicBezTo>
                        <a:pt x="803298" y="11883"/>
                        <a:pt x="806709" y="15404"/>
                        <a:pt x="811000" y="15404"/>
                      </a:cubicBezTo>
                      <a:lnTo>
                        <a:pt x="811000" y="15404"/>
                      </a:lnTo>
                      <a:close/>
                      <a:moveTo>
                        <a:pt x="780083" y="15404"/>
                      </a:moveTo>
                      <a:cubicBezTo>
                        <a:pt x="784373" y="15404"/>
                        <a:pt x="787784" y="11883"/>
                        <a:pt x="787784" y="7702"/>
                      </a:cubicBezTo>
                      <a:cubicBezTo>
                        <a:pt x="787784" y="3411"/>
                        <a:pt x="784373" y="0"/>
                        <a:pt x="780083" y="0"/>
                      </a:cubicBezTo>
                      <a:cubicBezTo>
                        <a:pt x="775792" y="0"/>
                        <a:pt x="772381" y="3521"/>
                        <a:pt x="772381" y="7702"/>
                      </a:cubicBezTo>
                      <a:cubicBezTo>
                        <a:pt x="772381" y="11883"/>
                        <a:pt x="775902" y="15404"/>
                        <a:pt x="780083" y="15404"/>
                      </a:cubicBezTo>
                      <a:lnTo>
                        <a:pt x="780083" y="15404"/>
                      </a:lnTo>
                      <a:close/>
                      <a:moveTo>
                        <a:pt x="749165" y="15404"/>
                      </a:moveTo>
                      <a:cubicBezTo>
                        <a:pt x="753456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6" y="0"/>
                        <a:pt x="749165" y="0"/>
                      </a:cubicBezTo>
                      <a:cubicBezTo>
                        <a:pt x="744875" y="0"/>
                        <a:pt x="741464" y="3521"/>
                        <a:pt x="741464" y="7702"/>
                      </a:cubicBezTo>
                      <a:cubicBezTo>
                        <a:pt x="741574" y="11883"/>
                        <a:pt x="744985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358" y="15404"/>
                      </a:moveTo>
                      <a:cubicBezTo>
                        <a:pt x="722649" y="15404"/>
                        <a:pt x="726060" y="11883"/>
                        <a:pt x="726060" y="7702"/>
                      </a:cubicBezTo>
                      <a:cubicBezTo>
                        <a:pt x="726060" y="3411"/>
                        <a:pt x="722649" y="0"/>
                        <a:pt x="718358" y="0"/>
                      </a:cubicBezTo>
                      <a:cubicBezTo>
                        <a:pt x="714068" y="0"/>
                        <a:pt x="710656" y="3521"/>
                        <a:pt x="710656" y="7702"/>
                      </a:cubicBezTo>
                      <a:cubicBezTo>
                        <a:pt x="710656" y="11883"/>
                        <a:pt x="714068" y="15404"/>
                        <a:pt x="718358" y="15404"/>
                      </a:cubicBezTo>
                      <a:lnTo>
                        <a:pt x="718358" y="15404"/>
                      </a:lnTo>
                      <a:close/>
                      <a:moveTo>
                        <a:pt x="687441" y="15404"/>
                      </a:moveTo>
                      <a:cubicBezTo>
                        <a:pt x="691732" y="15404"/>
                        <a:pt x="695143" y="11883"/>
                        <a:pt x="695143" y="7702"/>
                      </a:cubicBezTo>
                      <a:cubicBezTo>
                        <a:pt x="695143" y="3411"/>
                        <a:pt x="691732" y="0"/>
                        <a:pt x="687441" y="0"/>
                      </a:cubicBezTo>
                      <a:cubicBezTo>
                        <a:pt x="683150" y="0"/>
                        <a:pt x="679739" y="3521"/>
                        <a:pt x="679739" y="7702"/>
                      </a:cubicBezTo>
                      <a:cubicBezTo>
                        <a:pt x="679739" y="11883"/>
                        <a:pt x="683150" y="15404"/>
                        <a:pt x="687441" y="15404"/>
                      </a:cubicBezTo>
                      <a:lnTo>
                        <a:pt x="687441" y="15404"/>
                      </a:lnTo>
                      <a:close/>
                      <a:moveTo>
                        <a:pt x="656524" y="15404"/>
                      </a:moveTo>
                      <a:cubicBezTo>
                        <a:pt x="660815" y="15404"/>
                        <a:pt x="664226" y="11883"/>
                        <a:pt x="664226" y="7702"/>
                      </a:cubicBezTo>
                      <a:cubicBezTo>
                        <a:pt x="664226" y="3411"/>
                        <a:pt x="660815" y="0"/>
                        <a:pt x="656524" y="0"/>
                      </a:cubicBezTo>
                      <a:cubicBezTo>
                        <a:pt x="652232" y="0"/>
                        <a:pt x="648822" y="3521"/>
                        <a:pt x="648822" y="7702"/>
                      </a:cubicBezTo>
                      <a:cubicBezTo>
                        <a:pt x="648822" y="11883"/>
                        <a:pt x="652232" y="15404"/>
                        <a:pt x="656524" y="15404"/>
                      </a:cubicBezTo>
                      <a:lnTo>
                        <a:pt x="656524" y="15404"/>
                      </a:lnTo>
                      <a:close/>
                      <a:moveTo>
                        <a:pt x="625606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6" y="0"/>
                      </a:cubicBezTo>
                      <a:cubicBezTo>
                        <a:pt x="621315" y="0"/>
                        <a:pt x="617904" y="3521"/>
                        <a:pt x="617904" y="7702"/>
                      </a:cubicBezTo>
                      <a:cubicBezTo>
                        <a:pt x="617904" y="11883"/>
                        <a:pt x="621425" y="15404"/>
                        <a:pt x="625606" y="15404"/>
                      </a:cubicBezTo>
                      <a:lnTo>
                        <a:pt x="625606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7" y="3521"/>
                        <a:pt x="586987" y="7702"/>
                      </a:cubicBezTo>
                      <a:cubicBezTo>
                        <a:pt x="587097" y="11883"/>
                        <a:pt x="59050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882" y="15404"/>
                      </a:moveTo>
                      <a:cubicBezTo>
                        <a:pt x="568173" y="15404"/>
                        <a:pt x="571584" y="11883"/>
                        <a:pt x="571584" y="7702"/>
                      </a:cubicBezTo>
                      <a:cubicBezTo>
                        <a:pt x="571584" y="3411"/>
                        <a:pt x="568173" y="0"/>
                        <a:pt x="563882" y="0"/>
                      </a:cubicBezTo>
                      <a:cubicBezTo>
                        <a:pt x="559591" y="0"/>
                        <a:pt x="556180" y="3521"/>
                        <a:pt x="556180" y="7702"/>
                      </a:cubicBezTo>
                      <a:cubicBezTo>
                        <a:pt x="556180" y="11883"/>
                        <a:pt x="559591" y="15404"/>
                        <a:pt x="563882" y="15404"/>
                      </a:cubicBezTo>
                      <a:lnTo>
                        <a:pt x="563882" y="15404"/>
                      </a:lnTo>
                      <a:close/>
                      <a:moveTo>
                        <a:pt x="532965" y="15404"/>
                      </a:moveTo>
                      <a:cubicBezTo>
                        <a:pt x="537256" y="15404"/>
                        <a:pt x="540667" y="11883"/>
                        <a:pt x="540667" y="7702"/>
                      </a:cubicBezTo>
                      <a:cubicBezTo>
                        <a:pt x="540667" y="3411"/>
                        <a:pt x="537256" y="0"/>
                        <a:pt x="532965" y="0"/>
                      </a:cubicBezTo>
                      <a:cubicBezTo>
                        <a:pt x="528674" y="0"/>
                        <a:pt x="525263" y="3521"/>
                        <a:pt x="525263" y="7702"/>
                      </a:cubicBezTo>
                      <a:cubicBezTo>
                        <a:pt x="525263" y="11883"/>
                        <a:pt x="528674" y="15404"/>
                        <a:pt x="532965" y="15404"/>
                      </a:cubicBezTo>
                      <a:lnTo>
                        <a:pt x="532965" y="15404"/>
                      </a:lnTo>
                      <a:close/>
                      <a:moveTo>
                        <a:pt x="502048" y="15404"/>
                      </a:moveTo>
                      <a:cubicBezTo>
                        <a:pt x="506339" y="15404"/>
                        <a:pt x="509750" y="11883"/>
                        <a:pt x="509750" y="7702"/>
                      </a:cubicBezTo>
                      <a:cubicBezTo>
                        <a:pt x="509750" y="3411"/>
                        <a:pt x="506339" y="0"/>
                        <a:pt x="502048" y="0"/>
                      </a:cubicBezTo>
                      <a:cubicBezTo>
                        <a:pt x="497756" y="0"/>
                        <a:pt x="494346" y="3521"/>
                        <a:pt x="494346" y="7702"/>
                      </a:cubicBezTo>
                      <a:cubicBezTo>
                        <a:pt x="494346" y="11883"/>
                        <a:pt x="497756" y="15404"/>
                        <a:pt x="502048" y="15404"/>
                      </a:cubicBezTo>
                      <a:lnTo>
                        <a:pt x="502048" y="15404"/>
                      </a:lnTo>
                      <a:close/>
                      <a:moveTo>
                        <a:pt x="471130" y="15404"/>
                      </a:moveTo>
                      <a:cubicBezTo>
                        <a:pt x="475422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2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94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5" y="11883"/>
                        <a:pt x="447915" y="7702"/>
                      </a:cubicBezTo>
                      <a:cubicBezTo>
                        <a:pt x="447915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621" y="11883"/>
                        <a:pt x="43603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406" y="15404"/>
                      </a:moveTo>
                      <a:cubicBezTo>
                        <a:pt x="413697" y="15404"/>
                        <a:pt x="417107" y="11883"/>
                        <a:pt x="417107" y="7702"/>
                      </a:cubicBezTo>
                      <a:cubicBezTo>
                        <a:pt x="417107" y="3411"/>
                        <a:pt x="413697" y="0"/>
                        <a:pt x="409406" y="0"/>
                      </a:cubicBezTo>
                      <a:cubicBezTo>
                        <a:pt x="405115" y="0"/>
                        <a:pt x="401704" y="3521"/>
                        <a:pt x="401704" y="7702"/>
                      </a:cubicBezTo>
                      <a:cubicBezTo>
                        <a:pt x="401704" y="11883"/>
                        <a:pt x="405115" y="15404"/>
                        <a:pt x="409406" y="15404"/>
                      </a:cubicBezTo>
                      <a:lnTo>
                        <a:pt x="409406" y="15404"/>
                      </a:lnTo>
                      <a:close/>
                      <a:moveTo>
                        <a:pt x="378489" y="15404"/>
                      </a:moveTo>
                      <a:cubicBezTo>
                        <a:pt x="382779" y="15404"/>
                        <a:pt x="386190" y="11883"/>
                        <a:pt x="386190" y="7702"/>
                      </a:cubicBezTo>
                      <a:cubicBezTo>
                        <a:pt x="386190" y="3411"/>
                        <a:pt x="382779" y="0"/>
                        <a:pt x="378489" y="0"/>
                      </a:cubicBezTo>
                      <a:cubicBezTo>
                        <a:pt x="374198" y="0"/>
                        <a:pt x="370787" y="3521"/>
                        <a:pt x="370787" y="7702"/>
                      </a:cubicBezTo>
                      <a:cubicBezTo>
                        <a:pt x="370787" y="11883"/>
                        <a:pt x="374198" y="15404"/>
                        <a:pt x="378489" y="15404"/>
                      </a:cubicBezTo>
                      <a:lnTo>
                        <a:pt x="378489" y="15404"/>
                      </a:lnTo>
                      <a:close/>
                      <a:moveTo>
                        <a:pt x="347571" y="15404"/>
                      </a:moveTo>
                      <a:cubicBezTo>
                        <a:pt x="351862" y="15404"/>
                        <a:pt x="355273" y="11883"/>
                        <a:pt x="355273" y="7702"/>
                      </a:cubicBezTo>
                      <a:cubicBezTo>
                        <a:pt x="355273" y="3411"/>
                        <a:pt x="351862" y="0"/>
                        <a:pt x="347571" y="0"/>
                      </a:cubicBezTo>
                      <a:cubicBezTo>
                        <a:pt x="343281" y="0"/>
                        <a:pt x="339870" y="3521"/>
                        <a:pt x="339870" y="7702"/>
                      </a:cubicBezTo>
                      <a:cubicBezTo>
                        <a:pt x="339870" y="11883"/>
                        <a:pt x="343281" y="15404"/>
                        <a:pt x="347571" y="15404"/>
                      </a:cubicBezTo>
                      <a:lnTo>
                        <a:pt x="34757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3" y="3521"/>
                        <a:pt x="308953" y="7702"/>
                      </a:cubicBezTo>
                      <a:cubicBezTo>
                        <a:pt x="308953" y="11883"/>
                        <a:pt x="31247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6" y="0"/>
                        <a:pt x="278035" y="3521"/>
                        <a:pt x="278035" y="7702"/>
                      </a:cubicBezTo>
                      <a:cubicBezTo>
                        <a:pt x="278145" y="11883"/>
                        <a:pt x="28155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930" y="15404"/>
                      </a:moveTo>
                      <a:cubicBezTo>
                        <a:pt x="259221" y="15404"/>
                        <a:pt x="262631" y="11883"/>
                        <a:pt x="262631" y="7702"/>
                      </a:cubicBezTo>
                      <a:cubicBezTo>
                        <a:pt x="262631" y="3411"/>
                        <a:pt x="259221" y="0"/>
                        <a:pt x="254930" y="0"/>
                      </a:cubicBezTo>
                      <a:cubicBezTo>
                        <a:pt x="250638" y="0"/>
                        <a:pt x="247228" y="3521"/>
                        <a:pt x="247228" y="7702"/>
                      </a:cubicBezTo>
                      <a:cubicBezTo>
                        <a:pt x="247228" y="11883"/>
                        <a:pt x="250638" y="15404"/>
                        <a:pt x="254930" y="15404"/>
                      </a:cubicBezTo>
                      <a:lnTo>
                        <a:pt x="254930" y="15404"/>
                      </a:lnTo>
                      <a:close/>
                      <a:moveTo>
                        <a:pt x="224012" y="15404"/>
                      </a:moveTo>
                      <a:cubicBezTo>
                        <a:pt x="228303" y="15404"/>
                        <a:pt x="231714" y="11883"/>
                        <a:pt x="231714" y="7702"/>
                      </a:cubicBezTo>
                      <a:cubicBezTo>
                        <a:pt x="231714" y="3411"/>
                        <a:pt x="228303" y="0"/>
                        <a:pt x="224012" y="0"/>
                      </a:cubicBezTo>
                      <a:cubicBezTo>
                        <a:pt x="219721" y="0"/>
                        <a:pt x="216310" y="3521"/>
                        <a:pt x="216310" y="7702"/>
                      </a:cubicBezTo>
                      <a:cubicBezTo>
                        <a:pt x="216310" y="11883"/>
                        <a:pt x="219721" y="15404"/>
                        <a:pt x="224012" y="15404"/>
                      </a:cubicBezTo>
                      <a:lnTo>
                        <a:pt x="224012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91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9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9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476" y="11883"/>
                        <a:pt x="15799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261" y="15404"/>
                      </a:moveTo>
                      <a:cubicBezTo>
                        <a:pt x="135552" y="15404"/>
                        <a:pt x="138963" y="11883"/>
                        <a:pt x="138963" y="7702"/>
                      </a:cubicBezTo>
                      <a:cubicBezTo>
                        <a:pt x="138963" y="3411"/>
                        <a:pt x="135552" y="0"/>
                        <a:pt x="131261" y="0"/>
                      </a:cubicBezTo>
                      <a:cubicBezTo>
                        <a:pt x="126970" y="0"/>
                        <a:pt x="123559" y="3521"/>
                        <a:pt x="123559" y="7702"/>
                      </a:cubicBezTo>
                      <a:cubicBezTo>
                        <a:pt x="123669" y="11883"/>
                        <a:pt x="127080" y="15404"/>
                        <a:pt x="131261" y="15404"/>
                      </a:cubicBezTo>
                      <a:lnTo>
                        <a:pt x="131261" y="15404"/>
                      </a:lnTo>
                      <a:close/>
                      <a:moveTo>
                        <a:pt x="100454" y="15404"/>
                      </a:moveTo>
                      <a:cubicBezTo>
                        <a:pt x="104744" y="15404"/>
                        <a:pt x="108155" y="11883"/>
                        <a:pt x="108155" y="7702"/>
                      </a:cubicBezTo>
                      <a:cubicBezTo>
                        <a:pt x="108155" y="3411"/>
                        <a:pt x="104744" y="0"/>
                        <a:pt x="100454" y="0"/>
                      </a:cubicBezTo>
                      <a:cubicBezTo>
                        <a:pt x="96162" y="0"/>
                        <a:pt x="92752" y="3521"/>
                        <a:pt x="92752" y="7702"/>
                      </a:cubicBezTo>
                      <a:cubicBezTo>
                        <a:pt x="92752" y="11883"/>
                        <a:pt x="96162" y="15404"/>
                        <a:pt x="100454" y="15404"/>
                      </a:cubicBezTo>
                      <a:lnTo>
                        <a:pt x="100454" y="15404"/>
                      </a:lnTo>
                      <a:close/>
                      <a:moveTo>
                        <a:pt x="69536" y="15404"/>
                      </a:moveTo>
                      <a:cubicBezTo>
                        <a:pt x="73827" y="15404"/>
                        <a:pt x="77238" y="11883"/>
                        <a:pt x="77238" y="7702"/>
                      </a:cubicBezTo>
                      <a:cubicBezTo>
                        <a:pt x="77238" y="3411"/>
                        <a:pt x="73827" y="0"/>
                        <a:pt x="69536" y="0"/>
                      </a:cubicBezTo>
                      <a:cubicBezTo>
                        <a:pt x="65245" y="0"/>
                        <a:pt x="61834" y="3521"/>
                        <a:pt x="61834" y="7702"/>
                      </a:cubicBezTo>
                      <a:cubicBezTo>
                        <a:pt x="61834" y="11883"/>
                        <a:pt x="65245" y="15404"/>
                        <a:pt x="69536" y="15404"/>
                      </a:cubicBezTo>
                      <a:lnTo>
                        <a:pt x="69536" y="15404"/>
                      </a:lnTo>
                      <a:close/>
                      <a:moveTo>
                        <a:pt x="38619" y="15404"/>
                      </a:moveTo>
                      <a:cubicBezTo>
                        <a:pt x="42910" y="15404"/>
                        <a:pt x="46321" y="11883"/>
                        <a:pt x="46321" y="7702"/>
                      </a:cubicBezTo>
                      <a:cubicBezTo>
                        <a:pt x="46321" y="3411"/>
                        <a:pt x="42910" y="0"/>
                        <a:pt x="38619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438" y="15404"/>
                        <a:pt x="38619" y="15404"/>
                      </a:cubicBezTo>
                      <a:lnTo>
                        <a:pt x="38619" y="15404"/>
                      </a:lnTo>
                      <a:close/>
                      <a:moveTo>
                        <a:pt x="7702" y="15404"/>
                      </a:moveTo>
                      <a:cubicBezTo>
                        <a:pt x="11993" y="15404"/>
                        <a:pt x="15404" y="11883"/>
                        <a:pt x="15404" y="7702"/>
                      </a:cubicBezTo>
                      <a:cubicBezTo>
                        <a:pt x="15404" y="3411"/>
                        <a:pt x="11993" y="0"/>
                        <a:pt x="7702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110" y="11883"/>
                        <a:pt x="3521" y="15404"/>
                        <a:pt x="7702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37C3F20F-3366-F047-1086-DABA76EC13CD}"/>
                    </a:ext>
                  </a:extLst>
                </p:cNvPr>
                <p:cNvSpPr/>
                <p:nvPr/>
              </p:nvSpPr>
              <p:spPr>
                <a:xfrm>
                  <a:off x="8192981" y="6354364"/>
                  <a:ext cx="1374771" cy="15403"/>
                </a:xfrm>
                <a:custGeom>
                  <a:avLst/>
                  <a:gdLst>
                    <a:gd name="connsiteX0" fmla="*/ 1367070 w 1374771"/>
                    <a:gd name="connsiteY0" fmla="*/ 15404 h 15403"/>
                    <a:gd name="connsiteX1" fmla="*/ 1374771 w 1374771"/>
                    <a:gd name="connsiteY1" fmla="*/ 7702 h 15403"/>
                    <a:gd name="connsiteX2" fmla="*/ 1367070 w 1374771"/>
                    <a:gd name="connsiteY2" fmla="*/ 0 h 15403"/>
                    <a:gd name="connsiteX3" fmla="*/ 1359368 w 1374771"/>
                    <a:gd name="connsiteY3" fmla="*/ 7702 h 15403"/>
                    <a:gd name="connsiteX4" fmla="*/ 1367070 w 1374771"/>
                    <a:gd name="connsiteY4" fmla="*/ 15404 h 15403"/>
                    <a:gd name="connsiteX5" fmla="*/ 1367070 w 1374771"/>
                    <a:gd name="connsiteY5" fmla="*/ 15404 h 15403"/>
                    <a:gd name="connsiteX6" fmla="*/ 1336153 w 1374771"/>
                    <a:gd name="connsiteY6" fmla="*/ 15404 h 15403"/>
                    <a:gd name="connsiteX7" fmla="*/ 1343854 w 1374771"/>
                    <a:gd name="connsiteY7" fmla="*/ 7702 h 15403"/>
                    <a:gd name="connsiteX8" fmla="*/ 1336153 w 1374771"/>
                    <a:gd name="connsiteY8" fmla="*/ 0 h 15403"/>
                    <a:gd name="connsiteX9" fmla="*/ 1328451 w 1374771"/>
                    <a:gd name="connsiteY9" fmla="*/ 7702 h 15403"/>
                    <a:gd name="connsiteX10" fmla="*/ 1336153 w 1374771"/>
                    <a:gd name="connsiteY10" fmla="*/ 15404 h 15403"/>
                    <a:gd name="connsiteX11" fmla="*/ 1336153 w 1374771"/>
                    <a:gd name="connsiteY11" fmla="*/ 15404 h 15403"/>
                    <a:gd name="connsiteX12" fmla="*/ 1305345 w 1374771"/>
                    <a:gd name="connsiteY12" fmla="*/ 15404 h 15403"/>
                    <a:gd name="connsiteX13" fmla="*/ 1313047 w 1374771"/>
                    <a:gd name="connsiteY13" fmla="*/ 7702 h 15403"/>
                    <a:gd name="connsiteX14" fmla="*/ 1305345 w 1374771"/>
                    <a:gd name="connsiteY14" fmla="*/ 0 h 15403"/>
                    <a:gd name="connsiteX15" fmla="*/ 1297644 w 1374771"/>
                    <a:gd name="connsiteY15" fmla="*/ 7702 h 15403"/>
                    <a:gd name="connsiteX16" fmla="*/ 1305345 w 1374771"/>
                    <a:gd name="connsiteY16" fmla="*/ 15404 h 15403"/>
                    <a:gd name="connsiteX17" fmla="*/ 1305345 w 1374771"/>
                    <a:gd name="connsiteY17" fmla="*/ 15404 h 15403"/>
                    <a:gd name="connsiteX18" fmla="*/ 1274428 w 1374771"/>
                    <a:gd name="connsiteY18" fmla="*/ 15404 h 15403"/>
                    <a:gd name="connsiteX19" fmla="*/ 1282130 w 1374771"/>
                    <a:gd name="connsiteY19" fmla="*/ 7702 h 15403"/>
                    <a:gd name="connsiteX20" fmla="*/ 1274428 w 1374771"/>
                    <a:gd name="connsiteY20" fmla="*/ 0 h 15403"/>
                    <a:gd name="connsiteX21" fmla="*/ 1266726 w 1374771"/>
                    <a:gd name="connsiteY21" fmla="*/ 7702 h 15403"/>
                    <a:gd name="connsiteX22" fmla="*/ 1274428 w 1374771"/>
                    <a:gd name="connsiteY22" fmla="*/ 15404 h 15403"/>
                    <a:gd name="connsiteX23" fmla="*/ 1274428 w 1374771"/>
                    <a:gd name="connsiteY23" fmla="*/ 15404 h 15403"/>
                    <a:gd name="connsiteX24" fmla="*/ 1243511 w 1374771"/>
                    <a:gd name="connsiteY24" fmla="*/ 15404 h 15403"/>
                    <a:gd name="connsiteX25" fmla="*/ 1251213 w 1374771"/>
                    <a:gd name="connsiteY25" fmla="*/ 7702 h 15403"/>
                    <a:gd name="connsiteX26" fmla="*/ 1243511 w 1374771"/>
                    <a:gd name="connsiteY26" fmla="*/ 0 h 15403"/>
                    <a:gd name="connsiteX27" fmla="*/ 1235809 w 1374771"/>
                    <a:gd name="connsiteY27" fmla="*/ 7702 h 15403"/>
                    <a:gd name="connsiteX28" fmla="*/ 1243511 w 1374771"/>
                    <a:gd name="connsiteY28" fmla="*/ 15404 h 15403"/>
                    <a:gd name="connsiteX29" fmla="*/ 1243511 w 1374771"/>
                    <a:gd name="connsiteY29" fmla="*/ 15404 h 15403"/>
                    <a:gd name="connsiteX30" fmla="*/ 1212594 w 1374771"/>
                    <a:gd name="connsiteY30" fmla="*/ 15404 h 15403"/>
                    <a:gd name="connsiteX31" fmla="*/ 1220296 w 1374771"/>
                    <a:gd name="connsiteY31" fmla="*/ 7702 h 15403"/>
                    <a:gd name="connsiteX32" fmla="*/ 1212594 w 1374771"/>
                    <a:gd name="connsiteY32" fmla="*/ 0 h 15403"/>
                    <a:gd name="connsiteX33" fmla="*/ 1204892 w 1374771"/>
                    <a:gd name="connsiteY33" fmla="*/ 7702 h 15403"/>
                    <a:gd name="connsiteX34" fmla="*/ 1212594 w 1374771"/>
                    <a:gd name="connsiteY34" fmla="*/ 15404 h 15403"/>
                    <a:gd name="connsiteX35" fmla="*/ 1212594 w 1374771"/>
                    <a:gd name="connsiteY35" fmla="*/ 15404 h 15403"/>
                    <a:gd name="connsiteX36" fmla="*/ 1181676 w 1374771"/>
                    <a:gd name="connsiteY36" fmla="*/ 15404 h 15403"/>
                    <a:gd name="connsiteX37" fmla="*/ 1189378 w 1374771"/>
                    <a:gd name="connsiteY37" fmla="*/ 7702 h 15403"/>
                    <a:gd name="connsiteX38" fmla="*/ 1181676 w 1374771"/>
                    <a:gd name="connsiteY38" fmla="*/ 0 h 15403"/>
                    <a:gd name="connsiteX39" fmla="*/ 1173974 w 1374771"/>
                    <a:gd name="connsiteY39" fmla="*/ 7702 h 15403"/>
                    <a:gd name="connsiteX40" fmla="*/ 1181676 w 1374771"/>
                    <a:gd name="connsiteY40" fmla="*/ 15404 h 15403"/>
                    <a:gd name="connsiteX41" fmla="*/ 1181676 w 1374771"/>
                    <a:gd name="connsiteY41" fmla="*/ 15404 h 15403"/>
                    <a:gd name="connsiteX42" fmla="*/ 1150869 w 1374771"/>
                    <a:gd name="connsiteY42" fmla="*/ 15404 h 15403"/>
                    <a:gd name="connsiteX43" fmla="*/ 1158571 w 1374771"/>
                    <a:gd name="connsiteY43" fmla="*/ 7702 h 15403"/>
                    <a:gd name="connsiteX44" fmla="*/ 1150869 w 1374771"/>
                    <a:gd name="connsiteY44" fmla="*/ 0 h 15403"/>
                    <a:gd name="connsiteX45" fmla="*/ 1143167 w 1374771"/>
                    <a:gd name="connsiteY45" fmla="*/ 7702 h 15403"/>
                    <a:gd name="connsiteX46" fmla="*/ 1150869 w 1374771"/>
                    <a:gd name="connsiteY46" fmla="*/ 15404 h 15403"/>
                    <a:gd name="connsiteX47" fmla="*/ 1150869 w 1374771"/>
                    <a:gd name="connsiteY47" fmla="*/ 15404 h 15403"/>
                    <a:gd name="connsiteX48" fmla="*/ 1119952 w 1374771"/>
                    <a:gd name="connsiteY48" fmla="*/ 15404 h 15403"/>
                    <a:gd name="connsiteX49" fmla="*/ 1127654 w 1374771"/>
                    <a:gd name="connsiteY49" fmla="*/ 7702 h 15403"/>
                    <a:gd name="connsiteX50" fmla="*/ 1119952 w 1374771"/>
                    <a:gd name="connsiteY50" fmla="*/ 0 h 15403"/>
                    <a:gd name="connsiteX51" fmla="*/ 1112250 w 1374771"/>
                    <a:gd name="connsiteY51" fmla="*/ 7702 h 15403"/>
                    <a:gd name="connsiteX52" fmla="*/ 1119952 w 1374771"/>
                    <a:gd name="connsiteY52" fmla="*/ 15404 h 15403"/>
                    <a:gd name="connsiteX53" fmla="*/ 1119952 w 1374771"/>
                    <a:gd name="connsiteY53" fmla="*/ 15404 h 15403"/>
                    <a:gd name="connsiteX54" fmla="*/ 1089035 w 1374771"/>
                    <a:gd name="connsiteY54" fmla="*/ 15404 h 15403"/>
                    <a:gd name="connsiteX55" fmla="*/ 1096737 w 1374771"/>
                    <a:gd name="connsiteY55" fmla="*/ 7702 h 15403"/>
                    <a:gd name="connsiteX56" fmla="*/ 1089035 w 1374771"/>
                    <a:gd name="connsiteY56" fmla="*/ 0 h 15403"/>
                    <a:gd name="connsiteX57" fmla="*/ 1081333 w 1374771"/>
                    <a:gd name="connsiteY57" fmla="*/ 7702 h 15403"/>
                    <a:gd name="connsiteX58" fmla="*/ 1089035 w 1374771"/>
                    <a:gd name="connsiteY58" fmla="*/ 15404 h 15403"/>
                    <a:gd name="connsiteX59" fmla="*/ 1089035 w 1374771"/>
                    <a:gd name="connsiteY59" fmla="*/ 15404 h 15403"/>
                    <a:gd name="connsiteX60" fmla="*/ 1058118 w 1374771"/>
                    <a:gd name="connsiteY60" fmla="*/ 15404 h 15403"/>
                    <a:gd name="connsiteX61" fmla="*/ 1065820 w 1374771"/>
                    <a:gd name="connsiteY61" fmla="*/ 7702 h 15403"/>
                    <a:gd name="connsiteX62" fmla="*/ 1058118 w 1374771"/>
                    <a:gd name="connsiteY62" fmla="*/ 0 h 15403"/>
                    <a:gd name="connsiteX63" fmla="*/ 1050416 w 1374771"/>
                    <a:gd name="connsiteY63" fmla="*/ 7702 h 15403"/>
                    <a:gd name="connsiteX64" fmla="*/ 1058118 w 1374771"/>
                    <a:gd name="connsiteY64" fmla="*/ 15404 h 15403"/>
                    <a:gd name="connsiteX65" fmla="*/ 1058118 w 1374771"/>
                    <a:gd name="connsiteY65" fmla="*/ 15404 h 15403"/>
                    <a:gd name="connsiteX66" fmla="*/ 1027200 w 1374771"/>
                    <a:gd name="connsiteY66" fmla="*/ 15404 h 15403"/>
                    <a:gd name="connsiteX67" fmla="*/ 1034902 w 1374771"/>
                    <a:gd name="connsiteY67" fmla="*/ 7702 h 15403"/>
                    <a:gd name="connsiteX68" fmla="*/ 1027200 w 1374771"/>
                    <a:gd name="connsiteY68" fmla="*/ 0 h 15403"/>
                    <a:gd name="connsiteX69" fmla="*/ 1019498 w 1374771"/>
                    <a:gd name="connsiteY69" fmla="*/ 7702 h 15403"/>
                    <a:gd name="connsiteX70" fmla="*/ 1027200 w 1374771"/>
                    <a:gd name="connsiteY70" fmla="*/ 15404 h 15403"/>
                    <a:gd name="connsiteX71" fmla="*/ 1027200 w 1374771"/>
                    <a:gd name="connsiteY71" fmla="*/ 15404 h 15403"/>
                    <a:gd name="connsiteX72" fmla="*/ 996393 w 1374771"/>
                    <a:gd name="connsiteY72" fmla="*/ 15404 h 15403"/>
                    <a:gd name="connsiteX73" fmla="*/ 1004095 w 1374771"/>
                    <a:gd name="connsiteY73" fmla="*/ 7702 h 15403"/>
                    <a:gd name="connsiteX74" fmla="*/ 996393 w 1374771"/>
                    <a:gd name="connsiteY74" fmla="*/ 0 h 15403"/>
                    <a:gd name="connsiteX75" fmla="*/ 988691 w 1374771"/>
                    <a:gd name="connsiteY75" fmla="*/ 7702 h 15403"/>
                    <a:gd name="connsiteX76" fmla="*/ 996393 w 1374771"/>
                    <a:gd name="connsiteY76" fmla="*/ 15404 h 15403"/>
                    <a:gd name="connsiteX77" fmla="*/ 996393 w 1374771"/>
                    <a:gd name="connsiteY77" fmla="*/ 15404 h 15403"/>
                    <a:gd name="connsiteX78" fmla="*/ 965476 w 1374771"/>
                    <a:gd name="connsiteY78" fmla="*/ 15404 h 15403"/>
                    <a:gd name="connsiteX79" fmla="*/ 973177 w 1374771"/>
                    <a:gd name="connsiteY79" fmla="*/ 7702 h 15403"/>
                    <a:gd name="connsiteX80" fmla="*/ 965476 w 1374771"/>
                    <a:gd name="connsiteY80" fmla="*/ 0 h 15403"/>
                    <a:gd name="connsiteX81" fmla="*/ 957774 w 1374771"/>
                    <a:gd name="connsiteY81" fmla="*/ 7702 h 15403"/>
                    <a:gd name="connsiteX82" fmla="*/ 965476 w 1374771"/>
                    <a:gd name="connsiteY82" fmla="*/ 15404 h 15403"/>
                    <a:gd name="connsiteX83" fmla="*/ 965476 w 1374771"/>
                    <a:gd name="connsiteY83" fmla="*/ 15404 h 15403"/>
                    <a:gd name="connsiteX84" fmla="*/ 934559 w 1374771"/>
                    <a:gd name="connsiteY84" fmla="*/ 15404 h 15403"/>
                    <a:gd name="connsiteX85" fmla="*/ 942260 w 1374771"/>
                    <a:gd name="connsiteY85" fmla="*/ 7702 h 15403"/>
                    <a:gd name="connsiteX86" fmla="*/ 934559 w 1374771"/>
                    <a:gd name="connsiteY86" fmla="*/ 0 h 15403"/>
                    <a:gd name="connsiteX87" fmla="*/ 926857 w 1374771"/>
                    <a:gd name="connsiteY87" fmla="*/ 7702 h 15403"/>
                    <a:gd name="connsiteX88" fmla="*/ 934559 w 1374771"/>
                    <a:gd name="connsiteY88" fmla="*/ 15404 h 15403"/>
                    <a:gd name="connsiteX89" fmla="*/ 934559 w 1374771"/>
                    <a:gd name="connsiteY89" fmla="*/ 15404 h 15403"/>
                    <a:gd name="connsiteX90" fmla="*/ 903641 w 1374771"/>
                    <a:gd name="connsiteY90" fmla="*/ 15404 h 15403"/>
                    <a:gd name="connsiteX91" fmla="*/ 911343 w 1374771"/>
                    <a:gd name="connsiteY91" fmla="*/ 7702 h 15403"/>
                    <a:gd name="connsiteX92" fmla="*/ 903641 w 1374771"/>
                    <a:gd name="connsiteY92" fmla="*/ 0 h 15403"/>
                    <a:gd name="connsiteX93" fmla="*/ 895940 w 1374771"/>
                    <a:gd name="connsiteY93" fmla="*/ 7702 h 15403"/>
                    <a:gd name="connsiteX94" fmla="*/ 903641 w 1374771"/>
                    <a:gd name="connsiteY94" fmla="*/ 15404 h 15403"/>
                    <a:gd name="connsiteX95" fmla="*/ 903641 w 1374771"/>
                    <a:gd name="connsiteY95" fmla="*/ 15404 h 15403"/>
                    <a:gd name="connsiteX96" fmla="*/ 872834 w 1374771"/>
                    <a:gd name="connsiteY96" fmla="*/ 15404 h 15403"/>
                    <a:gd name="connsiteX97" fmla="*/ 880536 w 1374771"/>
                    <a:gd name="connsiteY97" fmla="*/ 7702 h 15403"/>
                    <a:gd name="connsiteX98" fmla="*/ 872834 w 1374771"/>
                    <a:gd name="connsiteY98" fmla="*/ 0 h 15403"/>
                    <a:gd name="connsiteX99" fmla="*/ 865132 w 1374771"/>
                    <a:gd name="connsiteY99" fmla="*/ 7702 h 15403"/>
                    <a:gd name="connsiteX100" fmla="*/ 872834 w 1374771"/>
                    <a:gd name="connsiteY100" fmla="*/ 15404 h 15403"/>
                    <a:gd name="connsiteX101" fmla="*/ 872834 w 1374771"/>
                    <a:gd name="connsiteY101" fmla="*/ 15404 h 15403"/>
                    <a:gd name="connsiteX102" fmla="*/ 841917 w 1374771"/>
                    <a:gd name="connsiteY102" fmla="*/ 15404 h 15403"/>
                    <a:gd name="connsiteX103" fmla="*/ 849619 w 1374771"/>
                    <a:gd name="connsiteY103" fmla="*/ 7702 h 15403"/>
                    <a:gd name="connsiteX104" fmla="*/ 841917 w 1374771"/>
                    <a:gd name="connsiteY104" fmla="*/ 0 h 15403"/>
                    <a:gd name="connsiteX105" fmla="*/ 834215 w 1374771"/>
                    <a:gd name="connsiteY105" fmla="*/ 7702 h 15403"/>
                    <a:gd name="connsiteX106" fmla="*/ 841917 w 1374771"/>
                    <a:gd name="connsiteY106" fmla="*/ 15404 h 15403"/>
                    <a:gd name="connsiteX107" fmla="*/ 841917 w 1374771"/>
                    <a:gd name="connsiteY107" fmla="*/ 15404 h 15403"/>
                    <a:gd name="connsiteX108" fmla="*/ 811000 w 1374771"/>
                    <a:gd name="connsiteY108" fmla="*/ 15404 h 15403"/>
                    <a:gd name="connsiteX109" fmla="*/ 818701 w 1374771"/>
                    <a:gd name="connsiteY109" fmla="*/ 7702 h 15403"/>
                    <a:gd name="connsiteX110" fmla="*/ 811000 w 1374771"/>
                    <a:gd name="connsiteY110" fmla="*/ 0 h 15403"/>
                    <a:gd name="connsiteX111" fmla="*/ 803298 w 1374771"/>
                    <a:gd name="connsiteY111" fmla="*/ 7702 h 15403"/>
                    <a:gd name="connsiteX112" fmla="*/ 811000 w 1374771"/>
                    <a:gd name="connsiteY112" fmla="*/ 15404 h 15403"/>
                    <a:gd name="connsiteX113" fmla="*/ 811000 w 1374771"/>
                    <a:gd name="connsiteY113" fmla="*/ 15404 h 15403"/>
                    <a:gd name="connsiteX114" fmla="*/ 780082 w 1374771"/>
                    <a:gd name="connsiteY114" fmla="*/ 15404 h 15403"/>
                    <a:gd name="connsiteX115" fmla="*/ 787784 w 1374771"/>
                    <a:gd name="connsiteY115" fmla="*/ 7702 h 15403"/>
                    <a:gd name="connsiteX116" fmla="*/ 780082 w 1374771"/>
                    <a:gd name="connsiteY116" fmla="*/ 0 h 15403"/>
                    <a:gd name="connsiteX117" fmla="*/ 772380 w 1374771"/>
                    <a:gd name="connsiteY117" fmla="*/ 7702 h 15403"/>
                    <a:gd name="connsiteX118" fmla="*/ 780082 w 1374771"/>
                    <a:gd name="connsiteY118" fmla="*/ 15404 h 15403"/>
                    <a:gd name="connsiteX119" fmla="*/ 780082 w 1374771"/>
                    <a:gd name="connsiteY119" fmla="*/ 15404 h 15403"/>
                    <a:gd name="connsiteX120" fmla="*/ 749165 w 1374771"/>
                    <a:gd name="connsiteY120" fmla="*/ 15404 h 15403"/>
                    <a:gd name="connsiteX121" fmla="*/ 756867 w 1374771"/>
                    <a:gd name="connsiteY121" fmla="*/ 7702 h 15403"/>
                    <a:gd name="connsiteX122" fmla="*/ 749165 w 1374771"/>
                    <a:gd name="connsiteY122" fmla="*/ 0 h 15403"/>
                    <a:gd name="connsiteX123" fmla="*/ 741463 w 1374771"/>
                    <a:gd name="connsiteY123" fmla="*/ 7702 h 15403"/>
                    <a:gd name="connsiteX124" fmla="*/ 749165 w 1374771"/>
                    <a:gd name="connsiteY124" fmla="*/ 15404 h 15403"/>
                    <a:gd name="connsiteX125" fmla="*/ 749165 w 1374771"/>
                    <a:gd name="connsiteY125" fmla="*/ 15404 h 15403"/>
                    <a:gd name="connsiteX126" fmla="*/ 718358 w 1374771"/>
                    <a:gd name="connsiteY126" fmla="*/ 15404 h 15403"/>
                    <a:gd name="connsiteX127" fmla="*/ 726060 w 1374771"/>
                    <a:gd name="connsiteY127" fmla="*/ 7702 h 15403"/>
                    <a:gd name="connsiteX128" fmla="*/ 718358 w 1374771"/>
                    <a:gd name="connsiteY128" fmla="*/ 0 h 15403"/>
                    <a:gd name="connsiteX129" fmla="*/ 710656 w 1374771"/>
                    <a:gd name="connsiteY129" fmla="*/ 7702 h 15403"/>
                    <a:gd name="connsiteX130" fmla="*/ 718358 w 1374771"/>
                    <a:gd name="connsiteY130" fmla="*/ 15404 h 15403"/>
                    <a:gd name="connsiteX131" fmla="*/ 718358 w 1374771"/>
                    <a:gd name="connsiteY131" fmla="*/ 15404 h 15403"/>
                    <a:gd name="connsiteX132" fmla="*/ 687441 w 1374771"/>
                    <a:gd name="connsiteY132" fmla="*/ 15404 h 15403"/>
                    <a:gd name="connsiteX133" fmla="*/ 695143 w 1374771"/>
                    <a:gd name="connsiteY133" fmla="*/ 7702 h 15403"/>
                    <a:gd name="connsiteX134" fmla="*/ 687441 w 1374771"/>
                    <a:gd name="connsiteY134" fmla="*/ 0 h 15403"/>
                    <a:gd name="connsiteX135" fmla="*/ 679739 w 1374771"/>
                    <a:gd name="connsiteY135" fmla="*/ 7702 h 15403"/>
                    <a:gd name="connsiteX136" fmla="*/ 687441 w 1374771"/>
                    <a:gd name="connsiteY136" fmla="*/ 15404 h 15403"/>
                    <a:gd name="connsiteX137" fmla="*/ 687441 w 1374771"/>
                    <a:gd name="connsiteY137" fmla="*/ 15404 h 15403"/>
                    <a:gd name="connsiteX138" fmla="*/ 656524 w 1374771"/>
                    <a:gd name="connsiteY138" fmla="*/ 15404 h 15403"/>
                    <a:gd name="connsiteX139" fmla="*/ 664226 w 1374771"/>
                    <a:gd name="connsiteY139" fmla="*/ 7702 h 15403"/>
                    <a:gd name="connsiteX140" fmla="*/ 656524 w 1374771"/>
                    <a:gd name="connsiteY140" fmla="*/ 0 h 15403"/>
                    <a:gd name="connsiteX141" fmla="*/ 648822 w 1374771"/>
                    <a:gd name="connsiteY141" fmla="*/ 7702 h 15403"/>
                    <a:gd name="connsiteX142" fmla="*/ 656524 w 1374771"/>
                    <a:gd name="connsiteY142" fmla="*/ 15404 h 15403"/>
                    <a:gd name="connsiteX143" fmla="*/ 656524 w 1374771"/>
                    <a:gd name="connsiteY143" fmla="*/ 15404 h 15403"/>
                    <a:gd name="connsiteX144" fmla="*/ 625606 w 1374771"/>
                    <a:gd name="connsiteY144" fmla="*/ 15404 h 15403"/>
                    <a:gd name="connsiteX145" fmla="*/ 633308 w 1374771"/>
                    <a:gd name="connsiteY145" fmla="*/ 7702 h 15403"/>
                    <a:gd name="connsiteX146" fmla="*/ 625606 w 1374771"/>
                    <a:gd name="connsiteY146" fmla="*/ 0 h 15403"/>
                    <a:gd name="connsiteX147" fmla="*/ 617904 w 1374771"/>
                    <a:gd name="connsiteY147" fmla="*/ 7702 h 15403"/>
                    <a:gd name="connsiteX148" fmla="*/ 625606 w 1374771"/>
                    <a:gd name="connsiteY148" fmla="*/ 15404 h 15403"/>
                    <a:gd name="connsiteX149" fmla="*/ 625606 w 1374771"/>
                    <a:gd name="connsiteY149" fmla="*/ 15404 h 15403"/>
                    <a:gd name="connsiteX150" fmla="*/ 594689 w 1374771"/>
                    <a:gd name="connsiteY150" fmla="*/ 15404 h 15403"/>
                    <a:gd name="connsiteX151" fmla="*/ 602391 w 1374771"/>
                    <a:gd name="connsiteY151" fmla="*/ 7702 h 15403"/>
                    <a:gd name="connsiteX152" fmla="*/ 594689 w 1374771"/>
                    <a:gd name="connsiteY152" fmla="*/ 0 h 15403"/>
                    <a:gd name="connsiteX153" fmla="*/ 586987 w 1374771"/>
                    <a:gd name="connsiteY153" fmla="*/ 7702 h 15403"/>
                    <a:gd name="connsiteX154" fmla="*/ 594689 w 1374771"/>
                    <a:gd name="connsiteY154" fmla="*/ 15404 h 15403"/>
                    <a:gd name="connsiteX155" fmla="*/ 594689 w 1374771"/>
                    <a:gd name="connsiteY155" fmla="*/ 15404 h 15403"/>
                    <a:gd name="connsiteX156" fmla="*/ 563882 w 1374771"/>
                    <a:gd name="connsiteY156" fmla="*/ 15404 h 15403"/>
                    <a:gd name="connsiteX157" fmla="*/ 571583 w 1374771"/>
                    <a:gd name="connsiteY157" fmla="*/ 7702 h 15403"/>
                    <a:gd name="connsiteX158" fmla="*/ 563882 w 1374771"/>
                    <a:gd name="connsiteY158" fmla="*/ 0 h 15403"/>
                    <a:gd name="connsiteX159" fmla="*/ 556180 w 1374771"/>
                    <a:gd name="connsiteY159" fmla="*/ 7702 h 15403"/>
                    <a:gd name="connsiteX160" fmla="*/ 563882 w 1374771"/>
                    <a:gd name="connsiteY160" fmla="*/ 15404 h 15403"/>
                    <a:gd name="connsiteX161" fmla="*/ 563882 w 1374771"/>
                    <a:gd name="connsiteY161" fmla="*/ 15404 h 15403"/>
                    <a:gd name="connsiteX162" fmla="*/ 532965 w 1374771"/>
                    <a:gd name="connsiteY162" fmla="*/ 15404 h 15403"/>
                    <a:gd name="connsiteX163" fmla="*/ 540666 w 1374771"/>
                    <a:gd name="connsiteY163" fmla="*/ 7702 h 15403"/>
                    <a:gd name="connsiteX164" fmla="*/ 532965 w 1374771"/>
                    <a:gd name="connsiteY164" fmla="*/ 0 h 15403"/>
                    <a:gd name="connsiteX165" fmla="*/ 525263 w 1374771"/>
                    <a:gd name="connsiteY165" fmla="*/ 7702 h 15403"/>
                    <a:gd name="connsiteX166" fmla="*/ 532965 w 1374771"/>
                    <a:gd name="connsiteY166" fmla="*/ 15404 h 15403"/>
                    <a:gd name="connsiteX167" fmla="*/ 532965 w 1374771"/>
                    <a:gd name="connsiteY167" fmla="*/ 15404 h 15403"/>
                    <a:gd name="connsiteX168" fmla="*/ 502047 w 1374771"/>
                    <a:gd name="connsiteY168" fmla="*/ 15404 h 15403"/>
                    <a:gd name="connsiteX169" fmla="*/ 509749 w 1374771"/>
                    <a:gd name="connsiteY169" fmla="*/ 7702 h 15403"/>
                    <a:gd name="connsiteX170" fmla="*/ 502047 w 1374771"/>
                    <a:gd name="connsiteY170" fmla="*/ 0 h 15403"/>
                    <a:gd name="connsiteX171" fmla="*/ 494346 w 1374771"/>
                    <a:gd name="connsiteY171" fmla="*/ 7702 h 15403"/>
                    <a:gd name="connsiteX172" fmla="*/ 502047 w 1374771"/>
                    <a:gd name="connsiteY172" fmla="*/ 15404 h 15403"/>
                    <a:gd name="connsiteX173" fmla="*/ 502047 w 1374771"/>
                    <a:gd name="connsiteY173" fmla="*/ 15404 h 15403"/>
                    <a:gd name="connsiteX174" fmla="*/ 471130 w 1374771"/>
                    <a:gd name="connsiteY174" fmla="*/ 15404 h 15403"/>
                    <a:gd name="connsiteX175" fmla="*/ 478832 w 1374771"/>
                    <a:gd name="connsiteY175" fmla="*/ 7702 h 15403"/>
                    <a:gd name="connsiteX176" fmla="*/ 471130 w 1374771"/>
                    <a:gd name="connsiteY176" fmla="*/ 0 h 15403"/>
                    <a:gd name="connsiteX177" fmla="*/ 463428 w 1374771"/>
                    <a:gd name="connsiteY177" fmla="*/ 7702 h 15403"/>
                    <a:gd name="connsiteX178" fmla="*/ 471130 w 1374771"/>
                    <a:gd name="connsiteY178" fmla="*/ 15404 h 15403"/>
                    <a:gd name="connsiteX179" fmla="*/ 471130 w 1374771"/>
                    <a:gd name="connsiteY179" fmla="*/ 15404 h 15403"/>
                    <a:gd name="connsiteX180" fmla="*/ 440213 w 1374771"/>
                    <a:gd name="connsiteY180" fmla="*/ 15404 h 15403"/>
                    <a:gd name="connsiteX181" fmla="*/ 447914 w 1374771"/>
                    <a:gd name="connsiteY181" fmla="*/ 7702 h 15403"/>
                    <a:gd name="connsiteX182" fmla="*/ 440213 w 1374771"/>
                    <a:gd name="connsiteY182" fmla="*/ 0 h 15403"/>
                    <a:gd name="connsiteX183" fmla="*/ 432511 w 1374771"/>
                    <a:gd name="connsiteY183" fmla="*/ 7702 h 15403"/>
                    <a:gd name="connsiteX184" fmla="*/ 440213 w 1374771"/>
                    <a:gd name="connsiteY184" fmla="*/ 15404 h 15403"/>
                    <a:gd name="connsiteX185" fmla="*/ 440213 w 1374771"/>
                    <a:gd name="connsiteY185" fmla="*/ 15404 h 15403"/>
                    <a:gd name="connsiteX186" fmla="*/ 409405 w 1374771"/>
                    <a:gd name="connsiteY186" fmla="*/ 15404 h 15403"/>
                    <a:gd name="connsiteX187" fmla="*/ 417107 w 1374771"/>
                    <a:gd name="connsiteY187" fmla="*/ 7702 h 15403"/>
                    <a:gd name="connsiteX188" fmla="*/ 409405 w 1374771"/>
                    <a:gd name="connsiteY188" fmla="*/ 0 h 15403"/>
                    <a:gd name="connsiteX189" fmla="*/ 401704 w 1374771"/>
                    <a:gd name="connsiteY189" fmla="*/ 7702 h 15403"/>
                    <a:gd name="connsiteX190" fmla="*/ 409405 w 1374771"/>
                    <a:gd name="connsiteY190" fmla="*/ 15404 h 15403"/>
                    <a:gd name="connsiteX191" fmla="*/ 409405 w 1374771"/>
                    <a:gd name="connsiteY191" fmla="*/ 15404 h 15403"/>
                    <a:gd name="connsiteX192" fmla="*/ 378488 w 1374771"/>
                    <a:gd name="connsiteY192" fmla="*/ 15404 h 15403"/>
                    <a:gd name="connsiteX193" fmla="*/ 386190 w 1374771"/>
                    <a:gd name="connsiteY193" fmla="*/ 7702 h 15403"/>
                    <a:gd name="connsiteX194" fmla="*/ 378488 w 1374771"/>
                    <a:gd name="connsiteY194" fmla="*/ 0 h 15403"/>
                    <a:gd name="connsiteX195" fmla="*/ 370786 w 1374771"/>
                    <a:gd name="connsiteY195" fmla="*/ 7702 h 15403"/>
                    <a:gd name="connsiteX196" fmla="*/ 378488 w 1374771"/>
                    <a:gd name="connsiteY196" fmla="*/ 15404 h 15403"/>
                    <a:gd name="connsiteX197" fmla="*/ 378488 w 1374771"/>
                    <a:gd name="connsiteY197" fmla="*/ 15404 h 15403"/>
                    <a:gd name="connsiteX198" fmla="*/ 347571 w 1374771"/>
                    <a:gd name="connsiteY198" fmla="*/ 15404 h 15403"/>
                    <a:gd name="connsiteX199" fmla="*/ 355273 w 1374771"/>
                    <a:gd name="connsiteY199" fmla="*/ 7702 h 15403"/>
                    <a:gd name="connsiteX200" fmla="*/ 347571 w 1374771"/>
                    <a:gd name="connsiteY200" fmla="*/ 0 h 15403"/>
                    <a:gd name="connsiteX201" fmla="*/ 339869 w 1374771"/>
                    <a:gd name="connsiteY201" fmla="*/ 7702 h 15403"/>
                    <a:gd name="connsiteX202" fmla="*/ 347571 w 1374771"/>
                    <a:gd name="connsiteY202" fmla="*/ 15404 h 15403"/>
                    <a:gd name="connsiteX203" fmla="*/ 347571 w 1374771"/>
                    <a:gd name="connsiteY203" fmla="*/ 15404 h 15403"/>
                    <a:gd name="connsiteX204" fmla="*/ 316654 w 1374771"/>
                    <a:gd name="connsiteY204" fmla="*/ 15404 h 15403"/>
                    <a:gd name="connsiteX205" fmla="*/ 324356 w 1374771"/>
                    <a:gd name="connsiteY205" fmla="*/ 7702 h 15403"/>
                    <a:gd name="connsiteX206" fmla="*/ 316654 w 1374771"/>
                    <a:gd name="connsiteY206" fmla="*/ 0 h 15403"/>
                    <a:gd name="connsiteX207" fmla="*/ 308952 w 1374771"/>
                    <a:gd name="connsiteY207" fmla="*/ 7702 h 15403"/>
                    <a:gd name="connsiteX208" fmla="*/ 316654 w 1374771"/>
                    <a:gd name="connsiteY208" fmla="*/ 15404 h 15403"/>
                    <a:gd name="connsiteX209" fmla="*/ 316654 w 1374771"/>
                    <a:gd name="connsiteY209" fmla="*/ 15404 h 15403"/>
                    <a:gd name="connsiteX210" fmla="*/ 285737 w 1374771"/>
                    <a:gd name="connsiteY210" fmla="*/ 15404 h 15403"/>
                    <a:gd name="connsiteX211" fmla="*/ 293439 w 1374771"/>
                    <a:gd name="connsiteY211" fmla="*/ 7702 h 15403"/>
                    <a:gd name="connsiteX212" fmla="*/ 285737 w 1374771"/>
                    <a:gd name="connsiteY212" fmla="*/ 0 h 15403"/>
                    <a:gd name="connsiteX213" fmla="*/ 278035 w 1374771"/>
                    <a:gd name="connsiteY213" fmla="*/ 7702 h 15403"/>
                    <a:gd name="connsiteX214" fmla="*/ 285737 w 1374771"/>
                    <a:gd name="connsiteY214" fmla="*/ 15404 h 15403"/>
                    <a:gd name="connsiteX215" fmla="*/ 285737 w 1374771"/>
                    <a:gd name="connsiteY215" fmla="*/ 15404 h 15403"/>
                    <a:gd name="connsiteX216" fmla="*/ 254930 w 1374771"/>
                    <a:gd name="connsiteY216" fmla="*/ 15404 h 15403"/>
                    <a:gd name="connsiteX217" fmla="*/ 262631 w 1374771"/>
                    <a:gd name="connsiteY217" fmla="*/ 7702 h 15403"/>
                    <a:gd name="connsiteX218" fmla="*/ 254930 w 1374771"/>
                    <a:gd name="connsiteY218" fmla="*/ 0 h 15403"/>
                    <a:gd name="connsiteX219" fmla="*/ 247228 w 1374771"/>
                    <a:gd name="connsiteY219" fmla="*/ 7702 h 15403"/>
                    <a:gd name="connsiteX220" fmla="*/ 254930 w 1374771"/>
                    <a:gd name="connsiteY220" fmla="*/ 15404 h 15403"/>
                    <a:gd name="connsiteX221" fmla="*/ 254930 w 1374771"/>
                    <a:gd name="connsiteY221" fmla="*/ 15404 h 15403"/>
                    <a:gd name="connsiteX222" fmla="*/ 224012 w 1374771"/>
                    <a:gd name="connsiteY222" fmla="*/ 15404 h 15403"/>
                    <a:gd name="connsiteX223" fmla="*/ 231714 w 1374771"/>
                    <a:gd name="connsiteY223" fmla="*/ 7702 h 15403"/>
                    <a:gd name="connsiteX224" fmla="*/ 224012 w 1374771"/>
                    <a:gd name="connsiteY224" fmla="*/ 0 h 15403"/>
                    <a:gd name="connsiteX225" fmla="*/ 216310 w 1374771"/>
                    <a:gd name="connsiteY225" fmla="*/ 7702 h 15403"/>
                    <a:gd name="connsiteX226" fmla="*/ 224012 w 1374771"/>
                    <a:gd name="connsiteY226" fmla="*/ 15404 h 15403"/>
                    <a:gd name="connsiteX227" fmla="*/ 224012 w 1374771"/>
                    <a:gd name="connsiteY227" fmla="*/ 15404 h 15403"/>
                    <a:gd name="connsiteX228" fmla="*/ 193095 w 1374771"/>
                    <a:gd name="connsiteY228" fmla="*/ 15404 h 15403"/>
                    <a:gd name="connsiteX229" fmla="*/ 200797 w 1374771"/>
                    <a:gd name="connsiteY229" fmla="*/ 7702 h 15403"/>
                    <a:gd name="connsiteX230" fmla="*/ 193095 w 1374771"/>
                    <a:gd name="connsiteY230" fmla="*/ 0 h 15403"/>
                    <a:gd name="connsiteX231" fmla="*/ 185393 w 1374771"/>
                    <a:gd name="connsiteY231" fmla="*/ 7702 h 15403"/>
                    <a:gd name="connsiteX232" fmla="*/ 193095 w 1374771"/>
                    <a:gd name="connsiteY232" fmla="*/ 15404 h 15403"/>
                    <a:gd name="connsiteX233" fmla="*/ 193095 w 1374771"/>
                    <a:gd name="connsiteY233" fmla="*/ 15404 h 15403"/>
                    <a:gd name="connsiteX234" fmla="*/ 162178 w 1374771"/>
                    <a:gd name="connsiteY234" fmla="*/ 15404 h 15403"/>
                    <a:gd name="connsiteX235" fmla="*/ 169880 w 1374771"/>
                    <a:gd name="connsiteY235" fmla="*/ 7702 h 15403"/>
                    <a:gd name="connsiteX236" fmla="*/ 162178 w 1374771"/>
                    <a:gd name="connsiteY236" fmla="*/ 0 h 15403"/>
                    <a:gd name="connsiteX237" fmla="*/ 154476 w 1374771"/>
                    <a:gd name="connsiteY237" fmla="*/ 7702 h 15403"/>
                    <a:gd name="connsiteX238" fmla="*/ 162178 w 1374771"/>
                    <a:gd name="connsiteY238" fmla="*/ 15404 h 15403"/>
                    <a:gd name="connsiteX239" fmla="*/ 162178 w 1374771"/>
                    <a:gd name="connsiteY239" fmla="*/ 15404 h 15403"/>
                    <a:gd name="connsiteX240" fmla="*/ 131371 w 1374771"/>
                    <a:gd name="connsiteY240" fmla="*/ 15404 h 15403"/>
                    <a:gd name="connsiteX241" fmla="*/ 139072 w 1374771"/>
                    <a:gd name="connsiteY241" fmla="*/ 7702 h 15403"/>
                    <a:gd name="connsiteX242" fmla="*/ 131371 w 1374771"/>
                    <a:gd name="connsiteY242" fmla="*/ 0 h 15403"/>
                    <a:gd name="connsiteX243" fmla="*/ 123669 w 1374771"/>
                    <a:gd name="connsiteY243" fmla="*/ 7702 h 15403"/>
                    <a:gd name="connsiteX244" fmla="*/ 131371 w 1374771"/>
                    <a:gd name="connsiteY244" fmla="*/ 15404 h 15403"/>
                    <a:gd name="connsiteX245" fmla="*/ 131371 w 1374771"/>
                    <a:gd name="connsiteY245" fmla="*/ 15404 h 15403"/>
                    <a:gd name="connsiteX246" fmla="*/ 100453 w 1374771"/>
                    <a:gd name="connsiteY246" fmla="*/ 15404 h 15403"/>
                    <a:gd name="connsiteX247" fmla="*/ 108155 w 1374771"/>
                    <a:gd name="connsiteY247" fmla="*/ 7702 h 15403"/>
                    <a:gd name="connsiteX248" fmla="*/ 100453 w 1374771"/>
                    <a:gd name="connsiteY248" fmla="*/ 0 h 15403"/>
                    <a:gd name="connsiteX249" fmla="*/ 92752 w 1374771"/>
                    <a:gd name="connsiteY249" fmla="*/ 7702 h 15403"/>
                    <a:gd name="connsiteX250" fmla="*/ 100453 w 1374771"/>
                    <a:gd name="connsiteY250" fmla="*/ 15404 h 15403"/>
                    <a:gd name="connsiteX251" fmla="*/ 100453 w 1374771"/>
                    <a:gd name="connsiteY251" fmla="*/ 15404 h 15403"/>
                    <a:gd name="connsiteX252" fmla="*/ 69536 w 1374771"/>
                    <a:gd name="connsiteY252" fmla="*/ 15404 h 15403"/>
                    <a:gd name="connsiteX253" fmla="*/ 77238 w 1374771"/>
                    <a:gd name="connsiteY253" fmla="*/ 7702 h 15403"/>
                    <a:gd name="connsiteX254" fmla="*/ 69536 w 1374771"/>
                    <a:gd name="connsiteY254" fmla="*/ 0 h 15403"/>
                    <a:gd name="connsiteX255" fmla="*/ 61834 w 1374771"/>
                    <a:gd name="connsiteY255" fmla="*/ 7702 h 15403"/>
                    <a:gd name="connsiteX256" fmla="*/ 69536 w 1374771"/>
                    <a:gd name="connsiteY256" fmla="*/ 15404 h 15403"/>
                    <a:gd name="connsiteX257" fmla="*/ 69536 w 1374771"/>
                    <a:gd name="connsiteY257" fmla="*/ 15404 h 15403"/>
                    <a:gd name="connsiteX258" fmla="*/ 38618 w 1374771"/>
                    <a:gd name="connsiteY258" fmla="*/ 15404 h 15403"/>
                    <a:gd name="connsiteX259" fmla="*/ 46320 w 1374771"/>
                    <a:gd name="connsiteY259" fmla="*/ 7702 h 15403"/>
                    <a:gd name="connsiteX260" fmla="*/ 38618 w 1374771"/>
                    <a:gd name="connsiteY260" fmla="*/ 0 h 15403"/>
                    <a:gd name="connsiteX261" fmla="*/ 30917 w 1374771"/>
                    <a:gd name="connsiteY261" fmla="*/ 7702 h 15403"/>
                    <a:gd name="connsiteX262" fmla="*/ 38618 w 1374771"/>
                    <a:gd name="connsiteY262" fmla="*/ 15404 h 15403"/>
                    <a:gd name="connsiteX263" fmla="*/ 38618 w 1374771"/>
                    <a:gd name="connsiteY263" fmla="*/ 15404 h 15403"/>
                    <a:gd name="connsiteX264" fmla="*/ 7701 w 1374771"/>
                    <a:gd name="connsiteY264" fmla="*/ 15404 h 15403"/>
                    <a:gd name="connsiteX265" fmla="*/ 15403 w 1374771"/>
                    <a:gd name="connsiteY265" fmla="*/ 7702 h 15403"/>
                    <a:gd name="connsiteX266" fmla="*/ 7701 w 1374771"/>
                    <a:gd name="connsiteY266" fmla="*/ 0 h 15403"/>
                    <a:gd name="connsiteX267" fmla="*/ 0 w 1374771"/>
                    <a:gd name="connsiteY267" fmla="*/ 7702 h 15403"/>
                    <a:gd name="connsiteX268" fmla="*/ 7701 w 1374771"/>
                    <a:gd name="connsiteY268" fmla="*/ 15404 h 1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374771" h="15403">
                      <a:moveTo>
                        <a:pt x="1367070" y="15404"/>
                      </a:moveTo>
                      <a:cubicBezTo>
                        <a:pt x="1371361" y="15404"/>
                        <a:pt x="1374771" y="11883"/>
                        <a:pt x="1374771" y="7702"/>
                      </a:cubicBezTo>
                      <a:cubicBezTo>
                        <a:pt x="1374771" y="3411"/>
                        <a:pt x="1371361" y="0"/>
                        <a:pt x="1367070" y="0"/>
                      </a:cubicBezTo>
                      <a:cubicBezTo>
                        <a:pt x="1362779" y="0"/>
                        <a:pt x="1359368" y="3521"/>
                        <a:pt x="1359368" y="7702"/>
                      </a:cubicBezTo>
                      <a:cubicBezTo>
                        <a:pt x="1359368" y="11883"/>
                        <a:pt x="1362889" y="15404"/>
                        <a:pt x="1367070" y="15404"/>
                      </a:cubicBezTo>
                      <a:lnTo>
                        <a:pt x="1367070" y="15404"/>
                      </a:lnTo>
                      <a:close/>
                      <a:moveTo>
                        <a:pt x="1336153" y="15404"/>
                      </a:moveTo>
                      <a:cubicBezTo>
                        <a:pt x="1340443" y="15404"/>
                        <a:pt x="1343854" y="11883"/>
                        <a:pt x="1343854" y="7702"/>
                      </a:cubicBezTo>
                      <a:cubicBezTo>
                        <a:pt x="1343854" y="3411"/>
                        <a:pt x="1340443" y="0"/>
                        <a:pt x="1336153" y="0"/>
                      </a:cubicBezTo>
                      <a:cubicBezTo>
                        <a:pt x="1331862" y="0"/>
                        <a:pt x="1328451" y="3521"/>
                        <a:pt x="1328451" y="7702"/>
                      </a:cubicBezTo>
                      <a:cubicBezTo>
                        <a:pt x="1328561" y="11883"/>
                        <a:pt x="1331972" y="15404"/>
                        <a:pt x="1336153" y="15404"/>
                      </a:cubicBezTo>
                      <a:lnTo>
                        <a:pt x="1336153" y="15404"/>
                      </a:lnTo>
                      <a:close/>
                      <a:moveTo>
                        <a:pt x="1305345" y="15404"/>
                      </a:moveTo>
                      <a:cubicBezTo>
                        <a:pt x="1309636" y="15404"/>
                        <a:pt x="1313047" y="11883"/>
                        <a:pt x="1313047" y="7702"/>
                      </a:cubicBezTo>
                      <a:cubicBezTo>
                        <a:pt x="1313047" y="3411"/>
                        <a:pt x="1309636" y="0"/>
                        <a:pt x="1305345" y="0"/>
                      </a:cubicBezTo>
                      <a:cubicBezTo>
                        <a:pt x="1301055" y="0"/>
                        <a:pt x="1297644" y="3521"/>
                        <a:pt x="1297644" y="7702"/>
                      </a:cubicBezTo>
                      <a:cubicBezTo>
                        <a:pt x="1297644" y="11883"/>
                        <a:pt x="1301055" y="15404"/>
                        <a:pt x="1305345" y="15404"/>
                      </a:cubicBezTo>
                      <a:lnTo>
                        <a:pt x="1305345" y="15404"/>
                      </a:lnTo>
                      <a:close/>
                      <a:moveTo>
                        <a:pt x="1274428" y="15404"/>
                      </a:moveTo>
                      <a:cubicBezTo>
                        <a:pt x="1278719" y="15404"/>
                        <a:pt x="1282130" y="11883"/>
                        <a:pt x="1282130" y="7702"/>
                      </a:cubicBezTo>
                      <a:cubicBezTo>
                        <a:pt x="1282130" y="3411"/>
                        <a:pt x="1278719" y="0"/>
                        <a:pt x="1274428" y="0"/>
                      </a:cubicBezTo>
                      <a:cubicBezTo>
                        <a:pt x="1270138" y="0"/>
                        <a:pt x="1266726" y="3521"/>
                        <a:pt x="1266726" y="7702"/>
                      </a:cubicBezTo>
                      <a:cubicBezTo>
                        <a:pt x="1266726" y="11883"/>
                        <a:pt x="1270138" y="15404"/>
                        <a:pt x="1274428" y="15404"/>
                      </a:cubicBezTo>
                      <a:lnTo>
                        <a:pt x="1274428" y="15404"/>
                      </a:lnTo>
                      <a:close/>
                      <a:moveTo>
                        <a:pt x="1243511" y="15404"/>
                      </a:moveTo>
                      <a:cubicBezTo>
                        <a:pt x="1247802" y="15404"/>
                        <a:pt x="1251213" y="11883"/>
                        <a:pt x="1251213" y="7702"/>
                      </a:cubicBezTo>
                      <a:cubicBezTo>
                        <a:pt x="1251213" y="3411"/>
                        <a:pt x="1247802" y="0"/>
                        <a:pt x="1243511" y="0"/>
                      </a:cubicBezTo>
                      <a:cubicBezTo>
                        <a:pt x="1239220" y="0"/>
                        <a:pt x="1235809" y="3521"/>
                        <a:pt x="1235809" y="7702"/>
                      </a:cubicBezTo>
                      <a:cubicBezTo>
                        <a:pt x="1235809" y="11883"/>
                        <a:pt x="1239220" y="15404"/>
                        <a:pt x="1243511" y="15404"/>
                      </a:cubicBezTo>
                      <a:lnTo>
                        <a:pt x="1243511" y="15404"/>
                      </a:lnTo>
                      <a:close/>
                      <a:moveTo>
                        <a:pt x="1212594" y="15404"/>
                      </a:moveTo>
                      <a:cubicBezTo>
                        <a:pt x="1216885" y="15404"/>
                        <a:pt x="1220296" y="11883"/>
                        <a:pt x="1220296" y="7702"/>
                      </a:cubicBezTo>
                      <a:cubicBezTo>
                        <a:pt x="1220296" y="3411"/>
                        <a:pt x="1216885" y="0"/>
                        <a:pt x="1212594" y="0"/>
                      </a:cubicBezTo>
                      <a:cubicBezTo>
                        <a:pt x="1208302" y="0"/>
                        <a:pt x="1204892" y="3521"/>
                        <a:pt x="1204892" y="7702"/>
                      </a:cubicBezTo>
                      <a:cubicBezTo>
                        <a:pt x="1204892" y="11883"/>
                        <a:pt x="1208413" y="15404"/>
                        <a:pt x="1212594" y="15404"/>
                      </a:cubicBezTo>
                      <a:lnTo>
                        <a:pt x="1212594" y="15404"/>
                      </a:lnTo>
                      <a:close/>
                      <a:moveTo>
                        <a:pt x="1181676" y="15404"/>
                      </a:moveTo>
                      <a:cubicBezTo>
                        <a:pt x="1185968" y="15404"/>
                        <a:pt x="1189378" y="11883"/>
                        <a:pt x="1189378" y="7702"/>
                      </a:cubicBezTo>
                      <a:cubicBezTo>
                        <a:pt x="1189378" y="3411"/>
                        <a:pt x="1185968" y="0"/>
                        <a:pt x="1181676" y="0"/>
                      </a:cubicBezTo>
                      <a:cubicBezTo>
                        <a:pt x="1177385" y="0"/>
                        <a:pt x="1173974" y="3521"/>
                        <a:pt x="1173974" y="7702"/>
                      </a:cubicBezTo>
                      <a:cubicBezTo>
                        <a:pt x="1174085" y="11883"/>
                        <a:pt x="1177495" y="15404"/>
                        <a:pt x="1181676" y="15404"/>
                      </a:cubicBezTo>
                      <a:lnTo>
                        <a:pt x="1181676" y="15404"/>
                      </a:lnTo>
                      <a:close/>
                      <a:moveTo>
                        <a:pt x="1150869" y="15404"/>
                      </a:moveTo>
                      <a:cubicBezTo>
                        <a:pt x="1155160" y="15404"/>
                        <a:pt x="1158571" y="11883"/>
                        <a:pt x="1158571" y="7702"/>
                      </a:cubicBezTo>
                      <a:cubicBezTo>
                        <a:pt x="1158571" y="3411"/>
                        <a:pt x="1155160" y="0"/>
                        <a:pt x="1150869" y="0"/>
                      </a:cubicBezTo>
                      <a:cubicBezTo>
                        <a:pt x="1146578" y="0"/>
                        <a:pt x="1143167" y="3521"/>
                        <a:pt x="1143167" y="7702"/>
                      </a:cubicBezTo>
                      <a:cubicBezTo>
                        <a:pt x="1143167" y="11883"/>
                        <a:pt x="1146578" y="15404"/>
                        <a:pt x="1150869" y="15404"/>
                      </a:cubicBezTo>
                      <a:lnTo>
                        <a:pt x="1150869" y="15404"/>
                      </a:lnTo>
                      <a:close/>
                      <a:moveTo>
                        <a:pt x="1119952" y="15404"/>
                      </a:moveTo>
                      <a:cubicBezTo>
                        <a:pt x="1124243" y="15404"/>
                        <a:pt x="1127654" y="11883"/>
                        <a:pt x="1127654" y="7702"/>
                      </a:cubicBezTo>
                      <a:cubicBezTo>
                        <a:pt x="1127654" y="3411"/>
                        <a:pt x="1124243" y="0"/>
                        <a:pt x="1119952" y="0"/>
                      </a:cubicBezTo>
                      <a:cubicBezTo>
                        <a:pt x="1115661" y="0"/>
                        <a:pt x="1112250" y="3521"/>
                        <a:pt x="1112250" y="7702"/>
                      </a:cubicBezTo>
                      <a:cubicBezTo>
                        <a:pt x="1112250" y="11883"/>
                        <a:pt x="1115661" y="15404"/>
                        <a:pt x="1119952" y="15404"/>
                      </a:cubicBezTo>
                      <a:lnTo>
                        <a:pt x="1119952" y="15404"/>
                      </a:lnTo>
                      <a:close/>
                      <a:moveTo>
                        <a:pt x="1089035" y="15404"/>
                      </a:moveTo>
                      <a:cubicBezTo>
                        <a:pt x="1093326" y="15404"/>
                        <a:pt x="1096737" y="11883"/>
                        <a:pt x="1096737" y="7702"/>
                      </a:cubicBezTo>
                      <a:cubicBezTo>
                        <a:pt x="1096737" y="3411"/>
                        <a:pt x="1093326" y="0"/>
                        <a:pt x="1089035" y="0"/>
                      </a:cubicBezTo>
                      <a:cubicBezTo>
                        <a:pt x="1084744" y="0"/>
                        <a:pt x="1081333" y="3521"/>
                        <a:pt x="1081333" y="7702"/>
                      </a:cubicBezTo>
                      <a:cubicBezTo>
                        <a:pt x="1081333" y="11883"/>
                        <a:pt x="1084854" y="15404"/>
                        <a:pt x="1089035" y="15404"/>
                      </a:cubicBezTo>
                      <a:lnTo>
                        <a:pt x="1089035" y="15404"/>
                      </a:lnTo>
                      <a:close/>
                      <a:moveTo>
                        <a:pt x="1058118" y="15404"/>
                      </a:moveTo>
                      <a:cubicBezTo>
                        <a:pt x="1062409" y="15404"/>
                        <a:pt x="1065820" y="11883"/>
                        <a:pt x="1065820" y="7702"/>
                      </a:cubicBezTo>
                      <a:cubicBezTo>
                        <a:pt x="1065820" y="3411"/>
                        <a:pt x="1062409" y="0"/>
                        <a:pt x="1058118" y="0"/>
                      </a:cubicBezTo>
                      <a:cubicBezTo>
                        <a:pt x="1053826" y="0"/>
                        <a:pt x="1050416" y="3521"/>
                        <a:pt x="1050416" y="7702"/>
                      </a:cubicBezTo>
                      <a:cubicBezTo>
                        <a:pt x="1050416" y="11883"/>
                        <a:pt x="1053937" y="15404"/>
                        <a:pt x="1058118" y="15404"/>
                      </a:cubicBezTo>
                      <a:lnTo>
                        <a:pt x="1058118" y="15404"/>
                      </a:lnTo>
                      <a:close/>
                      <a:moveTo>
                        <a:pt x="1027200" y="15404"/>
                      </a:moveTo>
                      <a:cubicBezTo>
                        <a:pt x="1031492" y="15404"/>
                        <a:pt x="1034902" y="11883"/>
                        <a:pt x="1034902" y="7702"/>
                      </a:cubicBezTo>
                      <a:cubicBezTo>
                        <a:pt x="1034902" y="3411"/>
                        <a:pt x="1031492" y="0"/>
                        <a:pt x="1027200" y="0"/>
                      </a:cubicBezTo>
                      <a:cubicBezTo>
                        <a:pt x="1022909" y="0"/>
                        <a:pt x="1019498" y="3521"/>
                        <a:pt x="1019498" y="7702"/>
                      </a:cubicBezTo>
                      <a:cubicBezTo>
                        <a:pt x="1019609" y="11883"/>
                        <a:pt x="1023019" y="15404"/>
                        <a:pt x="1027200" y="15404"/>
                      </a:cubicBezTo>
                      <a:lnTo>
                        <a:pt x="1027200" y="15404"/>
                      </a:lnTo>
                      <a:close/>
                      <a:moveTo>
                        <a:pt x="996393" y="15404"/>
                      </a:moveTo>
                      <a:cubicBezTo>
                        <a:pt x="1000684" y="15404"/>
                        <a:pt x="1004095" y="11883"/>
                        <a:pt x="1004095" y="7702"/>
                      </a:cubicBezTo>
                      <a:cubicBezTo>
                        <a:pt x="1004095" y="3411"/>
                        <a:pt x="1000684" y="0"/>
                        <a:pt x="996393" y="0"/>
                      </a:cubicBezTo>
                      <a:cubicBezTo>
                        <a:pt x="992102" y="0"/>
                        <a:pt x="988691" y="3521"/>
                        <a:pt x="988691" y="7702"/>
                      </a:cubicBezTo>
                      <a:cubicBezTo>
                        <a:pt x="988691" y="11883"/>
                        <a:pt x="992102" y="15404"/>
                        <a:pt x="996393" y="15404"/>
                      </a:cubicBezTo>
                      <a:lnTo>
                        <a:pt x="996393" y="15404"/>
                      </a:lnTo>
                      <a:close/>
                      <a:moveTo>
                        <a:pt x="965476" y="15404"/>
                      </a:moveTo>
                      <a:cubicBezTo>
                        <a:pt x="969767" y="15404"/>
                        <a:pt x="973177" y="11883"/>
                        <a:pt x="973177" y="7702"/>
                      </a:cubicBezTo>
                      <a:cubicBezTo>
                        <a:pt x="973177" y="3411"/>
                        <a:pt x="969767" y="0"/>
                        <a:pt x="965476" y="0"/>
                      </a:cubicBezTo>
                      <a:cubicBezTo>
                        <a:pt x="961185" y="0"/>
                        <a:pt x="957774" y="3521"/>
                        <a:pt x="957774" y="7702"/>
                      </a:cubicBezTo>
                      <a:cubicBezTo>
                        <a:pt x="957774" y="11883"/>
                        <a:pt x="961185" y="15404"/>
                        <a:pt x="965476" y="15404"/>
                      </a:cubicBezTo>
                      <a:lnTo>
                        <a:pt x="965476" y="15404"/>
                      </a:lnTo>
                      <a:close/>
                      <a:moveTo>
                        <a:pt x="934559" y="15404"/>
                      </a:moveTo>
                      <a:cubicBezTo>
                        <a:pt x="938849" y="15404"/>
                        <a:pt x="942260" y="11883"/>
                        <a:pt x="942260" y="7702"/>
                      </a:cubicBezTo>
                      <a:cubicBezTo>
                        <a:pt x="942260" y="3411"/>
                        <a:pt x="938849" y="0"/>
                        <a:pt x="934559" y="0"/>
                      </a:cubicBezTo>
                      <a:cubicBezTo>
                        <a:pt x="930268" y="0"/>
                        <a:pt x="926857" y="3521"/>
                        <a:pt x="926857" y="7702"/>
                      </a:cubicBezTo>
                      <a:cubicBezTo>
                        <a:pt x="926857" y="11883"/>
                        <a:pt x="930378" y="15404"/>
                        <a:pt x="934559" y="15404"/>
                      </a:cubicBezTo>
                      <a:lnTo>
                        <a:pt x="934559" y="15404"/>
                      </a:lnTo>
                      <a:close/>
                      <a:moveTo>
                        <a:pt x="903641" y="15404"/>
                      </a:moveTo>
                      <a:cubicBezTo>
                        <a:pt x="907932" y="15404"/>
                        <a:pt x="911343" y="11883"/>
                        <a:pt x="911343" y="7702"/>
                      </a:cubicBezTo>
                      <a:cubicBezTo>
                        <a:pt x="911343" y="3411"/>
                        <a:pt x="907932" y="0"/>
                        <a:pt x="903641" y="0"/>
                      </a:cubicBezTo>
                      <a:cubicBezTo>
                        <a:pt x="899351" y="0"/>
                        <a:pt x="895940" y="3521"/>
                        <a:pt x="895940" y="7702"/>
                      </a:cubicBezTo>
                      <a:cubicBezTo>
                        <a:pt x="896050" y="11883"/>
                        <a:pt x="899461" y="15404"/>
                        <a:pt x="903641" y="15404"/>
                      </a:cubicBezTo>
                      <a:lnTo>
                        <a:pt x="903641" y="15404"/>
                      </a:lnTo>
                      <a:close/>
                      <a:moveTo>
                        <a:pt x="872834" y="15404"/>
                      </a:moveTo>
                      <a:cubicBezTo>
                        <a:pt x="877125" y="15404"/>
                        <a:pt x="880536" y="11883"/>
                        <a:pt x="880536" y="7702"/>
                      </a:cubicBezTo>
                      <a:cubicBezTo>
                        <a:pt x="880536" y="3411"/>
                        <a:pt x="877125" y="0"/>
                        <a:pt x="872834" y="0"/>
                      </a:cubicBezTo>
                      <a:cubicBezTo>
                        <a:pt x="868543" y="0"/>
                        <a:pt x="865132" y="3521"/>
                        <a:pt x="865132" y="7702"/>
                      </a:cubicBezTo>
                      <a:cubicBezTo>
                        <a:pt x="865132" y="11883"/>
                        <a:pt x="868543" y="15404"/>
                        <a:pt x="872834" y="15404"/>
                      </a:cubicBezTo>
                      <a:lnTo>
                        <a:pt x="872834" y="15404"/>
                      </a:lnTo>
                      <a:close/>
                      <a:moveTo>
                        <a:pt x="841917" y="15404"/>
                      </a:moveTo>
                      <a:cubicBezTo>
                        <a:pt x="846208" y="15404"/>
                        <a:pt x="849619" y="11883"/>
                        <a:pt x="849619" y="7702"/>
                      </a:cubicBezTo>
                      <a:cubicBezTo>
                        <a:pt x="849619" y="3411"/>
                        <a:pt x="846208" y="0"/>
                        <a:pt x="841917" y="0"/>
                      </a:cubicBezTo>
                      <a:cubicBezTo>
                        <a:pt x="837626" y="0"/>
                        <a:pt x="834215" y="3521"/>
                        <a:pt x="834215" y="7702"/>
                      </a:cubicBezTo>
                      <a:cubicBezTo>
                        <a:pt x="834215" y="11883"/>
                        <a:pt x="837626" y="15404"/>
                        <a:pt x="841917" y="15404"/>
                      </a:cubicBezTo>
                      <a:lnTo>
                        <a:pt x="841917" y="15404"/>
                      </a:lnTo>
                      <a:close/>
                      <a:moveTo>
                        <a:pt x="811000" y="15404"/>
                      </a:moveTo>
                      <a:cubicBezTo>
                        <a:pt x="815291" y="15404"/>
                        <a:pt x="818701" y="11883"/>
                        <a:pt x="818701" y="7702"/>
                      </a:cubicBezTo>
                      <a:cubicBezTo>
                        <a:pt x="818701" y="3411"/>
                        <a:pt x="815291" y="0"/>
                        <a:pt x="811000" y="0"/>
                      </a:cubicBezTo>
                      <a:cubicBezTo>
                        <a:pt x="806708" y="0"/>
                        <a:pt x="803298" y="3521"/>
                        <a:pt x="803298" y="7702"/>
                      </a:cubicBezTo>
                      <a:cubicBezTo>
                        <a:pt x="803298" y="11883"/>
                        <a:pt x="806708" y="15404"/>
                        <a:pt x="811000" y="15404"/>
                      </a:cubicBezTo>
                      <a:lnTo>
                        <a:pt x="811000" y="15404"/>
                      </a:lnTo>
                      <a:close/>
                      <a:moveTo>
                        <a:pt x="780082" y="15404"/>
                      </a:moveTo>
                      <a:cubicBezTo>
                        <a:pt x="784373" y="15404"/>
                        <a:pt x="787784" y="11883"/>
                        <a:pt x="787784" y="7702"/>
                      </a:cubicBezTo>
                      <a:cubicBezTo>
                        <a:pt x="787784" y="3411"/>
                        <a:pt x="784373" y="0"/>
                        <a:pt x="780082" y="0"/>
                      </a:cubicBezTo>
                      <a:cubicBezTo>
                        <a:pt x="775791" y="0"/>
                        <a:pt x="772380" y="3521"/>
                        <a:pt x="772380" y="7702"/>
                      </a:cubicBezTo>
                      <a:cubicBezTo>
                        <a:pt x="772380" y="11883"/>
                        <a:pt x="775901" y="15404"/>
                        <a:pt x="780082" y="15404"/>
                      </a:cubicBezTo>
                      <a:lnTo>
                        <a:pt x="780082" y="15404"/>
                      </a:lnTo>
                      <a:close/>
                      <a:moveTo>
                        <a:pt x="749165" y="15404"/>
                      </a:moveTo>
                      <a:cubicBezTo>
                        <a:pt x="753456" y="15404"/>
                        <a:pt x="756867" y="11883"/>
                        <a:pt x="756867" y="7702"/>
                      </a:cubicBezTo>
                      <a:cubicBezTo>
                        <a:pt x="756867" y="3411"/>
                        <a:pt x="753456" y="0"/>
                        <a:pt x="749165" y="0"/>
                      </a:cubicBezTo>
                      <a:cubicBezTo>
                        <a:pt x="744874" y="0"/>
                        <a:pt x="741463" y="3521"/>
                        <a:pt x="741463" y="7702"/>
                      </a:cubicBezTo>
                      <a:cubicBezTo>
                        <a:pt x="741573" y="11883"/>
                        <a:pt x="744984" y="15404"/>
                        <a:pt x="749165" y="15404"/>
                      </a:cubicBezTo>
                      <a:lnTo>
                        <a:pt x="749165" y="15404"/>
                      </a:lnTo>
                      <a:close/>
                      <a:moveTo>
                        <a:pt x="718358" y="15404"/>
                      </a:moveTo>
                      <a:cubicBezTo>
                        <a:pt x="722649" y="15404"/>
                        <a:pt x="726060" y="11883"/>
                        <a:pt x="726060" y="7702"/>
                      </a:cubicBezTo>
                      <a:cubicBezTo>
                        <a:pt x="726060" y="3411"/>
                        <a:pt x="722649" y="0"/>
                        <a:pt x="718358" y="0"/>
                      </a:cubicBezTo>
                      <a:cubicBezTo>
                        <a:pt x="714067" y="0"/>
                        <a:pt x="710656" y="3521"/>
                        <a:pt x="710656" y="7702"/>
                      </a:cubicBezTo>
                      <a:cubicBezTo>
                        <a:pt x="710656" y="11883"/>
                        <a:pt x="714067" y="15404"/>
                        <a:pt x="718358" y="15404"/>
                      </a:cubicBezTo>
                      <a:lnTo>
                        <a:pt x="718358" y="15404"/>
                      </a:lnTo>
                      <a:close/>
                      <a:moveTo>
                        <a:pt x="687441" y="15404"/>
                      </a:moveTo>
                      <a:cubicBezTo>
                        <a:pt x="691732" y="15404"/>
                        <a:pt x="695143" y="11883"/>
                        <a:pt x="695143" y="7702"/>
                      </a:cubicBezTo>
                      <a:cubicBezTo>
                        <a:pt x="695143" y="3411"/>
                        <a:pt x="691732" y="0"/>
                        <a:pt x="687441" y="0"/>
                      </a:cubicBezTo>
                      <a:cubicBezTo>
                        <a:pt x="683150" y="0"/>
                        <a:pt x="679739" y="3521"/>
                        <a:pt x="679739" y="7702"/>
                      </a:cubicBezTo>
                      <a:cubicBezTo>
                        <a:pt x="679739" y="11883"/>
                        <a:pt x="683150" y="15404"/>
                        <a:pt x="687441" y="15404"/>
                      </a:cubicBezTo>
                      <a:lnTo>
                        <a:pt x="687441" y="15404"/>
                      </a:lnTo>
                      <a:close/>
                      <a:moveTo>
                        <a:pt x="656524" y="15404"/>
                      </a:moveTo>
                      <a:cubicBezTo>
                        <a:pt x="660815" y="15404"/>
                        <a:pt x="664226" y="11883"/>
                        <a:pt x="664226" y="7702"/>
                      </a:cubicBezTo>
                      <a:cubicBezTo>
                        <a:pt x="664226" y="3411"/>
                        <a:pt x="660815" y="0"/>
                        <a:pt x="656524" y="0"/>
                      </a:cubicBezTo>
                      <a:cubicBezTo>
                        <a:pt x="652232" y="0"/>
                        <a:pt x="648822" y="3521"/>
                        <a:pt x="648822" y="7702"/>
                      </a:cubicBezTo>
                      <a:cubicBezTo>
                        <a:pt x="648822" y="11883"/>
                        <a:pt x="652232" y="15404"/>
                        <a:pt x="656524" y="15404"/>
                      </a:cubicBezTo>
                      <a:lnTo>
                        <a:pt x="656524" y="15404"/>
                      </a:lnTo>
                      <a:close/>
                      <a:moveTo>
                        <a:pt x="625606" y="15404"/>
                      </a:moveTo>
                      <a:cubicBezTo>
                        <a:pt x="629898" y="15404"/>
                        <a:pt x="633308" y="11883"/>
                        <a:pt x="633308" y="7702"/>
                      </a:cubicBezTo>
                      <a:cubicBezTo>
                        <a:pt x="633308" y="3411"/>
                        <a:pt x="629898" y="0"/>
                        <a:pt x="625606" y="0"/>
                      </a:cubicBezTo>
                      <a:cubicBezTo>
                        <a:pt x="621315" y="0"/>
                        <a:pt x="617904" y="3521"/>
                        <a:pt x="617904" y="7702"/>
                      </a:cubicBezTo>
                      <a:cubicBezTo>
                        <a:pt x="617904" y="11883"/>
                        <a:pt x="621425" y="15404"/>
                        <a:pt x="625606" y="15404"/>
                      </a:cubicBezTo>
                      <a:lnTo>
                        <a:pt x="625606" y="15404"/>
                      </a:lnTo>
                      <a:close/>
                      <a:moveTo>
                        <a:pt x="594689" y="15404"/>
                      </a:moveTo>
                      <a:cubicBezTo>
                        <a:pt x="598980" y="15404"/>
                        <a:pt x="602391" y="11883"/>
                        <a:pt x="602391" y="7702"/>
                      </a:cubicBezTo>
                      <a:cubicBezTo>
                        <a:pt x="602391" y="3411"/>
                        <a:pt x="598980" y="0"/>
                        <a:pt x="594689" y="0"/>
                      </a:cubicBezTo>
                      <a:cubicBezTo>
                        <a:pt x="590398" y="0"/>
                        <a:pt x="586987" y="3521"/>
                        <a:pt x="586987" y="7702"/>
                      </a:cubicBezTo>
                      <a:cubicBezTo>
                        <a:pt x="587097" y="11883"/>
                        <a:pt x="590508" y="15404"/>
                        <a:pt x="594689" y="15404"/>
                      </a:cubicBezTo>
                      <a:lnTo>
                        <a:pt x="594689" y="15404"/>
                      </a:lnTo>
                      <a:close/>
                      <a:moveTo>
                        <a:pt x="563882" y="15404"/>
                      </a:moveTo>
                      <a:cubicBezTo>
                        <a:pt x="568173" y="15404"/>
                        <a:pt x="571583" y="11883"/>
                        <a:pt x="571583" y="7702"/>
                      </a:cubicBezTo>
                      <a:cubicBezTo>
                        <a:pt x="571583" y="3411"/>
                        <a:pt x="568173" y="0"/>
                        <a:pt x="563882" y="0"/>
                      </a:cubicBezTo>
                      <a:cubicBezTo>
                        <a:pt x="559591" y="0"/>
                        <a:pt x="556180" y="3521"/>
                        <a:pt x="556180" y="7702"/>
                      </a:cubicBezTo>
                      <a:cubicBezTo>
                        <a:pt x="556180" y="11883"/>
                        <a:pt x="559591" y="15404"/>
                        <a:pt x="563882" y="15404"/>
                      </a:cubicBezTo>
                      <a:lnTo>
                        <a:pt x="563882" y="15404"/>
                      </a:lnTo>
                      <a:close/>
                      <a:moveTo>
                        <a:pt x="532965" y="15404"/>
                      </a:moveTo>
                      <a:cubicBezTo>
                        <a:pt x="537255" y="15404"/>
                        <a:pt x="540666" y="11883"/>
                        <a:pt x="540666" y="7702"/>
                      </a:cubicBezTo>
                      <a:cubicBezTo>
                        <a:pt x="540666" y="3411"/>
                        <a:pt x="537255" y="0"/>
                        <a:pt x="532965" y="0"/>
                      </a:cubicBezTo>
                      <a:cubicBezTo>
                        <a:pt x="528674" y="0"/>
                        <a:pt x="525263" y="3521"/>
                        <a:pt x="525263" y="7702"/>
                      </a:cubicBezTo>
                      <a:cubicBezTo>
                        <a:pt x="525263" y="11883"/>
                        <a:pt x="528674" y="15404"/>
                        <a:pt x="532965" y="15404"/>
                      </a:cubicBezTo>
                      <a:lnTo>
                        <a:pt x="532965" y="15404"/>
                      </a:lnTo>
                      <a:close/>
                      <a:moveTo>
                        <a:pt x="502047" y="15404"/>
                      </a:moveTo>
                      <a:cubicBezTo>
                        <a:pt x="506338" y="15404"/>
                        <a:pt x="509749" y="11883"/>
                        <a:pt x="509749" y="7702"/>
                      </a:cubicBezTo>
                      <a:cubicBezTo>
                        <a:pt x="509749" y="3411"/>
                        <a:pt x="506338" y="0"/>
                        <a:pt x="502047" y="0"/>
                      </a:cubicBezTo>
                      <a:cubicBezTo>
                        <a:pt x="497756" y="0"/>
                        <a:pt x="494346" y="3521"/>
                        <a:pt x="494346" y="7702"/>
                      </a:cubicBezTo>
                      <a:cubicBezTo>
                        <a:pt x="494346" y="11883"/>
                        <a:pt x="497756" y="15404"/>
                        <a:pt x="502047" y="15404"/>
                      </a:cubicBezTo>
                      <a:lnTo>
                        <a:pt x="502047" y="15404"/>
                      </a:lnTo>
                      <a:close/>
                      <a:moveTo>
                        <a:pt x="471130" y="15404"/>
                      </a:moveTo>
                      <a:cubicBezTo>
                        <a:pt x="475421" y="15404"/>
                        <a:pt x="478832" y="11883"/>
                        <a:pt x="478832" y="7702"/>
                      </a:cubicBezTo>
                      <a:cubicBezTo>
                        <a:pt x="478832" y="3411"/>
                        <a:pt x="475421" y="0"/>
                        <a:pt x="471130" y="0"/>
                      </a:cubicBezTo>
                      <a:cubicBezTo>
                        <a:pt x="466839" y="0"/>
                        <a:pt x="463428" y="3521"/>
                        <a:pt x="463428" y="7702"/>
                      </a:cubicBezTo>
                      <a:cubicBezTo>
                        <a:pt x="463428" y="11883"/>
                        <a:pt x="466949" y="15404"/>
                        <a:pt x="471130" y="15404"/>
                      </a:cubicBezTo>
                      <a:lnTo>
                        <a:pt x="471130" y="15404"/>
                      </a:lnTo>
                      <a:close/>
                      <a:moveTo>
                        <a:pt x="440213" y="15404"/>
                      </a:moveTo>
                      <a:cubicBezTo>
                        <a:pt x="444504" y="15404"/>
                        <a:pt x="447914" y="11883"/>
                        <a:pt x="447914" y="7702"/>
                      </a:cubicBezTo>
                      <a:cubicBezTo>
                        <a:pt x="447914" y="3411"/>
                        <a:pt x="444504" y="0"/>
                        <a:pt x="440213" y="0"/>
                      </a:cubicBezTo>
                      <a:cubicBezTo>
                        <a:pt x="435922" y="0"/>
                        <a:pt x="432511" y="3521"/>
                        <a:pt x="432511" y="7702"/>
                      </a:cubicBezTo>
                      <a:cubicBezTo>
                        <a:pt x="432621" y="11883"/>
                        <a:pt x="436032" y="15404"/>
                        <a:pt x="440213" y="15404"/>
                      </a:cubicBezTo>
                      <a:lnTo>
                        <a:pt x="440213" y="15404"/>
                      </a:lnTo>
                      <a:close/>
                      <a:moveTo>
                        <a:pt x="409405" y="15404"/>
                      </a:moveTo>
                      <a:cubicBezTo>
                        <a:pt x="413697" y="15404"/>
                        <a:pt x="417107" y="11883"/>
                        <a:pt x="417107" y="7702"/>
                      </a:cubicBezTo>
                      <a:cubicBezTo>
                        <a:pt x="417107" y="3411"/>
                        <a:pt x="413697" y="0"/>
                        <a:pt x="409405" y="0"/>
                      </a:cubicBezTo>
                      <a:cubicBezTo>
                        <a:pt x="405114" y="0"/>
                        <a:pt x="401704" y="3521"/>
                        <a:pt x="401704" y="7702"/>
                      </a:cubicBezTo>
                      <a:cubicBezTo>
                        <a:pt x="401704" y="11883"/>
                        <a:pt x="405114" y="15404"/>
                        <a:pt x="409405" y="15404"/>
                      </a:cubicBezTo>
                      <a:lnTo>
                        <a:pt x="409405" y="15404"/>
                      </a:lnTo>
                      <a:close/>
                      <a:moveTo>
                        <a:pt x="378488" y="15404"/>
                      </a:moveTo>
                      <a:cubicBezTo>
                        <a:pt x="382779" y="15404"/>
                        <a:pt x="386190" y="11883"/>
                        <a:pt x="386190" y="7702"/>
                      </a:cubicBezTo>
                      <a:cubicBezTo>
                        <a:pt x="386190" y="3411"/>
                        <a:pt x="382779" y="0"/>
                        <a:pt x="378488" y="0"/>
                      </a:cubicBezTo>
                      <a:cubicBezTo>
                        <a:pt x="374197" y="0"/>
                        <a:pt x="370786" y="3521"/>
                        <a:pt x="370786" y="7702"/>
                      </a:cubicBezTo>
                      <a:cubicBezTo>
                        <a:pt x="370786" y="11883"/>
                        <a:pt x="374197" y="15404"/>
                        <a:pt x="378488" y="15404"/>
                      </a:cubicBezTo>
                      <a:lnTo>
                        <a:pt x="378488" y="15404"/>
                      </a:lnTo>
                      <a:close/>
                      <a:moveTo>
                        <a:pt x="347571" y="15404"/>
                      </a:moveTo>
                      <a:cubicBezTo>
                        <a:pt x="351862" y="15404"/>
                        <a:pt x="355273" y="11883"/>
                        <a:pt x="355273" y="7702"/>
                      </a:cubicBezTo>
                      <a:cubicBezTo>
                        <a:pt x="355273" y="3411"/>
                        <a:pt x="351862" y="0"/>
                        <a:pt x="347571" y="0"/>
                      </a:cubicBezTo>
                      <a:cubicBezTo>
                        <a:pt x="343280" y="0"/>
                        <a:pt x="339869" y="3521"/>
                        <a:pt x="339869" y="7702"/>
                      </a:cubicBezTo>
                      <a:cubicBezTo>
                        <a:pt x="339869" y="11883"/>
                        <a:pt x="343390" y="15404"/>
                        <a:pt x="347571" y="15404"/>
                      </a:cubicBezTo>
                      <a:lnTo>
                        <a:pt x="347571" y="15404"/>
                      </a:lnTo>
                      <a:close/>
                      <a:moveTo>
                        <a:pt x="316654" y="15404"/>
                      </a:moveTo>
                      <a:cubicBezTo>
                        <a:pt x="320945" y="15404"/>
                        <a:pt x="324356" y="11883"/>
                        <a:pt x="324356" y="7702"/>
                      </a:cubicBezTo>
                      <a:cubicBezTo>
                        <a:pt x="324356" y="3411"/>
                        <a:pt x="320945" y="0"/>
                        <a:pt x="316654" y="0"/>
                      </a:cubicBezTo>
                      <a:cubicBezTo>
                        <a:pt x="312363" y="0"/>
                        <a:pt x="308952" y="3521"/>
                        <a:pt x="308952" y="7702"/>
                      </a:cubicBezTo>
                      <a:cubicBezTo>
                        <a:pt x="308952" y="11883"/>
                        <a:pt x="312473" y="15404"/>
                        <a:pt x="316654" y="15404"/>
                      </a:cubicBezTo>
                      <a:lnTo>
                        <a:pt x="316654" y="15404"/>
                      </a:lnTo>
                      <a:close/>
                      <a:moveTo>
                        <a:pt x="285737" y="15404"/>
                      </a:moveTo>
                      <a:cubicBezTo>
                        <a:pt x="290028" y="15404"/>
                        <a:pt x="293439" y="11883"/>
                        <a:pt x="293439" y="7702"/>
                      </a:cubicBezTo>
                      <a:cubicBezTo>
                        <a:pt x="293439" y="3411"/>
                        <a:pt x="290028" y="0"/>
                        <a:pt x="285737" y="0"/>
                      </a:cubicBezTo>
                      <a:cubicBezTo>
                        <a:pt x="281445" y="0"/>
                        <a:pt x="278035" y="3521"/>
                        <a:pt x="278035" y="7702"/>
                      </a:cubicBezTo>
                      <a:cubicBezTo>
                        <a:pt x="278145" y="11883"/>
                        <a:pt x="281556" y="15404"/>
                        <a:pt x="285737" y="15404"/>
                      </a:cubicBezTo>
                      <a:lnTo>
                        <a:pt x="285737" y="15404"/>
                      </a:lnTo>
                      <a:close/>
                      <a:moveTo>
                        <a:pt x="254930" y="15404"/>
                      </a:moveTo>
                      <a:cubicBezTo>
                        <a:pt x="259221" y="15404"/>
                        <a:pt x="262631" y="11883"/>
                        <a:pt x="262631" y="7702"/>
                      </a:cubicBezTo>
                      <a:cubicBezTo>
                        <a:pt x="262631" y="3411"/>
                        <a:pt x="259221" y="0"/>
                        <a:pt x="254930" y="0"/>
                      </a:cubicBezTo>
                      <a:cubicBezTo>
                        <a:pt x="250638" y="0"/>
                        <a:pt x="247228" y="3521"/>
                        <a:pt x="247228" y="7702"/>
                      </a:cubicBezTo>
                      <a:cubicBezTo>
                        <a:pt x="247228" y="11883"/>
                        <a:pt x="250638" y="15404"/>
                        <a:pt x="254930" y="15404"/>
                      </a:cubicBezTo>
                      <a:lnTo>
                        <a:pt x="254930" y="15404"/>
                      </a:lnTo>
                      <a:close/>
                      <a:moveTo>
                        <a:pt x="224012" y="15404"/>
                      </a:moveTo>
                      <a:cubicBezTo>
                        <a:pt x="228303" y="15404"/>
                        <a:pt x="231714" y="11883"/>
                        <a:pt x="231714" y="7702"/>
                      </a:cubicBezTo>
                      <a:cubicBezTo>
                        <a:pt x="231714" y="3411"/>
                        <a:pt x="228303" y="0"/>
                        <a:pt x="224012" y="0"/>
                      </a:cubicBezTo>
                      <a:cubicBezTo>
                        <a:pt x="219721" y="0"/>
                        <a:pt x="216310" y="3521"/>
                        <a:pt x="216310" y="7702"/>
                      </a:cubicBezTo>
                      <a:cubicBezTo>
                        <a:pt x="216310" y="11883"/>
                        <a:pt x="219721" y="15404"/>
                        <a:pt x="224012" y="15404"/>
                      </a:cubicBezTo>
                      <a:lnTo>
                        <a:pt x="224012" y="15404"/>
                      </a:lnTo>
                      <a:close/>
                      <a:moveTo>
                        <a:pt x="193095" y="15404"/>
                      </a:moveTo>
                      <a:cubicBezTo>
                        <a:pt x="197386" y="15404"/>
                        <a:pt x="200797" y="11883"/>
                        <a:pt x="200797" y="7702"/>
                      </a:cubicBezTo>
                      <a:cubicBezTo>
                        <a:pt x="200797" y="3411"/>
                        <a:pt x="197386" y="0"/>
                        <a:pt x="193095" y="0"/>
                      </a:cubicBezTo>
                      <a:cubicBezTo>
                        <a:pt x="188804" y="0"/>
                        <a:pt x="185393" y="3521"/>
                        <a:pt x="185393" y="7702"/>
                      </a:cubicBezTo>
                      <a:cubicBezTo>
                        <a:pt x="185393" y="11883"/>
                        <a:pt x="188914" y="15404"/>
                        <a:pt x="193095" y="15404"/>
                      </a:cubicBezTo>
                      <a:lnTo>
                        <a:pt x="193095" y="15404"/>
                      </a:lnTo>
                      <a:close/>
                      <a:moveTo>
                        <a:pt x="162178" y="15404"/>
                      </a:moveTo>
                      <a:cubicBezTo>
                        <a:pt x="166468" y="15404"/>
                        <a:pt x="169880" y="11883"/>
                        <a:pt x="169880" y="7702"/>
                      </a:cubicBezTo>
                      <a:cubicBezTo>
                        <a:pt x="169880" y="3411"/>
                        <a:pt x="166468" y="0"/>
                        <a:pt x="162178" y="0"/>
                      </a:cubicBezTo>
                      <a:cubicBezTo>
                        <a:pt x="157887" y="0"/>
                        <a:pt x="154476" y="3521"/>
                        <a:pt x="154476" y="7702"/>
                      </a:cubicBezTo>
                      <a:cubicBezTo>
                        <a:pt x="154586" y="11883"/>
                        <a:pt x="157997" y="15404"/>
                        <a:pt x="162178" y="15404"/>
                      </a:cubicBezTo>
                      <a:lnTo>
                        <a:pt x="162178" y="15404"/>
                      </a:lnTo>
                      <a:close/>
                      <a:moveTo>
                        <a:pt x="131371" y="15404"/>
                      </a:moveTo>
                      <a:cubicBezTo>
                        <a:pt x="135661" y="15404"/>
                        <a:pt x="139072" y="11883"/>
                        <a:pt x="139072" y="7702"/>
                      </a:cubicBezTo>
                      <a:cubicBezTo>
                        <a:pt x="139072" y="3411"/>
                        <a:pt x="135661" y="0"/>
                        <a:pt x="131371" y="0"/>
                      </a:cubicBezTo>
                      <a:cubicBezTo>
                        <a:pt x="127080" y="0"/>
                        <a:pt x="123669" y="3521"/>
                        <a:pt x="123669" y="7702"/>
                      </a:cubicBezTo>
                      <a:cubicBezTo>
                        <a:pt x="123669" y="11883"/>
                        <a:pt x="127080" y="15404"/>
                        <a:pt x="131371" y="15404"/>
                      </a:cubicBezTo>
                      <a:lnTo>
                        <a:pt x="131371" y="15404"/>
                      </a:lnTo>
                      <a:close/>
                      <a:moveTo>
                        <a:pt x="100453" y="15404"/>
                      </a:moveTo>
                      <a:cubicBezTo>
                        <a:pt x="104744" y="15404"/>
                        <a:pt x="108155" y="11883"/>
                        <a:pt x="108155" y="7702"/>
                      </a:cubicBezTo>
                      <a:cubicBezTo>
                        <a:pt x="108155" y="3411"/>
                        <a:pt x="104744" y="0"/>
                        <a:pt x="100453" y="0"/>
                      </a:cubicBezTo>
                      <a:cubicBezTo>
                        <a:pt x="96162" y="0"/>
                        <a:pt x="92752" y="3521"/>
                        <a:pt x="92752" y="7702"/>
                      </a:cubicBezTo>
                      <a:cubicBezTo>
                        <a:pt x="92752" y="11883"/>
                        <a:pt x="96162" y="15404"/>
                        <a:pt x="100453" y="15404"/>
                      </a:cubicBezTo>
                      <a:lnTo>
                        <a:pt x="100453" y="15404"/>
                      </a:lnTo>
                      <a:close/>
                      <a:moveTo>
                        <a:pt x="69536" y="15404"/>
                      </a:moveTo>
                      <a:cubicBezTo>
                        <a:pt x="73827" y="15404"/>
                        <a:pt x="77238" y="11883"/>
                        <a:pt x="77238" y="7702"/>
                      </a:cubicBezTo>
                      <a:cubicBezTo>
                        <a:pt x="77238" y="3411"/>
                        <a:pt x="73827" y="0"/>
                        <a:pt x="69536" y="0"/>
                      </a:cubicBezTo>
                      <a:cubicBezTo>
                        <a:pt x="65245" y="0"/>
                        <a:pt x="61834" y="3521"/>
                        <a:pt x="61834" y="7702"/>
                      </a:cubicBezTo>
                      <a:cubicBezTo>
                        <a:pt x="61834" y="11883"/>
                        <a:pt x="65245" y="15404"/>
                        <a:pt x="69536" y="15404"/>
                      </a:cubicBezTo>
                      <a:lnTo>
                        <a:pt x="69536" y="15404"/>
                      </a:lnTo>
                      <a:close/>
                      <a:moveTo>
                        <a:pt x="38618" y="15404"/>
                      </a:moveTo>
                      <a:cubicBezTo>
                        <a:pt x="42910" y="15404"/>
                        <a:pt x="46320" y="11883"/>
                        <a:pt x="46320" y="7702"/>
                      </a:cubicBezTo>
                      <a:cubicBezTo>
                        <a:pt x="46320" y="3411"/>
                        <a:pt x="42910" y="0"/>
                        <a:pt x="38618" y="0"/>
                      </a:cubicBezTo>
                      <a:cubicBezTo>
                        <a:pt x="34328" y="0"/>
                        <a:pt x="30917" y="3521"/>
                        <a:pt x="30917" y="7702"/>
                      </a:cubicBezTo>
                      <a:cubicBezTo>
                        <a:pt x="30917" y="11883"/>
                        <a:pt x="34437" y="15404"/>
                        <a:pt x="38618" y="15404"/>
                      </a:cubicBezTo>
                      <a:lnTo>
                        <a:pt x="38618" y="15404"/>
                      </a:lnTo>
                      <a:close/>
                      <a:moveTo>
                        <a:pt x="7701" y="15404"/>
                      </a:moveTo>
                      <a:cubicBezTo>
                        <a:pt x="11992" y="15404"/>
                        <a:pt x="15403" y="11883"/>
                        <a:pt x="15403" y="7702"/>
                      </a:cubicBezTo>
                      <a:cubicBezTo>
                        <a:pt x="15403" y="3411"/>
                        <a:pt x="11992" y="0"/>
                        <a:pt x="7701" y="0"/>
                      </a:cubicBezTo>
                      <a:cubicBezTo>
                        <a:pt x="3411" y="0"/>
                        <a:pt x="0" y="3521"/>
                        <a:pt x="0" y="7702"/>
                      </a:cubicBezTo>
                      <a:cubicBezTo>
                        <a:pt x="109" y="11883"/>
                        <a:pt x="3520" y="15404"/>
                        <a:pt x="7701" y="154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E3DC98C8-953E-D9E5-6404-0E4C8FEC0176}"/>
                  </a:ext>
                </a:extLst>
              </p:cNvPr>
              <p:cNvSpPr/>
              <p:nvPr/>
            </p:nvSpPr>
            <p:spPr>
              <a:xfrm>
                <a:off x="9596909" y="6354364"/>
                <a:ext cx="633308" cy="15403"/>
              </a:xfrm>
              <a:custGeom>
                <a:avLst/>
                <a:gdLst>
                  <a:gd name="connsiteX0" fmla="*/ 625606 w 633308"/>
                  <a:gd name="connsiteY0" fmla="*/ 15404 h 15403"/>
                  <a:gd name="connsiteX1" fmla="*/ 633308 w 633308"/>
                  <a:gd name="connsiteY1" fmla="*/ 7702 h 15403"/>
                  <a:gd name="connsiteX2" fmla="*/ 625606 w 633308"/>
                  <a:gd name="connsiteY2" fmla="*/ 0 h 15403"/>
                  <a:gd name="connsiteX3" fmla="*/ 617904 w 633308"/>
                  <a:gd name="connsiteY3" fmla="*/ 7702 h 15403"/>
                  <a:gd name="connsiteX4" fmla="*/ 625606 w 633308"/>
                  <a:gd name="connsiteY4" fmla="*/ 15404 h 15403"/>
                  <a:gd name="connsiteX5" fmla="*/ 625606 w 633308"/>
                  <a:gd name="connsiteY5" fmla="*/ 15404 h 15403"/>
                  <a:gd name="connsiteX6" fmla="*/ 594689 w 633308"/>
                  <a:gd name="connsiteY6" fmla="*/ 15404 h 15403"/>
                  <a:gd name="connsiteX7" fmla="*/ 602391 w 633308"/>
                  <a:gd name="connsiteY7" fmla="*/ 7702 h 15403"/>
                  <a:gd name="connsiteX8" fmla="*/ 594689 w 633308"/>
                  <a:gd name="connsiteY8" fmla="*/ 0 h 15403"/>
                  <a:gd name="connsiteX9" fmla="*/ 586987 w 633308"/>
                  <a:gd name="connsiteY9" fmla="*/ 7702 h 15403"/>
                  <a:gd name="connsiteX10" fmla="*/ 594689 w 633308"/>
                  <a:gd name="connsiteY10" fmla="*/ 15404 h 15403"/>
                  <a:gd name="connsiteX11" fmla="*/ 594689 w 633308"/>
                  <a:gd name="connsiteY11" fmla="*/ 15404 h 15403"/>
                  <a:gd name="connsiteX12" fmla="*/ 563772 w 633308"/>
                  <a:gd name="connsiteY12" fmla="*/ 15404 h 15403"/>
                  <a:gd name="connsiteX13" fmla="*/ 571474 w 633308"/>
                  <a:gd name="connsiteY13" fmla="*/ 7702 h 15403"/>
                  <a:gd name="connsiteX14" fmla="*/ 563772 w 633308"/>
                  <a:gd name="connsiteY14" fmla="*/ 0 h 15403"/>
                  <a:gd name="connsiteX15" fmla="*/ 556070 w 633308"/>
                  <a:gd name="connsiteY15" fmla="*/ 7702 h 15403"/>
                  <a:gd name="connsiteX16" fmla="*/ 563772 w 633308"/>
                  <a:gd name="connsiteY16" fmla="*/ 15404 h 15403"/>
                  <a:gd name="connsiteX17" fmla="*/ 563772 w 633308"/>
                  <a:gd name="connsiteY17" fmla="*/ 15404 h 15403"/>
                  <a:gd name="connsiteX18" fmla="*/ 532965 w 633308"/>
                  <a:gd name="connsiteY18" fmla="*/ 15404 h 15403"/>
                  <a:gd name="connsiteX19" fmla="*/ 540667 w 633308"/>
                  <a:gd name="connsiteY19" fmla="*/ 7702 h 15403"/>
                  <a:gd name="connsiteX20" fmla="*/ 532965 w 633308"/>
                  <a:gd name="connsiteY20" fmla="*/ 0 h 15403"/>
                  <a:gd name="connsiteX21" fmla="*/ 525263 w 633308"/>
                  <a:gd name="connsiteY21" fmla="*/ 7702 h 15403"/>
                  <a:gd name="connsiteX22" fmla="*/ 532965 w 633308"/>
                  <a:gd name="connsiteY22" fmla="*/ 15404 h 15403"/>
                  <a:gd name="connsiteX23" fmla="*/ 532965 w 633308"/>
                  <a:gd name="connsiteY23" fmla="*/ 15404 h 15403"/>
                  <a:gd name="connsiteX24" fmla="*/ 502048 w 633308"/>
                  <a:gd name="connsiteY24" fmla="*/ 15404 h 15403"/>
                  <a:gd name="connsiteX25" fmla="*/ 509750 w 633308"/>
                  <a:gd name="connsiteY25" fmla="*/ 7702 h 15403"/>
                  <a:gd name="connsiteX26" fmla="*/ 502048 w 633308"/>
                  <a:gd name="connsiteY26" fmla="*/ 0 h 15403"/>
                  <a:gd name="connsiteX27" fmla="*/ 494346 w 633308"/>
                  <a:gd name="connsiteY27" fmla="*/ 7702 h 15403"/>
                  <a:gd name="connsiteX28" fmla="*/ 502048 w 633308"/>
                  <a:gd name="connsiteY28" fmla="*/ 15404 h 15403"/>
                  <a:gd name="connsiteX29" fmla="*/ 502048 w 633308"/>
                  <a:gd name="connsiteY29" fmla="*/ 15404 h 15403"/>
                  <a:gd name="connsiteX30" fmla="*/ 471130 w 633308"/>
                  <a:gd name="connsiteY30" fmla="*/ 15404 h 15403"/>
                  <a:gd name="connsiteX31" fmla="*/ 478832 w 633308"/>
                  <a:gd name="connsiteY31" fmla="*/ 7702 h 15403"/>
                  <a:gd name="connsiteX32" fmla="*/ 471130 w 633308"/>
                  <a:gd name="connsiteY32" fmla="*/ 0 h 15403"/>
                  <a:gd name="connsiteX33" fmla="*/ 463428 w 633308"/>
                  <a:gd name="connsiteY33" fmla="*/ 7702 h 15403"/>
                  <a:gd name="connsiteX34" fmla="*/ 471130 w 633308"/>
                  <a:gd name="connsiteY34" fmla="*/ 15404 h 15403"/>
                  <a:gd name="connsiteX35" fmla="*/ 471130 w 633308"/>
                  <a:gd name="connsiteY35" fmla="*/ 15404 h 15403"/>
                  <a:gd name="connsiteX36" fmla="*/ 440213 w 633308"/>
                  <a:gd name="connsiteY36" fmla="*/ 15404 h 15403"/>
                  <a:gd name="connsiteX37" fmla="*/ 447915 w 633308"/>
                  <a:gd name="connsiteY37" fmla="*/ 7702 h 15403"/>
                  <a:gd name="connsiteX38" fmla="*/ 440213 w 633308"/>
                  <a:gd name="connsiteY38" fmla="*/ 0 h 15403"/>
                  <a:gd name="connsiteX39" fmla="*/ 432511 w 633308"/>
                  <a:gd name="connsiteY39" fmla="*/ 7702 h 15403"/>
                  <a:gd name="connsiteX40" fmla="*/ 440213 w 633308"/>
                  <a:gd name="connsiteY40" fmla="*/ 15404 h 15403"/>
                  <a:gd name="connsiteX41" fmla="*/ 440213 w 633308"/>
                  <a:gd name="connsiteY41" fmla="*/ 15404 h 15403"/>
                  <a:gd name="connsiteX42" fmla="*/ 409296 w 633308"/>
                  <a:gd name="connsiteY42" fmla="*/ 15404 h 15403"/>
                  <a:gd name="connsiteX43" fmla="*/ 416998 w 633308"/>
                  <a:gd name="connsiteY43" fmla="*/ 7702 h 15403"/>
                  <a:gd name="connsiteX44" fmla="*/ 409296 w 633308"/>
                  <a:gd name="connsiteY44" fmla="*/ 0 h 15403"/>
                  <a:gd name="connsiteX45" fmla="*/ 401594 w 633308"/>
                  <a:gd name="connsiteY45" fmla="*/ 7702 h 15403"/>
                  <a:gd name="connsiteX46" fmla="*/ 409296 w 633308"/>
                  <a:gd name="connsiteY46" fmla="*/ 15404 h 15403"/>
                  <a:gd name="connsiteX47" fmla="*/ 409296 w 633308"/>
                  <a:gd name="connsiteY47" fmla="*/ 15404 h 15403"/>
                  <a:gd name="connsiteX48" fmla="*/ 378489 w 633308"/>
                  <a:gd name="connsiteY48" fmla="*/ 15404 h 15403"/>
                  <a:gd name="connsiteX49" fmla="*/ 386190 w 633308"/>
                  <a:gd name="connsiteY49" fmla="*/ 7702 h 15403"/>
                  <a:gd name="connsiteX50" fmla="*/ 378489 w 633308"/>
                  <a:gd name="connsiteY50" fmla="*/ 0 h 15403"/>
                  <a:gd name="connsiteX51" fmla="*/ 370787 w 633308"/>
                  <a:gd name="connsiteY51" fmla="*/ 7702 h 15403"/>
                  <a:gd name="connsiteX52" fmla="*/ 378489 w 633308"/>
                  <a:gd name="connsiteY52" fmla="*/ 15404 h 15403"/>
                  <a:gd name="connsiteX53" fmla="*/ 378489 w 633308"/>
                  <a:gd name="connsiteY53" fmla="*/ 15404 h 15403"/>
                  <a:gd name="connsiteX54" fmla="*/ 347572 w 633308"/>
                  <a:gd name="connsiteY54" fmla="*/ 15404 h 15403"/>
                  <a:gd name="connsiteX55" fmla="*/ 355273 w 633308"/>
                  <a:gd name="connsiteY55" fmla="*/ 7702 h 15403"/>
                  <a:gd name="connsiteX56" fmla="*/ 347572 w 633308"/>
                  <a:gd name="connsiteY56" fmla="*/ 0 h 15403"/>
                  <a:gd name="connsiteX57" fmla="*/ 339870 w 633308"/>
                  <a:gd name="connsiteY57" fmla="*/ 7702 h 15403"/>
                  <a:gd name="connsiteX58" fmla="*/ 347572 w 633308"/>
                  <a:gd name="connsiteY58" fmla="*/ 15404 h 15403"/>
                  <a:gd name="connsiteX59" fmla="*/ 347572 w 633308"/>
                  <a:gd name="connsiteY59" fmla="*/ 15404 h 15403"/>
                  <a:gd name="connsiteX60" fmla="*/ 316654 w 633308"/>
                  <a:gd name="connsiteY60" fmla="*/ 15404 h 15403"/>
                  <a:gd name="connsiteX61" fmla="*/ 324356 w 633308"/>
                  <a:gd name="connsiteY61" fmla="*/ 7702 h 15403"/>
                  <a:gd name="connsiteX62" fmla="*/ 316654 w 633308"/>
                  <a:gd name="connsiteY62" fmla="*/ 0 h 15403"/>
                  <a:gd name="connsiteX63" fmla="*/ 308953 w 633308"/>
                  <a:gd name="connsiteY63" fmla="*/ 7702 h 15403"/>
                  <a:gd name="connsiteX64" fmla="*/ 316654 w 633308"/>
                  <a:gd name="connsiteY64" fmla="*/ 15404 h 15403"/>
                  <a:gd name="connsiteX65" fmla="*/ 316654 w 633308"/>
                  <a:gd name="connsiteY65" fmla="*/ 15404 h 15403"/>
                  <a:gd name="connsiteX66" fmla="*/ 285737 w 633308"/>
                  <a:gd name="connsiteY66" fmla="*/ 15404 h 15403"/>
                  <a:gd name="connsiteX67" fmla="*/ 293439 w 633308"/>
                  <a:gd name="connsiteY67" fmla="*/ 7702 h 15403"/>
                  <a:gd name="connsiteX68" fmla="*/ 285737 w 633308"/>
                  <a:gd name="connsiteY68" fmla="*/ 0 h 15403"/>
                  <a:gd name="connsiteX69" fmla="*/ 278035 w 633308"/>
                  <a:gd name="connsiteY69" fmla="*/ 7702 h 15403"/>
                  <a:gd name="connsiteX70" fmla="*/ 285737 w 633308"/>
                  <a:gd name="connsiteY70" fmla="*/ 15404 h 15403"/>
                  <a:gd name="connsiteX71" fmla="*/ 285737 w 633308"/>
                  <a:gd name="connsiteY71" fmla="*/ 15404 h 15403"/>
                  <a:gd name="connsiteX72" fmla="*/ 254819 w 633308"/>
                  <a:gd name="connsiteY72" fmla="*/ 15404 h 15403"/>
                  <a:gd name="connsiteX73" fmla="*/ 262521 w 633308"/>
                  <a:gd name="connsiteY73" fmla="*/ 7702 h 15403"/>
                  <a:gd name="connsiteX74" fmla="*/ 254819 w 633308"/>
                  <a:gd name="connsiteY74" fmla="*/ 0 h 15403"/>
                  <a:gd name="connsiteX75" fmla="*/ 247118 w 633308"/>
                  <a:gd name="connsiteY75" fmla="*/ 7702 h 15403"/>
                  <a:gd name="connsiteX76" fmla="*/ 254819 w 633308"/>
                  <a:gd name="connsiteY76" fmla="*/ 15404 h 15403"/>
                  <a:gd name="connsiteX77" fmla="*/ 254819 w 633308"/>
                  <a:gd name="connsiteY77" fmla="*/ 15404 h 15403"/>
                  <a:gd name="connsiteX78" fmla="*/ 224012 w 633308"/>
                  <a:gd name="connsiteY78" fmla="*/ 15404 h 15403"/>
                  <a:gd name="connsiteX79" fmla="*/ 231714 w 633308"/>
                  <a:gd name="connsiteY79" fmla="*/ 7702 h 15403"/>
                  <a:gd name="connsiteX80" fmla="*/ 224012 w 633308"/>
                  <a:gd name="connsiteY80" fmla="*/ 0 h 15403"/>
                  <a:gd name="connsiteX81" fmla="*/ 216310 w 633308"/>
                  <a:gd name="connsiteY81" fmla="*/ 7702 h 15403"/>
                  <a:gd name="connsiteX82" fmla="*/ 224012 w 633308"/>
                  <a:gd name="connsiteY82" fmla="*/ 15404 h 15403"/>
                  <a:gd name="connsiteX83" fmla="*/ 224012 w 633308"/>
                  <a:gd name="connsiteY83" fmla="*/ 15404 h 15403"/>
                  <a:gd name="connsiteX84" fmla="*/ 193095 w 633308"/>
                  <a:gd name="connsiteY84" fmla="*/ 15404 h 15403"/>
                  <a:gd name="connsiteX85" fmla="*/ 200797 w 633308"/>
                  <a:gd name="connsiteY85" fmla="*/ 7702 h 15403"/>
                  <a:gd name="connsiteX86" fmla="*/ 193095 w 633308"/>
                  <a:gd name="connsiteY86" fmla="*/ 0 h 15403"/>
                  <a:gd name="connsiteX87" fmla="*/ 185393 w 633308"/>
                  <a:gd name="connsiteY87" fmla="*/ 7702 h 15403"/>
                  <a:gd name="connsiteX88" fmla="*/ 193095 w 633308"/>
                  <a:gd name="connsiteY88" fmla="*/ 15404 h 15403"/>
                  <a:gd name="connsiteX89" fmla="*/ 193095 w 633308"/>
                  <a:gd name="connsiteY89" fmla="*/ 15404 h 15403"/>
                  <a:gd name="connsiteX90" fmla="*/ 162178 w 633308"/>
                  <a:gd name="connsiteY90" fmla="*/ 15404 h 15403"/>
                  <a:gd name="connsiteX91" fmla="*/ 169880 w 633308"/>
                  <a:gd name="connsiteY91" fmla="*/ 7702 h 15403"/>
                  <a:gd name="connsiteX92" fmla="*/ 162178 w 633308"/>
                  <a:gd name="connsiteY92" fmla="*/ 0 h 15403"/>
                  <a:gd name="connsiteX93" fmla="*/ 154476 w 633308"/>
                  <a:gd name="connsiteY93" fmla="*/ 7702 h 15403"/>
                  <a:gd name="connsiteX94" fmla="*/ 162178 w 633308"/>
                  <a:gd name="connsiteY94" fmla="*/ 15404 h 15403"/>
                  <a:gd name="connsiteX95" fmla="*/ 162178 w 633308"/>
                  <a:gd name="connsiteY95" fmla="*/ 15404 h 15403"/>
                  <a:gd name="connsiteX96" fmla="*/ 131261 w 633308"/>
                  <a:gd name="connsiteY96" fmla="*/ 15404 h 15403"/>
                  <a:gd name="connsiteX97" fmla="*/ 138963 w 633308"/>
                  <a:gd name="connsiteY97" fmla="*/ 7702 h 15403"/>
                  <a:gd name="connsiteX98" fmla="*/ 131261 w 633308"/>
                  <a:gd name="connsiteY98" fmla="*/ 0 h 15403"/>
                  <a:gd name="connsiteX99" fmla="*/ 123559 w 633308"/>
                  <a:gd name="connsiteY99" fmla="*/ 7702 h 15403"/>
                  <a:gd name="connsiteX100" fmla="*/ 131261 w 633308"/>
                  <a:gd name="connsiteY100" fmla="*/ 15404 h 15403"/>
                  <a:gd name="connsiteX101" fmla="*/ 131261 w 633308"/>
                  <a:gd name="connsiteY101" fmla="*/ 15404 h 15403"/>
                  <a:gd name="connsiteX102" fmla="*/ 100343 w 633308"/>
                  <a:gd name="connsiteY102" fmla="*/ 15404 h 15403"/>
                  <a:gd name="connsiteX103" fmla="*/ 108045 w 633308"/>
                  <a:gd name="connsiteY103" fmla="*/ 7702 h 15403"/>
                  <a:gd name="connsiteX104" fmla="*/ 100343 w 633308"/>
                  <a:gd name="connsiteY104" fmla="*/ 0 h 15403"/>
                  <a:gd name="connsiteX105" fmla="*/ 92642 w 633308"/>
                  <a:gd name="connsiteY105" fmla="*/ 7702 h 15403"/>
                  <a:gd name="connsiteX106" fmla="*/ 100343 w 633308"/>
                  <a:gd name="connsiteY106" fmla="*/ 15404 h 15403"/>
                  <a:gd name="connsiteX107" fmla="*/ 100343 w 633308"/>
                  <a:gd name="connsiteY107" fmla="*/ 15404 h 15403"/>
                  <a:gd name="connsiteX108" fmla="*/ 69536 w 633308"/>
                  <a:gd name="connsiteY108" fmla="*/ 15404 h 15403"/>
                  <a:gd name="connsiteX109" fmla="*/ 77238 w 633308"/>
                  <a:gd name="connsiteY109" fmla="*/ 7702 h 15403"/>
                  <a:gd name="connsiteX110" fmla="*/ 69536 w 633308"/>
                  <a:gd name="connsiteY110" fmla="*/ 0 h 15403"/>
                  <a:gd name="connsiteX111" fmla="*/ 61834 w 633308"/>
                  <a:gd name="connsiteY111" fmla="*/ 7702 h 15403"/>
                  <a:gd name="connsiteX112" fmla="*/ 69536 w 633308"/>
                  <a:gd name="connsiteY112" fmla="*/ 15404 h 15403"/>
                  <a:gd name="connsiteX113" fmla="*/ 69536 w 633308"/>
                  <a:gd name="connsiteY113" fmla="*/ 15404 h 15403"/>
                  <a:gd name="connsiteX114" fmla="*/ 38619 w 633308"/>
                  <a:gd name="connsiteY114" fmla="*/ 15404 h 15403"/>
                  <a:gd name="connsiteX115" fmla="*/ 46321 w 633308"/>
                  <a:gd name="connsiteY115" fmla="*/ 7702 h 15403"/>
                  <a:gd name="connsiteX116" fmla="*/ 38619 w 633308"/>
                  <a:gd name="connsiteY116" fmla="*/ 0 h 15403"/>
                  <a:gd name="connsiteX117" fmla="*/ 30917 w 633308"/>
                  <a:gd name="connsiteY117" fmla="*/ 7702 h 15403"/>
                  <a:gd name="connsiteX118" fmla="*/ 38619 w 633308"/>
                  <a:gd name="connsiteY118" fmla="*/ 15404 h 15403"/>
                  <a:gd name="connsiteX119" fmla="*/ 38619 w 633308"/>
                  <a:gd name="connsiteY119" fmla="*/ 15404 h 15403"/>
                  <a:gd name="connsiteX120" fmla="*/ 7702 w 633308"/>
                  <a:gd name="connsiteY120" fmla="*/ 15404 h 15403"/>
                  <a:gd name="connsiteX121" fmla="*/ 15404 w 633308"/>
                  <a:gd name="connsiteY121" fmla="*/ 7702 h 15403"/>
                  <a:gd name="connsiteX122" fmla="*/ 7702 w 633308"/>
                  <a:gd name="connsiteY122" fmla="*/ 0 h 15403"/>
                  <a:gd name="connsiteX123" fmla="*/ 0 w 633308"/>
                  <a:gd name="connsiteY123" fmla="*/ 7702 h 15403"/>
                  <a:gd name="connsiteX124" fmla="*/ 7702 w 633308"/>
                  <a:gd name="connsiteY124" fmla="*/ 15404 h 15403"/>
                  <a:gd name="connsiteX125" fmla="*/ 7702 w 633308"/>
                  <a:gd name="connsiteY125" fmla="*/ 15404 h 1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633308" h="15403">
                    <a:moveTo>
                      <a:pt x="625606" y="15404"/>
                    </a:moveTo>
                    <a:cubicBezTo>
                      <a:pt x="629898" y="15404"/>
                      <a:pt x="633308" y="11883"/>
                      <a:pt x="633308" y="7702"/>
                    </a:cubicBezTo>
                    <a:cubicBezTo>
                      <a:pt x="633308" y="3411"/>
                      <a:pt x="629898" y="0"/>
                      <a:pt x="625606" y="0"/>
                    </a:cubicBezTo>
                    <a:cubicBezTo>
                      <a:pt x="621315" y="0"/>
                      <a:pt x="617904" y="3521"/>
                      <a:pt x="617904" y="7702"/>
                    </a:cubicBezTo>
                    <a:cubicBezTo>
                      <a:pt x="617904" y="11883"/>
                      <a:pt x="621315" y="15404"/>
                      <a:pt x="625606" y="15404"/>
                    </a:cubicBezTo>
                    <a:lnTo>
                      <a:pt x="625606" y="15404"/>
                    </a:lnTo>
                    <a:close/>
                    <a:moveTo>
                      <a:pt x="594689" y="15404"/>
                    </a:moveTo>
                    <a:cubicBezTo>
                      <a:pt x="598980" y="15404"/>
                      <a:pt x="602391" y="11883"/>
                      <a:pt x="602391" y="7702"/>
                    </a:cubicBezTo>
                    <a:cubicBezTo>
                      <a:pt x="602391" y="3411"/>
                      <a:pt x="598980" y="0"/>
                      <a:pt x="594689" y="0"/>
                    </a:cubicBezTo>
                    <a:cubicBezTo>
                      <a:pt x="590398" y="0"/>
                      <a:pt x="586987" y="3521"/>
                      <a:pt x="586987" y="7702"/>
                    </a:cubicBezTo>
                    <a:cubicBezTo>
                      <a:pt x="586987" y="11883"/>
                      <a:pt x="590508" y="15404"/>
                      <a:pt x="594689" y="15404"/>
                    </a:cubicBezTo>
                    <a:lnTo>
                      <a:pt x="594689" y="15404"/>
                    </a:lnTo>
                    <a:close/>
                    <a:moveTo>
                      <a:pt x="563772" y="15404"/>
                    </a:moveTo>
                    <a:cubicBezTo>
                      <a:pt x="568063" y="15404"/>
                      <a:pt x="571474" y="11883"/>
                      <a:pt x="571474" y="7702"/>
                    </a:cubicBezTo>
                    <a:cubicBezTo>
                      <a:pt x="571474" y="3411"/>
                      <a:pt x="568063" y="0"/>
                      <a:pt x="563772" y="0"/>
                    </a:cubicBezTo>
                    <a:cubicBezTo>
                      <a:pt x="559481" y="0"/>
                      <a:pt x="556070" y="3521"/>
                      <a:pt x="556070" y="7702"/>
                    </a:cubicBezTo>
                    <a:cubicBezTo>
                      <a:pt x="556180" y="11883"/>
                      <a:pt x="559591" y="15404"/>
                      <a:pt x="563772" y="15404"/>
                    </a:cubicBezTo>
                    <a:lnTo>
                      <a:pt x="563772" y="15404"/>
                    </a:lnTo>
                    <a:close/>
                    <a:moveTo>
                      <a:pt x="532965" y="15404"/>
                    </a:moveTo>
                    <a:cubicBezTo>
                      <a:pt x="537256" y="15404"/>
                      <a:pt x="540667" y="11883"/>
                      <a:pt x="540667" y="7702"/>
                    </a:cubicBezTo>
                    <a:cubicBezTo>
                      <a:pt x="540667" y="3411"/>
                      <a:pt x="537256" y="0"/>
                      <a:pt x="532965" y="0"/>
                    </a:cubicBezTo>
                    <a:cubicBezTo>
                      <a:pt x="528674" y="0"/>
                      <a:pt x="525263" y="3521"/>
                      <a:pt x="525263" y="7702"/>
                    </a:cubicBezTo>
                    <a:cubicBezTo>
                      <a:pt x="525263" y="11883"/>
                      <a:pt x="528674" y="15404"/>
                      <a:pt x="532965" y="15404"/>
                    </a:cubicBezTo>
                    <a:lnTo>
                      <a:pt x="532965" y="15404"/>
                    </a:lnTo>
                    <a:close/>
                    <a:moveTo>
                      <a:pt x="502048" y="15404"/>
                    </a:moveTo>
                    <a:cubicBezTo>
                      <a:pt x="506339" y="15404"/>
                      <a:pt x="509750" y="11883"/>
                      <a:pt x="509750" y="7702"/>
                    </a:cubicBezTo>
                    <a:cubicBezTo>
                      <a:pt x="509750" y="3411"/>
                      <a:pt x="506339" y="0"/>
                      <a:pt x="502048" y="0"/>
                    </a:cubicBezTo>
                    <a:cubicBezTo>
                      <a:pt x="497756" y="0"/>
                      <a:pt x="494346" y="3521"/>
                      <a:pt x="494346" y="7702"/>
                    </a:cubicBezTo>
                    <a:cubicBezTo>
                      <a:pt x="494346" y="11883"/>
                      <a:pt x="497756" y="15404"/>
                      <a:pt x="502048" y="15404"/>
                    </a:cubicBezTo>
                    <a:lnTo>
                      <a:pt x="502048" y="15404"/>
                    </a:lnTo>
                    <a:close/>
                    <a:moveTo>
                      <a:pt x="471130" y="15404"/>
                    </a:moveTo>
                    <a:cubicBezTo>
                      <a:pt x="475422" y="15404"/>
                      <a:pt x="478832" y="11883"/>
                      <a:pt x="478832" y="7702"/>
                    </a:cubicBezTo>
                    <a:cubicBezTo>
                      <a:pt x="478832" y="3411"/>
                      <a:pt x="475422" y="0"/>
                      <a:pt x="471130" y="0"/>
                    </a:cubicBezTo>
                    <a:cubicBezTo>
                      <a:pt x="466839" y="0"/>
                      <a:pt x="463428" y="3521"/>
                      <a:pt x="463428" y="7702"/>
                    </a:cubicBezTo>
                    <a:cubicBezTo>
                      <a:pt x="463428" y="11883"/>
                      <a:pt x="466839" y="15404"/>
                      <a:pt x="471130" y="15404"/>
                    </a:cubicBezTo>
                    <a:lnTo>
                      <a:pt x="471130" y="15404"/>
                    </a:lnTo>
                    <a:close/>
                    <a:moveTo>
                      <a:pt x="440213" y="15404"/>
                    </a:moveTo>
                    <a:cubicBezTo>
                      <a:pt x="444504" y="15404"/>
                      <a:pt x="447915" y="11883"/>
                      <a:pt x="447915" y="7702"/>
                    </a:cubicBezTo>
                    <a:cubicBezTo>
                      <a:pt x="447915" y="3411"/>
                      <a:pt x="444504" y="0"/>
                      <a:pt x="440213" y="0"/>
                    </a:cubicBezTo>
                    <a:cubicBezTo>
                      <a:pt x="435922" y="0"/>
                      <a:pt x="432511" y="3521"/>
                      <a:pt x="432511" y="7702"/>
                    </a:cubicBezTo>
                    <a:cubicBezTo>
                      <a:pt x="432511" y="11883"/>
                      <a:pt x="436032" y="15404"/>
                      <a:pt x="440213" y="15404"/>
                    </a:cubicBezTo>
                    <a:lnTo>
                      <a:pt x="440213" y="15404"/>
                    </a:lnTo>
                    <a:close/>
                    <a:moveTo>
                      <a:pt x="409296" y="15404"/>
                    </a:moveTo>
                    <a:cubicBezTo>
                      <a:pt x="413587" y="15404"/>
                      <a:pt x="416998" y="11883"/>
                      <a:pt x="416998" y="7702"/>
                    </a:cubicBezTo>
                    <a:cubicBezTo>
                      <a:pt x="416998" y="3411"/>
                      <a:pt x="413587" y="0"/>
                      <a:pt x="409296" y="0"/>
                    </a:cubicBezTo>
                    <a:cubicBezTo>
                      <a:pt x="405005" y="0"/>
                      <a:pt x="401594" y="3521"/>
                      <a:pt x="401594" y="7702"/>
                    </a:cubicBezTo>
                    <a:cubicBezTo>
                      <a:pt x="401704" y="11883"/>
                      <a:pt x="405115" y="15404"/>
                      <a:pt x="409296" y="15404"/>
                    </a:cubicBezTo>
                    <a:lnTo>
                      <a:pt x="409296" y="15404"/>
                    </a:lnTo>
                    <a:close/>
                    <a:moveTo>
                      <a:pt x="378489" y="15404"/>
                    </a:moveTo>
                    <a:cubicBezTo>
                      <a:pt x="382779" y="15404"/>
                      <a:pt x="386190" y="11883"/>
                      <a:pt x="386190" y="7702"/>
                    </a:cubicBezTo>
                    <a:cubicBezTo>
                      <a:pt x="386190" y="3411"/>
                      <a:pt x="382779" y="0"/>
                      <a:pt x="378489" y="0"/>
                    </a:cubicBezTo>
                    <a:cubicBezTo>
                      <a:pt x="374198" y="0"/>
                      <a:pt x="370787" y="3521"/>
                      <a:pt x="370787" y="7702"/>
                    </a:cubicBezTo>
                    <a:cubicBezTo>
                      <a:pt x="370787" y="11883"/>
                      <a:pt x="374198" y="15404"/>
                      <a:pt x="378489" y="15404"/>
                    </a:cubicBezTo>
                    <a:lnTo>
                      <a:pt x="378489" y="15404"/>
                    </a:lnTo>
                    <a:close/>
                    <a:moveTo>
                      <a:pt x="347572" y="15404"/>
                    </a:moveTo>
                    <a:cubicBezTo>
                      <a:pt x="351862" y="15404"/>
                      <a:pt x="355273" y="11883"/>
                      <a:pt x="355273" y="7702"/>
                    </a:cubicBezTo>
                    <a:cubicBezTo>
                      <a:pt x="355273" y="3411"/>
                      <a:pt x="351862" y="0"/>
                      <a:pt x="347572" y="0"/>
                    </a:cubicBezTo>
                    <a:cubicBezTo>
                      <a:pt x="343281" y="0"/>
                      <a:pt x="339870" y="3521"/>
                      <a:pt x="339870" y="7702"/>
                    </a:cubicBezTo>
                    <a:cubicBezTo>
                      <a:pt x="339870" y="11883"/>
                      <a:pt x="343281" y="15404"/>
                      <a:pt x="347572" y="15404"/>
                    </a:cubicBezTo>
                    <a:lnTo>
                      <a:pt x="347572" y="15404"/>
                    </a:lnTo>
                    <a:close/>
                    <a:moveTo>
                      <a:pt x="316654" y="15404"/>
                    </a:moveTo>
                    <a:cubicBezTo>
                      <a:pt x="320945" y="15404"/>
                      <a:pt x="324356" y="11883"/>
                      <a:pt x="324356" y="7702"/>
                    </a:cubicBezTo>
                    <a:cubicBezTo>
                      <a:pt x="324356" y="3411"/>
                      <a:pt x="320945" y="0"/>
                      <a:pt x="316654" y="0"/>
                    </a:cubicBezTo>
                    <a:cubicBezTo>
                      <a:pt x="312363" y="0"/>
                      <a:pt x="308953" y="3521"/>
                      <a:pt x="308953" y="7702"/>
                    </a:cubicBezTo>
                    <a:cubicBezTo>
                      <a:pt x="308953" y="11883"/>
                      <a:pt x="312363" y="15404"/>
                      <a:pt x="316654" y="15404"/>
                    </a:cubicBezTo>
                    <a:lnTo>
                      <a:pt x="316654" y="15404"/>
                    </a:lnTo>
                    <a:close/>
                    <a:moveTo>
                      <a:pt x="285737" y="15404"/>
                    </a:moveTo>
                    <a:cubicBezTo>
                      <a:pt x="290028" y="15404"/>
                      <a:pt x="293439" y="11883"/>
                      <a:pt x="293439" y="7702"/>
                    </a:cubicBezTo>
                    <a:cubicBezTo>
                      <a:pt x="293439" y="3411"/>
                      <a:pt x="290028" y="0"/>
                      <a:pt x="285737" y="0"/>
                    </a:cubicBezTo>
                    <a:cubicBezTo>
                      <a:pt x="281446" y="0"/>
                      <a:pt x="278035" y="3521"/>
                      <a:pt x="278035" y="7702"/>
                    </a:cubicBezTo>
                    <a:cubicBezTo>
                      <a:pt x="278035" y="11883"/>
                      <a:pt x="281556" y="15404"/>
                      <a:pt x="285737" y="15404"/>
                    </a:cubicBezTo>
                    <a:lnTo>
                      <a:pt x="285737" y="15404"/>
                    </a:lnTo>
                    <a:close/>
                    <a:moveTo>
                      <a:pt x="254819" y="15404"/>
                    </a:moveTo>
                    <a:cubicBezTo>
                      <a:pt x="259111" y="15404"/>
                      <a:pt x="262521" y="11883"/>
                      <a:pt x="262521" y="7702"/>
                    </a:cubicBezTo>
                    <a:cubicBezTo>
                      <a:pt x="262521" y="3411"/>
                      <a:pt x="259111" y="0"/>
                      <a:pt x="254819" y="0"/>
                    </a:cubicBezTo>
                    <a:cubicBezTo>
                      <a:pt x="250529" y="0"/>
                      <a:pt x="247118" y="3521"/>
                      <a:pt x="247118" y="7702"/>
                    </a:cubicBezTo>
                    <a:cubicBezTo>
                      <a:pt x="247228" y="11883"/>
                      <a:pt x="250638" y="15404"/>
                      <a:pt x="254819" y="15404"/>
                    </a:cubicBezTo>
                    <a:lnTo>
                      <a:pt x="254819" y="15404"/>
                    </a:lnTo>
                    <a:close/>
                    <a:moveTo>
                      <a:pt x="224012" y="15404"/>
                    </a:moveTo>
                    <a:cubicBezTo>
                      <a:pt x="228303" y="15404"/>
                      <a:pt x="231714" y="11883"/>
                      <a:pt x="231714" y="7702"/>
                    </a:cubicBezTo>
                    <a:cubicBezTo>
                      <a:pt x="231714" y="3411"/>
                      <a:pt x="228303" y="0"/>
                      <a:pt x="224012" y="0"/>
                    </a:cubicBezTo>
                    <a:cubicBezTo>
                      <a:pt x="219721" y="0"/>
                      <a:pt x="216310" y="3521"/>
                      <a:pt x="216310" y="7702"/>
                    </a:cubicBezTo>
                    <a:cubicBezTo>
                      <a:pt x="216310" y="11883"/>
                      <a:pt x="219721" y="15404"/>
                      <a:pt x="224012" y="15404"/>
                    </a:cubicBezTo>
                    <a:lnTo>
                      <a:pt x="224012" y="15404"/>
                    </a:lnTo>
                    <a:close/>
                    <a:moveTo>
                      <a:pt x="193095" y="15404"/>
                    </a:moveTo>
                    <a:cubicBezTo>
                      <a:pt x="197386" y="15404"/>
                      <a:pt x="200797" y="11883"/>
                      <a:pt x="200797" y="7702"/>
                    </a:cubicBezTo>
                    <a:cubicBezTo>
                      <a:pt x="200797" y="3411"/>
                      <a:pt x="197386" y="0"/>
                      <a:pt x="193095" y="0"/>
                    </a:cubicBezTo>
                    <a:cubicBezTo>
                      <a:pt x="188804" y="0"/>
                      <a:pt x="185393" y="3521"/>
                      <a:pt x="185393" y="7702"/>
                    </a:cubicBezTo>
                    <a:cubicBezTo>
                      <a:pt x="185393" y="11883"/>
                      <a:pt x="188804" y="15404"/>
                      <a:pt x="193095" y="15404"/>
                    </a:cubicBezTo>
                    <a:lnTo>
                      <a:pt x="193095" y="15404"/>
                    </a:lnTo>
                    <a:close/>
                    <a:moveTo>
                      <a:pt x="162178" y="15404"/>
                    </a:moveTo>
                    <a:cubicBezTo>
                      <a:pt x="166469" y="15404"/>
                      <a:pt x="169880" y="11883"/>
                      <a:pt x="169880" y="7702"/>
                    </a:cubicBezTo>
                    <a:cubicBezTo>
                      <a:pt x="169880" y="3411"/>
                      <a:pt x="166469" y="0"/>
                      <a:pt x="162178" y="0"/>
                    </a:cubicBezTo>
                    <a:cubicBezTo>
                      <a:pt x="157887" y="0"/>
                      <a:pt x="154476" y="3521"/>
                      <a:pt x="154476" y="7702"/>
                    </a:cubicBezTo>
                    <a:cubicBezTo>
                      <a:pt x="154476" y="11883"/>
                      <a:pt x="157887" y="15404"/>
                      <a:pt x="162178" y="15404"/>
                    </a:cubicBezTo>
                    <a:lnTo>
                      <a:pt x="162178" y="15404"/>
                    </a:lnTo>
                    <a:close/>
                    <a:moveTo>
                      <a:pt x="131261" y="15404"/>
                    </a:moveTo>
                    <a:cubicBezTo>
                      <a:pt x="135552" y="15404"/>
                      <a:pt x="138963" y="11883"/>
                      <a:pt x="138963" y="7702"/>
                    </a:cubicBezTo>
                    <a:cubicBezTo>
                      <a:pt x="138963" y="3411"/>
                      <a:pt x="135552" y="0"/>
                      <a:pt x="131261" y="0"/>
                    </a:cubicBezTo>
                    <a:cubicBezTo>
                      <a:pt x="126969" y="0"/>
                      <a:pt x="123559" y="3521"/>
                      <a:pt x="123559" y="7702"/>
                    </a:cubicBezTo>
                    <a:cubicBezTo>
                      <a:pt x="123559" y="11883"/>
                      <a:pt x="127080" y="15404"/>
                      <a:pt x="131261" y="15404"/>
                    </a:cubicBezTo>
                    <a:lnTo>
                      <a:pt x="131261" y="15404"/>
                    </a:lnTo>
                    <a:close/>
                    <a:moveTo>
                      <a:pt x="100343" y="15404"/>
                    </a:moveTo>
                    <a:cubicBezTo>
                      <a:pt x="104635" y="15404"/>
                      <a:pt x="108045" y="11883"/>
                      <a:pt x="108045" y="7702"/>
                    </a:cubicBezTo>
                    <a:cubicBezTo>
                      <a:pt x="108045" y="3411"/>
                      <a:pt x="104635" y="0"/>
                      <a:pt x="100343" y="0"/>
                    </a:cubicBezTo>
                    <a:cubicBezTo>
                      <a:pt x="96052" y="0"/>
                      <a:pt x="92642" y="3521"/>
                      <a:pt x="92642" y="7702"/>
                    </a:cubicBezTo>
                    <a:cubicBezTo>
                      <a:pt x="92752" y="11883"/>
                      <a:pt x="96162" y="15404"/>
                      <a:pt x="100343" y="15404"/>
                    </a:cubicBezTo>
                    <a:lnTo>
                      <a:pt x="100343" y="15404"/>
                    </a:lnTo>
                    <a:close/>
                    <a:moveTo>
                      <a:pt x="69536" y="15404"/>
                    </a:moveTo>
                    <a:cubicBezTo>
                      <a:pt x="73828" y="15404"/>
                      <a:pt x="77238" y="11883"/>
                      <a:pt x="77238" y="7702"/>
                    </a:cubicBezTo>
                    <a:cubicBezTo>
                      <a:pt x="77238" y="3411"/>
                      <a:pt x="73828" y="0"/>
                      <a:pt x="69536" y="0"/>
                    </a:cubicBezTo>
                    <a:cubicBezTo>
                      <a:pt x="65245" y="0"/>
                      <a:pt x="61834" y="3521"/>
                      <a:pt x="61834" y="7702"/>
                    </a:cubicBezTo>
                    <a:cubicBezTo>
                      <a:pt x="61834" y="11883"/>
                      <a:pt x="65245" y="15404"/>
                      <a:pt x="69536" y="15404"/>
                    </a:cubicBezTo>
                    <a:lnTo>
                      <a:pt x="69536" y="15404"/>
                    </a:lnTo>
                    <a:close/>
                    <a:moveTo>
                      <a:pt x="38619" y="15404"/>
                    </a:moveTo>
                    <a:cubicBezTo>
                      <a:pt x="42910" y="15404"/>
                      <a:pt x="46321" y="11883"/>
                      <a:pt x="46321" y="7702"/>
                    </a:cubicBezTo>
                    <a:cubicBezTo>
                      <a:pt x="46321" y="3411"/>
                      <a:pt x="42910" y="0"/>
                      <a:pt x="38619" y="0"/>
                    </a:cubicBezTo>
                    <a:cubicBezTo>
                      <a:pt x="34328" y="0"/>
                      <a:pt x="30917" y="3521"/>
                      <a:pt x="30917" y="7702"/>
                    </a:cubicBezTo>
                    <a:cubicBezTo>
                      <a:pt x="30917" y="11883"/>
                      <a:pt x="34328" y="15404"/>
                      <a:pt x="38619" y="15404"/>
                    </a:cubicBezTo>
                    <a:lnTo>
                      <a:pt x="38619" y="15404"/>
                    </a:lnTo>
                    <a:close/>
                    <a:moveTo>
                      <a:pt x="7702" y="15404"/>
                    </a:moveTo>
                    <a:cubicBezTo>
                      <a:pt x="11993" y="15404"/>
                      <a:pt x="15404" y="11883"/>
                      <a:pt x="15404" y="7702"/>
                    </a:cubicBezTo>
                    <a:cubicBezTo>
                      <a:pt x="15404" y="3411"/>
                      <a:pt x="11993" y="0"/>
                      <a:pt x="7702" y="0"/>
                    </a:cubicBezTo>
                    <a:cubicBezTo>
                      <a:pt x="3411" y="0"/>
                      <a:pt x="0" y="3521"/>
                      <a:pt x="0" y="7702"/>
                    </a:cubicBezTo>
                    <a:cubicBezTo>
                      <a:pt x="0" y="11883"/>
                      <a:pt x="3521" y="15404"/>
                      <a:pt x="7702" y="15404"/>
                    </a:cubicBezTo>
                    <a:lnTo>
                      <a:pt x="7702" y="1540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aphic 3">
              <a:extLst>
                <a:ext uri="{FF2B5EF4-FFF2-40B4-BE49-F238E27FC236}">
                  <a16:creationId xmlns:a16="http://schemas.microsoft.com/office/drawing/2014/main" id="{E3BBC62F-6E16-0734-536E-233F39179812}"/>
                </a:ext>
              </a:extLst>
            </p:cNvPr>
            <p:cNvGrpSpPr/>
            <p:nvPr/>
          </p:nvGrpSpPr>
          <p:grpSpPr>
            <a:xfrm>
              <a:off x="8182504" y="312300"/>
              <a:ext cx="2402326" cy="2443488"/>
              <a:chOff x="8182504" y="312300"/>
              <a:chExt cx="2402326" cy="2443488"/>
            </a:xfrm>
            <a:solidFill>
              <a:srgbClr val="F0C421"/>
            </a:solidFill>
          </p:grpSpPr>
          <p:grpSp>
            <p:nvGrpSpPr>
              <p:cNvPr id="94" name="Graphic 3">
                <a:extLst>
                  <a:ext uri="{FF2B5EF4-FFF2-40B4-BE49-F238E27FC236}">
                    <a16:creationId xmlns:a16="http://schemas.microsoft.com/office/drawing/2014/main" id="{380BFAA6-F0E1-13E0-9638-2861D68B60D0}"/>
                  </a:ext>
                </a:extLst>
              </p:cNvPr>
              <p:cNvGrpSpPr/>
              <p:nvPr/>
            </p:nvGrpSpPr>
            <p:grpSpPr>
              <a:xfrm>
                <a:off x="8182504" y="313730"/>
                <a:ext cx="2383292" cy="2442057"/>
                <a:chOff x="8182504" y="313730"/>
                <a:chExt cx="2383292" cy="2442057"/>
              </a:xfrm>
              <a:solidFill>
                <a:srgbClr val="F0C421"/>
              </a:solidFill>
            </p:grpSpPr>
            <p:grpSp>
              <p:nvGrpSpPr>
                <p:cNvPr id="111" name="Graphic 3">
                  <a:extLst>
                    <a:ext uri="{FF2B5EF4-FFF2-40B4-BE49-F238E27FC236}">
                      <a16:creationId xmlns:a16="http://schemas.microsoft.com/office/drawing/2014/main" id="{FACA52F1-B1DE-D2E0-2FD5-964091F0F78E}"/>
                    </a:ext>
                  </a:extLst>
                </p:cNvPr>
                <p:cNvGrpSpPr/>
                <p:nvPr/>
              </p:nvGrpSpPr>
              <p:grpSpPr>
                <a:xfrm>
                  <a:off x="8182504" y="313730"/>
                  <a:ext cx="1639496" cy="1038533"/>
                  <a:chOff x="8182504" y="313730"/>
                  <a:chExt cx="1639496" cy="1038533"/>
                </a:xfrm>
                <a:solidFill>
                  <a:srgbClr val="F0C421"/>
                </a:solidFill>
              </p:grpSpPr>
              <p:sp>
                <p:nvSpPr>
                  <p:cNvPr id="137" name="Freeform: Shape 136">
                    <a:extLst>
                      <a:ext uri="{FF2B5EF4-FFF2-40B4-BE49-F238E27FC236}">
                        <a16:creationId xmlns:a16="http://schemas.microsoft.com/office/drawing/2014/main" id="{CC925DBF-328B-F9DF-2E1C-61244ED8A948}"/>
                      </a:ext>
                    </a:extLst>
                  </p:cNvPr>
                  <p:cNvSpPr/>
                  <p:nvPr/>
                </p:nvSpPr>
                <p:spPr>
                  <a:xfrm>
                    <a:off x="9113346" y="451042"/>
                    <a:ext cx="131188" cy="268352"/>
                  </a:xfrm>
                  <a:custGeom>
                    <a:avLst/>
                    <a:gdLst>
                      <a:gd name="connsiteX0" fmla="*/ 24426 w 131188"/>
                      <a:gd name="connsiteY0" fmla="*/ 240626 h 268352"/>
                      <a:gd name="connsiteX1" fmla="*/ 125430 w 131188"/>
                      <a:gd name="connsiteY1" fmla="*/ 120258 h 268352"/>
                      <a:gd name="connsiteX2" fmla="*/ 120478 w 131188"/>
                      <a:gd name="connsiteY2" fmla="*/ 0 h 268352"/>
                      <a:gd name="connsiteX3" fmla="*/ 28387 w 131188"/>
                      <a:gd name="connsiteY3" fmla="*/ 85380 h 268352"/>
                      <a:gd name="connsiteX4" fmla="*/ 0 w 131188"/>
                      <a:gd name="connsiteY4" fmla="*/ 268353 h 268352"/>
                      <a:gd name="connsiteX5" fmla="*/ 95173 w 131188"/>
                      <a:gd name="connsiteY5" fmla="*/ 61284 h 268352"/>
                      <a:gd name="connsiteX6" fmla="*/ 24426 w 131188"/>
                      <a:gd name="connsiteY6" fmla="*/ 240626 h 268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88" h="268352">
                        <a:moveTo>
                          <a:pt x="24426" y="240626"/>
                        </a:moveTo>
                        <a:cubicBezTo>
                          <a:pt x="51822" y="222362"/>
                          <a:pt x="109916" y="165919"/>
                          <a:pt x="125430" y="120258"/>
                        </a:cubicBezTo>
                        <a:cubicBezTo>
                          <a:pt x="142704" y="69316"/>
                          <a:pt x="115087" y="50282"/>
                          <a:pt x="120478" y="0"/>
                        </a:cubicBezTo>
                        <a:cubicBezTo>
                          <a:pt x="88901" y="39279"/>
                          <a:pt x="52042" y="37189"/>
                          <a:pt x="28387" y="85380"/>
                        </a:cubicBezTo>
                        <a:cubicBezTo>
                          <a:pt x="7152" y="128620"/>
                          <a:pt x="12543" y="213340"/>
                          <a:pt x="0" y="268353"/>
                        </a:cubicBezTo>
                        <a:cubicBezTo>
                          <a:pt x="47862" y="195406"/>
                          <a:pt x="70746" y="131261"/>
                          <a:pt x="95173" y="61284"/>
                        </a:cubicBezTo>
                        <a:cubicBezTo>
                          <a:pt x="90771" y="137422"/>
                          <a:pt x="72287" y="165259"/>
                          <a:pt x="24426" y="24062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8" name="Freeform: Shape 137">
                    <a:extLst>
                      <a:ext uri="{FF2B5EF4-FFF2-40B4-BE49-F238E27FC236}">
                        <a16:creationId xmlns:a16="http://schemas.microsoft.com/office/drawing/2014/main" id="{2023EE86-D9B3-4EAA-BBC7-37F8E218A85B}"/>
                      </a:ext>
                    </a:extLst>
                  </p:cNvPr>
                  <p:cNvSpPr/>
                  <p:nvPr/>
                </p:nvSpPr>
                <p:spPr>
                  <a:xfrm>
                    <a:off x="8538147" y="601172"/>
                    <a:ext cx="501446" cy="454120"/>
                  </a:xfrm>
                  <a:custGeom>
                    <a:avLst/>
                    <a:gdLst>
                      <a:gd name="connsiteX0" fmla="*/ 496751 w 501446"/>
                      <a:gd name="connsiteY0" fmla="*/ 372493 h 454120"/>
                      <a:gd name="connsiteX1" fmla="*/ 500272 w 501446"/>
                      <a:gd name="connsiteY1" fmla="*/ 355439 h 454120"/>
                      <a:gd name="connsiteX2" fmla="*/ 453181 w 501446"/>
                      <a:gd name="connsiteY2" fmla="*/ 130216 h 454120"/>
                      <a:gd name="connsiteX3" fmla="*/ 251614 w 501446"/>
                      <a:gd name="connsiteY3" fmla="*/ 716 h 454120"/>
                      <a:gd name="connsiteX4" fmla="*/ 1195 w 501446"/>
                      <a:gd name="connsiteY4" fmla="*/ 208664 h 454120"/>
                      <a:gd name="connsiteX5" fmla="*/ 126184 w 501446"/>
                      <a:gd name="connsiteY5" fmla="*/ 436198 h 454120"/>
                      <a:gd name="connsiteX6" fmla="*/ 286492 w 501446"/>
                      <a:gd name="connsiteY6" fmla="*/ 340145 h 454120"/>
                      <a:gd name="connsiteX7" fmla="*/ 166894 w 501446"/>
                      <a:gd name="connsiteY7" fmla="*/ 333984 h 454120"/>
                      <a:gd name="connsiteX8" fmla="*/ 167884 w 501446"/>
                      <a:gd name="connsiteY8" fmla="*/ 388446 h 454120"/>
                      <a:gd name="connsiteX9" fmla="*/ 167554 w 501446"/>
                      <a:gd name="connsiteY9" fmla="*/ 367982 h 454120"/>
                      <a:gd name="connsiteX10" fmla="*/ 247543 w 501446"/>
                      <a:gd name="connsiteY10" fmla="*/ 323531 h 454120"/>
                      <a:gd name="connsiteX11" fmla="*/ 215855 w 501446"/>
                      <a:gd name="connsiteY11" fmla="*/ 426405 h 454120"/>
                      <a:gd name="connsiteX12" fmla="*/ 138617 w 501446"/>
                      <a:gd name="connsiteY12" fmla="*/ 411222 h 454120"/>
                      <a:gd name="connsiteX13" fmla="*/ 35523 w 501446"/>
                      <a:gd name="connsiteY13" fmla="*/ 277430 h 454120"/>
                      <a:gd name="connsiteX14" fmla="*/ 119693 w 501446"/>
                      <a:gd name="connsiteY14" fmla="*/ 64641 h 454120"/>
                      <a:gd name="connsiteX15" fmla="*/ 384635 w 501446"/>
                      <a:gd name="connsiteY15" fmla="*/ 85986 h 454120"/>
                      <a:gd name="connsiteX16" fmla="*/ 487619 w 501446"/>
                      <a:gd name="connsiteY16" fmla="*/ 307578 h 454120"/>
                      <a:gd name="connsiteX17" fmla="*/ 493671 w 501446"/>
                      <a:gd name="connsiteY17" fmla="*/ 355329 h 454120"/>
                      <a:gd name="connsiteX18" fmla="*/ 496751 w 501446"/>
                      <a:gd name="connsiteY18" fmla="*/ 372493 h 454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446" h="454120">
                        <a:moveTo>
                          <a:pt x="496751" y="372493"/>
                        </a:moveTo>
                        <a:cubicBezTo>
                          <a:pt x="497852" y="372493"/>
                          <a:pt x="499282" y="366661"/>
                          <a:pt x="500272" y="355439"/>
                        </a:cubicBezTo>
                        <a:cubicBezTo>
                          <a:pt x="505883" y="289203"/>
                          <a:pt x="491580" y="192931"/>
                          <a:pt x="453181" y="130216"/>
                        </a:cubicBezTo>
                        <a:cubicBezTo>
                          <a:pt x="409721" y="59249"/>
                          <a:pt x="337764" y="7317"/>
                          <a:pt x="251614" y="716"/>
                        </a:cubicBezTo>
                        <a:cubicBezTo>
                          <a:pt x="125744" y="-8967"/>
                          <a:pt x="14288" y="80594"/>
                          <a:pt x="1195" y="208664"/>
                        </a:cubicBezTo>
                        <a:cubicBezTo>
                          <a:pt x="-8597" y="304607"/>
                          <a:pt x="42565" y="394388"/>
                          <a:pt x="126184" y="436198"/>
                        </a:cubicBezTo>
                        <a:cubicBezTo>
                          <a:pt x="236210" y="491210"/>
                          <a:pt x="316859" y="408251"/>
                          <a:pt x="286492" y="340145"/>
                        </a:cubicBezTo>
                        <a:cubicBezTo>
                          <a:pt x="263166" y="287773"/>
                          <a:pt x="191870" y="285792"/>
                          <a:pt x="166894" y="333984"/>
                        </a:cubicBezTo>
                        <a:cubicBezTo>
                          <a:pt x="151710" y="363251"/>
                          <a:pt x="165574" y="389327"/>
                          <a:pt x="167884" y="388446"/>
                        </a:cubicBezTo>
                        <a:lnTo>
                          <a:pt x="167554" y="367982"/>
                        </a:lnTo>
                        <a:cubicBezTo>
                          <a:pt x="170525" y="325512"/>
                          <a:pt x="214535" y="302846"/>
                          <a:pt x="247543" y="323531"/>
                        </a:cubicBezTo>
                        <a:cubicBezTo>
                          <a:pt x="286932" y="348397"/>
                          <a:pt x="277909" y="414303"/>
                          <a:pt x="215855" y="426405"/>
                        </a:cubicBezTo>
                        <a:cubicBezTo>
                          <a:pt x="189999" y="431466"/>
                          <a:pt x="162382" y="423435"/>
                          <a:pt x="138617" y="411222"/>
                        </a:cubicBezTo>
                        <a:cubicBezTo>
                          <a:pt x="88225" y="385366"/>
                          <a:pt x="48616" y="334534"/>
                          <a:pt x="35523" y="277430"/>
                        </a:cubicBezTo>
                        <a:cubicBezTo>
                          <a:pt x="16929" y="195791"/>
                          <a:pt x="51036" y="111072"/>
                          <a:pt x="119693" y="64641"/>
                        </a:cubicBezTo>
                        <a:cubicBezTo>
                          <a:pt x="203202" y="8197"/>
                          <a:pt x="309597" y="21070"/>
                          <a:pt x="384635" y="85986"/>
                        </a:cubicBezTo>
                        <a:cubicBezTo>
                          <a:pt x="447460" y="140338"/>
                          <a:pt x="474966" y="231660"/>
                          <a:pt x="487619" y="307578"/>
                        </a:cubicBezTo>
                        <a:cubicBezTo>
                          <a:pt x="491030" y="328042"/>
                          <a:pt x="492570" y="344216"/>
                          <a:pt x="493671" y="355329"/>
                        </a:cubicBezTo>
                        <a:cubicBezTo>
                          <a:pt x="494771" y="366551"/>
                          <a:pt x="495541" y="372493"/>
                          <a:pt x="496751" y="37249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9" name="Freeform: Shape 138">
                    <a:extLst>
                      <a:ext uri="{FF2B5EF4-FFF2-40B4-BE49-F238E27FC236}">
                        <a16:creationId xmlns:a16="http://schemas.microsoft.com/office/drawing/2014/main" id="{876FA3C7-5AAC-9A10-1084-355A7668EE9C}"/>
                      </a:ext>
                    </a:extLst>
                  </p:cNvPr>
                  <p:cNvSpPr/>
                  <p:nvPr/>
                </p:nvSpPr>
                <p:spPr>
                  <a:xfrm>
                    <a:off x="8907983" y="893773"/>
                    <a:ext cx="111400" cy="69284"/>
                  </a:xfrm>
                  <a:custGeom>
                    <a:avLst/>
                    <a:gdLst>
                      <a:gd name="connsiteX0" fmla="*/ 58258 w 111400"/>
                      <a:gd name="connsiteY0" fmla="*/ 36542 h 69284"/>
                      <a:gd name="connsiteX1" fmla="*/ 53857 w 111400"/>
                      <a:gd name="connsiteY1" fmla="*/ 28730 h 69284"/>
                      <a:gd name="connsiteX2" fmla="*/ 36913 w 111400"/>
                      <a:gd name="connsiteY2" fmla="*/ 22348 h 69284"/>
                      <a:gd name="connsiteX3" fmla="*/ 63539 w 111400"/>
                      <a:gd name="connsiteY3" fmla="*/ 21468 h 69284"/>
                      <a:gd name="connsiteX4" fmla="*/ 111401 w 111400"/>
                      <a:gd name="connsiteY4" fmla="*/ 61847 h 69284"/>
                      <a:gd name="connsiteX5" fmla="*/ 110630 w 111400"/>
                      <a:gd name="connsiteY5" fmla="*/ 59207 h 69284"/>
                      <a:gd name="connsiteX6" fmla="*/ 107110 w 111400"/>
                      <a:gd name="connsiteY6" fmla="*/ 49525 h 69284"/>
                      <a:gd name="connsiteX7" fmla="*/ 51106 w 111400"/>
                      <a:gd name="connsiteY7" fmla="*/ 893 h 69284"/>
                      <a:gd name="connsiteX8" fmla="*/ 1155 w 111400"/>
                      <a:gd name="connsiteY8" fmla="*/ 27629 h 69284"/>
                      <a:gd name="connsiteX9" fmla="*/ 25910 w 111400"/>
                      <a:gd name="connsiteY9" fmla="*/ 68669 h 69284"/>
                      <a:gd name="connsiteX10" fmla="*/ 58258 w 111400"/>
                      <a:gd name="connsiteY10" fmla="*/ 36542 h 692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00" h="69284">
                        <a:moveTo>
                          <a:pt x="58258" y="36542"/>
                        </a:moveTo>
                        <a:cubicBezTo>
                          <a:pt x="57378" y="33681"/>
                          <a:pt x="55947" y="31040"/>
                          <a:pt x="53857" y="28730"/>
                        </a:cubicBezTo>
                        <a:cubicBezTo>
                          <a:pt x="49346" y="23779"/>
                          <a:pt x="43074" y="21688"/>
                          <a:pt x="36913" y="22348"/>
                        </a:cubicBezTo>
                        <a:cubicBezTo>
                          <a:pt x="43295" y="18057"/>
                          <a:pt x="55397" y="18717"/>
                          <a:pt x="63539" y="21468"/>
                        </a:cubicBezTo>
                        <a:cubicBezTo>
                          <a:pt x="84224" y="28620"/>
                          <a:pt x="102048" y="46004"/>
                          <a:pt x="111401" y="61847"/>
                        </a:cubicBezTo>
                        <a:cubicBezTo>
                          <a:pt x="111180" y="60967"/>
                          <a:pt x="110960" y="60087"/>
                          <a:pt x="110630" y="59207"/>
                        </a:cubicBezTo>
                        <a:cubicBezTo>
                          <a:pt x="109640" y="55906"/>
                          <a:pt x="108540" y="52715"/>
                          <a:pt x="107110" y="49525"/>
                        </a:cubicBezTo>
                        <a:cubicBezTo>
                          <a:pt x="97207" y="27519"/>
                          <a:pt x="74982" y="5294"/>
                          <a:pt x="51106" y="893"/>
                        </a:cubicBezTo>
                        <a:cubicBezTo>
                          <a:pt x="30972" y="-2738"/>
                          <a:pt x="7096" y="4414"/>
                          <a:pt x="1155" y="27629"/>
                        </a:cubicBezTo>
                        <a:cubicBezTo>
                          <a:pt x="-3026" y="43913"/>
                          <a:pt x="3905" y="63498"/>
                          <a:pt x="25910" y="68669"/>
                        </a:cubicBezTo>
                        <a:cubicBezTo>
                          <a:pt x="43845" y="72740"/>
                          <a:pt x="66950" y="56016"/>
                          <a:pt x="58258" y="3654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Freeform: Shape 139">
                    <a:extLst>
                      <a:ext uri="{FF2B5EF4-FFF2-40B4-BE49-F238E27FC236}">
                        <a16:creationId xmlns:a16="http://schemas.microsoft.com/office/drawing/2014/main" id="{4D2A5FD5-AB0C-68B0-6A57-D87744FAE081}"/>
                      </a:ext>
                    </a:extLst>
                  </p:cNvPr>
                  <p:cNvSpPr/>
                  <p:nvPr/>
                </p:nvSpPr>
                <p:spPr>
                  <a:xfrm>
                    <a:off x="8858678" y="788192"/>
                    <a:ext cx="141780" cy="90961"/>
                  </a:xfrm>
                  <a:custGeom>
                    <a:avLst/>
                    <a:gdLst>
                      <a:gd name="connsiteX0" fmla="*/ 75876 w 141780"/>
                      <a:gd name="connsiteY0" fmla="*/ 50582 h 90961"/>
                      <a:gd name="connsiteX1" fmla="*/ 71255 w 141780"/>
                      <a:gd name="connsiteY1" fmla="*/ 39689 h 90961"/>
                      <a:gd name="connsiteX2" fmla="*/ 50130 w 141780"/>
                      <a:gd name="connsiteY2" fmla="*/ 28907 h 90961"/>
                      <a:gd name="connsiteX3" fmla="*/ 85008 w 141780"/>
                      <a:gd name="connsiteY3" fmla="*/ 31547 h 90961"/>
                      <a:gd name="connsiteX4" fmla="*/ 141781 w 141780"/>
                      <a:gd name="connsiteY4" fmla="*/ 90961 h 90961"/>
                      <a:gd name="connsiteX5" fmla="*/ 141231 w 141780"/>
                      <a:gd name="connsiteY5" fmla="*/ 87440 h 90961"/>
                      <a:gd name="connsiteX6" fmla="*/ 138040 w 141780"/>
                      <a:gd name="connsiteY6" fmla="*/ 74347 h 90961"/>
                      <a:gd name="connsiteX7" fmla="*/ 71805 w 141780"/>
                      <a:gd name="connsiteY7" fmla="*/ 3050 h 90961"/>
                      <a:gd name="connsiteX8" fmla="*/ 3039 w 141780"/>
                      <a:gd name="connsiteY8" fmla="*/ 30777 h 90961"/>
                      <a:gd name="connsiteX9" fmla="*/ 29555 w 141780"/>
                      <a:gd name="connsiteY9" fmla="*/ 87770 h 90961"/>
                      <a:gd name="connsiteX10" fmla="*/ 75876 w 141780"/>
                      <a:gd name="connsiteY10" fmla="*/ 50582 h 909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1780" h="90961">
                        <a:moveTo>
                          <a:pt x="75876" y="50582"/>
                        </a:moveTo>
                        <a:cubicBezTo>
                          <a:pt x="75216" y="46731"/>
                          <a:pt x="73675" y="43100"/>
                          <a:pt x="71255" y="39689"/>
                        </a:cubicBezTo>
                        <a:cubicBezTo>
                          <a:pt x="66083" y="32647"/>
                          <a:pt x="58162" y="28907"/>
                          <a:pt x="50130" y="28907"/>
                        </a:cubicBezTo>
                        <a:cubicBezTo>
                          <a:pt x="59042" y="24285"/>
                          <a:pt x="74776" y="26706"/>
                          <a:pt x="85008" y="31547"/>
                        </a:cubicBezTo>
                        <a:cubicBezTo>
                          <a:pt x="110974" y="43760"/>
                          <a:pt x="131659" y="68956"/>
                          <a:pt x="141781" y="90961"/>
                        </a:cubicBezTo>
                        <a:cubicBezTo>
                          <a:pt x="141561" y="89751"/>
                          <a:pt x="141451" y="88650"/>
                          <a:pt x="141231" y="87440"/>
                        </a:cubicBezTo>
                        <a:cubicBezTo>
                          <a:pt x="140461" y="83039"/>
                          <a:pt x="139361" y="78638"/>
                          <a:pt x="138040" y="74347"/>
                        </a:cubicBezTo>
                        <a:cubicBezTo>
                          <a:pt x="128138" y="44310"/>
                          <a:pt x="102392" y="12183"/>
                          <a:pt x="71805" y="3050"/>
                        </a:cubicBezTo>
                        <a:cubicBezTo>
                          <a:pt x="46059" y="-4651"/>
                          <a:pt x="13931" y="1400"/>
                          <a:pt x="3039" y="30777"/>
                        </a:cubicBezTo>
                        <a:cubicBezTo>
                          <a:pt x="-4663" y="51462"/>
                          <a:pt x="1608" y="77868"/>
                          <a:pt x="29555" y="87770"/>
                        </a:cubicBezTo>
                        <a:cubicBezTo>
                          <a:pt x="52000" y="95912"/>
                          <a:pt x="84348" y="77318"/>
                          <a:pt x="75876" y="5058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1" name="Freeform: Shape 140">
                    <a:extLst>
                      <a:ext uri="{FF2B5EF4-FFF2-40B4-BE49-F238E27FC236}">
                        <a16:creationId xmlns:a16="http://schemas.microsoft.com/office/drawing/2014/main" id="{9F2CC418-04C3-30BC-33FF-A4BB5D6C07F5}"/>
                      </a:ext>
                    </a:extLst>
                  </p:cNvPr>
                  <p:cNvSpPr/>
                  <p:nvPr/>
                </p:nvSpPr>
                <p:spPr>
                  <a:xfrm>
                    <a:off x="8769797" y="687214"/>
                    <a:ext cx="183461" cy="114373"/>
                  </a:xfrm>
                  <a:custGeom>
                    <a:avLst/>
                    <a:gdLst>
                      <a:gd name="connsiteX0" fmla="*/ 92031 w 183461"/>
                      <a:gd name="connsiteY0" fmla="*/ 53196 h 114373"/>
                      <a:gd name="connsiteX1" fmla="*/ 82568 w 183461"/>
                      <a:gd name="connsiteY1" fmla="*/ 42414 h 114373"/>
                      <a:gd name="connsiteX2" fmla="*/ 53961 w 183461"/>
                      <a:gd name="connsiteY2" fmla="*/ 38233 h 114373"/>
                      <a:gd name="connsiteX3" fmla="*/ 95221 w 183461"/>
                      <a:gd name="connsiteY3" fmla="*/ 27781 h 114373"/>
                      <a:gd name="connsiteX4" fmla="*/ 183462 w 183461"/>
                      <a:gd name="connsiteY4" fmla="*/ 74431 h 114373"/>
                      <a:gd name="connsiteX5" fmla="*/ 181482 w 183461"/>
                      <a:gd name="connsiteY5" fmla="*/ 70581 h 114373"/>
                      <a:gd name="connsiteX6" fmla="*/ 172789 w 183461"/>
                      <a:gd name="connsiteY6" fmla="*/ 56717 h 114373"/>
                      <a:gd name="connsiteX7" fmla="*/ 69035 w 183461"/>
                      <a:gd name="connsiteY7" fmla="*/ 54 h 114373"/>
                      <a:gd name="connsiteX8" fmla="*/ 49 w 183461"/>
                      <a:gd name="connsiteY8" fmla="*/ 58808 h 114373"/>
                      <a:gd name="connsiteX9" fmla="*/ 52422 w 183461"/>
                      <a:gd name="connsiteY9" fmla="*/ 114371 h 114373"/>
                      <a:gd name="connsiteX10" fmla="*/ 92031 w 183461"/>
                      <a:gd name="connsiteY10" fmla="*/ 53196 h 114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3461" h="114373">
                        <a:moveTo>
                          <a:pt x="92031" y="53196"/>
                        </a:moveTo>
                        <a:cubicBezTo>
                          <a:pt x="89830" y="49015"/>
                          <a:pt x="86639" y="45385"/>
                          <a:pt x="82568" y="42414"/>
                        </a:cubicBezTo>
                        <a:cubicBezTo>
                          <a:pt x="73986" y="36252"/>
                          <a:pt x="63314" y="35042"/>
                          <a:pt x="53961" y="38233"/>
                        </a:cubicBezTo>
                        <a:cubicBezTo>
                          <a:pt x="62544" y="29431"/>
                          <a:pt x="81688" y="26240"/>
                          <a:pt x="95221" y="27781"/>
                        </a:cubicBezTo>
                        <a:cubicBezTo>
                          <a:pt x="129879" y="31851"/>
                          <a:pt x="163437" y="52976"/>
                          <a:pt x="183462" y="74431"/>
                        </a:cubicBezTo>
                        <a:cubicBezTo>
                          <a:pt x="182802" y="73111"/>
                          <a:pt x="182142" y="71791"/>
                          <a:pt x="181482" y="70581"/>
                        </a:cubicBezTo>
                        <a:cubicBezTo>
                          <a:pt x="178841" y="65739"/>
                          <a:pt x="175980" y="61118"/>
                          <a:pt x="172789" y="56717"/>
                        </a:cubicBezTo>
                        <a:cubicBezTo>
                          <a:pt x="149904" y="25800"/>
                          <a:pt x="107874" y="-1376"/>
                          <a:pt x="69035" y="54"/>
                        </a:cubicBezTo>
                        <a:cubicBezTo>
                          <a:pt x="36358" y="1154"/>
                          <a:pt x="1589" y="20519"/>
                          <a:pt x="49" y="58808"/>
                        </a:cubicBezTo>
                        <a:cubicBezTo>
                          <a:pt x="-1052" y="85654"/>
                          <a:pt x="16333" y="113821"/>
                          <a:pt x="52422" y="114371"/>
                        </a:cubicBezTo>
                        <a:cubicBezTo>
                          <a:pt x="81798" y="114701"/>
                          <a:pt x="112055" y="80703"/>
                          <a:pt x="92031" y="5319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2" name="Freeform: Shape 141">
                    <a:extLst>
                      <a:ext uri="{FF2B5EF4-FFF2-40B4-BE49-F238E27FC236}">
                        <a16:creationId xmlns:a16="http://schemas.microsoft.com/office/drawing/2014/main" id="{4C047179-4AA1-2CB0-3AD9-5E31578888B3}"/>
                      </a:ext>
                    </a:extLst>
                  </p:cNvPr>
                  <p:cNvSpPr/>
                  <p:nvPr/>
                </p:nvSpPr>
                <p:spPr>
                  <a:xfrm>
                    <a:off x="8929147" y="415284"/>
                    <a:ext cx="167664" cy="425579"/>
                  </a:xfrm>
                  <a:custGeom>
                    <a:avLst/>
                    <a:gdLst>
                      <a:gd name="connsiteX0" fmla="*/ 108171 w 167664"/>
                      <a:gd name="connsiteY0" fmla="*/ 381899 h 425579"/>
                      <a:gd name="connsiteX1" fmla="*/ 75053 w 167664"/>
                      <a:gd name="connsiteY1" fmla="*/ 147324 h 425579"/>
                      <a:gd name="connsiteX2" fmla="*/ 112242 w 167664"/>
                      <a:gd name="connsiteY2" fmla="*/ 425580 h 425579"/>
                      <a:gd name="connsiteX3" fmla="*/ 26752 w 167664"/>
                      <a:gd name="connsiteY3" fmla="*/ 0 h 425579"/>
                      <a:gd name="connsiteX4" fmla="*/ 19160 w 167664"/>
                      <a:gd name="connsiteY4" fmla="*/ 165809 h 425579"/>
                      <a:gd name="connsiteX5" fmla="*/ 108171 w 167664"/>
                      <a:gd name="connsiteY5" fmla="*/ 381899 h 425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7664" h="425579">
                        <a:moveTo>
                          <a:pt x="108171" y="381899"/>
                        </a:moveTo>
                        <a:cubicBezTo>
                          <a:pt x="121814" y="333268"/>
                          <a:pt x="133147" y="232154"/>
                          <a:pt x="75053" y="147324"/>
                        </a:cubicBezTo>
                        <a:cubicBezTo>
                          <a:pt x="140629" y="230284"/>
                          <a:pt x="146350" y="302461"/>
                          <a:pt x="112242" y="425580"/>
                        </a:cubicBezTo>
                        <a:cubicBezTo>
                          <a:pt x="189810" y="255040"/>
                          <a:pt x="206204" y="103534"/>
                          <a:pt x="26752" y="0"/>
                        </a:cubicBezTo>
                        <a:cubicBezTo>
                          <a:pt x="52388" y="53693"/>
                          <a:pt x="-37613" y="83840"/>
                          <a:pt x="19160" y="165809"/>
                        </a:cubicBezTo>
                        <a:cubicBezTo>
                          <a:pt x="24222" y="173181"/>
                          <a:pt x="109271" y="272864"/>
                          <a:pt x="108171" y="38189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3" name="Freeform: Shape 142">
                    <a:extLst>
                      <a:ext uri="{FF2B5EF4-FFF2-40B4-BE49-F238E27FC236}">
                        <a16:creationId xmlns:a16="http://schemas.microsoft.com/office/drawing/2014/main" id="{6921BD11-78C5-A247-5A1D-38ABBF3383DF}"/>
                      </a:ext>
                    </a:extLst>
                  </p:cNvPr>
                  <p:cNvSpPr/>
                  <p:nvPr/>
                </p:nvSpPr>
                <p:spPr>
                  <a:xfrm>
                    <a:off x="8754480" y="384836"/>
                    <a:ext cx="133484" cy="218701"/>
                  </a:xfrm>
                  <a:custGeom>
                    <a:avLst/>
                    <a:gdLst>
                      <a:gd name="connsiteX0" fmla="*/ 68728 w 133484"/>
                      <a:gd name="connsiteY0" fmla="*/ 113187 h 218701"/>
                      <a:gd name="connsiteX1" fmla="*/ 54095 w 133484"/>
                      <a:gd name="connsiteY1" fmla="*/ 104055 h 218701"/>
                      <a:gd name="connsiteX2" fmla="*/ 43092 w 133484"/>
                      <a:gd name="connsiteY2" fmla="*/ 70607 h 218701"/>
                      <a:gd name="connsiteX3" fmla="*/ 39462 w 133484"/>
                      <a:gd name="connsiteY3" fmla="*/ 122429 h 218701"/>
                      <a:gd name="connsiteX4" fmla="*/ 113069 w 133484"/>
                      <a:gd name="connsiteY4" fmla="*/ 218702 h 218701"/>
                      <a:gd name="connsiteX5" fmla="*/ 108118 w 133484"/>
                      <a:gd name="connsiteY5" fmla="*/ 217051 h 218701"/>
                      <a:gd name="connsiteX6" fmla="*/ 89853 w 133484"/>
                      <a:gd name="connsiteY6" fmla="*/ 209570 h 218701"/>
                      <a:gd name="connsiteX7" fmla="*/ 1062 w 133484"/>
                      <a:gd name="connsiteY7" fmla="*/ 96793 h 218701"/>
                      <a:gd name="connsiteX8" fmla="*/ 55965 w 133484"/>
                      <a:gd name="connsiteY8" fmla="*/ 1621 h 218701"/>
                      <a:gd name="connsiteX9" fmla="*/ 132653 w 133484"/>
                      <a:gd name="connsiteY9" fmla="*/ 53003 h 218701"/>
                      <a:gd name="connsiteX10" fmla="*/ 68728 w 133484"/>
                      <a:gd name="connsiteY10" fmla="*/ 113187 h 218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484" h="218701">
                        <a:moveTo>
                          <a:pt x="68728" y="113187"/>
                        </a:moveTo>
                        <a:cubicBezTo>
                          <a:pt x="63337" y="111317"/>
                          <a:pt x="58386" y="108346"/>
                          <a:pt x="54095" y="104055"/>
                        </a:cubicBezTo>
                        <a:cubicBezTo>
                          <a:pt x="44963" y="94923"/>
                          <a:pt x="41332" y="82490"/>
                          <a:pt x="43092" y="70607"/>
                        </a:cubicBezTo>
                        <a:cubicBezTo>
                          <a:pt x="34400" y="82710"/>
                          <a:pt x="34620" y="106365"/>
                          <a:pt x="39462" y="122429"/>
                        </a:cubicBezTo>
                        <a:cubicBezTo>
                          <a:pt x="51564" y="163249"/>
                          <a:pt x="83472" y="199117"/>
                          <a:pt x="113069" y="218702"/>
                        </a:cubicBezTo>
                        <a:cubicBezTo>
                          <a:pt x="111418" y="218152"/>
                          <a:pt x="109768" y="217712"/>
                          <a:pt x="108118" y="217051"/>
                        </a:cubicBezTo>
                        <a:cubicBezTo>
                          <a:pt x="101846" y="214961"/>
                          <a:pt x="95795" y="212430"/>
                          <a:pt x="89853" y="209570"/>
                        </a:cubicBezTo>
                        <a:cubicBezTo>
                          <a:pt x="48484" y="188555"/>
                          <a:pt x="7664" y="143774"/>
                          <a:pt x="1062" y="96793"/>
                        </a:cubicBezTo>
                        <a:cubicBezTo>
                          <a:pt x="-4439" y="57184"/>
                          <a:pt x="11075" y="11413"/>
                          <a:pt x="55965" y="1621"/>
                        </a:cubicBezTo>
                        <a:cubicBezTo>
                          <a:pt x="87543" y="-5311"/>
                          <a:pt x="124401" y="9653"/>
                          <a:pt x="132653" y="53003"/>
                        </a:cubicBezTo>
                        <a:cubicBezTo>
                          <a:pt x="139255" y="87881"/>
                          <a:pt x="105477" y="131451"/>
                          <a:pt x="68728" y="11318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C923B524-C294-53F8-65E5-34CA7CA003A3}"/>
                      </a:ext>
                    </a:extLst>
                  </p:cNvPr>
                  <p:cNvSpPr/>
                  <p:nvPr/>
                </p:nvSpPr>
                <p:spPr>
                  <a:xfrm>
                    <a:off x="8601850" y="661748"/>
                    <a:ext cx="219598" cy="227857"/>
                  </a:xfrm>
                  <a:custGeom>
                    <a:avLst/>
                    <a:gdLst>
                      <a:gd name="connsiteX0" fmla="*/ 191871 w 219598"/>
                      <a:gd name="connsiteY0" fmla="*/ 14957 h 227857"/>
                      <a:gd name="connsiteX1" fmla="*/ 59841 w 219598"/>
                      <a:gd name="connsiteY1" fmla="*/ 124653 h 227857"/>
                      <a:gd name="connsiteX2" fmla="*/ 219598 w 219598"/>
                      <a:gd name="connsiteY2" fmla="*/ 104 h 227857"/>
                      <a:gd name="connsiteX3" fmla="*/ 3728 w 219598"/>
                      <a:gd name="connsiteY3" fmla="*/ 227857 h 227857"/>
                      <a:gd name="connsiteX4" fmla="*/ 90427 w 219598"/>
                      <a:gd name="connsiteY4" fmla="*/ 152049 h 227857"/>
                      <a:gd name="connsiteX5" fmla="*/ 153362 w 219598"/>
                      <a:gd name="connsiteY5" fmla="*/ 40703 h 227857"/>
                      <a:gd name="connsiteX6" fmla="*/ 191871 w 219598"/>
                      <a:gd name="connsiteY6" fmla="*/ 14957 h 22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9598" h="227857">
                        <a:moveTo>
                          <a:pt x="191871" y="14957"/>
                        </a:moveTo>
                        <a:cubicBezTo>
                          <a:pt x="132238" y="24420"/>
                          <a:pt x="80855" y="65899"/>
                          <a:pt x="59841" y="124653"/>
                        </a:cubicBezTo>
                        <a:cubicBezTo>
                          <a:pt x="84376" y="41364"/>
                          <a:pt x="136419" y="10556"/>
                          <a:pt x="219598" y="104"/>
                        </a:cubicBezTo>
                        <a:cubicBezTo>
                          <a:pt x="73814" y="-3197"/>
                          <a:pt x="-20259" y="72171"/>
                          <a:pt x="3728" y="227857"/>
                        </a:cubicBezTo>
                        <a:cubicBezTo>
                          <a:pt x="18141" y="183187"/>
                          <a:pt x="66993" y="225327"/>
                          <a:pt x="90427" y="152049"/>
                        </a:cubicBezTo>
                        <a:cubicBezTo>
                          <a:pt x="103851" y="110020"/>
                          <a:pt x="117494" y="73711"/>
                          <a:pt x="153362" y="40703"/>
                        </a:cubicBezTo>
                        <a:cubicBezTo>
                          <a:pt x="164695" y="30361"/>
                          <a:pt x="177568" y="21449"/>
                          <a:pt x="191871" y="1495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0FAF1D61-82EF-B6D2-4C97-8DB385EC2614}"/>
                      </a:ext>
                    </a:extLst>
                  </p:cNvPr>
                  <p:cNvSpPr/>
                  <p:nvPr/>
                </p:nvSpPr>
                <p:spPr>
                  <a:xfrm>
                    <a:off x="8182504" y="623779"/>
                    <a:ext cx="368060" cy="228747"/>
                  </a:xfrm>
                  <a:custGeom>
                    <a:avLst/>
                    <a:gdLst>
                      <a:gd name="connsiteX0" fmla="*/ 368061 w 368060"/>
                      <a:gd name="connsiteY0" fmla="*/ 69980 h 228747"/>
                      <a:gd name="connsiteX1" fmla="*/ 194110 w 368060"/>
                      <a:gd name="connsiteY1" fmla="*/ 170653 h 228747"/>
                      <a:gd name="connsiteX2" fmla="*/ 98167 w 368060"/>
                      <a:gd name="connsiteY2" fmla="*/ 116631 h 228747"/>
                      <a:gd name="connsiteX3" fmla="*/ 126444 w 368060"/>
                      <a:gd name="connsiteY3" fmla="*/ 74161 h 228747"/>
                      <a:gd name="connsiteX4" fmla="*/ 182887 w 368060"/>
                      <a:gd name="connsiteY4" fmla="*/ 124002 h 228747"/>
                      <a:gd name="connsiteX5" fmla="*/ 101578 w 368060"/>
                      <a:gd name="connsiteY5" fmla="*/ 113 h 228747"/>
                      <a:gd name="connsiteX6" fmla="*/ 354 w 368060"/>
                      <a:gd name="connsiteY6" fmla="*/ 115971 h 228747"/>
                      <a:gd name="connsiteX7" fmla="*/ 143608 w 368060"/>
                      <a:gd name="connsiteY7" fmla="*/ 228747 h 228747"/>
                      <a:gd name="connsiteX8" fmla="*/ 347926 w 368060"/>
                      <a:gd name="connsiteY8" fmla="*/ 106618 h 228747"/>
                      <a:gd name="connsiteX9" fmla="*/ 364320 w 368060"/>
                      <a:gd name="connsiteY9" fmla="*/ 78012 h 228747"/>
                      <a:gd name="connsiteX10" fmla="*/ 368061 w 368060"/>
                      <a:gd name="connsiteY10" fmla="*/ 69980 h 228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68060" h="228747">
                        <a:moveTo>
                          <a:pt x="368061" y="69980"/>
                        </a:moveTo>
                        <a:cubicBezTo>
                          <a:pt x="329442" y="114760"/>
                          <a:pt x="263536" y="159651"/>
                          <a:pt x="194110" y="170653"/>
                        </a:cubicBezTo>
                        <a:cubicBezTo>
                          <a:pt x="153950" y="177035"/>
                          <a:pt x="99708" y="163282"/>
                          <a:pt x="98167" y="116631"/>
                        </a:cubicBezTo>
                        <a:cubicBezTo>
                          <a:pt x="97507" y="96936"/>
                          <a:pt x="108510" y="79002"/>
                          <a:pt x="126444" y="74161"/>
                        </a:cubicBezTo>
                        <a:cubicBezTo>
                          <a:pt x="171444" y="61948"/>
                          <a:pt x="190479" y="105408"/>
                          <a:pt x="182887" y="124002"/>
                        </a:cubicBezTo>
                        <a:cubicBezTo>
                          <a:pt x="227118" y="66239"/>
                          <a:pt x="161872" y="-3187"/>
                          <a:pt x="101578" y="113"/>
                        </a:cubicBezTo>
                        <a:cubicBezTo>
                          <a:pt x="28961" y="4074"/>
                          <a:pt x="-3827" y="61948"/>
                          <a:pt x="354" y="115971"/>
                        </a:cubicBezTo>
                        <a:cubicBezTo>
                          <a:pt x="6296" y="192768"/>
                          <a:pt x="77703" y="228967"/>
                          <a:pt x="143608" y="228747"/>
                        </a:cubicBezTo>
                        <a:cubicBezTo>
                          <a:pt x="221836" y="228417"/>
                          <a:pt x="304245" y="170543"/>
                          <a:pt x="347926" y="106618"/>
                        </a:cubicBezTo>
                        <a:cubicBezTo>
                          <a:pt x="353977" y="97486"/>
                          <a:pt x="359478" y="87914"/>
                          <a:pt x="364320" y="78012"/>
                        </a:cubicBezTo>
                        <a:cubicBezTo>
                          <a:pt x="365530" y="75261"/>
                          <a:pt x="366850" y="72620"/>
                          <a:pt x="368061" y="6998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94339AC8-A3AF-D52B-A443-90E7DAFB683B}"/>
                      </a:ext>
                    </a:extLst>
                  </p:cNvPr>
                  <p:cNvSpPr/>
                  <p:nvPr/>
                </p:nvSpPr>
                <p:spPr>
                  <a:xfrm>
                    <a:off x="8381895" y="510964"/>
                    <a:ext cx="411495" cy="154220"/>
                  </a:xfrm>
                  <a:custGeom>
                    <a:avLst/>
                    <a:gdLst>
                      <a:gd name="connsiteX0" fmla="*/ 369576 w 411495"/>
                      <a:gd name="connsiteY0" fmla="*/ 72439 h 154220"/>
                      <a:gd name="connsiteX1" fmla="*/ 144023 w 411495"/>
                      <a:gd name="connsiteY1" fmla="*/ 84322 h 154220"/>
                      <a:gd name="connsiteX2" fmla="*/ 411496 w 411495"/>
                      <a:gd name="connsiteY2" fmla="*/ 72329 h 154220"/>
                      <a:gd name="connsiteX3" fmla="*/ 0 w 411495"/>
                      <a:gd name="connsiteY3" fmla="*/ 118430 h 154220"/>
                      <a:gd name="connsiteX4" fmla="*/ 156787 w 411495"/>
                      <a:gd name="connsiteY4" fmla="*/ 139995 h 154220"/>
                      <a:gd name="connsiteX5" fmla="*/ 369576 w 411495"/>
                      <a:gd name="connsiteY5" fmla="*/ 72439 h 154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1495" h="154220">
                        <a:moveTo>
                          <a:pt x="369576" y="72439"/>
                        </a:moveTo>
                        <a:cubicBezTo>
                          <a:pt x="324576" y="55055"/>
                          <a:pt x="229514" y="35470"/>
                          <a:pt x="144023" y="84322"/>
                        </a:cubicBezTo>
                        <a:cubicBezTo>
                          <a:pt x="228414" y="28099"/>
                          <a:pt x="297399" y="28759"/>
                          <a:pt x="411496" y="72329"/>
                        </a:cubicBezTo>
                        <a:cubicBezTo>
                          <a:pt x="256140" y="-17232"/>
                          <a:pt x="113766" y="-46059"/>
                          <a:pt x="0" y="118430"/>
                        </a:cubicBezTo>
                        <a:cubicBezTo>
                          <a:pt x="53252" y="98295"/>
                          <a:pt x="74047" y="187746"/>
                          <a:pt x="156787" y="139995"/>
                        </a:cubicBezTo>
                        <a:cubicBezTo>
                          <a:pt x="164268" y="135704"/>
                          <a:pt x="266152" y="62097"/>
                          <a:pt x="369576" y="7243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B3A7A255-0520-FE76-CD86-E994A1E61310}"/>
                      </a:ext>
                    </a:extLst>
                  </p:cNvPr>
                  <p:cNvSpPr/>
                  <p:nvPr/>
                </p:nvSpPr>
                <p:spPr>
                  <a:xfrm>
                    <a:off x="8386076" y="854397"/>
                    <a:ext cx="133680" cy="160197"/>
                  </a:xfrm>
                  <a:custGeom>
                    <a:avLst/>
                    <a:gdLst>
                      <a:gd name="connsiteX0" fmla="*/ 21235 w 133680"/>
                      <a:gd name="connsiteY0" fmla="*/ 160197 h 160197"/>
                      <a:gd name="connsiteX1" fmla="*/ 133681 w 133680"/>
                      <a:gd name="connsiteY1" fmla="*/ 116847 h 160197"/>
                      <a:gd name="connsiteX2" fmla="*/ 101004 w 133680"/>
                      <a:gd name="connsiteY2" fmla="*/ 0 h 160197"/>
                      <a:gd name="connsiteX3" fmla="*/ 0 w 133680"/>
                      <a:gd name="connsiteY3" fmla="*/ 49182 h 160197"/>
                      <a:gd name="connsiteX4" fmla="*/ 21235 w 133680"/>
                      <a:gd name="connsiteY4" fmla="*/ 160197 h 1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680" h="160197">
                        <a:moveTo>
                          <a:pt x="21235" y="160197"/>
                        </a:moveTo>
                        <a:cubicBezTo>
                          <a:pt x="52702" y="131261"/>
                          <a:pt x="92972" y="116407"/>
                          <a:pt x="133681" y="116847"/>
                        </a:cubicBezTo>
                        <a:cubicBezTo>
                          <a:pt x="109145" y="84170"/>
                          <a:pt x="96823" y="42690"/>
                          <a:pt x="101004" y="0"/>
                        </a:cubicBezTo>
                        <a:cubicBezTo>
                          <a:pt x="72617" y="25636"/>
                          <a:pt x="36529" y="45000"/>
                          <a:pt x="0" y="49182"/>
                        </a:cubicBezTo>
                        <a:cubicBezTo>
                          <a:pt x="18484" y="81089"/>
                          <a:pt x="24756" y="121799"/>
                          <a:pt x="21235" y="16019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282D975F-BD93-96F8-D746-1E98401CCED2}"/>
                      </a:ext>
                    </a:extLst>
                  </p:cNvPr>
                  <p:cNvSpPr/>
                  <p:nvPr/>
                </p:nvSpPr>
                <p:spPr>
                  <a:xfrm>
                    <a:off x="9020154" y="994240"/>
                    <a:ext cx="195845" cy="218621"/>
                  </a:xfrm>
                  <a:custGeom>
                    <a:avLst/>
                    <a:gdLst>
                      <a:gd name="connsiteX0" fmla="*/ 15403 w 195845"/>
                      <a:gd name="connsiteY0" fmla="*/ 184953 h 218621"/>
                      <a:gd name="connsiteX1" fmla="*/ 84500 w 195845"/>
                      <a:gd name="connsiteY1" fmla="*/ 43460 h 218621"/>
                      <a:gd name="connsiteX2" fmla="*/ 195846 w 195845"/>
                      <a:gd name="connsiteY2" fmla="*/ 0 h 218621"/>
                      <a:gd name="connsiteX3" fmla="*/ 155026 w 195845"/>
                      <a:gd name="connsiteY3" fmla="*/ 119268 h 218621"/>
                      <a:gd name="connsiteX4" fmla="*/ 0 w 195845"/>
                      <a:gd name="connsiteY4" fmla="*/ 218621 h 218621"/>
                      <a:gd name="connsiteX5" fmla="*/ 150185 w 195845"/>
                      <a:gd name="connsiteY5" fmla="*/ 47971 h 218621"/>
                      <a:gd name="connsiteX6" fmla="*/ 15403 w 195845"/>
                      <a:gd name="connsiteY6" fmla="*/ 184953 h 21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5845" h="218621">
                        <a:moveTo>
                          <a:pt x="15403" y="184953"/>
                        </a:moveTo>
                        <a:cubicBezTo>
                          <a:pt x="21015" y="152386"/>
                          <a:pt x="49181" y="76028"/>
                          <a:pt x="84500" y="43460"/>
                        </a:cubicBezTo>
                        <a:cubicBezTo>
                          <a:pt x="123889" y="7152"/>
                          <a:pt x="152275" y="25086"/>
                          <a:pt x="195846" y="0"/>
                        </a:cubicBezTo>
                        <a:cubicBezTo>
                          <a:pt x="172740" y="44891"/>
                          <a:pt x="189354" y="78118"/>
                          <a:pt x="155026" y="119268"/>
                        </a:cubicBezTo>
                        <a:cubicBezTo>
                          <a:pt x="124219" y="156237"/>
                          <a:pt x="45000" y="184953"/>
                          <a:pt x="0" y="218621"/>
                        </a:cubicBezTo>
                        <a:cubicBezTo>
                          <a:pt x="47201" y="145234"/>
                          <a:pt x="96383" y="98473"/>
                          <a:pt x="150185" y="47971"/>
                        </a:cubicBezTo>
                        <a:cubicBezTo>
                          <a:pt x="82739" y="82409"/>
                          <a:pt x="64805" y="110576"/>
                          <a:pt x="15403" y="18495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A9AD94B6-5963-E039-C0A1-5A4D4CC10AA3}"/>
                      </a:ext>
                    </a:extLst>
                  </p:cNvPr>
                  <p:cNvSpPr/>
                  <p:nvPr/>
                </p:nvSpPr>
                <p:spPr>
                  <a:xfrm>
                    <a:off x="8530540" y="313730"/>
                    <a:ext cx="213449" cy="201127"/>
                  </a:xfrm>
                  <a:custGeom>
                    <a:avLst/>
                    <a:gdLst>
                      <a:gd name="connsiteX0" fmla="*/ 18264 w 213449"/>
                      <a:gd name="connsiteY0" fmla="*/ 32238 h 201127"/>
                      <a:gd name="connsiteX1" fmla="*/ 98913 w 213449"/>
                      <a:gd name="connsiteY1" fmla="*/ 167349 h 201127"/>
                      <a:gd name="connsiteX2" fmla="*/ 213450 w 213449"/>
                      <a:gd name="connsiteY2" fmla="*/ 201127 h 201127"/>
                      <a:gd name="connsiteX3" fmla="*/ 162728 w 213449"/>
                      <a:gd name="connsiteY3" fmla="*/ 85820 h 201127"/>
                      <a:gd name="connsiteX4" fmla="*/ 0 w 213449"/>
                      <a:gd name="connsiteY4" fmla="*/ 0 h 201127"/>
                      <a:gd name="connsiteX5" fmla="*/ 163938 w 213449"/>
                      <a:gd name="connsiteY5" fmla="*/ 157227 h 201127"/>
                      <a:gd name="connsiteX6" fmla="*/ 18264 w 213449"/>
                      <a:gd name="connsiteY6" fmla="*/ 32238 h 201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3449" h="201127">
                        <a:moveTo>
                          <a:pt x="18264" y="32238"/>
                        </a:moveTo>
                        <a:cubicBezTo>
                          <a:pt x="26626" y="64255"/>
                          <a:pt x="61064" y="137862"/>
                          <a:pt x="98913" y="167349"/>
                        </a:cubicBezTo>
                        <a:cubicBezTo>
                          <a:pt x="141163" y="200137"/>
                          <a:pt x="168009" y="179892"/>
                          <a:pt x="213450" y="201127"/>
                        </a:cubicBezTo>
                        <a:cubicBezTo>
                          <a:pt x="186713" y="158437"/>
                          <a:pt x="200467" y="123889"/>
                          <a:pt x="162728" y="85820"/>
                        </a:cubicBezTo>
                        <a:cubicBezTo>
                          <a:pt x="128950" y="51602"/>
                          <a:pt x="47641" y="29707"/>
                          <a:pt x="0" y="0"/>
                        </a:cubicBezTo>
                        <a:cubicBezTo>
                          <a:pt x="53142" y="69096"/>
                          <a:pt x="106064" y="111566"/>
                          <a:pt x="163938" y="157227"/>
                        </a:cubicBezTo>
                        <a:cubicBezTo>
                          <a:pt x="93962" y="128730"/>
                          <a:pt x="73827" y="102104"/>
                          <a:pt x="18264" y="3223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0" name="Freeform: Shape 149">
                    <a:extLst>
                      <a:ext uri="{FF2B5EF4-FFF2-40B4-BE49-F238E27FC236}">
                        <a16:creationId xmlns:a16="http://schemas.microsoft.com/office/drawing/2014/main" id="{2F0343D2-848C-892F-F55E-52C8A48B8399}"/>
                      </a:ext>
                    </a:extLst>
                  </p:cNvPr>
                  <p:cNvSpPr/>
                  <p:nvPr/>
                </p:nvSpPr>
                <p:spPr>
                  <a:xfrm>
                    <a:off x="9298254" y="688961"/>
                    <a:ext cx="450240" cy="505613"/>
                  </a:xfrm>
                  <a:custGeom>
                    <a:avLst/>
                    <a:gdLst>
                      <a:gd name="connsiteX0" fmla="*/ 369292 w 450240"/>
                      <a:gd name="connsiteY0" fmla="*/ 4689 h 505613"/>
                      <a:gd name="connsiteX1" fmla="*/ 352458 w 450240"/>
                      <a:gd name="connsiteY1" fmla="*/ 1168 h 505613"/>
                      <a:gd name="connsiteX2" fmla="*/ 129106 w 450240"/>
                      <a:gd name="connsiteY2" fmla="*/ 48699 h 505613"/>
                      <a:gd name="connsiteX3" fmla="*/ 706 w 450240"/>
                      <a:gd name="connsiteY3" fmla="*/ 251916 h 505613"/>
                      <a:gd name="connsiteX4" fmla="*/ 206894 w 450240"/>
                      <a:gd name="connsiteY4" fmla="*/ 504426 h 505613"/>
                      <a:gd name="connsiteX5" fmla="*/ 432447 w 450240"/>
                      <a:gd name="connsiteY5" fmla="*/ 378336 h 505613"/>
                      <a:gd name="connsiteX6" fmla="*/ 337275 w 450240"/>
                      <a:gd name="connsiteY6" fmla="*/ 216598 h 505613"/>
                      <a:gd name="connsiteX7" fmla="*/ 331224 w 450240"/>
                      <a:gd name="connsiteY7" fmla="*/ 337296 h 505613"/>
                      <a:gd name="connsiteX8" fmla="*/ 385246 w 450240"/>
                      <a:gd name="connsiteY8" fmla="*/ 336306 h 505613"/>
                      <a:gd name="connsiteX9" fmla="*/ 365001 w 450240"/>
                      <a:gd name="connsiteY9" fmla="*/ 336636 h 505613"/>
                      <a:gd name="connsiteX10" fmla="*/ 320991 w 450240"/>
                      <a:gd name="connsiteY10" fmla="*/ 255987 h 505613"/>
                      <a:gd name="connsiteX11" fmla="*/ 423095 w 450240"/>
                      <a:gd name="connsiteY11" fmla="*/ 288005 h 505613"/>
                      <a:gd name="connsiteX12" fmla="*/ 408021 w 450240"/>
                      <a:gd name="connsiteY12" fmla="*/ 365903 h 505613"/>
                      <a:gd name="connsiteX13" fmla="*/ 275330 w 450240"/>
                      <a:gd name="connsiteY13" fmla="*/ 469877 h 505613"/>
                      <a:gd name="connsiteX14" fmla="*/ 64301 w 450240"/>
                      <a:gd name="connsiteY14" fmla="*/ 384938 h 505613"/>
                      <a:gd name="connsiteX15" fmla="*/ 85426 w 450240"/>
                      <a:gd name="connsiteY15" fmla="*/ 117795 h 505613"/>
                      <a:gd name="connsiteX16" fmla="*/ 305148 w 450240"/>
                      <a:gd name="connsiteY16" fmla="*/ 13931 h 505613"/>
                      <a:gd name="connsiteX17" fmla="*/ 352458 w 450240"/>
                      <a:gd name="connsiteY17" fmla="*/ 7769 h 505613"/>
                      <a:gd name="connsiteX18" fmla="*/ 369292 w 450240"/>
                      <a:gd name="connsiteY18" fmla="*/ 4689 h 50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50240" h="505613">
                        <a:moveTo>
                          <a:pt x="369292" y="4689"/>
                        </a:moveTo>
                        <a:cubicBezTo>
                          <a:pt x="369292" y="3588"/>
                          <a:pt x="363571" y="2158"/>
                          <a:pt x="352458" y="1168"/>
                        </a:cubicBezTo>
                        <a:cubicBezTo>
                          <a:pt x="286773" y="-4444"/>
                          <a:pt x="191381" y="9970"/>
                          <a:pt x="129106" y="48699"/>
                        </a:cubicBezTo>
                        <a:cubicBezTo>
                          <a:pt x="58800" y="92489"/>
                          <a:pt x="7198" y="164996"/>
                          <a:pt x="706" y="251916"/>
                        </a:cubicBezTo>
                        <a:cubicBezTo>
                          <a:pt x="-8866" y="378886"/>
                          <a:pt x="79924" y="491333"/>
                          <a:pt x="206894" y="504426"/>
                        </a:cubicBezTo>
                        <a:cubicBezTo>
                          <a:pt x="302066" y="514218"/>
                          <a:pt x="390967" y="462726"/>
                          <a:pt x="432447" y="378336"/>
                        </a:cubicBezTo>
                        <a:cubicBezTo>
                          <a:pt x="487020" y="267430"/>
                          <a:pt x="404831" y="186011"/>
                          <a:pt x="337275" y="216598"/>
                        </a:cubicBezTo>
                        <a:cubicBezTo>
                          <a:pt x="285342" y="240144"/>
                          <a:pt x="283362" y="312101"/>
                          <a:pt x="331224" y="337296"/>
                        </a:cubicBezTo>
                        <a:cubicBezTo>
                          <a:pt x="360270" y="352590"/>
                          <a:pt x="386126" y="338617"/>
                          <a:pt x="385246" y="336306"/>
                        </a:cubicBezTo>
                        <a:lnTo>
                          <a:pt x="365001" y="336636"/>
                        </a:lnTo>
                        <a:cubicBezTo>
                          <a:pt x="322862" y="333666"/>
                          <a:pt x="300416" y="289215"/>
                          <a:pt x="320991" y="255987"/>
                        </a:cubicBezTo>
                        <a:cubicBezTo>
                          <a:pt x="345637" y="216268"/>
                          <a:pt x="410992" y="225400"/>
                          <a:pt x="423095" y="288005"/>
                        </a:cubicBezTo>
                        <a:cubicBezTo>
                          <a:pt x="428156" y="314081"/>
                          <a:pt x="420234" y="341918"/>
                          <a:pt x="408021" y="365903"/>
                        </a:cubicBezTo>
                        <a:cubicBezTo>
                          <a:pt x="382385" y="416735"/>
                          <a:pt x="331993" y="456674"/>
                          <a:pt x="275330" y="469877"/>
                        </a:cubicBezTo>
                        <a:cubicBezTo>
                          <a:pt x="194461" y="488692"/>
                          <a:pt x="110402" y="454254"/>
                          <a:pt x="64301" y="384938"/>
                        </a:cubicBezTo>
                        <a:cubicBezTo>
                          <a:pt x="8408" y="300658"/>
                          <a:pt x="21170" y="193493"/>
                          <a:pt x="85426" y="117795"/>
                        </a:cubicBezTo>
                        <a:cubicBezTo>
                          <a:pt x="139228" y="54420"/>
                          <a:pt x="229890" y="26694"/>
                          <a:pt x="305148" y="13931"/>
                        </a:cubicBezTo>
                        <a:cubicBezTo>
                          <a:pt x="325502" y="10520"/>
                          <a:pt x="341566" y="8980"/>
                          <a:pt x="352458" y="7769"/>
                        </a:cubicBezTo>
                        <a:cubicBezTo>
                          <a:pt x="363351" y="6669"/>
                          <a:pt x="369182" y="5789"/>
                          <a:pt x="369292" y="468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4EA5276A-1472-A35D-DEA4-3A21A5ABEC7F}"/>
                      </a:ext>
                    </a:extLst>
                  </p:cNvPr>
                  <p:cNvSpPr/>
                  <p:nvPr/>
                </p:nvSpPr>
                <p:spPr>
                  <a:xfrm>
                    <a:off x="9483656" y="728637"/>
                    <a:ext cx="90148" cy="143034"/>
                  </a:xfrm>
                  <a:custGeom>
                    <a:avLst/>
                    <a:gdLst>
                      <a:gd name="connsiteX0" fmla="*/ 50099 w 90148"/>
                      <a:gd name="connsiteY0" fmla="*/ 66235 h 143034"/>
                      <a:gd name="connsiteX1" fmla="*/ 39316 w 90148"/>
                      <a:gd name="connsiteY1" fmla="*/ 70967 h 143034"/>
                      <a:gd name="connsiteX2" fmla="*/ 28643 w 90148"/>
                      <a:gd name="connsiteY2" fmla="*/ 92312 h 143034"/>
                      <a:gd name="connsiteX3" fmla="*/ 31284 w 90148"/>
                      <a:gd name="connsiteY3" fmla="*/ 57213 h 143034"/>
                      <a:gd name="connsiteX4" fmla="*/ 90148 w 90148"/>
                      <a:gd name="connsiteY4" fmla="*/ 0 h 143034"/>
                      <a:gd name="connsiteX5" fmla="*/ 86627 w 90148"/>
                      <a:gd name="connsiteY5" fmla="*/ 550 h 143034"/>
                      <a:gd name="connsiteX6" fmla="*/ 73644 w 90148"/>
                      <a:gd name="connsiteY6" fmla="*/ 3741 h 143034"/>
                      <a:gd name="connsiteX7" fmla="*/ 3007 w 90148"/>
                      <a:gd name="connsiteY7" fmla="*/ 70527 h 143034"/>
                      <a:gd name="connsiteX8" fmla="*/ 30514 w 90148"/>
                      <a:gd name="connsiteY8" fmla="*/ 139953 h 143034"/>
                      <a:gd name="connsiteX9" fmla="*/ 86957 w 90148"/>
                      <a:gd name="connsiteY9" fmla="*/ 113217 h 143034"/>
                      <a:gd name="connsiteX10" fmla="*/ 50099 w 90148"/>
                      <a:gd name="connsiteY10" fmla="*/ 66235 h 143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0148" h="143034">
                        <a:moveTo>
                          <a:pt x="50099" y="66235"/>
                        </a:moveTo>
                        <a:cubicBezTo>
                          <a:pt x="46357" y="66896"/>
                          <a:pt x="42617" y="68436"/>
                          <a:pt x="39316" y="70967"/>
                        </a:cubicBezTo>
                        <a:cubicBezTo>
                          <a:pt x="32275" y="76138"/>
                          <a:pt x="28643" y="84170"/>
                          <a:pt x="28643" y="92312"/>
                        </a:cubicBezTo>
                        <a:cubicBezTo>
                          <a:pt x="24023" y="83289"/>
                          <a:pt x="26553" y="67446"/>
                          <a:pt x="31284" y="57213"/>
                        </a:cubicBezTo>
                        <a:cubicBezTo>
                          <a:pt x="43387" y="31027"/>
                          <a:pt x="68363" y="10122"/>
                          <a:pt x="90148" y="0"/>
                        </a:cubicBezTo>
                        <a:cubicBezTo>
                          <a:pt x="88937" y="220"/>
                          <a:pt x="87837" y="330"/>
                          <a:pt x="86627" y="550"/>
                        </a:cubicBezTo>
                        <a:cubicBezTo>
                          <a:pt x="82226" y="1320"/>
                          <a:pt x="77935" y="2421"/>
                          <a:pt x="73644" y="3741"/>
                        </a:cubicBezTo>
                        <a:cubicBezTo>
                          <a:pt x="43827" y="13753"/>
                          <a:pt x="12029" y="39719"/>
                          <a:pt x="3007" y="70527"/>
                        </a:cubicBezTo>
                        <a:cubicBezTo>
                          <a:pt x="-4585" y="96493"/>
                          <a:pt x="1357" y="128840"/>
                          <a:pt x="30514" y="139953"/>
                        </a:cubicBezTo>
                        <a:cubicBezTo>
                          <a:pt x="50979" y="147765"/>
                          <a:pt x="77275" y="141383"/>
                          <a:pt x="86957" y="113217"/>
                        </a:cubicBezTo>
                        <a:cubicBezTo>
                          <a:pt x="94989" y="90221"/>
                          <a:pt x="76504" y="57544"/>
                          <a:pt x="50099" y="6623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ADCAE3BC-41BE-B9D2-9600-F375C4B3A6BA}"/>
                      </a:ext>
                    </a:extLst>
                  </p:cNvPr>
                  <p:cNvSpPr/>
                  <p:nvPr/>
                </p:nvSpPr>
                <p:spPr>
                  <a:xfrm>
                    <a:off x="9383303" y="775838"/>
                    <a:ext cx="113377" cy="185002"/>
                  </a:xfrm>
                  <a:custGeom>
                    <a:avLst/>
                    <a:gdLst>
                      <a:gd name="connsiteX0" fmla="*/ 52859 w 113377"/>
                      <a:gd name="connsiteY0" fmla="*/ 92202 h 185002"/>
                      <a:gd name="connsiteX1" fmla="*/ 42186 w 113377"/>
                      <a:gd name="connsiteY1" fmla="*/ 101774 h 185002"/>
                      <a:gd name="connsiteX2" fmla="*/ 38005 w 113377"/>
                      <a:gd name="connsiteY2" fmla="*/ 130601 h 185002"/>
                      <a:gd name="connsiteX3" fmla="*/ 27663 w 113377"/>
                      <a:gd name="connsiteY3" fmla="*/ 89011 h 185002"/>
                      <a:gd name="connsiteX4" fmla="*/ 73874 w 113377"/>
                      <a:gd name="connsiteY4" fmla="*/ 0 h 185002"/>
                      <a:gd name="connsiteX5" fmla="*/ 70023 w 113377"/>
                      <a:gd name="connsiteY5" fmla="*/ 1980 h 185002"/>
                      <a:gd name="connsiteX6" fmla="*/ 56270 w 113377"/>
                      <a:gd name="connsiteY6" fmla="*/ 10782 h 185002"/>
                      <a:gd name="connsiteX7" fmla="*/ 47 w 113377"/>
                      <a:gd name="connsiteY7" fmla="*/ 115417 h 185002"/>
                      <a:gd name="connsiteX8" fmla="*/ 58250 w 113377"/>
                      <a:gd name="connsiteY8" fmla="*/ 184953 h 185002"/>
                      <a:gd name="connsiteX9" fmla="*/ 113373 w 113377"/>
                      <a:gd name="connsiteY9" fmla="*/ 132031 h 185002"/>
                      <a:gd name="connsiteX10" fmla="*/ 52859 w 113377"/>
                      <a:gd name="connsiteY10" fmla="*/ 92202 h 185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3377" h="185002">
                        <a:moveTo>
                          <a:pt x="52859" y="92202"/>
                        </a:moveTo>
                        <a:cubicBezTo>
                          <a:pt x="48788" y="94512"/>
                          <a:pt x="45047" y="97703"/>
                          <a:pt x="42186" y="101774"/>
                        </a:cubicBezTo>
                        <a:cubicBezTo>
                          <a:pt x="36135" y="110466"/>
                          <a:pt x="34925" y="121248"/>
                          <a:pt x="38005" y="130601"/>
                        </a:cubicBezTo>
                        <a:cubicBezTo>
                          <a:pt x="29203" y="122019"/>
                          <a:pt x="26013" y="102654"/>
                          <a:pt x="27663" y="89011"/>
                        </a:cubicBezTo>
                        <a:cubicBezTo>
                          <a:pt x="31734" y="54023"/>
                          <a:pt x="52639" y="20135"/>
                          <a:pt x="73874" y="0"/>
                        </a:cubicBezTo>
                        <a:cubicBezTo>
                          <a:pt x="72553" y="660"/>
                          <a:pt x="71343" y="1320"/>
                          <a:pt x="70023" y="1980"/>
                        </a:cubicBezTo>
                        <a:cubicBezTo>
                          <a:pt x="65292" y="4621"/>
                          <a:pt x="60670" y="7482"/>
                          <a:pt x="56270" y="10782"/>
                        </a:cubicBezTo>
                        <a:cubicBezTo>
                          <a:pt x="25572" y="33888"/>
                          <a:pt x="-1274" y="76248"/>
                          <a:pt x="47" y="115417"/>
                        </a:cubicBezTo>
                        <a:cubicBezTo>
                          <a:pt x="1147" y="148425"/>
                          <a:pt x="20401" y="183523"/>
                          <a:pt x="58250" y="184953"/>
                        </a:cubicBezTo>
                        <a:cubicBezTo>
                          <a:pt x="84876" y="186054"/>
                          <a:pt x="112823" y="168559"/>
                          <a:pt x="113373" y="132031"/>
                        </a:cubicBezTo>
                        <a:cubicBezTo>
                          <a:pt x="113813" y="102654"/>
                          <a:pt x="80145" y="72067"/>
                          <a:pt x="52859" y="9220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3" name="Freeform: Shape 152">
                    <a:extLst>
                      <a:ext uri="{FF2B5EF4-FFF2-40B4-BE49-F238E27FC236}">
                        <a16:creationId xmlns:a16="http://schemas.microsoft.com/office/drawing/2014/main" id="{14464FD7-EBFF-02BE-4960-71F209313230}"/>
                      </a:ext>
                    </a:extLst>
                  </p:cNvPr>
                  <p:cNvSpPr/>
                  <p:nvPr/>
                </p:nvSpPr>
                <p:spPr>
                  <a:xfrm>
                    <a:off x="9113786" y="631242"/>
                    <a:ext cx="422058" cy="169083"/>
                  </a:xfrm>
                  <a:custGeom>
                    <a:avLst/>
                    <a:gdLst>
                      <a:gd name="connsiteX0" fmla="*/ 378709 w 422058"/>
                      <a:gd name="connsiteY0" fmla="*/ 59877 h 169083"/>
                      <a:gd name="connsiteX1" fmla="*/ 146114 w 422058"/>
                      <a:gd name="connsiteY1" fmla="*/ 93325 h 169083"/>
                      <a:gd name="connsiteX2" fmla="*/ 422059 w 422058"/>
                      <a:gd name="connsiteY2" fmla="*/ 55916 h 169083"/>
                      <a:gd name="connsiteX3" fmla="*/ 0 w 422058"/>
                      <a:gd name="connsiteY3" fmla="*/ 142176 h 169083"/>
                      <a:gd name="connsiteX4" fmla="*/ 164378 w 422058"/>
                      <a:gd name="connsiteY4" fmla="*/ 149768 h 169083"/>
                      <a:gd name="connsiteX5" fmla="*/ 378709 w 422058"/>
                      <a:gd name="connsiteY5" fmla="*/ 59877 h 169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22058" h="169083">
                        <a:moveTo>
                          <a:pt x="378709" y="59877"/>
                        </a:moveTo>
                        <a:cubicBezTo>
                          <a:pt x="330517" y="46124"/>
                          <a:pt x="230174" y="34681"/>
                          <a:pt x="146114" y="93325"/>
                        </a:cubicBezTo>
                        <a:cubicBezTo>
                          <a:pt x="228413" y="27199"/>
                          <a:pt x="299930" y="21478"/>
                          <a:pt x="422059" y="55916"/>
                        </a:cubicBezTo>
                        <a:cubicBezTo>
                          <a:pt x="252949" y="-22312"/>
                          <a:pt x="102764" y="-38926"/>
                          <a:pt x="0" y="142176"/>
                        </a:cubicBezTo>
                        <a:cubicBezTo>
                          <a:pt x="53252" y="116320"/>
                          <a:pt x="83069" y="206981"/>
                          <a:pt x="164378" y="149768"/>
                        </a:cubicBezTo>
                        <a:cubicBezTo>
                          <a:pt x="171750" y="144487"/>
                          <a:pt x="270553" y="58777"/>
                          <a:pt x="378709" y="598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4" name="Freeform: Shape 153">
                    <a:extLst>
                      <a:ext uri="{FF2B5EF4-FFF2-40B4-BE49-F238E27FC236}">
                        <a16:creationId xmlns:a16="http://schemas.microsoft.com/office/drawing/2014/main" id="{DCD38326-F2FA-EC0B-E881-B7DE8F883DB9}"/>
                      </a:ext>
                    </a:extLst>
                  </p:cNvPr>
                  <p:cNvSpPr/>
                  <p:nvPr/>
                </p:nvSpPr>
                <p:spPr>
                  <a:xfrm>
                    <a:off x="9083587" y="841858"/>
                    <a:ext cx="216803" cy="134655"/>
                  </a:xfrm>
                  <a:custGeom>
                    <a:avLst/>
                    <a:gdLst>
                      <a:gd name="connsiteX0" fmla="*/ 112279 w 216803"/>
                      <a:gd name="connsiteY0" fmla="*/ 65241 h 134655"/>
                      <a:gd name="connsiteX1" fmla="*/ 103146 w 216803"/>
                      <a:gd name="connsiteY1" fmla="*/ 80095 h 134655"/>
                      <a:gd name="connsiteX2" fmla="*/ 70029 w 216803"/>
                      <a:gd name="connsiteY2" fmla="*/ 91207 h 134655"/>
                      <a:gd name="connsiteX3" fmla="*/ 121411 w 216803"/>
                      <a:gd name="connsiteY3" fmla="*/ 94838 h 134655"/>
                      <a:gd name="connsiteX4" fmla="*/ 216803 w 216803"/>
                      <a:gd name="connsiteY4" fmla="*/ 20571 h 134655"/>
                      <a:gd name="connsiteX5" fmla="*/ 215263 w 216803"/>
                      <a:gd name="connsiteY5" fmla="*/ 25632 h 134655"/>
                      <a:gd name="connsiteX6" fmla="*/ 207781 w 216803"/>
                      <a:gd name="connsiteY6" fmla="*/ 44006 h 134655"/>
                      <a:gd name="connsiteX7" fmla="*/ 95995 w 216803"/>
                      <a:gd name="connsiteY7" fmla="*/ 133567 h 134655"/>
                      <a:gd name="connsiteX8" fmla="*/ 1593 w 216803"/>
                      <a:gd name="connsiteY8" fmla="*/ 78224 h 134655"/>
                      <a:gd name="connsiteX9" fmla="*/ 52535 w 216803"/>
                      <a:gd name="connsiteY9" fmla="*/ 876 h 134655"/>
                      <a:gd name="connsiteX10" fmla="*/ 112279 w 216803"/>
                      <a:gd name="connsiteY10" fmla="*/ 65241 h 134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803" h="134655">
                        <a:moveTo>
                          <a:pt x="112279" y="65241"/>
                        </a:moveTo>
                        <a:cubicBezTo>
                          <a:pt x="110408" y="70632"/>
                          <a:pt x="107437" y="75694"/>
                          <a:pt x="103146" y="80095"/>
                        </a:cubicBezTo>
                        <a:cubicBezTo>
                          <a:pt x="94125" y="89227"/>
                          <a:pt x="81692" y="92968"/>
                          <a:pt x="70029" y="91207"/>
                        </a:cubicBezTo>
                        <a:cubicBezTo>
                          <a:pt x="82022" y="99899"/>
                          <a:pt x="105457" y="99679"/>
                          <a:pt x="121411" y="94838"/>
                        </a:cubicBezTo>
                        <a:cubicBezTo>
                          <a:pt x="161900" y="82625"/>
                          <a:pt x="197549" y="50388"/>
                          <a:pt x="216803" y="20571"/>
                        </a:cubicBezTo>
                        <a:cubicBezTo>
                          <a:pt x="216253" y="22221"/>
                          <a:pt x="215813" y="23871"/>
                          <a:pt x="215263" y="25632"/>
                        </a:cubicBezTo>
                        <a:cubicBezTo>
                          <a:pt x="213172" y="31903"/>
                          <a:pt x="210642" y="38065"/>
                          <a:pt x="207781" y="44006"/>
                        </a:cubicBezTo>
                        <a:cubicBezTo>
                          <a:pt x="186987" y="85706"/>
                          <a:pt x="142536" y="126966"/>
                          <a:pt x="95995" y="133567"/>
                        </a:cubicBezTo>
                        <a:cubicBezTo>
                          <a:pt x="56716" y="139178"/>
                          <a:pt x="11275" y="123445"/>
                          <a:pt x="1593" y="78224"/>
                        </a:cubicBezTo>
                        <a:cubicBezTo>
                          <a:pt x="-5229" y="46427"/>
                          <a:pt x="9515" y="9238"/>
                          <a:pt x="52535" y="876"/>
                        </a:cubicBezTo>
                        <a:cubicBezTo>
                          <a:pt x="87193" y="-5946"/>
                          <a:pt x="130323" y="28162"/>
                          <a:pt x="112279" y="6524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5" name="Freeform: Shape 154">
                    <a:extLst>
                      <a:ext uri="{FF2B5EF4-FFF2-40B4-BE49-F238E27FC236}">
                        <a16:creationId xmlns:a16="http://schemas.microsoft.com/office/drawing/2014/main" id="{73A99AF3-00B5-E269-06C2-BBC266AEA4D8}"/>
                      </a:ext>
                    </a:extLst>
                  </p:cNvPr>
                  <p:cNvSpPr/>
                  <p:nvPr/>
                </p:nvSpPr>
                <p:spPr>
                  <a:xfrm>
                    <a:off x="9358159" y="908970"/>
                    <a:ext cx="225877" cy="221502"/>
                  </a:xfrm>
                  <a:custGeom>
                    <a:avLst/>
                    <a:gdLst>
                      <a:gd name="connsiteX0" fmla="*/ 14848 w 225877"/>
                      <a:gd name="connsiteY0" fmla="*/ 27837 h 221502"/>
                      <a:gd name="connsiteX1" fmla="*/ 123663 w 225877"/>
                      <a:gd name="connsiteY1" fmla="*/ 161078 h 221502"/>
                      <a:gd name="connsiteX2" fmla="*/ 105 w 225877"/>
                      <a:gd name="connsiteY2" fmla="*/ 0 h 221502"/>
                      <a:gd name="connsiteX3" fmla="*/ 225878 w 225877"/>
                      <a:gd name="connsiteY3" fmla="*/ 217741 h 221502"/>
                      <a:gd name="connsiteX4" fmla="*/ 150730 w 225877"/>
                      <a:gd name="connsiteY4" fmla="*/ 130271 h 221502"/>
                      <a:gd name="connsiteX5" fmla="*/ 40264 w 225877"/>
                      <a:gd name="connsiteY5" fmla="*/ 66786 h 221502"/>
                      <a:gd name="connsiteX6" fmla="*/ 14848 w 225877"/>
                      <a:gd name="connsiteY6" fmla="*/ 27837 h 221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5877" h="221502">
                        <a:moveTo>
                          <a:pt x="14848" y="27837"/>
                        </a:moveTo>
                        <a:cubicBezTo>
                          <a:pt x="24200" y="87911"/>
                          <a:pt x="65350" y="139733"/>
                          <a:pt x="123663" y="161078"/>
                        </a:cubicBezTo>
                        <a:cubicBezTo>
                          <a:pt x="41144" y="136322"/>
                          <a:pt x="10557" y="83840"/>
                          <a:pt x="105" y="0"/>
                        </a:cubicBezTo>
                        <a:cubicBezTo>
                          <a:pt x="-3196" y="146994"/>
                          <a:pt x="71511" y="241947"/>
                          <a:pt x="225878" y="217741"/>
                        </a:cubicBezTo>
                        <a:cubicBezTo>
                          <a:pt x="181537" y="203108"/>
                          <a:pt x="223347" y="153926"/>
                          <a:pt x="150730" y="130271"/>
                        </a:cubicBezTo>
                        <a:cubicBezTo>
                          <a:pt x="109031" y="116737"/>
                          <a:pt x="73052" y="102984"/>
                          <a:pt x="40264" y="66786"/>
                        </a:cubicBezTo>
                        <a:cubicBezTo>
                          <a:pt x="30142" y="55233"/>
                          <a:pt x="21229" y="42250"/>
                          <a:pt x="14848" y="2783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7778C953-365F-3D7C-7ACE-ED67057CE8EA}"/>
                      </a:ext>
                    </a:extLst>
                  </p:cNvPr>
                  <p:cNvSpPr/>
                  <p:nvPr/>
                </p:nvSpPr>
                <p:spPr>
                  <a:xfrm>
                    <a:off x="9208753" y="937246"/>
                    <a:ext cx="152872" cy="415017"/>
                  </a:xfrm>
                  <a:custGeom>
                    <a:avLst/>
                    <a:gdLst>
                      <a:gd name="connsiteX0" fmla="*/ 71832 w 152872"/>
                      <a:gd name="connsiteY0" fmla="*/ 42140 h 415017"/>
                      <a:gd name="connsiteX1" fmla="*/ 83605 w 152872"/>
                      <a:gd name="connsiteY1" fmla="*/ 269673 h 415017"/>
                      <a:gd name="connsiteX2" fmla="*/ 71722 w 152872"/>
                      <a:gd name="connsiteY2" fmla="*/ 0 h 415017"/>
                      <a:gd name="connsiteX3" fmla="*/ 117383 w 152872"/>
                      <a:gd name="connsiteY3" fmla="*/ 415017 h 415017"/>
                      <a:gd name="connsiteX4" fmla="*/ 138728 w 152872"/>
                      <a:gd name="connsiteY4" fmla="*/ 256910 h 415017"/>
                      <a:gd name="connsiteX5" fmla="*/ 71832 w 152872"/>
                      <a:gd name="connsiteY5" fmla="*/ 42140 h 415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2872" h="415017">
                        <a:moveTo>
                          <a:pt x="71832" y="42140"/>
                        </a:moveTo>
                        <a:cubicBezTo>
                          <a:pt x="54668" y="87471"/>
                          <a:pt x="35193" y="183413"/>
                          <a:pt x="83605" y="269673"/>
                        </a:cubicBezTo>
                        <a:cubicBezTo>
                          <a:pt x="27932" y="184623"/>
                          <a:pt x="28482" y="114977"/>
                          <a:pt x="71722" y="0"/>
                        </a:cubicBezTo>
                        <a:cubicBezTo>
                          <a:pt x="-17069" y="156677"/>
                          <a:pt x="-45675" y="300260"/>
                          <a:pt x="117383" y="415017"/>
                        </a:cubicBezTo>
                        <a:cubicBezTo>
                          <a:pt x="97468" y="361325"/>
                          <a:pt x="186149" y="340310"/>
                          <a:pt x="138728" y="256910"/>
                        </a:cubicBezTo>
                        <a:cubicBezTo>
                          <a:pt x="134437" y="249318"/>
                          <a:pt x="61490" y="146554"/>
                          <a:pt x="71832" y="4214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E6DA1F30-59DE-541C-7B64-D54EE19C5957}"/>
                      </a:ext>
                    </a:extLst>
                  </p:cNvPr>
                  <p:cNvSpPr/>
                  <p:nvPr/>
                </p:nvSpPr>
                <p:spPr>
                  <a:xfrm>
                    <a:off x="8211795" y="427717"/>
                    <a:ext cx="219699" cy="175922"/>
                  </a:xfrm>
                  <a:custGeom>
                    <a:avLst/>
                    <a:gdLst>
                      <a:gd name="connsiteX0" fmla="*/ 35869 w 219699"/>
                      <a:gd name="connsiteY0" fmla="*/ 149305 h 175922"/>
                      <a:gd name="connsiteX1" fmla="*/ 172961 w 219699"/>
                      <a:gd name="connsiteY1" fmla="*/ 107935 h 175922"/>
                      <a:gd name="connsiteX2" fmla="*/ 172851 w 219699"/>
                      <a:gd name="connsiteY2" fmla="*/ 47091 h 175922"/>
                      <a:gd name="connsiteX3" fmla="*/ 184293 w 219699"/>
                      <a:gd name="connsiteY3" fmla="*/ 111896 h 175922"/>
                      <a:gd name="connsiteX4" fmla="*/ 170430 w 219699"/>
                      <a:gd name="connsiteY4" fmla="*/ 135552 h 175922"/>
                      <a:gd name="connsiteX5" fmla="*/ 194086 w 219699"/>
                      <a:gd name="connsiteY5" fmla="*/ 91982 h 175922"/>
                      <a:gd name="connsiteX6" fmla="*/ 186163 w 219699"/>
                      <a:gd name="connsiteY6" fmla="*/ 33778 h 175922"/>
                      <a:gd name="connsiteX7" fmla="*/ 185834 w 219699"/>
                      <a:gd name="connsiteY7" fmla="*/ 33448 h 175922"/>
                      <a:gd name="connsiteX8" fmla="*/ 186163 w 219699"/>
                      <a:gd name="connsiteY8" fmla="*/ 33778 h 175922"/>
                      <a:gd name="connsiteX9" fmla="*/ 198927 w 219699"/>
                      <a:gd name="connsiteY9" fmla="*/ 47641 h 175922"/>
                      <a:gd name="connsiteX10" fmla="*/ 207179 w 219699"/>
                      <a:gd name="connsiteY10" fmla="*/ 83179 h 175922"/>
                      <a:gd name="connsiteX11" fmla="*/ 213230 w 219699"/>
                      <a:gd name="connsiteY11" fmla="*/ 50832 h 175922"/>
                      <a:gd name="connsiteX12" fmla="*/ 203878 w 219699"/>
                      <a:gd name="connsiteY12" fmla="*/ 0 h 175922"/>
                      <a:gd name="connsiteX13" fmla="*/ 219281 w 219699"/>
                      <a:gd name="connsiteY13" fmla="*/ 50832 h 175922"/>
                      <a:gd name="connsiteX14" fmla="*/ 156787 w 219699"/>
                      <a:gd name="connsiteY14" fmla="*/ 159757 h 175922"/>
                      <a:gd name="connsiteX15" fmla="*/ 32678 w 219699"/>
                      <a:gd name="connsiteY15" fmla="*/ 154256 h 175922"/>
                      <a:gd name="connsiteX16" fmla="*/ 0 w 219699"/>
                      <a:gd name="connsiteY16" fmla="*/ 112666 h 175922"/>
                      <a:gd name="connsiteX17" fmla="*/ 35869 w 219699"/>
                      <a:gd name="connsiteY17" fmla="*/ 149305 h 175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9699" h="175922">
                        <a:moveTo>
                          <a:pt x="35869" y="149305"/>
                        </a:moveTo>
                        <a:cubicBezTo>
                          <a:pt x="104085" y="190895"/>
                          <a:pt x="162838" y="140393"/>
                          <a:pt x="172961" y="107935"/>
                        </a:cubicBezTo>
                        <a:cubicBezTo>
                          <a:pt x="184513" y="76138"/>
                          <a:pt x="172520" y="46871"/>
                          <a:pt x="172851" y="47091"/>
                        </a:cubicBezTo>
                        <a:cubicBezTo>
                          <a:pt x="171641" y="45551"/>
                          <a:pt x="197276" y="72397"/>
                          <a:pt x="184293" y="111896"/>
                        </a:cubicBezTo>
                        <a:cubicBezTo>
                          <a:pt x="180772" y="121799"/>
                          <a:pt x="175822" y="129610"/>
                          <a:pt x="170430" y="135552"/>
                        </a:cubicBezTo>
                        <a:cubicBezTo>
                          <a:pt x="183303" y="127080"/>
                          <a:pt x="191995" y="104194"/>
                          <a:pt x="194086" y="91982"/>
                        </a:cubicBezTo>
                        <a:cubicBezTo>
                          <a:pt x="201898" y="61174"/>
                          <a:pt x="188474" y="36639"/>
                          <a:pt x="186163" y="33778"/>
                        </a:cubicBezTo>
                        <a:cubicBezTo>
                          <a:pt x="185944" y="33558"/>
                          <a:pt x="185834" y="33558"/>
                          <a:pt x="185834" y="33448"/>
                        </a:cubicBezTo>
                        <a:cubicBezTo>
                          <a:pt x="185834" y="33448"/>
                          <a:pt x="185944" y="33558"/>
                          <a:pt x="186163" y="33778"/>
                        </a:cubicBezTo>
                        <a:cubicBezTo>
                          <a:pt x="187594" y="34768"/>
                          <a:pt x="193425" y="38619"/>
                          <a:pt x="198927" y="47641"/>
                        </a:cubicBezTo>
                        <a:cubicBezTo>
                          <a:pt x="204208" y="55893"/>
                          <a:pt x="207729" y="68876"/>
                          <a:pt x="207179" y="83179"/>
                        </a:cubicBezTo>
                        <a:cubicBezTo>
                          <a:pt x="211250" y="71957"/>
                          <a:pt x="213230" y="60844"/>
                          <a:pt x="213230" y="50832"/>
                        </a:cubicBezTo>
                        <a:cubicBezTo>
                          <a:pt x="213670" y="18814"/>
                          <a:pt x="202998" y="0"/>
                          <a:pt x="203878" y="0"/>
                        </a:cubicBezTo>
                        <a:cubicBezTo>
                          <a:pt x="202998" y="110"/>
                          <a:pt x="216531" y="16944"/>
                          <a:pt x="219281" y="50832"/>
                        </a:cubicBezTo>
                        <a:cubicBezTo>
                          <a:pt x="222912" y="83950"/>
                          <a:pt x="202998" y="134231"/>
                          <a:pt x="156787" y="159757"/>
                        </a:cubicBezTo>
                        <a:cubicBezTo>
                          <a:pt x="111236" y="186824"/>
                          <a:pt x="57544" y="176371"/>
                          <a:pt x="32678" y="154256"/>
                        </a:cubicBezTo>
                        <a:cubicBezTo>
                          <a:pt x="6711" y="132691"/>
                          <a:pt x="660" y="112006"/>
                          <a:pt x="0" y="112666"/>
                        </a:cubicBezTo>
                        <a:cubicBezTo>
                          <a:pt x="220" y="111896"/>
                          <a:pt x="8692" y="132691"/>
                          <a:pt x="35869" y="14930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id="{F9559411-65CC-9A13-1112-25CFCE7A3BE7}"/>
                      </a:ext>
                    </a:extLst>
                  </p:cNvPr>
                  <p:cNvSpPr/>
                  <p:nvPr/>
                </p:nvSpPr>
                <p:spPr>
                  <a:xfrm>
                    <a:off x="8859627" y="998130"/>
                    <a:ext cx="214550" cy="113176"/>
                  </a:xfrm>
                  <a:custGeom>
                    <a:avLst/>
                    <a:gdLst>
                      <a:gd name="connsiteX0" fmla="*/ 181653 w 214550"/>
                      <a:gd name="connsiteY0" fmla="*/ 36379 h 113176"/>
                      <a:gd name="connsiteX1" fmla="*/ 214550 w 214550"/>
                      <a:gd name="connsiteY1" fmla="*/ 36159 h 113176"/>
                      <a:gd name="connsiteX2" fmla="*/ 191005 w 214550"/>
                      <a:gd name="connsiteY2" fmla="*/ 13494 h 113176"/>
                      <a:gd name="connsiteX3" fmla="*/ 145564 w 214550"/>
                      <a:gd name="connsiteY3" fmla="*/ 731 h 113176"/>
                      <a:gd name="connsiteX4" fmla="*/ 93082 w 214550"/>
                      <a:gd name="connsiteY4" fmla="*/ 18445 h 113176"/>
                      <a:gd name="connsiteX5" fmla="*/ 62935 w 214550"/>
                      <a:gd name="connsiteY5" fmla="*/ 16134 h 113176"/>
                      <a:gd name="connsiteX6" fmla="*/ 47531 w 214550"/>
                      <a:gd name="connsiteY6" fmla="*/ 40890 h 113176"/>
                      <a:gd name="connsiteX7" fmla="*/ 30697 w 214550"/>
                      <a:gd name="connsiteY7" fmla="*/ 84130 h 113176"/>
                      <a:gd name="connsiteX8" fmla="*/ 13423 w 214550"/>
                      <a:gd name="connsiteY8" fmla="*/ 103495 h 113176"/>
                      <a:gd name="connsiteX9" fmla="*/ 1541 w 214550"/>
                      <a:gd name="connsiteY9" fmla="*/ 112077 h 113176"/>
                      <a:gd name="connsiteX10" fmla="*/ 0 w 214550"/>
                      <a:gd name="connsiteY10" fmla="*/ 113177 h 113176"/>
                      <a:gd name="connsiteX11" fmla="*/ 2201 w 214550"/>
                      <a:gd name="connsiteY11" fmla="*/ 111967 h 113176"/>
                      <a:gd name="connsiteX12" fmla="*/ 2421 w 214550"/>
                      <a:gd name="connsiteY12" fmla="*/ 111967 h 113176"/>
                      <a:gd name="connsiteX13" fmla="*/ 48081 w 214550"/>
                      <a:gd name="connsiteY13" fmla="*/ 106355 h 113176"/>
                      <a:gd name="connsiteX14" fmla="*/ 97593 w 214550"/>
                      <a:gd name="connsiteY14" fmla="*/ 94362 h 113176"/>
                      <a:gd name="connsiteX15" fmla="*/ 125759 w 214550"/>
                      <a:gd name="connsiteY15" fmla="*/ 82590 h 113176"/>
                      <a:gd name="connsiteX16" fmla="*/ 137863 w 214550"/>
                      <a:gd name="connsiteY16" fmla="*/ 69167 h 113176"/>
                      <a:gd name="connsiteX17" fmla="*/ 122899 w 214550"/>
                      <a:gd name="connsiteY17" fmla="*/ 57174 h 113176"/>
                      <a:gd name="connsiteX18" fmla="*/ 107055 w 214550"/>
                      <a:gd name="connsiteY18" fmla="*/ 58274 h 113176"/>
                      <a:gd name="connsiteX19" fmla="*/ 107055 w 214550"/>
                      <a:gd name="connsiteY19" fmla="*/ 50242 h 113176"/>
                      <a:gd name="connsiteX20" fmla="*/ 132471 w 214550"/>
                      <a:gd name="connsiteY20" fmla="*/ 50352 h 113176"/>
                      <a:gd name="connsiteX21" fmla="*/ 181653 w 214550"/>
                      <a:gd name="connsiteY21" fmla="*/ 36379 h 113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14550" h="113176">
                        <a:moveTo>
                          <a:pt x="181653" y="36379"/>
                        </a:moveTo>
                        <a:cubicBezTo>
                          <a:pt x="194636" y="33518"/>
                          <a:pt x="207289" y="33408"/>
                          <a:pt x="214550" y="36159"/>
                        </a:cubicBezTo>
                        <a:cubicBezTo>
                          <a:pt x="210369" y="30217"/>
                          <a:pt x="201017" y="20645"/>
                          <a:pt x="191005" y="13494"/>
                        </a:cubicBezTo>
                        <a:cubicBezTo>
                          <a:pt x="180553" y="5352"/>
                          <a:pt x="164268" y="-2460"/>
                          <a:pt x="145564" y="731"/>
                        </a:cubicBezTo>
                        <a:cubicBezTo>
                          <a:pt x="126860" y="3371"/>
                          <a:pt x="111566" y="21085"/>
                          <a:pt x="93082" y="18445"/>
                        </a:cubicBezTo>
                        <a:cubicBezTo>
                          <a:pt x="86260" y="15584"/>
                          <a:pt x="72507" y="7882"/>
                          <a:pt x="62935" y="16134"/>
                        </a:cubicBezTo>
                        <a:cubicBezTo>
                          <a:pt x="53693" y="22406"/>
                          <a:pt x="50392" y="32418"/>
                          <a:pt x="47531" y="40890"/>
                        </a:cubicBezTo>
                        <a:cubicBezTo>
                          <a:pt x="43240" y="58714"/>
                          <a:pt x="38509" y="73128"/>
                          <a:pt x="30697" y="84130"/>
                        </a:cubicBezTo>
                        <a:cubicBezTo>
                          <a:pt x="24756" y="92712"/>
                          <a:pt x="18594" y="99094"/>
                          <a:pt x="13423" y="103495"/>
                        </a:cubicBezTo>
                        <a:cubicBezTo>
                          <a:pt x="8142" y="108006"/>
                          <a:pt x="3851" y="110646"/>
                          <a:pt x="1541" y="112077"/>
                        </a:cubicBezTo>
                        <a:cubicBezTo>
                          <a:pt x="660" y="112627"/>
                          <a:pt x="220" y="112957"/>
                          <a:pt x="0" y="113177"/>
                        </a:cubicBezTo>
                        <a:cubicBezTo>
                          <a:pt x="330" y="112957"/>
                          <a:pt x="1101" y="112517"/>
                          <a:pt x="2201" y="111967"/>
                        </a:cubicBezTo>
                        <a:cubicBezTo>
                          <a:pt x="2201" y="111967"/>
                          <a:pt x="2311" y="111967"/>
                          <a:pt x="2421" y="111967"/>
                        </a:cubicBezTo>
                        <a:cubicBezTo>
                          <a:pt x="6051" y="111747"/>
                          <a:pt x="22996" y="111196"/>
                          <a:pt x="48081" y="106355"/>
                        </a:cubicBezTo>
                        <a:cubicBezTo>
                          <a:pt x="62275" y="103385"/>
                          <a:pt x="78998" y="99754"/>
                          <a:pt x="97593" y="94362"/>
                        </a:cubicBezTo>
                        <a:cubicBezTo>
                          <a:pt x="106835" y="91392"/>
                          <a:pt x="116407" y="87981"/>
                          <a:pt x="125759" y="82590"/>
                        </a:cubicBezTo>
                        <a:cubicBezTo>
                          <a:pt x="130051" y="79509"/>
                          <a:pt x="135992" y="77529"/>
                          <a:pt x="137863" y="69167"/>
                        </a:cubicBezTo>
                        <a:cubicBezTo>
                          <a:pt x="136432" y="59924"/>
                          <a:pt x="129830" y="57944"/>
                          <a:pt x="122899" y="57174"/>
                        </a:cubicBezTo>
                        <a:cubicBezTo>
                          <a:pt x="116847" y="57284"/>
                          <a:pt x="111346" y="58824"/>
                          <a:pt x="107055" y="58274"/>
                        </a:cubicBezTo>
                        <a:cubicBezTo>
                          <a:pt x="103644" y="58824"/>
                          <a:pt x="105074" y="53873"/>
                          <a:pt x="107055" y="50242"/>
                        </a:cubicBezTo>
                        <a:cubicBezTo>
                          <a:pt x="111787" y="43861"/>
                          <a:pt x="123009" y="48922"/>
                          <a:pt x="132471" y="50352"/>
                        </a:cubicBezTo>
                        <a:cubicBezTo>
                          <a:pt x="153596" y="52003"/>
                          <a:pt x="168229" y="39790"/>
                          <a:pt x="181653" y="3637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6EA9770E-F677-4C10-B347-4EAEEE8DEE5B}"/>
                      </a:ext>
                    </a:extLst>
                  </p:cNvPr>
                  <p:cNvSpPr/>
                  <p:nvPr/>
                </p:nvSpPr>
                <p:spPr>
                  <a:xfrm>
                    <a:off x="8662900" y="946488"/>
                    <a:ext cx="219699" cy="175921"/>
                  </a:xfrm>
                  <a:custGeom>
                    <a:avLst/>
                    <a:gdLst>
                      <a:gd name="connsiteX0" fmla="*/ 35869 w 219699"/>
                      <a:gd name="connsiteY0" fmla="*/ 149305 h 175921"/>
                      <a:gd name="connsiteX1" fmla="*/ 172961 w 219699"/>
                      <a:gd name="connsiteY1" fmla="*/ 107935 h 175921"/>
                      <a:gd name="connsiteX2" fmla="*/ 172851 w 219699"/>
                      <a:gd name="connsiteY2" fmla="*/ 47091 h 175921"/>
                      <a:gd name="connsiteX3" fmla="*/ 184293 w 219699"/>
                      <a:gd name="connsiteY3" fmla="*/ 111896 h 175921"/>
                      <a:gd name="connsiteX4" fmla="*/ 170430 w 219699"/>
                      <a:gd name="connsiteY4" fmla="*/ 135552 h 175921"/>
                      <a:gd name="connsiteX5" fmla="*/ 194086 w 219699"/>
                      <a:gd name="connsiteY5" fmla="*/ 91982 h 175921"/>
                      <a:gd name="connsiteX6" fmla="*/ 186163 w 219699"/>
                      <a:gd name="connsiteY6" fmla="*/ 33778 h 175921"/>
                      <a:gd name="connsiteX7" fmla="*/ 185834 w 219699"/>
                      <a:gd name="connsiteY7" fmla="*/ 33448 h 175921"/>
                      <a:gd name="connsiteX8" fmla="*/ 186163 w 219699"/>
                      <a:gd name="connsiteY8" fmla="*/ 33778 h 175921"/>
                      <a:gd name="connsiteX9" fmla="*/ 198927 w 219699"/>
                      <a:gd name="connsiteY9" fmla="*/ 47641 h 175921"/>
                      <a:gd name="connsiteX10" fmla="*/ 207179 w 219699"/>
                      <a:gd name="connsiteY10" fmla="*/ 83179 h 175921"/>
                      <a:gd name="connsiteX11" fmla="*/ 213230 w 219699"/>
                      <a:gd name="connsiteY11" fmla="*/ 50832 h 175921"/>
                      <a:gd name="connsiteX12" fmla="*/ 203878 w 219699"/>
                      <a:gd name="connsiteY12" fmla="*/ 0 h 175921"/>
                      <a:gd name="connsiteX13" fmla="*/ 219281 w 219699"/>
                      <a:gd name="connsiteY13" fmla="*/ 50832 h 175921"/>
                      <a:gd name="connsiteX14" fmla="*/ 156787 w 219699"/>
                      <a:gd name="connsiteY14" fmla="*/ 159757 h 175921"/>
                      <a:gd name="connsiteX15" fmla="*/ 32678 w 219699"/>
                      <a:gd name="connsiteY15" fmla="*/ 154256 h 175921"/>
                      <a:gd name="connsiteX16" fmla="*/ 0 w 219699"/>
                      <a:gd name="connsiteY16" fmla="*/ 112666 h 175921"/>
                      <a:gd name="connsiteX17" fmla="*/ 35869 w 219699"/>
                      <a:gd name="connsiteY17" fmla="*/ 149305 h 175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9699" h="175921">
                        <a:moveTo>
                          <a:pt x="35869" y="149305"/>
                        </a:moveTo>
                        <a:cubicBezTo>
                          <a:pt x="104085" y="190895"/>
                          <a:pt x="162838" y="140393"/>
                          <a:pt x="172961" y="107935"/>
                        </a:cubicBezTo>
                        <a:cubicBezTo>
                          <a:pt x="184513" y="76138"/>
                          <a:pt x="172520" y="46871"/>
                          <a:pt x="172851" y="47091"/>
                        </a:cubicBezTo>
                        <a:cubicBezTo>
                          <a:pt x="171641" y="45551"/>
                          <a:pt x="197276" y="72397"/>
                          <a:pt x="184293" y="111896"/>
                        </a:cubicBezTo>
                        <a:cubicBezTo>
                          <a:pt x="180772" y="121908"/>
                          <a:pt x="175822" y="129610"/>
                          <a:pt x="170430" y="135552"/>
                        </a:cubicBezTo>
                        <a:cubicBezTo>
                          <a:pt x="183303" y="127080"/>
                          <a:pt x="191995" y="104194"/>
                          <a:pt x="194086" y="91982"/>
                        </a:cubicBezTo>
                        <a:cubicBezTo>
                          <a:pt x="202007" y="61174"/>
                          <a:pt x="188474" y="36639"/>
                          <a:pt x="186163" y="33778"/>
                        </a:cubicBezTo>
                        <a:cubicBezTo>
                          <a:pt x="185944" y="33558"/>
                          <a:pt x="185834" y="33448"/>
                          <a:pt x="185834" y="33448"/>
                        </a:cubicBezTo>
                        <a:cubicBezTo>
                          <a:pt x="185834" y="33448"/>
                          <a:pt x="185944" y="33558"/>
                          <a:pt x="186163" y="33778"/>
                        </a:cubicBezTo>
                        <a:cubicBezTo>
                          <a:pt x="187594" y="34768"/>
                          <a:pt x="193425" y="38619"/>
                          <a:pt x="198927" y="47641"/>
                        </a:cubicBezTo>
                        <a:cubicBezTo>
                          <a:pt x="204208" y="55893"/>
                          <a:pt x="207729" y="68876"/>
                          <a:pt x="207179" y="83179"/>
                        </a:cubicBezTo>
                        <a:cubicBezTo>
                          <a:pt x="211250" y="71957"/>
                          <a:pt x="213230" y="60844"/>
                          <a:pt x="213230" y="50832"/>
                        </a:cubicBezTo>
                        <a:cubicBezTo>
                          <a:pt x="213670" y="18814"/>
                          <a:pt x="202998" y="0"/>
                          <a:pt x="203878" y="0"/>
                        </a:cubicBezTo>
                        <a:cubicBezTo>
                          <a:pt x="202998" y="110"/>
                          <a:pt x="216531" y="16944"/>
                          <a:pt x="219281" y="50832"/>
                        </a:cubicBezTo>
                        <a:cubicBezTo>
                          <a:pt x="222912" y="83950"/>
                          <a:pt x="202998" y="134231"/>
                          <a:pt x="156787" y="159757"/>
                        </a:cubicBezTo>
                        <a:cubicBezTo>
                          <a:pt x="111236" y="186824"/>
                          <a:pt x="57544" y="176371"/>
                          <a:pt x="32678" y="154256"/>
                        </a:cubicBezTo>
                        <a:cubicBezTo>
                          <a:pt x="6711" y="132691"/>
                          <a:pt x="660" y="112006"/>
                          <a:pt x="0" y="112666"/>
                        </a:cubicBezTo>
                        <a:cubicBezTo>
                          <a:pt x="110" y="111896"/>
                          <a:pt x="8692" y="132691"/>
                          <a:pt x="35869" y="14930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0" name="Freeform: Shape 159">
                    <a:extLst>
                      <a:ext uri="{FF2B5EF4-FFF2-40B4-BE49-F238E27FC236}">
                        <a16:creationId xmlns:a16="http://schemas.microsoft.com/office/drawing/2014/main" id="{C697CCB6-8749-CB19-649C-35CAE457F1ED}"/>
                      </a:ext>
                    </a:extLst>
                  </p:cNvPr>
                  <p:cNvSpPr/>
                  <p:nvPr/>
                </p:nvSpPr>
                <p:spPr>
                  <a:xfrm>
                    <a:off x="9635198" y="814913"/>
                    <a:ext cx="186802" cy="214204"/>
                  </a:xfrm>
                  <a:custGeom>
                    <a:avLst/>
                    <a:gdLst>
                      <a:gd name="connsiteX0" fmla="*/ 167129 w 186802"/>
                      <a:gd name="connsiteY0" fmla="*/ 173495 h 214204"/>
                      <a:gd name="connsiteX1" fmla="*/ 110026 w 186802"/>
                      <a:gd name="connsiteY1" fmla="*/ 41134 h 214204"/>
                      <a:gd name="connsiteX2" fmla="*/ 50172 w 186802"/>
                      <a:gd name="connsiteY2" fmla="*/ 48616 h 214204"/>
                      <a:gd name="connsiteX3" fmla="*/ 112557 w 186802"/>
                      <a:gd name="connsiteY3" fmla="*/ 29361 h 214204"/>
                      <a:gd name="connsiteX4" fmla="*/ 137532 w 186802"/>
                      <a:gd name="connsiteY4" fmla="*/ 40474 h 214204"/>
                      <a:gd name="connsiteX5" fmla="*/ 91872 w 186802"/>
                      <a:gd name="connsiteY5" fmla="*/ 21990 h 214204"/>
                      <a:gd name="connsiteX6" fmla="*/ 35429 w 186802"/>
                      <a:gd name="connsiteY6" fmla="*/ 36843 h 214204"/>
                      <a:gd name="connsiteX7" fmla="*/ 35208 w 186802"/>
                      <a:gd name="connsiteY7" fmla="*/ 37173 h 214204"/>
                      <a:gd name="connsiteX8" fmla="*/ 35429 w 186802"/>
                      <a:gd name="connsiteY8" fmla="*/ 36843 h 214204"/>
                      <a:gd name="connsiteX9" fmla="*/ 47531 w 186802"/>
                      <a:gd name="connsiteY9" fmla="*/ 22430 h 214204"/>
                      <a:gd name="connsiteX10" fmla="*/ 81529 w 186802"/>
                      <a:gd name="connsiteY10" fmla="*/ 9997 h 214204"/>
                      <a:gd name="connsiteX11" fmla="*/ 48962 w 186802"/>
                      <a:gd name="connsiteY11" fmla="*/ 7906 h 214204"/>
                      <a:gd name="connsiteX12" fmla="*/ 0 w 186802"/>
                      <a:gd name="connsiteY12" fmla="*/ 23420 h 214204"/>
                      <a:gd name="connsiteX13" fmla="*/ 48191 w 186802"/>
                      <a:gd name="connsiteY13" fmla="*/ 1965 h 214204"/>
                      <a:gd name="connsiteX14" fmla="*/ 162948 w 186802"/>
                      <a:gd name="connsiteY14" fmla="*/ 51476 h 214204"/>
                      <a:gd name="connsiteX15" fmla="*/ 172411 w 186802"/>
                      <a:gd name="connsiteY15" fmla="*/ 176466 h 214204"/>
                      <a:gd name="connsiteX16" fmla="*/ 135332 w 186802"/>
                      <a:gd name="connsiteY16" fmla="*/ 214205 h 214204"/>
                      <a:gd name="connsiteX17" fmla="*/ 167129 w 186802"/>
                      <a:gd name="connsiteY17" fmla="*/ 173495 h 214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6802" h="214204">
                        <a:moveTo>
                          <a:pt x="167129" y="173495"/>
                        </a:moveTo>
                        <a:cubicBezTo>
                          <a:pt x="199917" y="100218"/>
                          <a:pt x="143144" y="47406"/>
                          <a:pt x="110026" y="41134"/>
                        </a:cubicBezTo>
                        <a:cubicBezTo>
                          <a:pt x="77348" y="33322"/>
                          <a:pt x="49952" y="48946"/>
                          <a:pt x="50172" y="48616"/>
                        </a:cubicBezTo>
                        <a:cubicBezTo>
                          <a:pt x="48851" y="49936"/>
                          <a:pt x="72067" y="21109"/>
                          <a:pt x="112557" y="29361"/>
                        </a:cubicBezTo>
                        <a:cubicBezTo>
                          <a:pt x="122789" y="31672"/>
                          <a:pt x="130931" y="35743"/>
                          <a:pt x="137532" y="40474"/>
                        </a:cubicBezTo>
                        <a:cubicBezTo>
                          <a:pt x="127630" y="28591"/>
                          <a:pt x="104085" y="22650"/>
                          <a:pt x="91872" y="21990"/>
                        </a:cubicBezTo>
                        <a:cubicBezTo>
                          <a:pt x="60624" y="17809"/>
                          <a:pt x="38069" y="34202"/>
                          <a:pt x="35429" y="36843"/>
                        </a:cubicBezTo>
                        <a:cubicBezTo>
                          <a:pt x="35319" y="37063"/>
                          <a:pt x="35208" y="37283"/>
                          <a:pt x="35208" y="37173"/>
                        </a:cubicBezTo>
                        <a:cubicBezTo>
                          <a:pt x="35208" y="37173"/>
                          <a:pt x="35319" y="37063"/>
                          <a:pt x="35429" y="36843"/>
                        </a:cubicBezTo>
                        <a:cubicBezTo>
                          <a:pt x="36308" y="35303"/>
                          <a:pt x="39279" y="29031"/>
                          <a:pt x="47531" y="22430"/>
                        </a:cubicBezTo>
                        <a:cubicBezTo>
                          <a:pt x="55013" y="16158"/>
                          <a:pt x="67446" y="10987"/>
                          <a:pt x="81529" y="9997"/>
                        </a:cubicBezTo>
                        <a:cubicBezTo>
                          <a:pt x="69977" y="7246"/>
                          <a:pt x="58754" y="6586"/>
                          <a:pt x="48962" y="7906"/>
                        </a:cubicBezTo>
                        <a:cubicBezTo>
                          <a:pt x="17384" y="11317"/>
                          <a:pt x="110" y="24190"/>
                          <a:pt x="0" y="23420"/>
                        </a:cubicBezTo>
                        <a:cubicBezTo>
                          <a:pt x="220" y="24300"/>
                          <a:pt x="15184" y="8786"/>
                          <a:pt x="48191" y="1965"/>
                        </a:cubicBezTo>
                        <a:cubicBezTo>
                          <a:pt x="80429" y="-5627"/>
                          <a:pt x="132251" y="8346"/>
                          <a:pt x="162948" y="51476"/>
                        </a:cubicBezTo>
                        <a:cubicBezTo>
                          <a:pt x="194966" y="93836"/>
                          <a:pt x="191225" y="148849"/>
                          <a:pt x="172411" y="176466"/>
                        </a:cubicBezTo>
                        <a:cubicBezTo>
                          <a:pt x="154256" y="205072"/>
                          <a:pt x="134562" y="213654"/>
                          <a:pt x="135332" y="214205"/>
                        </a:cubicBezTo>
                        <a:cubicBezTo>
                          <a:pt x="134562" y="213654"/>
                          <a:pt x="154036" y="202652"/>
                          <a:pt x="167129" y="17349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2" name="Graphic 3">
                  <a:extLst>
                    <a:ext uri="{FF2B5EF4-FFF2-40B4-BE49-F238E27FC236}">
                      <a16:creationId xmlns:a16="http://schemas.microsoft.com/office/drawing/2014/main" id="{84D61248-9F8E-286E-DE4F-B8F65F9F9BAB}"/>
                    </a:ext>
                  </a:extLst>
                </p:cNvPr>
                <p:cNvGrpSpPr/>
                <p:nvPr/>
              </p:nvGrpSpPr>
              <p:grpSpPr>
                <a:xfrm>
                  <a:off x="9553999" y="1098014"/>
                  <a:ext cx="1011797" cy="1657773"/>
                  <a:chOff x="9553999" y="1098014"/>
                  <a:chExt cx="1011797" cy="1657773"/>
                </a:xfrm>
                <a:solidFill>
                  <a:srgbClr val="F0C421"/>
                </a:solidFill>
              </p:grpSpPr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B53B15CD-4858-2CE2-6A14-46828E98959A}"/>
                      </a:ext>
                    </a:extLst>
                  </p:cNvPr>
                  <p:cNvSpPr/>
                  <p:nvPr/>
                </p:nvSpPr>
                <p:spPr>
                  <a:xfrm>
                    <a:off x="10176525" y="1689120"/>
                    <a:ext cx="268682" cy="128331"/>
                  </a:xfrm>
                  <a:custGeom>
                    <a:avLst/>
                    <a:gdLst>
                      <a:gd name="connsiteX0" fmla="*/ 27946 w 268682"/>
                      <a:gd name="connsiteY0" fmla="*/ 104236 h 128331"/>
                      <a:gd name="connsiteX1" fmla="*/ 149525 w 268682"/>
                      <a:gd name="connsiteY1" fmla="*/ 5103 h 128331"/>
                      <a:gd name="connsiteX2" fmla="*/ 268683 w 268682"/>
                      <a:gd name="connsiteY2" fmla="*/ 12805 h 128331"/>
                      <a:gd name="connsiteX3" fmla="*/ 181982 w 268682"/>
                      <a:gd name="connsiteY3" fmla="*/ 103796 h 128331"/>
                      <a:gd name="connsiteX4" fmla="*/ 0 w 268682"/>
                      <a:gd name="connsiteY4" fmla="*/ 128332 h 128331"/>
                      <a:gd name="connsiteX5" fmla="*/ 207289 w 268682"/>
                      <a:gd name="connsiteY5" fmla="*/ 37010 h 128331"/>
                      <a:gd name="connsiteX6" fmla="*/ 27946 w 268682"/>
                      <a:gd name="connsiteY6" fmla="*/ 104236 h 128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682" h="128331">
                        <a:moveTo>
                          <a:pt x="27946" y="104236"/>
                        </a:moveTo>
                        <a:cubicBezTo>
                          <a:pt x="46651" y="77060"/>
                          <a:pt x="103864" y="19626"/>
                          <a:pt x="149525" y="5103"/>
                        </a:cubicBezTo>
                        <a:cubicBezTo>
                          <a:pt x="200357" y="-11181"/>
                          <a:pt x="218731" y="17096"/>
                          <a:pt x="268683" y="12805"/>
                        </a:cubicBezTo>
                        <a:cubicBezTo>
                          <a:pt x="229074" y="43722"/>
                          <a:pt x="230284" y="80911"/>
                          <a:pt x="181982" y="103796"/>
                        </a:cubicBezTo>
                        <a:cubicBezTo>
                          <a:pt x="138632" y="124261"/>
                          <a:pt x="54793" y="116889"/>
                          <a:pt x="0" y="128332"/>
                        </a:cubicBezTo>
                        <a:cubicBezTo>
                          <a:pt x="73387" y="81681"/>
                          <a:pt x="137532" y="60006"/>
                          <a:pt x="207289" y="37010"/>
                        </a:cubicBezTo>
                        <a:cubicBezTo>
                          <a:pt x="131811" y="39651"/>
                          <a:pt x="103754" y="57695"/>
                          <a:pt x="27946" y="10423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4" name="Freeform: Shape 113">
                    <a:extLst>
                      <a:ext uri="{FF2B5EF4-FFF2-40B4-BE49-F238E27FC236}">
                        <a16:creationId xmlns:a16="http://schemas.microsoft.com/office/drawing/2014/main" id="{DE7ABCE6-FED5-6A75-99D2-737667460D3D}"/>
                      </a:ext>
                    </a:extLst>
                  </p:cNvPr>
                  <p:cNvSpPr/>
                  <p:nvPr/>
                </p:nvSpPr>
                <p:spPr>
                  <a:xfrm>
                    <a:off x="9835121" y="1887238"/>
                    <a:ext cx="451128" cy="507812"/>
                  </a:xfrm>
                  <a:custGeom>
                    <a:avLst/>
                    <a:gdLst>
                      <a:gd name="connsiteX0" fmla="*/ 87574 w 451128"/>
                      <a:gd name="connsiteY0" fmla="*/ 3712 h 507812"/>
                      <a:gd name="connsiteX1" fmla="*/ 104519 w 451128"/>
                      <a:gd name="connsiteY1" fmla="*/ 631 h 507812"/>
                      <a:gd name="connsiteX2" fmla="*/ 326770 w 451128"/>
                      <a:gd name="connsiteY2" fmla="*/ 53113 h 507812"/>
                      <a:gd name="connsiteX3" fmla="*/ 450769 w 451128"/>
                      <a:gd name="connsiteY3" fmla="*/ 259191 h 507812"/>
                      <a:gd name="connsiteX4" fmla="*/ 239080 w 451128"/>
                      <a:gd name="connsiteY4" fmla="*/ 507079 h 507812"/>
                      <a:gd name="connsiteX5" fmla="*/ 16278 w 451128"/>
                      <a:gd name="connsiteY5" fmla="*/ 376039 h 507812"/>
                      <a:gd name="connsiteX6" fmla="*/ 114971 w 451128"/>
                      <a:gd name="connsiteY6" fmla="*/ 216501 h 507812"/>
                      <a:gd name="connsiteX7" fmla="*/ 118381 w 451128"/>
                      <a:gd name="connsiteY7" fmla="*/ 337310 h 507812"/>
                      <a:gd name="connsiteX8" fmla="*/ 64469 w 451128"/>
                      <a:gd name="connsiteY8" fmla="*/ 335109 h 507812"/>
                      <a:gd name="connsiteX9" fmla="*/ 84713 w 451128"/>
                      <a:gd name="connsiteY9" fmla="*/ 335879 h 507812"/>
                      <a:gd name="connsiteX10" fmla="*/ 130485 w 451128"/>
                      <a:gd name="connsiteY10" fmla="*/ 256221 h 507812"/>
                      <a:gd name="connsiteX11" fmla="*/ 27720 w 451128"/>
                      <a:gd name="connsiteY11" fmla="*/ 285928 h 507812"/>
                      <a:gd name="connsiteX12" fmla="*/ 41034 w 451128"/>
                      <a:gd name="connsiteY12" fmla="*/ 364156 h 507812"/>
                      <a:gd name="connsiteX13" fmla="*/ 171414 w 451128"/>
                      <a:gd name="connsiteY13" fmla="*/ 470991 h 507812"/>
                      <a:gd name="connsiteX14" fmla="*/ 384204 w 451128"/>
                      <a:gd name="connsiteY14" fmla="*/ 390782 h 507812"/>
                      <a:gd name="connsiteX15" fmla="*/ 368910 w 451128"/>
                      <a:gd name="connsiteY15" fmla="*/ 123200 h 507812"/>
                      <a:gd name="connsiteX16" fmla="*/ 151499 w 451128"/>
                      <a:gd name="connsiteY16" fmla="*/ 14494 h 507812"/>
                      <a:gd name="connsiteX17" fmla="*/ 104298 w 451128"/>
                      <a:gd name="connsiteY17" fmla="*/ 7232 h 507812"/>
                      <a:gd name="connsiteX18" fmla="*/ 87574 w 451128"/>
                      <a:gd name="connsiteY18" fmla="*/ 3712 h 507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51128" h="507812">
                        <a:moveTo>
                          <a:pt x="87574" y="3712"/>
                        </a:moveTo>
                        <a:cubicBezTo>
                          <a:pt x="87574" y="2611"/>
                          <a:pt x="93406" y="1291"/>
                          <a:pt x="104519" y="631"/>
                        </a:cubicBezTo>
                        <a:cubicBezTo>
                          <a:pt x="170204" y="-3550"/>
                          <a:pt x="265376" y="12954"/>
                          <a:pt x="326770" y="53113"/>
                        </a:cubicBezTo>
                        <a:cubicBezTo>
                          <a:pt x="396087" y="98554"/>
                          <a:pt x="446038" y="172161"/>
                          <a:pt x="450769" y="259191"/>
                        </a:cubicBezTo>
                        <a:cubicBezTo>
                          <a:pt x="457591" y="386271"/>
                          <a:pt x="366380" y="496737"/>
                          <a:pt x="239080" y="507079"/>
                        </a:cubicBezTo>
                        <a:cubicBezTo>
                          <a:pt x="143797" y="514781"/>
                          <a:pt x="55887" y="461199"/>
                          <a:pt x="16278" y="376039"/>
                        </a:cubicBezTo>
                        <a:cubicBezTo>
                          <a:pt x="-35874" y="263922"/>
                          <a:pt x="48185" y="184374"/>
                          <a:pt x="114971" y="216501"/>
                        </a:cubicBezTo>
                        <a:cubicBezTo>
                          <a:pt x="166353" y="241147"/>
                          <a:pt x="166793" y="313104"/>
                          <a:pt x="118381" y="337310"/>
                        </a:cubicBezTo>
                        <a:cubicBezTo>
                          <a:pt x="89005" y="351943"/>
                          <a:pt x="63479" y="337420"/>
                          <a:pt x="64469" y="335109"/>
                        </a:cubicBezTo>
                        <a:lnTo>
                          <a:pt x="84713" y="335879"/>
                        </a:lnTo>
                        <a:cubicBezTo>
                          <a:pt x="126853" y="333789"/>
                          <a:pt x="150399" y="289889"/>
                          <a:pt x="130485" y="256221"/>
                        </a:cubicBezTo>
                        <a:cubicBezTo>
                          <a:pt x="106719" y="215951"/>
                          <a:pt x="41144" y="223653"/>
                          <a:pt x="27720" y="285928"/>
                        </a:cubicBezTo>
                        <a:cubicBezTo>
                          <a:pt x="22109" y="311894"/>
                          <a:pt x="29481" y="339840"/>
                          <a:pt x="41034" y="364156"/>
                        </a:cubicBezTo>
                        <a:cubicBezTo>
                          <a:pt x="65569" y="415538"/>
                          <a:pt x="115081" y="456688"/>
                          <a:pt x="171414" y="470991"/>
                        </a:cubicBezTo>
                        <a:cubicBezTo>
                          <a:pt x="251843" y="491566"/>
                          <a:pt x="336673" y="459108"/>
                          <a:pt x="384204" y="390782"/>
                        </a:cubicBezTo>
                        <a:cubicBezTo>
                          <a:pt x="441967" y="307823"/>
                          <a:pt x="431515" y="200328"/>
                          <a:pt x="368910" y="123200"/>
                        </a:cubicBezTo>
                        <a:cubicBezTo>
                          <a:pt x="316428" y="58614"/>
                          <a:pt x="226427" y="28907"/>
                          <a:pt x="151499" y="14494"/>
                        </a:cubicBezTo>
                        <a:cubicBezTo>
                          <a:pt x="131255" y="10643"/>
                          <a:pt x="115191" y="8663"/>
                          <a:pt x="104298" y="7232"/>
                        </a:cubicBezTo>
                        <a:cubicBezTo>
                          <a:pt x="93406" y="5802"/>
                          <a:pt x="87574" y="4812"/>
                          <a:pt x="87574" y="371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5" name="Freeform: Shape 114">
                    <a:extLst>
                      <a:ext uri="{FF2B5EF4-FFF2-40B4-BE49-F238E27FC236}">
                        <a16:creationId xmlns:a16="http://schemas.microsoft.com/office/drawing/2014/main" id="{62410725-C977-20C9-B6C5-8E5A792F41B4}"/>
                      </a:ext>
                    </a:extLst>
                  </p:cNvPr>
                  <p:cNvSpPr/>
                  <p:nvPr/>
                </p:nvSpPr>
                <p:spPr>
                  <a:xfrm>
                    <a:off x="9930926" y="1906793"/>
                    <a:ext cx="68930" cy="112759"/>
                  </a:xfrm>
                  <a:custGeom>
                    <a:avLst/>
                    <a:gdLst>
                      <a:gd name="connsiteX0" fmla="*/ 33249 w 68930"/>
                      <a:gd name="connsiteY0" fmla="*/ 54243 h 112759"/>
                      <a:gd name="connsiteX1" fmla="*/ 40951 w 68930"/>
                      <a:gd name="connsiteY1" fmla="*/ 58864 h 112759"/>
                      <a:gd name="connsiteX2" fmla="*/ 46892 w 68930"/>
                      <a:gd name="connsiteY2" fmla="*/ 76028 h 112759"/>
                      <a:gd name="connsiteX3" fmla="*/ 48323 w 68930"/>
                      <a:gd name="connsiteY3" fmla="*/ 49182 h 112759"/>
                      <a:gd name="connsiteX4" fmla="*/ 9374 w 68930"/>
                      <a:gd name="connsiteY4" fmla="*/ 0 h 112759"/>
                      <a:gd name="connsiteX5" fmla="*/ 11904 w 68930"/>
                      <a:gd name="connsiteY5" fmla="*/ 770 h 112759"/>
                      <a:gd name="connsiteX6" fmla="*/ 21366 w 68930"/>
                      <a:gd name="connsiteY6" fmla="*/ 4511 h 112759"/>
                      <a:gd name="connsiteX7" fmla="*/ 68237 w 68930"/>
                      <a:gd name="connsiteY7" fmla="*/ 62055 h 112759"/>
                      <a:gd name="connsiteX8" fmla="*/ 40621 w 68930"/>
                      <a:gd name="connsiteY8" fmla="*/ 111786 h 112759"/>
                      <a:gd name="connsiteX9" fmla="*/ 462 w 68930"/>
                      <a:gd name="connsiteY9" fmla="*/ 85930 h 112759"/>
                      <a:gd name="connsiteX10" fmla="*/ 33249 w 68930"/>
                      <a:gd name="connsiteY10" fmla="*/ 54243 h 112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930" h="112759">
                        <a:moveTo>
                          <a:pt x="33249" y="54243"/>
                        </a:moveTo>
                        <a:cubicBezTo>
                          <a:pt x="36000" y="55123"/>
                          <a:pt x="38640" y="56663"/>
                          <a:pt x="40951" y="58864"/>
                        </a:cubicBezTo>
                        <a:cubicBezTo>
                          <a:pt x="45682" y="63485"/>
                          <a:pt x="47773" y="69976"/>
                          <a:pt x="46892" y="76028"/>
                        </a:cubicBezTo>
                        <a:cubicBezTo>
                          <a:pt x="51294" y="69646"/>
                          <a:pt x="50963" y="57433"/>
                          <a:pt x="48323" y="49182"/>
                        </a:cubicBezTo>
                        <a:cubicBezTo>
                          <a:pt x="41721" y="28167"/>
                          <a:pt x="24887" y="9902"/>
                          <a:pt x="9374" y="0"/>
                        </a:cubicBezTo>
                        <a:cubicBezTo>
                          <a:pt x="10254" y="220"/>
                          <a:pt x="11134" y="550"/>
                          <a:pt x="11904" y="770"/>
                        </a:cubicBezTo>
                        <a:cubicBezTo>
                          <a:pt x="15205" y="1760"/>
                          <a:pt x="18286" y="3081"/>
                          <a:pt x="21366" y="4511"/>
                        </a:cubicBezTo>
                        <a:cubicBezTo>
                          <a:pt x="42932" y="14964"/>
                          <a:pt x="64496" y="37849"/>
                          <a:pt x="68237" y="62055"/>
                        </a:cubicBezTo>
                        <a:cubicBezTo>
                          <a:pt x="71428" y="82519"/>
                          <a:pt x="63836" y="106285"/>
                          <a:pt x="40621" y="111786"/>
                        </a:cubicBezTo>
                        <a:cubicBezTo>
                          <a:pt x="24337" y="115637"/>
                          <a:pt x="5193" y="108265"/>
                          <a:pt x="462" y="85930"/>
                        </a:cubicBezTo>
                        <a:cubicBezTo>
                          <a:pt x="-3059" y="67996"/>
                          <a:pt x="14105" y="45111"/>
                          <a:pt x="33249" y="5424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6" name="Freeform: Shape 115">
                    <a:extLst>
                      <a:ext uri="{FF2B5EF4-FFF2-40B4-BE49-F238E27FC236}">
                        <a16:creationId xmlns:a16="http://schemas.microsoft.com/office/drawing/2014/main" id="{EC0ECF8C-B309-8702-97D3-DC360FEC328B}"/>
                      </a:ext>
                    </a:extLst>
                  </p:cNvPr>
                  <p:cNvSpPr/>
                  <p:nvPr/>
                </p:nvSpPr>
                <p:spPr>
                  <a:xfrm>
                    <a:off x="10014650" y="1927808"/>
                    <a:ext cx="89202" cy="144009"/>
                  </a:xfrm>
                  <a:custGeom>
                    <a:avLst/>
                    <a:gdLst>
                      <a:gd name="connsiteX0" fmla="*/ 39527 w 89202"/>
                      <a:gd name="connsiteY0" fmla="*/ 67226 h 144009"/>
                      <a:gd name="connsiteX1" fmla="*/ 50199 w 89202"/>
                      <a:gd name="connsiteY1" fmla="*/ 72177 h 144009"/>
                      <a:gd name="connsiteX2" fmla="*/ 60432 w 89202"/>
                      <a:gd name="connsiteY2" fmla="*/ 93742 h 144009"/>
                      <a:gd name="connsiteX3" fmla="*/ 58561 w 89202"/>
                      <a:gd name="connsiteY3" fmla="*/ 58534 h 144009"/>
                      <a:gd name="connsiteX4" fmla="*/ 1018 w 89202"/>
                      <a:gd name="connsiteY4" fmla="*/ 0 h 144009"/>
                      <a:gd name="connsiteX5" fmla="*/ 4538 w 89202"/>
                      <a:gd name="connsiteY5" fmla="*/ 660 h 144009"/>
                      <a:gd name="connsiteX6" fmla="*/ 17411 w 89202"/>
                      <a:gd name="connsiteY6" fmla="*/ 4181 h 144009"/>
                      <a:gd name="connsiteX7" fmla="*/ 86618 w 89202"/>
                      <a:gd name="connsiteY7" fmla="*/ 72507 h 144009"/>
                      <a:gd name="connsiteX8" fmla="*/ 57571 w 89202"/>
                      <a:gd name="connsiteY8" fmla="*/ 141273 h 144009"/>
                      <a:gd name="connsiteX9" fmla="*/ 1678 w 89202"/>
                      <a:gd name="connsiteY9" fmla="*/ 113217 h 144009"/>
                      <a:gd name="connsiteX10" fmla="*/ 39527 w 89202"/>
                      <a:gd name="connsiteY10" fmla="*/ 67226 h 144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202" h="144009">
                        <a:moveTo>
                          <a:pt x="39527" y="67226"/>
                        </a:moveTo>
                        <a:cubicBezTo>
                          <a:pt x="43268" y="67996"/>
                          <a:pt x="46898" y="69646"/>
                          <a:pt x="50199" y="72177"/>
                        </a:cubicBezTo>
                        <a:cubicBezTo>
                          <a:pt x="57021" y="77568"/>
                          <a:pt x="60651" y="85600"/>
                          <a:pt x="60432" y="93742"/>
                        </a:cubicBezTo>
                        <a:cubicBezTo>
                          <a:pt x="65273" y="84830"/>
                          <a:pt x="63072" y="68986"/>
                          <a:pt x="58561" y="58534"/>
                        </a:cubicBezTo>
                        <a:cubicBezTo>
                          <a:pt x="47008" y="32128"/>
                          <a:pt x="22473" y="10673"/>
                          <a:pt x="1018" y="0"/>
                        </a:cubicBezTo>
                        <a:cubicBezTo>
                          <a:pt x="2228" y="220"/>
                          <a:pt x="3328" y="440"/>
                          <a:pt x="4538" y="660"/>
                        </a:cubicBezTo>
                        <a:cubicBezTo>
                          <a:pt x="8939" y="1540"/>
                          <a:pt x="13230" y="2751"/>
                          <a:pt x="17411" y="4181"/>
                        </a:cubicBezTo>
                        <a:cubicBezTo>
                          <a:pt x="47008" y="14854"/>
                          <a:pt x="78256" y="41480"/>
                          <a:pt x="86618" y="72507"/>
                        </a:cubicBezTo>
                        <a:cubicBezTo>
                          <a:pt x="93659" y="98693"/>
                          <a:pt x="87058" y="130821"/>
                          <a:pt x="57571" y="141273"/>
                        </a:cubicBezTo>
                        <a:cubicBezTo>
                          <a:pt x="36886" y="148645"/>
                          <a:pt x="10810" y="141713"/>
                          <a:pt x="1678" y="113217"/>
                        </a:cubicBezTo>
                        <a:cubicBezTo>
                          <a:pt x="-5914" y="90331"/>
                          <a:pt x="13230" y="58094"/>
                          <a:pt x="39527" y="6722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7" name="Freeform: Shape 116">
                    <a:extLst>
                      <a:ext uri="{FF2B5EF4-FFF2-40B4-BE49-F238E27FC236}">
                        <a16:creationId xmlns:a16="http://schemas.microsoft.com/office/drawing/2014/main" id="{7B08B75F-6B7A-6747-A4B2-CC0170A77358}"/>
                      </a:ext>
                    </a:extLst>
                  </p:cNvPr>
                  <p:cNvSpPr/>
                  <p:nvPr/>
                </p:nvSpPr>
                <p:spPr>
                  <a:xfrm>
                    <a:off x="10088612" y="1977870"/>
                    <a:ext cx="113790" cy="185181"/>
                  </a:xfrm>
                  <a:custGeom>
                    <a:avLst/>
                    <a:gdLst>
                      <a:gd name="connsiteX0" fmla="*/ 61507 w 113790"/>
                      <a:gd name="connsiteY0" fmla="*/ 92642 h 185181"/>
                      <a:gd name="connsiteX1" fmla="*/ 71960 w 113790"/>
                      <a:gd name="connsiteY1" fmla="*/ 102434 h 185181"/>
                      <a:gd name="connsiteX2" fmla="*/ 75480 w 113790"/>
                      <a:gd name="connsiteY2" fmla="*/ 131371 h 185181"/>
                      <a:gd name="connsiteX3" fmla="*/ 86703 w 113790"/>
                      <a:gd name="connsiteY3" fmla="*/ 90001 h 185181"/>
                      <a:gd name="connsiteX4" fmla="*/ 42473 w 113790"/>
                      <a:gd name="connsiteY4" fmla="*/ 0 h 185181"/>
                      <a:gd name="connsiteX5" fmla="*/ 46214 w 113790"/>
                      <a:gd name="connsiteY5" fmla="*/ 2091 h 185181"/>
                      <a:gd name="connsiteX6" fmla="*/ 59747 w 113790"/>
                      <a:gd name="connsiteY6" fmla="*/ 11113 h 185181"/>
                      <a:gd name="connsiteX7" fmla="*/ 113660 w 113790"/>
                      <a:gd name="connsiteY7" fmla="*/ 116957 h 185181"/>
                      <a:gd name="connsiteX8" fmla="*/ 53916 w 113790"/>
                      <a:gd name="connsiteY8" fmla="*/ 185173 h 185181"/>
                      <a:gd name="connsiteX9" fmla="*/ 3 w 113790"/>
                      <a:gd name="connsiteY9" fmla="*/ 131041 h 185181"/>
                      <a:gd name="connsiteX10" fmla="*/ 61507 w 113790"/>
                      <a:gd name="connsiteY10" fmla="*/ 92642 h 1851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3790" h="185181">
                        <a:moveTo>
                          <a:pt x="61507" y="92642"/>
                        </a:moveTo>
                        <a:cubicBezTo>
                          <a:pt x="65579" y="94952"/>
                          <a:pt x="69099" y="98253"/>
                          <a:pt x="71960" y="102434"/>
                        </a:cubicBezTo>
                        <a:cubicBezTo>
                          <a:pt x="77901" y="111236"/>
                          <a:pt x="78891" y="122019"/>
                          <a:pt x="75480" y="131371"/>
                        </a:cubicBezTo>
                        <a:cubicBezTo>
                          <a:pt x="84393" y="122899"/>
                          <a:pt x="88024" y="103754"/>
                          <a:pt x="86703" y="90001"/>
                        </a:cubicBezTo>
                        <a:cubicBezTo>
                          <a:pt x="83403" y="54903"/>
                          <a:pt x="63268" y="20575"/>
                          <a:pt x="42473" y="0"/>
                        </a:cubicBezTo>
                        <a:cubicBezTo>
                          <a:pt x="43793" y="660"/>
                          <a:pt x="45003" y="1430"/>
                          <a:pt x="46214" y="2091"/>
                        </a:cubicBezTo>
                        <a:cubicBezTo>
                          <a:pt x="50945" y="4841"/>
                          <a:pt x="55456" y="7812"/>
                          <a:pt x="59747" y="11113"/>
                        </a:cubicBezTo>
                        <a:cubicBezTo>
                          <a:pt x="89894" y="34878"/>
                          <a:pt x="115860" y="77898"/>
                          <a:pt x="113660" y="116957"/>
                        </a:cubicBezTo>
                        <a:cubicBezTo>
                          <a:pt x="111789" y="149965"/>
                          <a:pt x="91874" y="184513"/>
                          <a:pt x="53916" y="185173"/>
                        </a:cubicBezTo>
                        <a:cubicBezTo>
                          <a:pt x="27179" y="185613"/>
                          <a:pt x="-327" y="167569"/>
                          <a:pt x="3" y="131041"/>
                        </a:cubicBezTo>
                        <a:cubicBezTo>
                          <a:pt x="333" y="101664"/>
                          <a:pt x="34661" y="71847"/>
                          <a:pt x="61507" y="9264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610819E4-7153-F42D-05E7-18D5DC0D75ED}"/>
                      </a:ext>
                    </a:extLst>
                  </p:cNvPr>
                  <p:cNvSpPr/>
                  <p:nvPr/>
                </p:nvSpPr>
                <p:spPr>
                  <a:xfrm>
                    <a:off x="10054507" y="1835957"/>
                    <a:ext cx="420078" cy="171417"/>
                  </a:xfrm>
                  <a:custGeom>
                    <a:avLst/>
                    <a:gdLst>
                      <a:gd name="connsiteX0" fmla="*/ 43240 w 420078"/>
                      <a:gd name="connsiteY0" fmla="*/ 56313 h 171417"/>
                      <a:gd name="connsiteX1" fmla="*/ 275064 w 420078"/>
                      <a:gd name="connsiteY1" fmla="*/ 94932 h 171417"/>
                      <a:gd name="connsiteX2" fmla="*/ 0 w 420078"/>
                      <a:gd name="connsiteY2" fmla="*/ 51362 h 171417"/>
                      <a:gd name="connsiteX3" fmla="*/ 420078 w 420078"/>
                      <a:gd name="connsiteY3" fmla="*/ 146974 h 171417"/>
                      <a:gd name="connsiteX4" fmla="*/ 255480 w 420078"/>
                      <a:gd name="connsiteY4" fmla="*/ 150935 h 171417"/>
                      <a:gd name="connsiteX5" fmla="*/ 43240 w 420078"/>
                      <a:gd name="connsiteY5" fmla="*/ 56313 h 17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20078" h="171417">
                        <a:moveTo>
                          <a:pt x="43240" y="56313"/>
                        </a:moveTo>
                        <a:cubicBezTo>
                          <a:pt x="91761" y="43660"/>
                          <a:pt x="192325" y="34418"/>
                          <a:pt x="275064" y="94932"/>
                        </a:cubicBezTo>
                        <a:cubicBezTo>
                          <a:pt x="194305" y="27046"/>
                          <a:pt x="122899" y="19674"/>
                          <a:pt x="0" y="51362"/>
                        </a:cubicBezTo>
                        <a:cubicBezTo>
                          <a:pt x="170760" y="-23016"/>
                          <a:pt x="321275" y="-36329"/>
                          <a:pt x="420078" y="146974"/>
                        </a:cubicBezTo>
                        <a:cubicBezTo>
                          <a:pt x="367376" y="120018"/>
                          <a:pt x="335579" y="209909"/>
                          <a:pt x="255480" y="150935"/>
                        </a:cubicBezTo>
                        <a:cubicBezTo>
                          <a:pt x="248218" y="145654"/>
                          <a:pt x="151395" y="57633"/>
                          <a:pt x="43240" y="5631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70ECF1FA-BE9E-09D1-BCBA-F8211B6A3BF7}"/>
                      </a:ext>
                    </a:extLst>
                  </p:cNvPr>
                  <p:cNvSpPr/>
                  <p:nvPr/>
                </p:nvSpPr>
                <p:spPr>
                  <a:xfrm>
                    <a:off x="10286111" y="2050661"/>
                    <a:ext cx="215848" cy="134158"/>
                  </a:xfrm>
                  <a:custGeom>
                    <a:avLst/>
                    <a:gdLst>
                      <a:gd name="connsiteX0" fmla="*/ 103424 w 215848"/>
                      <a:gd name="connsiteY0" fmla="*/ 64190 h 134158"/>
                      <a:gd name="connsiteX1" fmla="*/ 112226 w 215848"/>
                      <a:gd name="connsiteY1" fmla="*/ 79154 h 134158"/>
                      <a:gd name="connsiteX2" fmla="*/ 145124 w 215848"/>
                      <a:gd name="connsiteY2" fmla="*/ 91037 h 134158"/>
                      <a:gd name="connsiteX3" fmla="*/ 93741 w 215848"/>
                      <a:gd name="connsiteY3" fmla="*/ 93567 h 134158"/>
                      <a:gd name="connsiteX4" fmla="*/ 0 w 215848"/>
                      <a:gd name="connsiteY4" fmla="*/ 17209 h 134158"/>
                      <a:gd name="connsiteX5" fmla="*/ 1430 w 215848"/>
                      <a:gd name="connsiteY5" fmla="*/ 22271 h 134158"/>
                      <a:gd name="connsiteX6" fmla="*/ 8472 w 215848"/>
                      <a:gd name="connsiteY6" fmla="*/ 40755 h 134158"/>
                      <a:gd name="connsiteX7" fmla="*/ 118278 w 215848"/>
                      <a:gd name="connsiteY7" fmla="*/ 132736 h 134158"/>
                      <a:gd name="connsiteX8" fmla="*/ 213890 w 215848"/>
                      <a:gd name="connsiteY8" fmla="*/ 79484 h 134158"/>
                      <a:gd name="connsiteX9" fmla="*/ 164708 w 215848"/>
                      <a:gd name="connsiteY9" fmla="*/ 1036 h 134158"/>
                      <a:gd name="connsiteX10" fmla="*/ 103424 w 215848"/>
                      <a:gd name="connsiteY10" fmla="*/ 64190 h 134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5848" h="134158">
                        <a:moveTo>
                          <a:pt x="103424" y="64190"/>
                        </a:moveTo>
                        <a:cubicBezTo>
                          <a:pt x="105074" y="69582"/>
                          <a:pt x="108045" y="74753"/>
                          <a:pt x="112226" y="79154"/>
                        </a:cubicBezTo>
                        <a:cubicBezTo>
                          <a:pt x="121028" y="88506"/>
                          <a:pt x="133351" y="92467"/>
                          <a:pt x="145124" y="91037"/>
                        </a:cubicBezTo>
                        <a:cubicBezTo>
                          <a:pt x="132911" y="99509"/>
                          <a:pt x="109476" y="98739"/>
                          <a:pt x="93741" y="93567"/>
                        </a:cubicBezTo>
                        <a:cubicBezTo>
                          <a:pt x="53582" y="80474"/>
                          <a:pt x="18594" y="47466"/>
                          <a:pt x="0" y="17209"/>
                        </a:cubicBezTo>
                        <a:cubicBezTo>
                          <a:pt x="440" y="18860"/>
                          <a:pt x="990" y="20620"/>
                          <a:pt x="1430" y="22271"/>
                        </a:cubicBezTo>
                        <a:cubicBezTo>
                          <a:pt x="3411" y="28652"/>
                          <a:pt x="5721" y="34814"/>
                          <a:pt x="8472" y="40755"/>
                        </a:cubicBezTo>
                        <a:cubicBezTo>
                          <a:pt x="28386" y="82895"/>
                          <a:pt x="71846" y="125145"/>
                          <a:pt x="118278" y="132736"/>
                        </a:cubicBezTo>
                        <a:cubicBezTo>
                          <a:pt x="157337" y="139118"/>
                          <a:pt x="203107" y="124485"/>
                          <a:pt x="213890" y="79484"/>
                        </a:cubicBezTo>
                        <a:cubicBezTo>
                          <a:pt x="221482" y="47797"/>
                          <a:pt x="207398" y="10278"/>
                          <a:pt x="164708" y="1036"/>
                        </a:cubicBezTo>
                        <a:cubicBezTo>
                          <a:pt x="130051" y="-6336"/>
                          <a:pt x="86150" y="26782"/>
                          <a:pt x="103424" y="6419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0" name="Freeform: Shape 119">
                    <a:extLst>
                      <a:ext uri="{FF2B5EF4-FFF2-40B4-BE49-F238E27FC236}">
                        <a16:creationId xmlns:a16="http://schemas.microsoft.com/office/drawing/2014/main" id="{50A83315-F05A-D2F9-9BD9-92C7E61C18E7}"/>
                      </a:ext>
                    </a:extLst>
                  </p:cNvPr>
                  <p:cNvSpPr/>
                  <p:nvPr/>
                </p:nvSpPr>
                <p:spPr>
                  <a:xfrm>
                    <a:off x="9996633" y="2112981"/>
                    <a:ext cx="230503" cy="217515"/>
                  </a:xfrm>
                  <a:custGeom>
                    <a:avLst/>
                    <a:gdLst>
                      <a:gd name="connsiteX0" fmla="*/ 215100 w 230503"/>
                      <a:gd name="connsiteY0" fmla="*/ 27616 h 217515"/>
                      <a:gd name="connsiteX1" fmla="*/ 103424 w 230503"/>
                      <a:gd name="connsiteY1" fmla="*/ 158327 h 217515"/>
                      <a:gd name="connsiteX2" fmla="*/ 230503 w 230503"/>
                      <a:gd name="connsiteY2" fmla="*/ 0 h 217515"/>
                      <a:gd name="connsiteX3" fmla="*/ 0 w 230503"/>
                      <a:gd name="connsiteY3" fmla="*/ 212680 h 217515"/>
                      <a:gd name="connsiteX4" fmla="*/ 77128 w 230503"/>
                      <a:gd name="connsiteY4" fmla="*/ 126970 h 217515"/>
                      <a:gd name="connsiteX5" fmla="*/ 188914 w 230503"/>
                      <a:gd name="connsiteY5" fmla="*/ 66015 h 217515"/>
                      <a:gd name="connsiteX6" fmla="*/ 215100 w 230503"/>
                      <a:gd name="connsiteY6" fmla="*/ 27616 h 217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0503" h="217515">
                        <a:moveTo>
                          <a:pt x="215100" y="27616"/>
                        </a:moveTo>
                        <a:cubicBezTo>
                          <a:pt x="204427" y="87470"/>
                          <a:pt x="162068" y="138412"/>
                          <a:pt x="103424" y="158327"/>
                        </a:cubicBezTo>
                        <a:cubicBezTo>
                          <a:pt x="186493" y="135442"/>
                          <a:pt x="218181" y="83620"/>
                          <a:pt x="230503" y="0"/>
                        </a:cubicBezTo>
                        <a:cubicBezTo>
                          <a:pt x="230503" y="146994"/>
                          <a:pt x="153816" y="240296"/>
                          <a:pt x="0" y="212680"/>
                        </a:cubicBezTo>
                        <a:cubicBezTo>
                          <a:pt x="44670" y="199037"/>
                          <a:pt x="3851" y="148975"/>
                          <a:pt x="77128" y="126970"/>
                        </a:cubicBezTo>
                        <a:cubicBezTo>
                          <a:pt x="119048" y="114317"/>
                          <a:pt x="155466" y="101334"/>
                          <a:pt x="188914" y="66015"/>
                        </a:cubicBezTo>
                        <a:cubicBezTo>
                          <a:pt x="199257" y="54683"/>
                          <a:pt x="208389" y="41920"/>
                          <a:pt x="215100" y="2761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1" name="Freeform: Shape 120">
                    <a:extLst>
                      <a:ext uri="{FF2B5EF4-FFF2-40B4-BE49-F238E27FC236}">
                        <a16:creationId xmlns:a16="http://schemas.microsoft.com/office/drawing/2014/main" id="{7D2AB7BB-F4D5-A69B-B948-C9C29D119103}"/>
                      </a:ext>
                    </a:extLst>
                  </p:cNvPr>
                  <p:cNvSpPr/>
                  <p:nvPr/>
                </p:nvSpPr>
                <p:spPr>
                  <a:xfrm>
                    <a:off x="10027053" y="2385405"/>
                    <a:ext cx="225944" cy="370382"/>
                  </a:xfrm>
                  <a:custGeom>
                    <a:avLst/>
                    <a:gdLst>
                      <a:gd name="connsiteX0" fmla="*/ 162345 w 225944"/>
                      <a:gd name="connsiteY0" fmla="*/ 0 h 370382"/>
                      <a:gd name="connsiteX1" fmla="*/ 58701 w 225944"/>
                      <a:gd name="connsiteY1" fmla="*/ 173181 h 370382"/>
                      <a:gd name="connsiteX2" fmla="*/ 110193 w 225944"/>
                      <a:gd name="connsiteY2" fmla="*/ 271103 h 370382"/>
                      <a:gd name="connsiteX3" fmla="*/ 152883 w 225944"/>
                      <a:gd name="connsiteY3" fmla="*/ 243597 h 370382"/>
                      <a:gd name="connsiteX4" fmla="*/ 104691 w 225944"/>
                      <a:gd name="connsiteY4" fmla="*/ 185614 h 370382"/>
                      <a:gd name="connsiteX5" fmla="*/ 225720 w 225944"/>
                      <a:gd name="connsiteY5" fmla="*/ 270333 h 370382"/>
                      <a:gd name="connsiteX6" fmla="*/ 108652 w 225944"/>
                      <a:gd name="connsiteY6" fmla="*/ 369797 h 370382"/>
                      <a:gd name="connsiteX7" fmla="*/ 57 w 225944"/>
                      <a:gd name="connsiteY7" fmla="*/ 222912 h 370382"/>
                      <a:gd name="connsiteX8" fmla="*/ 125707 w 225944"/>
                      <a:gd name="connsiteY8" fmla="*/ 19585 h 370382"/>
                      <a:gd name="connsiteX9" fmla="*/ 154423 w 225944"/>
                      <a:gd name="connsiteY9" fmla="*/ 3741 h 370382"/>
                      <a:gd name="connsiteX10" fmla="*/ 162345 w 225944"/>
                      <a:gd name="connsiteY10" fmla="*/ 0 h 370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5944" h="370382">
                        <a:moveTo>
                          <a:pt x="162345" y="0"/>
                        </a:moveTo>
                        <a:cubicBezTo>
                          <a:pt x="117124" y="37959"/>
                          <a:pt x="71134" y="103424"/>
                          <a:pt x="58701" y="173181"/>
                        </a:cubicBezTo>
                        <a:cubicBezTo>
                          <a:pt x="51549" y="213450"/>
                          <a:pt x="63872" y="268573"/>
                          <a:pt x="110193" y="271103"/>
                        </a:cubicBezTo>
                        <a:cubicBezTo>
                          <a:pt x="129668" y="272204"/>
                          <a:pt x="147712" y="261531"/>
                          <a:pt x="152883" y="243597"/>
                        </a:cubicBezTo>
                        <a:cubicBezTo>
                          <a:pt x="165976" y="198487"/>
                          <a:pt x="123286" y="178352"/>
                          <a:pt x="104691" y="185614"/>
                        </a:cubicBezTo>
                        <a:cubicBezTo>
                          <a:pt x="162896" y="142263"/>
                          <a:pt x="230341" y="209599"/>
                          <a:pt x="225720" y="270333"/>
                        </a:cubicBezTo>
                        <a:cubicBezTo>
                          <a:pt x="220219" y="343500"/>
                          <a:pt x="162125" y="375188"/>
                          <a:pt x="108652" y="369797"/>
                        </a:cubicBezTo>
                        <a:cubicBezTo>
                          <a:pt x="32625" y="362095"/>
                          <a:pt x="-1593" y="289368"/>
                          <a:pt x="57" y="222912"/>
                        </a:cubicBezTo>
                        <a:cubicBezTo>
                          <a:pt x="2037" y="144024"/>
                          <a:pt x="61231" y="62165"/>
                          <a:pt x="125707" y="19585"/>
                        </a:cubicBezTo>
                        <a:cubicBezTo>
                          <a:pt x="134949" y="13643"/>
                          <a:pt x="144521" y="8362"/>
                          <a:pt x="154423" y="3741"/>
                        </a:cubicBezTo>
                        <a:cubicBezTo>
                          <a:pt x="157064" y="2421"/>
                          <a:pt x="159704" y="1210"/>
                          <a:pt x="162345" y="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2" name="Freeform: Shape 121">
                    <a:extLst>
                      <a:ext uri="{FF2B5EF4-FFF2-40B4-BE49-F238E27FC236}">
                        <a16:creationId xmlns:a16="http://schemas.microsoft.com/office/drawing/2014/main" id="{FEDEDC6F-3BA7-C14E-3E5F-F12A21285DC3}"/>
                      </a:ext>
                    </a:extLst>
                  </p:cNvPr>
                  <p:cNvSpPr/>
                  <p:nvPr/>
                </p:nvSpPr>
                <p:spPr>
                  <a:xfrm>
                    <a:off x="10216496" y="2143129"/>
                    <a:ext cx="154767" cy="413806"/>
                  </a:xfrm>
                  <a:custGeom>
                    <a:avLst/>
                    <a:gdLst>
                      <a:gd name="connsiteX0" fmla="*/ 86779 w 154767"/>
                      <a:gd name="connsiteY0" fmla="*/ 42140 h 413806"/>
                      <a:gd name="connsiteX1" fmla="*/ 69945 w 154767"/>
                      <a:gd name="connsiteY1" fmla="*/ 269343 h 413806"/>
                      <a:gd name="connsiteX2" fmla="*/ 87769 w 154767"/>
                      <a:gd name="connsiteY2" fmla="*/ 0 h 413806"/>
                      <a:gd name="connsiteX3" fmla="*/ 32976 w 154767"/>
                      <a:gd name="connsiteY3" fmla="*/ 413807 h 413806"/>
                      <a:gd name="connsiteX4" fmla="*/ 15152 w 154767"/>
                      <a:gd name="connsiteY4" fmla="*/ 255260 h 413806"/>
                      <a:gd name="connsiteX5" fmla="*/ 86779 w 154767"/>
                      <a:gd name="connsiteY5" fmla="*/ 42140 h 413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4767" h="413806">
                        <a:moveTo>
                          <a:pt x="86779" y="42140"/>
                        </a:moveTo>
                        <a:cubicBezTo>
                          <a:pt x="102952" y="87910"/>
                          <a:pt x="120337" y="184183"/>
                          <a:pt x="69945" y="269343"/>
                        </a:cubicBezTo>
                        <a:cubicBezTo>
                          <a:pt x="127489" y="185503"/>
                          <a:pt x="128368" y="115967"/>
                          <a:pt x="87769" y="0"/>
                        </a:cubicBezTo>
                        <a:cubicBezTo>
                          <a:pt x="173039" y="158547"/>
                          <a:pt x="198565" y="302791"/>
                          <a:pt x="32976" y="413807"/>
                        </a:cubicBezTo>
                        <a:cubicBezTo>
                          <a:pt x="54101" y="360554"/>
                          <a:pt x="-34030" y="337559"/>
                          <a:pt x="15152" y="255260"/>
                        </a:cubicBezTo>
                        <a:cubicBezTo>
                          <a:pt x="19553" y="247778"/>
                          <a:pt x="94811" y="146664"/>
                          <a:pt x="86779" y="4214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3" name="Freeform: Shape 122">
                    <a:extLst>
                      <a:ext uri="{FF2B5EF4-FFF2-40B4-BE49-F238E27FC236}">
                        <a16:creationId xmlns:a16="http://schemas.microsoft.com/office/drawing/2014/main" id="{4EB96515-AFF9-9493-2A35-29F748B84E55}"/>
                      </a:ext>
                    </a:extLst>
                  </p:cNvPr>
                  <p:cNvSpPr/>
                  <p:nvPr/>
                </p:nvSpPr>
                <p:spPr>
                  <a:xfrm>
                    <a:off x="9685150" y="1707867"/>
                    <a:ext cx="221041" cy="192545"/>
                  </a:xfrm>
                  <a:custGeom>
                    <a:avLst/>
                    <a:gdLst>
                      <a:gd name="connsiteX0" fmla="*/ 33778 w 221041"/>
                      <a:gd name="connsiteY0" fmla="*/ 177802 h 192545"/>
                      <a:gd name="connsiteX1" fmla="*/ 175491 w 221041"/>
                      <a:gd name="connsiteY1" fmla="*/ 111236 h 192545"/>
                      <a:gd name="connsiteX2" fmla="*/ 221041 w 221041"/>
                      <a:gd name="connsiteY2" fmla="*/ 0 h 192545"/>
                      <a:gd name="connsiteX3" fmla="*/ 101883 w 221041"/>
                      <a:gd name="connsiteY3" fmla="*/ 38509 h 192545"/>
                      <a:gd name="connsiteX4" fmla="*/ 0 w 221041"/>
                      <a:gd name="connsiteY4" fmla="*/ 192545 h 192545"/>
                      <a:gd name="connsiteX5" fmla="*/ 172520 w 221041"/>
                      <a:gd name="connsiteY5" fmla="*/ 44890 h 192545"/>
                      <a:gd name="connsiteX6" fmla="*/ 33778 w 221041"/>
                      <a:gd name="connsiteY6" fmla="*/ 177802 h 192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1041" h="192545">
                        <a:moveTo>
                          <a:pt x="33778" y="177802"/>
                        </a:moveTo>
                        <a:cubicBezTo>
                          <a:pt x="66235" y="172850"/>
                          <a:pt x="142483" y="146114"/>
                          <a:pt x="175491" y="111236"/>
                        </a:cubicBezTo>
                        <a:cubicBezTo>
                          <a:pt x="212350" y="72287"/>
                          <a:pt x="195186" y="43240"/>
                          <a:pt x="221041" y="0"/>
                        </a:cubicBezTo>
                        <a:cubicBezTo>
                          <a:pt x="176041" y="22225"/>
                          <a:pt x="143473" y="4841"/>
                          <a:pt x="101883" y="38509"/>
                        </a:cubicBezTo>
                        <a:cubicBezTo>
                          <a:pt x="64585" y="68766"/>
                          <a:pt x="34328" y="147985"/>
                          <a:pt x="0" y="192545"/>
                        </a:cubicBezTo>
                        <a:cubicBezTo>
                          <a:pt x="73827" y="146554"/>
                          <a:pt x="121248" y="98033"/>
                          <a:pt x="172520" y="44890"/>
                        </a:cubicBezTo>
                        <a:cubicBezTo>
                          <a:pt x="136982" y="112226"/>
                          <a:pt x="108595" y="129610"/>
                          <a:pt x="33778" y="17780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4" name="Freeform: Shape 123">
                    <a:extLst>
                      <a:ext uri="{FF2B5EF4-FFF2-40B4-BE49-F238E27FC236}">
                        <a16:creationId xmlns:a16="http://schemas.microsoft.com/office/drawing/2014/main" id="{D1FBDC2A-ED7C-18CB-B9C0-EA9DAC6570F7}"/>
                      </a:ext>
                    </a:extLst>
                  </p:cNvPr>
                  <p:cNvSpPr/>
                  <p:nvPr/>
                </p:nvSpPr>
                <p:spPr>
                  <a:xfrm>
                    <a:off x="10371161" y="2194180"/>
                    <a:ext cx="194635" cy="219721"/>
                  </a:xfrm>
                  <a:custGeom>
                    <a:avLst/>
                    <a:gdLst>
                      <a:gd name="connsiteX0" fmla="*/ 163058 w 194635"/>
                      <a:gd name="connsiteY0" fmla="*/ 200687 h 219721"/>
                      <a:gd name="connsiteX1" fmla="*/ 30917 w 194635"/>
                      <a:gd name="connsiteY1" fmla="*/ 116297 h 219721"/>
                      <a:gd name="connsiteX2" fmla="*/ 0 w 194635"/>
                      <a:gd name="connsiteY2" fmla="*/ 0 h 219721"/>
                      <a:gd name="connsiteX3" fmla="*/ 113216 w 194635"/>
                      <a:gd name="connsiteY3" fmla="*/ 53692 h 219721"/>
                      <a:gd name="connsiteX4" fmla="*/ 194636 w 194635"/>
                      <a:gd name="connsiteY4" fmla="*/ 219721 h 219721"/>
                      <a:gd name="connsiteX5" fmla="*/ 42360 w 194635"/>
                      <a:gd name="connsiteY5" fmla="*/ 50942 h 219721"/>
                      <a:gd name="connsiteX6" fmla="*/ 163058 w 194635"/>
                      <a:gd name="connsiteY6" fmla="*/ 200687 h 219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4635" h="219721">
                        <a:moveTo>
                          <a:pt x="163058" y="200687"/>
                        </a:moveTo>
                        <a:cubicBezTo>
                          <a:pt x="131591" y="191555"/>
                          <a:pt x="59304" y="155246"/>
                          <a:pt x="30917" y="116297"/>
                        </a:cubicBezTo>
                        <a:cubicBezTo>
                          <a:pt x="-660" y="72947"/>
                          <a:pt x="20025" y="46321"/>
                          <a:pt x="0" y="0"/>
                        </a:cubicBezTo>
                        <a:cubicBezTo>
                          <a:pt x="41810" y="27946"/>
                          <a:pt x="76358" y="14853"/>
                          <a:pt x="113216" y="53692"/>
                        </a:cubicBezTo>
                        <a:cubicBezTo>
                          <a:pt x="146334" y="88571"/>
                          <a:pt x="166359" y="170980"/>
                          <a:pt x="194636" y="219721"/>
                        </a:cubicBezTo>
                        <a:cubicBezTo>
                          <a:pt x="127300" y="164598"/>
                          <a:pt x="86480" y="110246"/>
                          <a:pt x="42360" y="50942"/>
                        </a:cubicBezTo>
                        <a:cubicBezTo>
                          <a:pt x="69097" y="122239"/>
                          <a:pt x="94952" y="143143"/>
                          <a:pt x="163058" y="20068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5" name="Freeform: Shape 124">
                    <a:extLst>
                      <a:ext uri="{FF2B5EF4-FFF2-40B4-BE49-F238E27FC236}">
                        <a16:creationId xmlns:a16="http://schemas.microsoft.com/office/drawing/2014/main" id="{A62151F8-6683-672D-8A48-495B1196CEA7}"/>
                      </a:ext>
                    </a:extLst>
                  </p:cNvPr>
                  <p:cNvSpPr/>
                  <p:nvPr/>
                </p:nvSpPr>
                <p:spPr>
                  <a:xfrm>
                    <a:off x="9714448" y="1170915"/>
                    <a:ext cx="503530" cy="454898"/>
                  </a:xfrm>
                  <a:custGeom>
                    <a:avLst/>
                    <a:gdLst>
                      <a:gd name="connsiteX0" fmla="*/ 499816 w 503530"/>
                      <a:gd name="connsiteY0" fmla="*/ 88377 h 454898"/>
                      <a:gd name="connsiteX1" fmla="*/ 502897 w 503530"/>
                      <a:gd name="connsiteY1" fmla="*/ 105431 h 454898"/>
                      <a:gd name="connsiteX2" fmla="*/ 450854 w 503530"/>
                      <a:gd name="connsiteY2" fmla="*/ 329553 h 454898"/>
                      <a:gd name="connsiteX3" fmla="*/ 246537 w 503530"/>
                      <a:gd name="connsiteY3" fmla="*/ 454543 h 454898"/>
                      <a:gd name="connsiteX4" fmla="*/ 739 w 503530"/>
                      <a:gd name="connsiteY4" fmla="*/ 241093 h 454898"/>
                      <a:gd name="connsiteX5" fmla="*/ 130679 w 503530"/>
                      <a:gd name="connsiteY5" fmla="*/ 16420 h 454898"/>
                      <a:gd name="connsiteX6" fmla="*/ 288896 w 503530"/>
                      <a:gd name="connsiteY6" fmla="*/ 115993 h 454898"/>
                      <a:gd name="connsiteX7" fmla="*/ 169188 w 503530"/>
                      <a:gd name="connsiteY7" fmla="*/ 119404 h 454898"/>
                      <a:gd name="connsiteX8" fmla="*/ 171389 w 503530"/>
                      <a:gd name="connsiteY8" fmla="*/ 65051 h 454898"/>
                      <a:gd name="connsiteX9" fmla="*/ 170619 w 503530"/>
                      <a:gd name="connsiteY9" fmla="*/ 85516 h 454898"/>
                      <a:gd name="connsiteX10" fmla="*/ 249617 w 503530"/>
                      <a:gd name="connsiteY10" fmla="*/ 131727 h 454898"/>
                      <a:gd name="connsiteX11" fmla="*/ 220130 w 503530"/>
                      <a:gd name="connsiteY11" fmla="*/ 28083 h 454898"/>
                      <a:gd name="connsiteX12" fmla="*/ 142562 w 503530"/>
                      <a:gd name="connsiteY12" fmla="*/ 41506 h 454898"/>
                      <a:gd name="connsiteX13" fmla="*/ 36607 w 503530"/>
                      <a:gd name="connsiteY13" fmla="*/ 172987 h 454898"/>
                      <a:gd name="connsiteX14" fmla="*/ 116156 w 503530"/>
                      <a:gd name="connsiteY14" fmla="*/ 387537 h 454898"/>
                      <a:gd name="connsiteX15" fmla="*/ 381428 w 503530"/>
                      <a:gd name="connsiteY15" fmla="*/ 372133 h 454898"/>
                      <a:gd name="connsiteX16" fmla="*/ 489254 w 503530"/>
                      <a:gd name="connsiteY16" fmla="*/ 152852 h 454898"/>
                      <a:gd name="connsiteX17" fmla="*/ 496405 w 503530"/>
                      <a:gd name="connsiteY17" fmla="*/ 105321 h 454898"/>
                      <a:gd name="connsiteX18" fmla="*/ 499816 w 503530"/>
                      <a:gd name="connsiteY18" fmla="*/ 88377 h 454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3530" h="454898">
                        <a:moveTo>
                          <a:pt x="499816" y="88377"/>
                        </a:moveTo>
                        <a:cubicBezTo>
                          <a:pt x="500916" y="88377"/>
                          <a:pt x="502236" y="94208"/>
                          <a:pt x="502897" y="105431"/>
                        </a:cubicBezTo>
                        <a:cubicBezTo>
                          <a:pt x="507078" y="171776"/>
                          <a:pt x="490683" y="267719"/>
                          <a:pt x="450854" y="329553"/>
                        </a:cubicBezTo>
                        <a:cubicBezTo>
                          <a:pt x="405854" y="399530"/>
                          <a:pt x="332797" y="449922"/>
                          <a:pt x="246537" y="454543"/>
                        </a:cubicBezTo>
                        <a:cubicBezTo>
                          <a:pt x="120557" y="461364"/>
                          <a:pt x="10971" y="369383"/>
                          <a:pt x="739" y="241093"/>
                        </a:cubicBezTo>
                        <a:cubicBezTo>
                          <a:pt x="-6963" y="144930"/>
                          <a:pt x="46180" y="56359"/>
                          <a:pt x="130679" y="16420"/>
                        </a:cubicBezTo>
                        <a:cubicBezTo>
                          <a:pt x="241805" y="-36172"/>
                          <a:pt x="320694" y="48548"/>
                          <a:pt x="288896" y="115993"/>
                        </a:cubicBezTo>
                        <a:cubicBezTo>
                          <a:pt x="264470" y="167815"/>
                          <a:pt x="193064" y="168256"/>
                          <a:pt x="169188" y="119404"/>
                        </a:cubicBezTo>
                        <a:cubicBezTo>
                          <a:pt x="154665" y="89807"/>
                          <a:pt x="169078" y="64061"/>
                          <a:pt x="171389" y="65051"/>
                        </a:cubicBezTo>
                        <a:lnTo>
                          <a:pt x="170619" y="85516"/>
                        </a:lnTo>
                        <a:cubicBezTo>
                          <a:pt x="172599" y="127986"/>
                          <a:pt x="216170" y="151752"/>
                          <a:pt x="249617" y="131727"/>
                        </a:cubicBezTo>
                        <a:cubicBezTo>
                          <a:pt x="289557" y="107851"/>
                          <a:pt x="281965" y="41616"/>
                          <a:pt x="220130" y="28083"/>
                        </a:cubicBezTo>
                        <a:cubicBezTo>
                          <a:pt x="194384" y="22471"/>
                          <a:pt x="166658" y="29843"/>
                          <a:pt x="142562" y="41506"/>
                        </a:cubicBezTo>
                        <a:cubicBezTo>
                          <a:pt x="91620" y="66152"/>
                          <a:pt x="50800" y="116213"/>
                          <a:pt x="36607" y="172987"/>
                        </a:cubicBezTo>
                        <a:cubicBezTo>
                          <a:pt x="16252" y="254186"/>
                          <a:pt x="48380" y="339676"/>
                          <a:pt x="116156" y="387537"/>
                        </a:cubicBezTo>
                        <a:cubicBezTo>
                          <a:pt x="198455" y="445741"/>
                          <a:pt x="305070" y="435288"/>
                          <a:pt x="381428" y="372133"/>
                        </a:cubicBezTo>
                        <a:cubicBezTo>
                          <a:pt x="445463" y="319211"/>
                          <a:pt x="474950" y="228440"/>
                          <a:pt x="489254" y="152852"/>
                        </a:cubicBezTo>
                        <a:cubicBezTo>
                          <a:pt x="493104" y="132387"/>
                          <a:pt x="494974" y="116323"/>
                          <a:pt x="496405" y="105321"/>
                        </a:cubicBezTo>
                        <a:cubicBezTo>
                          <a:pt x="497725" y="94208"/>
                          <a:pt x="498716" y="88377"/>
                          <a:pt x="499816" y="883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6" name="Freeform: Shape 125">
                    <a:extLst>
                      <a:ext uri="{FF2B5EF4-FFF2-40B4-BE49-F238E27FC236}">
                        <a16:creationId xmlns:a16="http://schemas.microsoft.com/office/drawing/2014/main" id="{E23014D2-F139-5660-9B48-1D0ABFC8CC53}"/>
                      </a:ext>
                    </a:extLst>
                  </p:cNvPr>
                  <p:cNvSpPr/>
                  <p:nvPr/>
                </p:nvSpPr>
                <p:spPr>
                  <a:xfrm>
                    <a:off x="10034869" y="1351956"/>
                    <a:ext cx="142865" cy="89809"/>
                  </a:xfrm>
                  <a:custGeom>
                    <a:avLst/>
                    <a:gdLst>
                      <a:gd name="connsiteX0" fmla="*/ 76190 w 142865"/>
                      <a:gd name="connsiteY0" fmla="*/ 39917 h 89809"/>
                      <a:gd name="connsiteX1" fmla="*/ 71349 w 142865"/>
                      <a:gd name="connsiteY1" fmla="*/ 50700 h 89809"/>
                      <a:gd name="connsiteX2" fmla="*/ 49895 w 142865"/>
                      <a:gd name="connsiteY2" fmla="*/ 60932 h 89809"/>
                      <a:gd name="connsiteX3" fmla="*/ 84773 w 142865"/>
                      <a:gd name="connsiteY3" fmla="*/ 59062 h 89809"/>
                      <a:gd name="connsiteX4" fmla="*/ 142866 w 142865"/>
                      <a:gd name="connsiteY4" fmla="*/ 968 h 89809"/>
                      <a:gd name="connsiteX5" fmla="*/ 142206 w 142865"/>
                      <a:gd name="connsiteY5" fmla="*/ 4489 h 89809"/>
                      <a:gd name="connsiteX6" fmla="*/ 138685 w 142865"/>
                      <a:gd name="connsiteY6" fmla="*/ 17472 h 89809"/>
                      <a:gd name="connsiteX7" fmla="*/ 70909 w 142865"/>
                      <a:gd name="connsiteY7" fmla="*/ 87228 h 89809"/>
                      <a:gd name="connsiteX8" fmla="*/ 2693 w 142865"/>
                      <a:gd name="connsiteY8" fmla="*/ 57961 h 89809"/>
                      <a:gd name="connsiteX9" fmla="*/ 30530 w 142865"/>
                      <a:gd name="connsiteY9" fmla="*/ 1628 h 89809"/>
                      <a:gd name="connsiteX10" fmla="*/ 76190 w 142865"/>
                      <a:gd name="connsiteY10" fmla="*/ 39917 h 89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2865" h="89809">
                        <a:moveTo>
                          <a:pt x="76190" y="39917"/>
                        </a:moveTo>
                        <a:cubicBezTo>
                          <a:pt x="75420" y="43658"/>
                          <a:pt x="73770" y="47399"/>
                          <a:pt x="71349" y="50700"/>
                        </a:cubicBezTo>
                        <a:cubicBezTo>
                          <a:pt x="66068" y="57631"/>
                          <a:pt x="58036" y="61152"/>
                          <a:pt x="49895" y="60932"/>
                        </a:cubicBezTo>
                        <a:cubicBezTo>
                          <a:pt x="58696" y="65773"/>
                          <a:pt x="74540" y="63683"/>
                          <a:pt x="84773" y="59062"/>
                        </a:cubicBezTo>
                        <a:cubicBezTo>
                          <a:pt x="110959" y="47399"/>
                          <a:pt x="132304" y="22643"/>
                          <a:pt x="142866" y="968"/>
                        </a:cubicBezTo>
                        <a:cubicBezTo>
                          <a:pt x="142646" y="2178"/>
                          <a:pt x="142426" y="3278"/>
                          <a:pt x="142206" y="4489"/>
                        </a:cubicBezTo>
                        <a:cubicBezTo>
                          <a:pt x="141326" y="8890"/>
                          <a:pt x="140115" y="13291"/>
                          <a:pt x="138685" y="17472"/>
                        </a:cubicBezTo>
                        <a:cubicBezTo>
                          <a:pt x="128123" y="47289"/>
                          <a:pt x="101716" y="78866"/>
                          <a:pt x="70909" y="87228"/>
                        </a:cubicBezTo>
                        <a:cubicBezTo>
                          <a:pt x="44943" y="94270"/>
                          <a:pt x="13035" y="87668"/>
                          <a:pt x="2693" y="57961"/>
                        </a:cubicBezTo>
                        <a:cubicBezTo>
                          <a:pt x="-4568" y="37166"/>
                          <a:pt x="2253" y="10870"/>
                          <a:pt x="30530" y="1628"/>
                        </a:cubicBezTo>
                        <a:cubicBezTo>
                          <a:pt x="53305" y="-5854"/>
                          <a:pt x="85212" y="13401"/>
                          <a:pt x="76190" y="3991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7" name="Freeform: Shape 126">
                    <a:extLst>
                      <a:ext uri="{FF2B5EF4-FFF2-40B4-BE49-F238E27FC236}">
                        <a16:creationId xmlns:a16="http://schemas.microsoft.com/office/drawing/2014/main" id="{CB124C8C-9B32-E54D-4003-2C7D2D9997C9}"/>
                      </a:ext>
                    </a:extLst>
                  </p:cNvPr>
                  <p:cNvSpPr/>
                  <p:nvPr/>
                </p:nvSpPr>
                <p:spPr>
                  <a:xfrm>
                    <a:off x="9944253" y="1426748"/>
                    <a:ext cx="183751" cy="114779"/>
                  </a:xfrm>
                  <a:custGeom>
                    <a:avLst/>
                    <a:gdLst>
                      <a:gd name="connsiteX0" fmla="*/ 91989 w 183751"/>
                      <a:gd name="connsiteY0" fmla="*/ 61947 h 114779"/>
                      <a:gd name="connsiteX1" fmla="*/ 82197 w 183751"/>
                      <a:gd name="connsiteY1" fmla="*/ 72510 h 114779"/>
                      <a:gd name="connsiteX2" fmla="*/ 53480 w 183751"/>
                      <a:gd name="connsiteY2" fmla="*/ 76141 h 114779"/>
                      <a:gd name="connsiteX3" fmla="*/ 94520 w 183751"/>
                      <a:gd name="connsiteY3" fmla="*/ 87473 h 114779"/>
                      <a:gd name="connsiteX4" fmla="*/ 183751 w 183751"/>
                      <a:gd name="connsiteY4" fmla="*/ 42803 h 114779"/>
                      <a:gd name="connsiteX5" fmla="*/ 181661 w 183751"/>
                      <a:gd name="connsiteY5" fmla="*/ 46654 h 114779"/>
                      <a:gd name="connsiteX6" fmla="*/ 172638 w 183751"/>
                      <a:gd name="connsiteY6" fmla="*/ 60297 h 114779"/>
                      <a:gd name="connsiteX7" fmla="*/ 67673 w 183751"/>
                      <a:gd name="connsiteY7" fmla="*/ 114650 h 114779"/>
                      <a:gd name="connsiteX8" fmla="*/ 8 w 183751"/>
                      <a:gd name="connsiteY8" fmla="*/ 54356 h 114779"/>
                      <a:gd name="connsiteX9" fmla="*/ 53590 w 183751"/>
                      <a:gd name="connsiteY9" fmla="*/ 3 h 114779"/>
                      <a:gd name="connsiteX10" fmla="*/ 91989 w 183751"/>
                      <a:gd name="connsiteY10" fmla="*/ 61947 h 114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3751" h="114779">
                        <a:moveTo>
                          <a:pt x="91989" y="61947"/>
                        </a:moveTo>
                        <a:cubicBezTo>
                          <a:pt x="89679" y="66018"/>
                          <a:pt x="86378" y="69649"/>
                          <a:pt x="82197" y="72510"/>
                        </a:cubicBezTo>
                        <a:cubicBezTo>
                          <a:pt x="73395" y="78451"/>
                          <a:pt x="62723" y="79442"/>
                          <a:pt x="53480" y="76141"/>
                        </a:cubicBezTo>
                        <a:cubicBezTo>
                          <a:pt x="61842" y="85163"/>
                          <a:pt x="80877" y="88794"/>
                          <a:pt x="94520" y="87473"/>
                        </a:cubicBezTo>
                        <a:cubicBezTo>
                          <a:pt x="129288" y="84173"/>
                          <a:pt x="163286" y="63818"/>
                          <a:pt x="183751" y="42803"/>
                        </a:cubicBezTo>
                        <a:cubicBezTo>
                          <a:pt x="183091" y="44123"/>
                          <a:pt x="182431" y="45334"/>
                          <a:pt x="181661" y="46654"/>
                        </a:cubicBezTo>
                        <a:cubicBezTo>
                          <a:pt x="178910" y="51385"/>
                          <a:pt x="175939" y="56006"/>
                          <a:pt x="172638" y="60297"/>
                        </a:cubicBezTo>
                        <a:cubicBezTo>
                          <a:pt x="149093" y="90664"/>
                          <a:pt x="106513" y="116850"/>
                          <a:pt x="67673" y="114650"/>
                        </a:cubicBezTo>
                        <a:cubicBezTo>
                          <a:pt x="34996" y="112779"/>
                          <a:pt x="668" y="92645"/>
                          <a:pt x="8" y="54356"/>
                        </a:cubicBezTo>
                        <a:cubicBezTo>
                          <a:pt x="-433" y="27399"/>
                          <a:pt x="17502" y="-327"/>
                          <a:pt x="53590" y="3"/>
                        </a:cubicBezTo>
                        <a:cubicBezTo>
                          <a:pt x="83077" y="113"/>
                          <a:pt x="112564" y="34881"/>
                          <a:pt x="91989" y="6194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8" name="Freeform: Shape 127">
                    <a:extLst>
                      <a:ext uri="{FF2B5EF4-FFF2-40B4-BE49-F238E27FC236}">
                        <a16:creationId xmlns:a16="http://schemas.microsoft.com/office/drawing/2014/main" id="{5619825E-0A73-7AF2-28B5-2F82E843D8A0}"/>
                      </a:ext>
                    </a:extLst>
                  </p:cNvPr>
                  <p:cNvSpPr/>
                  <p:nvPr/>
                </p:nvSpPr>
                <p:spPr>
                  <a:xfrm>
                    <a:off x="10098765" y="1392203"/>
                    <a:ext cx="170079" cy="423599"/>
                  </a:xfrm>
                  <a:custGeom>
                    <a:avLst/>
                    <a:gdLst>
                      <a:gd name="connsiteX0" fmla="*/ 114179 w 170079"/>
                      <a:gd name="connsiteY0" fmla="*/ 43570 h 423599"/>
                      <a:gd name="connsiteX1" fmla="*/ 75890 w 170079"/>
                      <a:gd name="connsiteY1" fmla="*/ 277375 h 423599"/>
                      <a:gd name="connsiteX2" fmla="*/ 119130 w 170079"/>
                      <a:gd name="connsiteY2" fmla="*/ 0 h 423599"/>
                      <a:gd name="connsiteX3" fmla="*/ 24288 w 170079"/>
                      <a:gd name="connsiteY3" fmla="*/ 423599 h 423599"/>
                      <a:gd name="connsiteX4" fmla="*/ 20327 w 170079"/>
                      <a:gd name="connsiteY4" fmla="*/ 257680 h 423599"/>
                      <a:gd name="connsiteX5" fmla="*/ 114179 w 170079"/>
                      <a:gd name="connsiteY5" fmla="*/ 43570 h 423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0079" h="423599">
                        <a:moveTo>
                          <a:pt x="114179" y="43570"/>
                        </a:moveTo>
                        <a:cubicBezTo>
                          <a:pt x="126722" y="92422"/>
                          <a:pt x="135854" y="193865"/>
                          <a:pt x="75890" y="277375"/>
                        </a:cubicBezTo>
                        <a:cubicBezTo>
                          <a:pt x="143226" y="195956"/>
                          <a:pt x="150597" y="123889"/>
                          <a:pt x="119130" y="0"/>
                        </a:cubicBezTo>
                        <a:cubicBezTo>
                          <a:pt x="192958" y="172190"/>
                          <a:pt x="206051" y="324026"/>
                          <a:pt x="24288" y="423599"/>
                        </a:cubicBezTo>
                        <a:cubicBezTo>
                          <a:pt x="51024" y="370457"/>
                          <a:pt x="-38207" y="338329"/>
                          <a:pt x="20327" y="257680"/>
                        </a:cubicBezTo>
                        <a:cubicBezTo>
                          <a:pt x="25608" y="250419"/>
                          <a:pt x="112859" y="152606"/>
                          <a:pt x="114179" y="4357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9" name="Freeform: Shape 128">
                    <a:extLst>
                      <a:ext uri="{FF2B5EF4-FFF2-40B4-BE49-F238E27FC236}">
                        <a16:creationId xmlns:a16="http://schemas.microsoft.com/office/drawing/2014/main" id="{5BBDF7C2-6C94-7EE2-AA57-E2B9893BBFD3}"/>
                      </a:ext>
                    </a:extLst>
                  </p:cNvPr>
                  <p:cNvSpPr/>
                  <p:nvPr/>
                </p:nvSpPr>
                <p:spPr>
                  <a:xfrm>
                    <a:off x="9922696" y="1625677"/>
                    <a:ext cx="133100" cy="217716"/>
                  </a:xfrm>
                  <a:custGeom>
                    <a:avLst/>
                    <a:gdLst>
                      <a:gd name="connsiteX0" fmla="*/ 69536 w 133100"/>
                      <a:gd name="connsiteY0" fmla="*/ 104414 h 217716"/>
                      <a:gd name="connsiteX1" fmla="*/ 54683 w 133100"/>
                      <a:gd name="connsiteY1" fmla="*/ 113216 h 217716"/>
                      <a:gd name="connsiteX2" fmla="*/ 42910 w 133100"/>
                      <a:gd name="connsiteY2" fmla="*/ 146444 h 217716"/>
                      <a:gd name="connsiteX3" fmla="*/ 40379 w 133100"/>
                      <a:gd name="connsiteY3" fmla="*/ 94622 h 217716"/>
                      <a:gd name="connsiteX4" fmla="*/ 116076 w 133100"/>
                      <a:gd name="connsiteY4" fmla="*/ 0 h 217716"/>
                      <a:gd name="connsiteX5" fmla="*/ 111016 w 133100"/>
                      <a:gd name="connsiteY5" fmla="*/ 1430 h 217716"/>
                      <a:gd name="connsiteX6" fmla="*/ 92641 w 133100"/>
                      <a:gd name="connsiteY6" fmla="*/ 8582 h 217716"/>
                      <a:gd name="connsiteX7" fmla="*/ 1430 w 133100"/>
                      <a:gd name="connsiteY7" fmla="*/ 119378 h 217716"/>
                      <a:gd name="connsiteX8" fmla="*/ 54242 w 133100"/>
                      <a:gd name="connsiteY8" fmla="*/ 215761 h 217716"/>
                      <a:gd name="connsiteX9" fmla="*/ 132030 w 133100"/>
                      <a:gd name="connsiteY9" fmla="*/ 166139 h 217716"/>
                      <a:gd name="connsiteX10" fmla="*/ 69536 w 133100"/>
                      <a:gd name="connsiteY10" fmla="*/ 104414 h 217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100" h="217716">
                        <a:moveTo>
                          <a:pt x="69536" y="104414"/>
                        </a:moveTo>
                        <a:cubicBezTo>
                          <a:pt x="64145" y="106175"/>
                          <a:pt x="59083" y="109035"/>
                          <a:pt x="54683" y="113216"/>
                        </a:cubicBezTo>
                        <a:cubicBezTo>
                          <a:pt x="45330" y="122128"/>
                          <a:pt x="41479" y="134561"/>
                          <a:pt x="42910" y="146444"/>
                        </a:cubicBezTo>
                        <a:cubicBezTo>
                          <a:pt x="34548" y="134121"/>
                          <a:pt x="35318" y="110466"/>
                          <a:pt x="40379" y="94622"/>
                        </a:cubicBezTo>
                        <a:cubicBezTo>
                          <a:pt x="53362" y="54133"/>
                          <a:pt x="86040" y="18924"/>
                          <a:pt x="116076" y="0"/>
                        </a:cubicBezTo>
                        <a:cubicBezTo>
                          <a:pt x="114426" y="440"/>
                          <a:pt x="112776" y="990"/>
                          <a:pt x="111016" y="1430"/>
                        </a:cubicBezTo>
                        <a:cubicBezTo>
                          <a:pt x="104744" y="3411"/>
                          <a:pt x="98583" y="5831"/>
                          <a:pt x="92641" y="8582"/>
                        </a:cubicBezTo>
                        <a:cubicBezTo>
                          <a:pt x="50831" y="28607"/>
                          <a:pt x="9022" y="72507"/>
                          <a:pt x="1430" y="119378"/>
                        </a:cubicBezTo>
                        <a:cubicBezTo>
                          <a:pt x="-4952" y="158767"/>
                          <a:pt x="9572" y="204978"/>
                          <a:pt x="54242" y="215761"/>
                        </a:cubicBezTo>
                        <a:cubicBezTo>
                          <a:pt x="85600" y="223352"/>
                          <a:pt x="122789" y="209269"/>
                          <a:pt x="132030" y="166139"/>
                        </a:cubicBezTo>
                        <a:cubicBezTo>
                          <a:pt x="139512" y="131261"/>
                          <a:pt x="106614" y="87030"/>
                          <a:pt x="69536" y="10441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0" name="Freeform: Shape 129">
                    <a:extLst>
                      <a:ext uri="{FF2B5EF4-FFF2-40B4-BE49-F238E27FC236}">
                        <a16:creationId xmlns:a16="http://schemas.microsoft.com/office/drawing/2014/main" id="{67A5A015-B8E2-A4E9-E31D-E1C917D4EE06}"/>
                      </a:ext>
                    </a:extLst>
                  </p:cNvPr>
                  <p:cNvSpPr/>
                  <p:nvPr/>
                </p:nvSpPr>
                <p:spPr>
                  <a:xfrm>
                    <a:off x="9778491" y="1333669"/>
                    <a:ext cx="215611" cy="232484"/>
                  </a:xfrm>
                  <a:custGeom>
                    <a:avLst/>
                    <a:gdLst>
                      <a:gd name="connsiteX0" fmla="*/ 188215 w 215611"/>
                      <a:gd name="connsiteY0" fmla="*/ 217081 h 232484"/>
                      <a:gd name="connsiteX1" fmla="*/ 58605 w 215611"/>
                      <a:gd name="connsiteY1" fmla="*/ 104415 h 232484"/>
                      <a:gd name="connsiteX2" fmla="*/ 215612 w 215611"/>
                      <a:gd name="connsiteY2" fmla="*/ 232484 h 232484"/>
                      <a:gd name="connsiteX3" fmla="*/ 4802 w 215611"/>
                      <a:gd name="connsiteY3" fmla="*/ 0 h 232484"/>
                      <a:gd name="connsiteX4" fmla="*/ 89852 w 215611"/>
                      <a:gd name="connsiteY4" fmla="*/ 77788 h 232484"/>
                      <a:gd name="connsiteX5" fmla="*/ 150366 w 215611"/>
                      <a:gd name="connsiteY5" fmla="*/ 190565 h 232484"/>
                      <a:gd name="connsiteX6" fmla="*/ 188215 w 215611"/>
                      <a:gd name="connsiteY6" fmla="*/ 217081 h 232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5611" h="232484">
                        <a:moveTo>
                          <a:pt x="188215" y="217081"/>
                        </a:moveTo>
                        <a:cubicBezTo>
                          <a:pt x="128802" y="206298"/>
                          <a:pt x="78410" y="163608"/>
                          <a:pt x="58605" y="104415"/>
                        </a:cubicBezTo>
                        <a:cubicBezTo>
                          <a:pt x="81381" y="188144"/>
                          <a:pt x="132762" y="220162"/>
                          <a:pt x="215612" y="232484"/>
                        </a:cubicBezTo>
                        <a:cubicBezTo>
                          <a:pt x="69827" y="232484"/>
                          <a:pt x="-22594" y="155136"/>
                          <a:pt x="4802" y="0"/>
                        </a:cubicBezTo>
                        <a:cubicBezTo>
                          <a:pt x="18335" y="45001"/>
                          <a:pt x="67957" y="3961"/>
                          <a:pt x="89852" y="77788"/>
                        </a:cubicBezTo>
                        <a:cubicBezTo>
                          <a:pt x="102395" y="120038"/>
                          <a:pt x="115268" y="156787"/>
                          <a:pt x="150366" y="190565"/>
                        </a:cubicBezTo>
                        <a:cubicBezTo>
                          <a:pt x="161369" y="201127"/>
                          <a:pt x="174132" y="210369"/>
                          <a:pt x="188215" y="21708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id="{F44D251A-8EEC-0CA8-AC5F-F8134F50E4CE}"/>
                      </a:ext>
                    </a:extLst>
                  </p:cNvPr>
                  <p:cNvSpPr/>
                  <p:nvPr/>
                </p:nvSpPr>
                <p:spPr>
                  <a:xfrm>
                    <a:off x="9553999" y="1555498"/>
                    <a:ext cx="410396" cy="156159"/>
                  </a:xfrm>
                  <a:custGeom>
                    <a:avLst/>
                    <a:gdLst>
                      <a:gd name="connsiteX0" fmla="*/ 368477 w 410396"/>
                      <a:gd name="connsiteY0" fmla="*/ 87563 h 156159"/>
                      <a:gd name="connsiteX1" fmla="*/ 143254 w 410396"/>
                      <a:gd name="connsiteY1" fmla="*/ 70619 h 156159"/>
                      <a:gd name="connsiteX2" fmla="*/ 410397 w 410396"/>
                      <a:gd name="connsiteY2" fmla="*/ 88553 h 156159"/>
                      <a:gd name="connsiteX3" fmla="*/ 0 w 410396"/>
                      <a:gd name="connsiteY3" fmla="*/ 33320 h 156159"/>
                      <a:gd name="connsiteX4" fmla="*/ 157227 w 410396"/>
                      <a:gd name="connsiteY4" fmla="*/ 15276 h 156159"/>
                      <a:gd name="connsiteX5" fmla="*/ 368477 w 410396"/>
                      <a:gd name="connsiteY5" fmla="*/ 87563 h 156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0396" h="156159">
                        <a:moveTo>
                          <a:pt x="368477" y="87563"/>
                        </a:moveTo>
                        <a:cubicBezTo>
                          <a:pt x="323146" y="103847"/>
                          <a:pt x="227643" y="121451"/>
                          <a:pt x="143254" y="70619"/>
                        </a:cubicBezTo>
                        <a:cubicBezTo>
                          <a:pt x="226323" y="128713"/>
                          <a:pt x="295420" y="129593"/>
                          <a:pt x="410397" y="88553"/>
                        </a:cubicBezTo>
                        <a:cubicBezTo>
                          <a:pt x="253169" y="174593"/>
                          <a:pt x="110246" y="200339"/>
                          <a:pt x="0" y="33320"/>
                        </a:cubicBezTo>
                        <a:cubicBezTo>
                          <a:pt x="52813" y="54665"/>
                          <a:pt x="75588" y="-34345"/>
                          <a:pt x="157227" y="15276"/>
                        </a:cubicBezTo>
                        <a:cubicBezTo>
                          <a:pt x="164489" y="19787"/>
                          <a:pt x="264722" y="95705"/>
                          <a:pt x="368477" y="8756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2" name="Freeform: Shape 131">
                    <a:extLst>
                      <a:ext uri="{FF2B5EF4-FFF2-40B4-BE49-F238E27FC236}">
                        <a16:creationId xmlns:a16="http://schemas.microsoft.com/office/drawing/2014/main" id="{6FC0EECD-74B0-961E-F873-8AC7724CDC0A}"/>
                      </a:ext>
                    </a:extLst>
                  </p:cNvPr>
                  <p:cNvSpPr/>
                  <p:nvPr/>
                </p:nvSpPr>
                <p:spPr>
                  <a:xfrm>
                    <a:off x="9555429" y="1220563"/>
                    <a:ext cx="147324" cy="124989"/>
                  </a:xfrm>
                  <a:custGeom>
                    <a:avLst/>
                    <a:gdLst>
                      <a:gd name="connsiteX0" fmla="*/ 147325 w 147324"/>
                      <a:gd name="connsiteY0" fmla="*/ 6932 h 124989"/>
                      <a:gd name="connsiteX1" fmla="*/ 119048 w 147324"/>
                      <a:gd name="connsiteY1" fmla="*/ 124989 h 124989"/>
                      <a:gd name="connsiteX2" fmla="*/ 0 w 147324"/>
                      <a:gd name="connsiteY2" fmla="*/ 107275 h 124989"/>
                      <a:gd name="connsiteX3" fmla="*/ 35429 w 147324"/>
                      <a:gd name="connsiteY3" fmla="*/ 0 h 124989"/>
                      <a:gd name="connsiteX4" fmla="*/ 147325 w 147324"/>
                      <a:gd name="connsiteY4" fmla="*/ 6932 h 124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7324" h="124989">
                        <a:moveTo>
                          <a:pt x="147325" y="6932"/>
                        </a:moveTo>
                        <a:cubicBezTo>
                          <a:pt x="122899" y="42030"/>
                          <a:pt x="113547" y="84280"/>
                          <a:pt x="119048" y="124989"/>
                        </a:cubicBezTo>
                        <a:cubicBezTo>
                          <a:pt x="83730" y="104635"/>
                          <a:pt x="41480" y="97593"/>
                          <a:pt x="0" y="107275"/>
                        </a:cubicBezTo>
                        <a:cubicBezTo>
                          <a:pt x="21675" y="75588"/>
                          <a:pt x="35979" y="36969"/>
                          <a:pt x="35429" y="0"/>
                        </a:cubicBezTo>
                        <a:cubicBezTo>
                          <a:pt x="69207" y="14303"/>
                          <a:pt x="110136" y="15294"/>
                          <a:pt x="147325" y="693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3" name="Freeform: Shape 132">
                    <a:extLst>
                      <a:ext uri="{FF2B5EF4-FFF2-40B4-BE49-F238E27FC236}">
                        <a16:creationId xmlns:a16="http://schemas.microsoft.com/office/drawing/2014/main" id="{194331AD-CF25-7DE8-3144-E3897D155E90}"/>
                      </a:ext>
                    </a:extLst>
                  </p:cNvPr>
                  <p:cNvSpPr/>
                  <p:nvPr/>
                </p:nvSpPr>
                <p:spPr>
                  <a:xfrm>
                    <a:off x="10280425" y="2530021"/>
                    <a:ext cx="146188" cy="182160"/>
                  </a:xfrm>
                  <a:custGeom>
                    <a:avLst/>
                    <a:gdLst>
                      <a:gd name="connsiteX0" fmla="*/ 50026 w 146188"/>
                      <a:gd name="connsiteY0" fmla="*/ 182161 h 182160"/>
                      <a:gd name="connsiteX1" fmla="*/ 16578 w 146188"/>
                      <a:gd name="connsiteY1" fmla="*/ 154104 h 182160"/>
                      <a:gd name="connsiteX2" fmla="*/ 14377 w 146188"/>
                      <a:gd name="connsiteY2" fmla="*/ 50570 h 182160"/>
                      <a:gd name="connsiteX3" fmla="*/ 104819 w 146188"/>
                      <a:gd name="connsiteY3" fmla="*/ 508 h 182160"/>
                      <a:gd name="connsiteX4" fmla="*/ 146188 w 146188"/>
                      <a:gd name="connsiteY4" fmla="*/ 14261 h 182160"/>
                      <a:gd name="connsiteX5" fmla="*/ 104709 w 146188"/>
                      <a:gd name="connsiteY5" fmla="*/ 5459 h 182160"/>
                      <a:gd name="connsiteX6" fmla="*/ 78082 w 146188"/>
                      <a:gd name="connsiteY6" fmla="*/ 9861 h 182160"/>
                      <a:gd name="connsiteX7" fmla="*/ 107019 w 146188"/>
                      <a:gd name="connsiteY7" fmla="*/ 17342 h 182160"/>
                      <a:gd name="connsiteX8" fmla="*/ 118132 w 146188"/>
                      <a:gd name="connsiteY8" fmla="*/ 28235 h 182160"/>
                      <a:gd name="connsiteX9" fmla="*/ 118352 w 146188"/>
                      <a:gd name="connsiteY9" fmla="*/ 28455 h 182160"/>
                      <a:gd name="connsiteX10" fmla="*/ 118132 w 146188"/>
                      <a:gd name="connsiteY10" fmla="*/ 28235 h 182160"/>
                      <a:gd name="connsiteX11" fmla="*/ 70600 w 146188"/>
                      <a:gd name="connsiteY11" fmla="*/ 20643 h 182160"/>
                      <a:gd name="connsiteX12" fmla="*/ 34512 w 146188"/>
                      <a:gd name="connsiteY12" fmla="*/ 39567 h 182160"/>
                      <a:gd name="connsiteX13" fmla="*/ 54097 w 146188"/>
                      <a:gd name="connsiteY13" fmla="*/ 28455 h 182160"/>
                      <a:gd name="connsiteX14" fmla="*/ 106909 w 146188"/>
                      <a:gd name="connsiteY14" fmla="*/ 39127 h 182160"/>
                      <a:gd name="connsiteX15" fmla="*/ 57067 w 146188"/>
                      <a:gd name="connsiteY15" fmla="*/ 37917 h 182160"/>
                      <a:gd name="connsiteX16" fmla="*/ 20649 w 146188"/>
                      <a:gd name="connsiteY16" fmla="*/ 151354 h 182160"/>
                      <a:gd name="connsiteX17" fmla="*/ 50026 w 146188"/>
                      <a:gd name="connsiteY17" fmla="*/ 182161 h 182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6188" h="182160">
                        <a:moveTo>
                          <a:pt x="50026" y="182161"/>
                        </a:moveTo>
                        <a:cubicBezTo>
                          <a:pt x="50576" y="181611"/>
                          <a:pt x="33742" y="176219"/>
                          <a:pt x="16578" y="154104"/>
                        </a:cubicBezTo>
                        <a:cubicBezTo>
                          <a:pt x="-1136" y="132979"/>
                          <a:pt x="-8618" y="88089"/>
                          <a:pt x="14377" y="50570"/>
                        </a:cubicBezTo>
                        <a:cubicBezTo>
                          <a:pt x="36162" y="12611"/>
                          <a:pt x="77752" y="-3123"/>
                          <a:pt x="104819" y="508"/>
                        </a:cubicBezTo>
                        <a:cubicBezTo>
                          <a:pt x="132435" y="3369"/>
                          <a:pt x="145968" y="15032"/>
                          <a:pt x="146188" y="14261"/>
                        </a:cubicBezTo>
                        <a:cubicBezTo>
                          <a:pt x="146188" y="14922"/>
                          <a:pt x="131004" y="5679"/>
                          <a:pt x="104709" y="5459"/>
                        </a:cubicBezTo>
                        <a:cubicBezTo>
                          <a:pt x="96567" y="5239"/>
                          <a:pt x="87435" y="6670"/>
                          <a:pt x="78082" y="9861"/>
                        </a:cubicBezTo>
                        <a:cubicBezTo>
                          <a:pt x="89855" y="9530"/>
                          <a:pt x="100418" y="12831"/>
                          <a:pt x="107019" y="17342"/>
                        </a:cubicBezTo>
                        <a:cubicBezTo>
                          <a:pt x="114281" y="22073"/>
                          <a:pt x="117361" y="27025"/>
                          <a:pt x="118132" y="28235"/>
                        </a:cubicBezTo>
                        <a:cubicBezTo>
                          <a:pt x="118352" y="28345"/>
                          <a:pt x="118352" y="28455"/>
                          <a:pt x="118352" y="28455"/>
                        </a:cubicBezTo>
                        <a:cubicBezTo>
                          <a:pt x="118352" y="28455"/>
                          <a:pt x="118242" y="28345"/>
                          <a:pt x="118132" y="28235"/>
                        </a:cubicBezTo>
                        <a:cubicBezTo>
                          <a:pt x="115821" y="26254"/>
                          <a:pt x="95907" y="14592"/>
                          <a:pt x="70600" y="20643"/>
                        </a:cubicBezTo>
                        <a:cubicBezTo>
                          <a:pt x="60588" y="22073"/>
                          <a:pt x="41664" y="28895"/>
                          <a:pt x="34512" y="39567"/>
                        </a:cubicBezTo>
                        <a:cubicBezTo>
                          <a:pt x="39464" y="35166"/>
                          <a:pt x="45955" y="31095"/>
                          <a:pt x="54097" y="28455"/>
                        </a:cubicBezTo>
                        <a:cubicBezTo>
                          <a:pt x="86664" y="18333"/>
                          <a:pt x="108120" y="40228"/>
                          <a:pt x="106909" y="39127"/>
                        </a:cubicBezTo>
                        <a:cubicBezTo>
                          <a:pt x="107129" y="39347"/>
                          <a:pt x="83364" y="28895"/>
                          <a:pt x="57067" y="37917"/>
                        </a:cubicBezTo>
                        <a:cubicBezTo>
                          <a:pt x="30331" y="45729"/>
                          <a:pt x="-12139" y="93810"/>
                          <a:pt x="20649" y="151354"/>
                        </a:cubicBezTo>
                        <a:cubicBezTo>
                          <a:pt x="33742" y="174349"/>
                          <a:pt x="50576" y="181721"/>
                          <a:pt x="50026" y="18216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4" name="Freeform: Shape 133">
                    <a:extLst>
                      <a:ext uri="{FF2B5EF4-FFF2-40B4-BE49-F238E27FC236}">
                        <a16:creationId xmlns:a16="http://schemas.microsoft.com/office/drawing/2014/main" id="{39487EFA-9BA5-9398-1B76-862B3E878778}"/>
                      </a:ext>
                    </a:extLst>
                  </p:cNvPr>
                  <p:cNvSpPr/>
                  <p:nvPr/>
                </p:nvSpPr>
                <p:spPr>
                  <a:xfrm>
                    <a:off x="9782523" y="1849910"/>
                    <a:ext cx="115598" cy="214660"/>
                  </a:xfrm>
                  <a:custGeom>
                    <a:avLst/>
                    <a:gdLst>
                      <a:gd name="connsiteX0" fmla="*/ 65245 w 115598"/>
                      <a:gd name="connsiteY0" fmla="*/ 82519 h 214660"/>
                      <a:gd name="connsiteX1" fmla="*/ 64805 w 115598"/>
                      <a:gd name="connsiteY1" fmla="*/ 108155 h 214660"/>
                      <a:gd name="connsiteX2" fmla="*/ 56773 w 115598"/>
                      <a:gd name="connsiteY2" fmla="*/ 107935 h 214660"/>
                      <a:gd name="connsiteX3" fmla="*/ 58203 w 115598"/>
                      <a:gd name="connsiteY3" fmla="*/ 91982 h 214660"/>
                      <a:gd name="connsiteX4" fmla="*/ 46651 w 115598"/>
                      <a:gd name="connsiteY4" fmla="*/ 76688 h 214660"/>
                      <a:gd name="connsiteX5" fmla="*/ 33008 w 115598"/>
                      <a:gd name="connsiteY5" fmla="*/ 88571 h 214660"/>
                      <a:gd name="connsiteX6" fmla="*/ 20795 w 115598"/>
                      <a:gd name="connsiteY6" fmla="*/ 116737 h 214660"/>
                      <a:gd name="connsiteX7" fmla="*/ 7812 w 115598"/>
                      <a:gd name="connsiteY7" fmla="*/ 166359 h 214660"/>
                      <a:gd name="connsiteX8" fmla="*/ 1210 w 115598"/>
                      <a:gd name="connsiteY8" fmla="*/ 212240 h 214660"/>
                      <a:gd name="connsiteX9" fmla="*/ 1210 w 115598"/>
                      <a:gd name="connsiteY9" fmla="*/ 212460 h 214660"/>
                      <a:gd name="connsiteX10" fmla="*/ 0 w 115598"/>
                      <a:gd name="connsiteY10" fmla="*/ 214660 h 214660"/>
                      <a:gd name="connsiteX11" fmla="*/ 1100 w 115598"/>
                      <a:gd name="connsiteY11" fmla="*/ 213120 h 214660"/>
                      <a:gd name="connsiteX12" fmla="*/ 9903 w 115598"/>
                      <a:gd name="connsiteY12" fmla="*/ 201347 h 214660"/>
                      <a:gd name="connsiteX13" fmla="*/ 29487 w 115598"/>
                      <a:gd name="connsiteY13" fmla="*/ 184293 h 214660"/>
                      <a:gd name="connsiteX14" fmla="*/ 72727 w 115598"/>
                      <a:gd name="connsiteY14" fmla="*/ 168229 h 214660"/>
                      <a:gd name="connsiteX15" fmla="*/ 97593 w 115598"/>
                      <a:gd name="connsiteY15" fmla="*/ 153266 h 214660"/>
                      <a:gd name="connsiteX16" fmla="*/ 95943 w 115598"/>
                      <a:gd name="connsiteY16" fmla="*/ 122899 h 214660"/>
                      <a:gd name="connsiteX17" fmla="*/ 114647 w 115598"/>
                      <a:gd name="connsiteY17" fmla="*/ 70306 h 214660"/>
                      <a:gd name="connsiteX18" fmla="*/ 102984 w 115598"/>
                      <a:gd name="connsiteY18" fmla="*/ 24206 h 214660"/>
                      <a:gd name="connsiteX19" fmla="*/ 81089 w 115598"/>
                      <a:gd name="connsiteY19" fmla="*/ 0 h 214660"/>
                      <a:gd name="connsiteX20" fmla="*/ 80099 w 115598"/>
                      <a:gd name="connsiteY20" fmla="*/ 33228 h 214660"/>
                      <a:gd name="connsiteX21" fmla="*/ 65245 w 115598"/>
                      <a:gd name="connsiteY21" fmla="*/ 82519 h 214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15598" h="214660">
                        <a:moveTo>
                          <a:pt x="65245" y="82519"/>
                        </a:moveTo>
                        <a:cubicBezTo>
                          <a:pt x="66346" y="92092"/>
                          <a:pt x="71187" y="103424"/>
                          <a:pt x="64805" y="108155"/>
                        </a:cubicBezTo>
                        <a:cubicBezTo>
                          <a:pt x="61064" y="110026"/>
                          <a:pt x="56223" y="111456"/>
                          <a:pt x="56773" y="107935"/>
                        </a:cubicBezTo>
                        <a:cubicBezTo>
                          <a:pt x="56333" y="103644"/>
                          <a:pt x="57984" y="98143"/>
                          <a:pt x="58203" y="91982"/>
                        </a:cubicBezTo>
                        <a:cubicBezTo>
                          <a:pt x="57543" y="85050"/>
                          <a:pt x="55783" y="78228"/>
                          <a:pt x="46651" y="76688"/>
                        </a:cubicBezTo>
                        <a:cubicBezTo>
                          <a:pt x="38289" y="78338"/>
                          <a:pt x="36198" y="84390"/>
                          <a:pt x="33008" y="88571"/>
                        </a:cubicBezTo>
                        <a:cubicBezTo>
                          <a:pt x="27506" y="97923"/>
                          <a:pt x="23875" y="107495"/>
                          <a:pt x="20795" y="116737"/>
                        </a:cubicBezTo>
                        <a:cubicBezTo>
                          <a:pt x="15073" y="135332"/>
                          <a:pt x="11003" y="152056"/>
                          <a:pt x="7812" y="166359"/>
                        </a:cubicBezTo>
                        <a:cubicBezTo>
                          <a:pt x="2421" y="191555"/>
                          <a:pt x="1541" y="208499"/>
                          <a:pt x="1210" y="212240"/>
                        </a:cubicBezTo>
                        <a:cubicBezTo>
                          <a:pt x="1210" y="212350"/>
                          <a:pt x="1210" y="212350"/>
                          <a:pt x="1210" y="212460"/>
                        </a:cubicBezTo>
                        <a:cubicBezTo>
                          <a:pt x="660" y="213560"/>
                          <a:pt x="220" y="214330"/>
                          <a:pt x="0" y="214660"/>
                        </a:cubicBezTo>
                        <a:cubicBezTo>
                          <a:pt x="220" y="214440"/>
                          <a:pt x="550" y="213890"/>
                          <a:pt x="1100" y="213120"/>
                        </a:cubicBezTo>
                        <a:cubicBezTo>
                          <a:pt x="2530" y="210809"/>
                          <a:pt x="5281" y="206518"/>
                          <a:pt x="9903" y="201347"/>
                        </a:cubicBezTo>
                        <a:cubicBezTo>
                          <a:pt x="14413" y="196176"/>
                          <a:pt x="20795" y="190125"/>
                          <a:pt x="29487" y="184293"/>
                        </a:cubicBezTo>
                        <a:cubicBezTo>
                          <a:pt x="40600" y="176701"/>
                          <a:pt x="55013" y="172190"/>
                          <a:pt x="72727" y="168229"/>
                        </a:cubicBezTo>
                        <a:cubicBezTo>
                          <a:pt x="81089" y="165589"/>
                          <a:pt x="91102" y="162398"/>
                          <a:pt x="97593" y="153266"/>
                        </a:cubicBezTo>
                        <a:cubicBezTo>
                          <a:pt x="105955" y="143804"/>
                          <a:pt x="98693" y="129720"/>
                          <a:pt x="95943" y="122899"/>
                        </a:cubicBezTo>
                        <a:cubicBezTo>
                          <a:pt x="93742" y="104194"/>
                          <a:pt x="111566" y="89121"/>
                          <a:pt x="114647" y="70306"/>
                        </a:cubicBezTo>
                        <a:cubicBezTo>
                          <a:pt x="118278" y="51492"/>
                          <a:pt x="110906" y="34988"/>
                          <a:pt x="102984" y="24206"/>
                        </a:cubicBezTo>
                        <a:cubicBezTo>
                          <a:pt x="96162" y="14083"/>
                          <a:pt x="86921" y="4291"/>
                          <a:pt x="81089" y="0"/>
                        </a:cubicBezTo>
                        <a:cubicBezTo>
                          <a:pt x="83619" y="7482"/>
                          <a:pt x="83290" y="20245"/>
                          <a:pt x="80099" y="33228"/>
                        </a:cubicBezTo>
                        <a:cubicBezTo>
                          <a:pt x="76358" y="46651"/>
                          <a:pt x="63815" y="61174"/>
                          <a:pt x="65245" y="8251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5" name="Freeform: Shape 134">
                    <a:extLst>
                      <a:ext uri="{FF2B5EF4-FFF2-40B4-BE49-F238E27FC236}">
                        <a16:creationId xmlns:a16="http://schemas.microsoft.com/office/drawing/2014/main" id="{18822EAB-AC71-2801-CDA1-0534F64CDEA0}"/>
                      </a:ext>
                    </a:extLst>
                  </p:cNvPr>
                  <p:cNvSpPr/>
                  <p:nvPr/>
                </p:nvSpPr>
                <p:spPr>
                  <a:xfrm>
                    <a:off x="9769267" y="2043928"/>
                    <a:ext cx="176644" cy="220448"/>
                  </a:xfrm>
                  <a:custGeom>
                    <a:avLst/>
                    <a:gdLst>
                      <a:gd name="connsiteX0" fmla="*/ 60567 w 176644"/>
                      <a:gd name="connsiteY0" fmla="*/ 220448 h 220448"/>
                      <a:gd name="connsiteX1" fmla="*/ 20078 w 176644"/>
                      <a:gd name="connsiteY1" fmla="*/ 186561 h 220448"/>
                      <a:gd name="connsiteX2" fmla="*/ 17327 w 176644"/>
                      <a:gd name="connsiteY2" fmla="*/ 61241 h 220448"/>
                      <a:gd name="connsiteX3" fmla="*/ 126693 w 176644"/>
                      <a:gd name="connsiteY3" fmla="*/ 617 h 220448"/>
                      <a:gd name="connsiteX4" fmla="*/ 176644 w 176644"/>
                      <a:gd name="connsiteY4" fmla="*/ 17231 h 220448"/>
                      <a:gd name="connsiteX5" fmla="*/ 126472 w 176644"/>
                      <a:gd name="connsiteY5" fmla="*/ 6668 h 220448"/>
                      <a:gd name="connsiteX6" fmla="*/ 94345 w 176644"/>
                      <a:gd name="connsiteY6" fmla="*/ 12060 h 220448"/>
                      <a:gd name="connsiteX7" fmla="*/ 129443 w 176644"/>
                      <a:gd name="connsiteY7" fmla="*/ 21082 h 220448"/>
                      <a:gd name="connsiteX8" fmla="*/ 142867 w 176644"/>
                      <a:gd name="connsiteY8" fmla="*/ 34285 h 220448"/>
                      <a:gd name="connsiteX9" fmla="*/ 143197 w 176644"/>
                      <a:gd name="connsiteY9" fmla="*/ 34615 h 220448"/>
                      <a:gd name="connsiteX10" fmla="*/ 142867 w 176644"/>
                      <a:gd name="connsiteY10" fmla="*/ 34285 h 220448"/>
                      <a:gd name="connsiteX11" fmla="*/ 85323 w 176644"/>
                      <a:gd name="connsiteY11" fmla="*/ 25043 h 220448"/>
                      <a:gd name="connsiteX12" fmla="*/ 41643 w 176644"/>
                      <a:gd name="connsiteY12" fmla="*/ 47928 h 220448"/>
                      <a:gd name="connsiteX13" fmla="*/ 65408 w 176644"/>
                      <a:gd name="connsiteY13" fmla="*/ 34395 h 220448"/>
                      <a:gd name="connsiteX14" fmla="*/ 129333 w 176644"/>
                      <a:gd name="connsiteY14" fmla="*/ 47378 h 220448"/>
                      <a:gd name="connsiteX15" fmla="*/ 69039 w 176644"/>
                      <a:gd name="connsiteY15" fmla="*/ 45838 h 220448"/>
                      <a:gd name="connsiteX16" fmla="*/ 25029 w 176644"/>
                      <a:gd name="connsiteY16" fmla="*/ 183150 h 220448"/>
                      <a:gd name="connsiteX17" fmla="*/ 60567 w 176644"/>
                      <a:gd name="connsiteY17" fmla="*/ 220448 h 22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76644" h="220448">
                        <a:moveTo>
                          <a:pt x="60567" y="220448"/>
                        </a:moveTo>
                        <a:cubicBezTo>
                          <a:pt x="61227" y="219788"/>
                          <a:pt x="40873" y="213187"/>
                          <a:pt x="20078" y="186561"/>
                        </a:cubicBezTo>
                        <a:cubicBezTo>
                          <a:pt x="-1377" y="160925"/>
                          <a:pt x="-10400" y="106572"/>
                          <a:pt x="17327" y="61241"/>
                        </a:cubicBezTo>
                        <a:cubicBezTo>
                          <a:pt x="43734" y="15250"/>
                          <a:pt x="93905" y="-3784"/>
                          <a:pt x="126693" y="617"/>
                        </a:cubicBezTo>
                        <a:cubicBezTo>
                          <a:pt x="160140" y="4138"/>
                          <a:pt x="176535" y="18111"/>
                          <a:pt x="176644" y="17231"/>
                        </a:cubicBezTo>
                        <a:cubicBezTo>
                          <a:pt x="176644" y="18111"/>
                          <a:pt x="158270" y="6889"/>
                          <a:pt x="126472" y="6668"/>
                        </a:cubicBezTo>
                        <a:cubicBezTo>
                          <a:pt x="116571" y="6338"/>
                          <a:pt x="105568" y="8099"/>
                          <a:pt x="94345" y="12060"/>
                        </a:cubicBezTo>
                        <a:cubicBezTo>
                          <a:pt x="108538" y="11730"/>
                          <a:pt x="121302" y="15580"/>
                          <a:pt x="129443" y="21082"/>
                        </a:cubicBezTo>
                        <a:cubicBezTo>
                          <a:pt x="138245" y="26913"/>
                          <a:pt x="141876" y="32855"/>
                          <a:pt x="142867" y="34285"/>
                        </a:cubicBezTo>
                        <a:cubicBezTo>
                          <a:pt x="143086" y="34505"/>
                          <a:pt x="143197" y="34615"/>
                          <a:pt x="143197" y="34615"/>
                        </a:cubicBezTo>
                        <a:cubicBezTo>
                          <a:pt x="143197" y="34615"/>
                          <a:pt x="143086" y="34505"/>
                          <a:pt x="142867" y="34285"/>
                        </a:cubicBezTo>
                        <a:cubicBezTo>
                          <a:pt x="140006" y="31974"/>
                          <a:pt x="116021" y="17781"/>
                          <a:pt x="85323" y="25043"/>
                        </a:cubicBezTo>
                        <a:cubicBezTo>
                          <a:pt x="73220" y="26803"/>
                          <a:pt x="50225" y="35055"/>
                          <a:pt x="41643" y="47928"/>
                        </a:cubicBezTo>
                        <a:cubicBezTo>
                          <a:pt x="47694" y="42537"/>
                          <a:pt x="55396" y="37696"/>
                          <a:pt x="65408" y="34395"/>
                        </a:cubicBezTo>
                        <a:cubicBezTo>
                          <a:pt x="104908" y="22182"/>
                          <a:pt x="130874" y="48588"/>
                          <a:pt x="129333" y="47378"/>
                        </a:cubicBezTo>
                        <a:cubicBezTo>
                          <a:pt x="129553" y="47708"/>
                          <a:pt x="100837" y="34945"/>
                          <a:pt x="69039" y="45838"/>
                        </a:cubicBezTo>
                        <a:cubicBezTo>
                          <a:pt x="36692" y="55300"/>
                          <a:pt x="-14690" y="113503"/>
                          <a:pt x="25029" y="183150"/>
                        </a:cubicBezTo>
                        <a:cubicBezTo>
                          <a:pt x="40763" y="210986"/>
                          <a:pt x="61227" y="220008"/>
                          <a:pt x="60567" y="22044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6" name="Freeform: Shape 135">
                    <a:extLst>
                      <a:ext uri="{FF2B5EF4-FFF2-40B4-BE49-F238E27FC236}">
                        <a16:creationId xmlns:a16="http://schemas.microsoft.com/office/drawing/2014/main" id="{BD63A1AA-EAB5-ABC3-7656-5FBC141E3D5A}"/>
                      </a:ext>
                    </a:extLst>
                  </p:cNvPr>
                  <p:cNvSpPr/>
                  <p:nvPr/>
                </p:nvSpPr>
                <p:spPr>
                  <a:xfrm>
                    <a:off x="9884076" y="1098014"/>
                    <a:ext cx="210769" cy="190654"/>
                  </a:xfrm>
                  <a:custGeom>
                    <a:avLst/>
                    <a:gdLst>
                      <a:gd name="connsiteX0" fmla="*/ 0 w 210769"/>
                      <a:gd name="connsiteY0" fmla="*/ 49931 h 190654"/>
                      <a:gd name="connsiteX1" fmla="*/ 38179 w 210769"/>
                      <a:gd name="connsiteY1" fmla="*/ 13403 h 190654"/>
                      <a:gd name="connsiteX2" fmla="*/ 161848 w 210769"/>
                      <a:gd name="connsiteY2" fmla="*/ 25726 h 190654"/>
                      <a:gd name="connsiteX3" fmla="*/ 208389 w 210769"/>
                      <a:gd name="connsiteY3" fmla="*/ 142573 h 190654"/>
                      <a:gd name="connsiteX4" fmla="*/ 186054 w 210769"/>
                      <a:gd name="connsiteY4" fmla="*/ 190654 h 190654"/>
                      <a:gd name="connsiteX5" fmla="*/ 202448 w 210769"/>
                      <a:gd name="connsiteY5" fmla="*/ 141693 h 190654"/>
                      <a:gd name="connsiteX6" fmla="*/ 201017 w 210769"/>
                      <a:gd name="connsiteY6" fmla="*/ 108795 h 190654"/>
                      <a:gd name="connsiteX7" fmla="*/ 187924 w 210769"/>
                      <a:gd name="connsiteY7" fmla="*/ 142793 h 190654"/>
                      <a:gd name="connsiteX8" fmla="*/ 173401 w 210769"/>
                      <a:gd name="connsiteY8" fmla="*/ 154676 h 190654"/>
                      <a:gd name="connsiteX9" fmla="*/ 173071 w 210769"/>
                      <a:gd name="connsiteY9" fmla="*/ 154896 h 190654"/>
                      <a:gd name="connsiteX10" fmla="*/ 173401 w 210769"/>
                      <a:gd name="connsiteY10" fmla="*/ 154676 h 190654"/>
                      <a:gd name="connsiteX11" fmla="*/ 189355 w 210769"/>
                      <a:gd name="connsiteY11" fmla="*/ 98122 h 190654"/>
                      <a:gd name="connsiteX12" fmla="*/ 172080 w 210769"/>
                      <a:gd name="connsiteY12" fmla="*/ 51582 h 190654"/>
                      <a:gd name="connsiteX13" fmla="*/ 182533 w 210769"/>
                      <a:gd name="connsiteY13" fmla="*/ 76998 h 190654"/>
                      <a:gd name="connsiteX14" fmla="*/ 162068 w 210769"/>
                      <a:gd name="connsiteY14" fmla="*/ 139492 h 190654"/>
                      <a:gd name="connsiteX15" fmla="*/ 170760 w 210769"/>
                      <a:gd name="connsiteY15" fmla="*/ 79308 h 190654"/>
                      <a:gd name="connsiteX16" fmla="*/ 40820 w 210769"/>
                      <a:gd name="connsiteY16" fmla="*/ 18794 h 190654"/>
                      <a:gd name="connsiteX17" fmla="*/ 0 w 210769"/>
                      <a:gd name="connsiteY17" fmla="*/ 49931 h 190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0769" h="190654">
                        <a:moveTo>
                          <a:pt x="0" y="49931"/>
                        </a:moveTo>
                        <a:cubicBezTo>
                          <a:pt x="551" y="50701"/>
                          <a:pt x="9463" y="31007"/>
                          <a:pt x="38179" y="13403"/>
                        </a:cubicBezTo>
                        <a:cubicBezTo>
                          <a:pt x="65906" y="-4972"/>
                          <a:pt x="120588" y="-7612"/>
                          <a:pt x="161848" y="25726"/>
                        </a:cubicBezTo>
                        <a:cubicBezTo>
                          <a:pt x="203988" y="57633"/>
                          <a:pt x="216641" y="110225"/>
                          <a:pt x="208389" y="142573"/>
                        </a:cubicBezTo>
                        <a:cubicBezTo>
                          <a:pt x="200907" y="175581"/>
                          <a:pt x="185174" y="190434"/>
                          <a:pt x="186054" y="190654"/>
                        </a:cubicBezTo>
                        <a:cubicBezTo>
                          <a:pt x="185174" y="190544"/>
                          <a:pt x="198487" y="173490"/>
                          <a:pt x="202448" y="141693"/>
                        </a:cubicBezTo>
                        <a:cubicBezTo>
                          <a:pt x="203878" y="131900"/>
                          <a:pt x="203438" y="120568"/>
                          <a:pt x="201017" y="108795"/>
                        </a:cubicBezTo>
                        <a:cubicBezTo>
                          <a:pt x="199697" y="123098"/>
                          <a:pt x="194306" y="135421"/>
                          <a:pt x="187924" y="142793"/>
                        </a:cubicBezTo>
                        <a:cubicBezTo>
                          <a:pt x="181213" y="150935"/>
                          <a:pt x="174831" y="153906"/>
                          <a:pt x="173401" y="154676"/>
                        </a:cubicBezTo>
                        <a:cubicBezTo>
                          <a:pt x="173181" y="154896"/>
                          <a:pt x="173071" y="155006"/>
                          <a:pt x="173071" y="154896"/>
                        </a:cubicBezTo>
                        <a:cubicBezTo>
                          <a:pt x="173071" y="154896"/>
                          <a:pt x="173181" y="154786"/>
                          <a:pt x="173401" y="154676"/>
                        </a:cubicBezTo>
                        <a:cubicBezTo>
                          <a:pt x="176041" y="152145"/>
                          <a:pt x="192875" y="129700"/>
                          <a:pt x="189355" y="98122"/>
                        </a:cubicBezTo>
                        <a:cubicBezTo>
                          <a:pt x="189024" y="85800"/>
                          <a:pt x="183743" y="61814"/>
                          <a:pt x="172080" y="51582"/>
                        </a:cubicBezTo>
                        <a:cubicBezTo>
                          <a:pt x="176592" y="58293"/>
                          <a:pt x="180443" y="66655"/>
                          <a:pt x="182533" y="76998"/>
                        </a:cubicBezTo>
                        <a:cubicBezTo>
                          <a:pt x="189794" y="117927"/>
                          <a:pt x="160748" y="140813"/>
                          <a:pt x="162068" y="139492"/>
                        </a:cubicBezTo>
                        <a:cubicBezTo>
                          <a:pt x="161738" y="139712"/>
                          <a:pt x="177692" y="112426"/>
                          <a:pt x="170760" y="79308"/>
                        </a:cubicBezTo>
                        <a:cubicBezTo>
                          <a:pt x="165259" y="45750"/>
                          <a:pt x="114207" y="-12673"/>
                          <a:pt x="40820" y="18794"/>
                        </a:cubicBezTo>
                        <a:cubicBezTo>
                          <a:pt x="11773" y="31337"/>
                          <a:pt x="441" y="50701"/>
                          <a:pt x="0" y="4993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ABF89C97-D203-2C2C-F42C-24AB1458AEE4}"/>
                  </a:ext>
                </a:extLst>
              </p:cNvPr>
              <p:cNvSpPr/>
              <p:nvPr/>
            </p:nvSpPr>
            <p:spPr>
              <a:xfrm>
                <a:off x="10287871" y="368963"/>
                <a:ext cx="248548" cy="250748"/>
              </a:xfrm>
              <a:custGeom>
                <a:avLst/>
                <a:gdLst>
                  <a:gd name="connsiteX0" fmla="*/ 248549 w 248548"/>
                  <a:gd name="connsiteY0" fmla="*/ 0 h 250748"/>
                  <a:gd name="connsiteX1" fmla="*/ 248549 w 248548"/>
                  <a:gd name="connsiteY1" fmla="*/ 250749 h 250748"/>
                  <a:gd name="connsiteX2" fmla="*/ 0 w 248548"/>
                  <a:gd name="connsiteY2" fmla="*/ 250749 h 250748"/>
                  <a:gd name="connsiteX3" fmla="*/ 0 w 248548"/>
                  <a:gd name="connsiteY3" fmla="*/ 0 h 250748"/>
                  <a:gd name="connsiteX4" fmla="*/ 248549 w 248548"/>
                  <a:gd name="connsiteY4" fmla="*/ 0 h 250748"/>
                  <a:gd name="connsiteX5" fmla="*/ 230944 w 248548"/>
                  <a:gd name="connsiteY5" fmla="*/ 233035 h 250748"/>
                  <a:gd name="connsiteX6" fmla="*/ 230944 w 248548"/>
                  <a:gd name="connsiteY6" fmla="*/ 17714 h 250748"/>
                  <a:gd name="connsiteX7" fmla="*/ 17494 w 248548"/>
                  <a:gd name="connsiteY7" fmla="*/ 17714 h 250748"/>
                  <a:gd name="connsiteX8" fmla="*/ 17494 w 248548"/>
                  <a:gd name="connsiteY8" fmla="*/ 233035 h 250748"/>
                  <a:gd name="connsiteX9" fmla="*/ 230944 w 248548"/>
                  <a:gd name="connsiteY9" fmla="*/ 233035 h 250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8" h="250748">
                    <a:moveTo>
                      <a:pt x="248549" y="0"/>
                    </a:moveTo>
                    <a:lnTo>
                      <a:pt x="248549" y="250749"/>
                    </a:lnTo>
                    <a:lnTo>
                      <a:pt x="0" y="250749"/>
                    </a:lnTo>
                    <a:lnTo>
                      <a:pt x="0" y="0"/>
                    </a:lnTo>
                    <a:lnTo>
                      <a:pt x="248549" y="0"/>
                    </a:lnTo>
                    <a:close/>
                    <a:moveTo>
                      <a:pt x="230944" y="233035"/>
                    </a:moveTo>
                    <a:lnTo>
                      <a:pt x="230944" y="17714"/>
                    </a:lnTo>
                    <a:lnTo>
                      <a:pt x="17494" y="17714"/>
                    </a:lnTo>
                    <a:lnTo>
                      <a:pt x="17494" y="233035"/>
                    </a:lnTo>
                    <a:lnTo>
                      <a:pt x="230944" y="233035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599D31B0-BBD7-CF0A-E66A-5AB8E950E5C3}"/>
                  </a:ext>
                </a:extLst>
              </p:cNvPr>
              <p:cNvSpPr/>
              <p:nvPr/>
            </p:nvSpPr>
            <p:spPr>
              <a:xfrm>
                <a:off x="10336283" y="312300"/>
                <a:ext cx="248547" cy="250638"/>
              </a:xfrm>
              <a:custGeom>
                <a:avLst/>
                <a:gdLst>
                  <a:gd name="connsiteX0" fmla="*/ 248548 w 248547"/>
                  <a:gd name="connsiteY0" fmla="*/ 0 h 250638"/>
                  <a:gd name="connsiteX1" fmla="*/ 248548 w 248547"/>
                  <a:gd name="connsiteY1" fmla="*/ 250639 h 250638"/>
                  <a:gd name="connsiteX2" fmla="*/ 0 w 248547"/>
                  <a:gd name="connsiteY2" fmla="*/ 250639 h 250638"/>
                  <a:gd name="connsiteX3" fmla="*/ 0 w 248547"/>
                  <a:gd name="connsiteY3" fmla="*/ 0 h 250638"/>
                  <a:gd name="connsiteX4" fmla="*/ 248548 w 248547"/>
                  <a:gd name="connsiteY4" fmla="*/ 0 h 250638"/>
                  <a:gd name="connsiteX5" fmla="*/ 230944 w 248547"/>
                  <a:gd name="connsiteY5" fmla="*/ 232925 h 250638"/>
                  <a:gd name="connsiteX6" fmla="*/ 230944 w 248547"/>
                  <a:gd name="connsiteY6" fmla="*/ 17714 h 250638"/>
                  <a:gd name="connsiteX7" fmla="*/ 17494 w 248547"/>
                  <a:gd name="connsiteY7" fmla="*/ 17714 h 250638"/>
                  <a:gd name="connsiteX8" fmla="*/ 17494 w 248547"/>
                  <a:gd name="connsiteY8" fmla="*/ 232925 h 250638"/>
                  <a:gd name="connsiteX9" fmla="*/ 230944 w 248547"/>
                  <a:gd name="connsiteY9" fmla="*/ 232925 h 25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7" h="250638">
                    <a:moveTo>
                      <a:pt x="248548" y="0"/>
                    </a:moveTo>
                    <a:lnTo>
                      <a:pt x="248548" y="250639"/>
                    </a:lnTo>
                    <a:lnTo>
                      <a:pt x="0" y="250639"/>
                    </a:lnTo>
                    <a:lnTo>
                      <a:pt x="0" y="0"/>
                    </a:lnTo>
                    <a:lnTo>
                      <a:pt x="248548" y="0"/>
                    </a:lnTo>
                    <a:close/>
                    <a:moveTo>
                      <a:pt x="230944" y="232925"/>
                    </a:moveTo>
                    <a:lnTo>
                      <a:pt x="230944" y="17714"/>
                    </a:lnTo>
                    <a:lnTo>
                      <a:pt x="17494" y="17714"/>
                    </a:lnTo>
                    <a:lnTo>
                      <a:pt x="17494" y="232925"/>
                    </a:lnTo>
                    <a:lnTo>
                      <a:pt x="230944" y="232925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A997C4F2-C6A0-12D7-7889-EF3E00B033FB}"/>
                  </a:ext>
                </a:extLst>
              </p:cNvPr>
              <p:cNvSpPr/>
              <p:nvPr/>
            </p:nvSpPr>
            <p:spPr>
              <a:xfrm>
                <a:off x="10454010" y="436299"/>
                <a:ext cx="17604" cy="1345064"/>
              </a:xfrm>
              <a:custGeom>
                <a:avLst/>
                <a:gdLst>
                  <a:gd name="connsiteX0" fmla="*/ 0 w 17604"/>
                  <a:gd name="connsiteY0" fmla="*/ 0 h 1345064"/>
                  <a:gd name="connsiteX1" fmla="*/ 17604 w 17604"/>
                  <a:gd name="connsiteY1" fmla="*/ 0 h 1345064"/>
                  <a:gd name="connsiteX2" fmla="*/ 17604 w 17604"/>
                  <a:gd name="connsiteY2" fmla="*/ 1345065 h 1345064"/>
                  <a:gd name="connsiteX3" fmla="*/ 0 w 17604"/>
                  <a:gd name="connsiteY3" fmla="*/ 1345065 h 1345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04" h="1345064">
                    <a:moveTo>
                      <a:pt x="0" y="0"/>
                    </a:moveTo>
                    <a:lnTo>
                      <a:pt x="17604" y="0"/>
                    </a:lnTo>
                    <a:lnTo>
                      <a:pt x="17604" y="1345065"/>
                    </a:lnTo>
                    <a:lnTo>
                      <a:pt x="0" y="1345065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9A9BBACE-A1B0-77F9-180A-B12F67AB59CD}"/>
                  </a:ext>
                </a:extLst>
              </p:cNvPr>
              <p:cNvSpPr/>
              <p:nvPr/>
            </p:nvSpPr>
            <p:spPr>
              <a:xfrm>
                <a:off x="9396332" y="428597"/>
                <a:ext cx="1071870" cy="17714"/>
              </a:xfrm>
              <a:custGeom>
                <a:avLst/>
                <a:gdLst>
                  <a:gd name="connsiteX0" fmla="*/ 0 w 1071870"/>
                  <a:gd name="connsiteY0" fmla="*/ 0 h 17714"/>
                  <a:gd name="connsiteX1" fmla="*/ 1071871 w 1071870"/>
                  <a:gd name="connsiteY1" fmla="*/ 0 h 17714"/>
                  <a:gd name="connsiteX2" fmla="*/ 1071871 w 1071870"/>
                  <a:gd name="connsiteY2" fmla="*/ 17714 h 17714"/>
                  <a:gd name="connsiteX3" fmla="*/ 0 w 1071870"/>
                  <a:gd name="connsiteY3" fmla="*/ 17714 h 1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1870" h="17714">
                    <a:moveTo>
                      <a:pt x="0" y="0"/>
                    </a:moveTo>
                    <a:lnTo>
                      <a:pt x="1071871" y="0"/>
                    </a:lnTo>
                    <a:lnTo>
                      <a:pt x="1071871" y="17714"/>
                    </a:lnTo>
                    <a:lnTo>
                      <a:pt x="0" y="1771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45872ACF-5153-DB72-3C2F-100985A31B7C}"/>
                  </a:ext>
                </a:extLst>
              </p:cNvPr>
              <p:cNvSpPr/>
              <p:nvPr/>
            </p:nvSpPr>
            <p:spPr>
              <a:xfrm>
                <a:off x="9312273" y="405162"/>
                <a:ext cx="104634" cy="88790"/>
              </a:xfrm>
              <a:custGeom>
                <a:avLst/>
                <a:gdLst>
                  <a:gd name="connsiteX0" fmla="*/ 104635 w 104634"/>
                  <a:gd name="connsiteY0" fmla="*/ 27506 h 88790"/>
                  <a:gd name="connsiteX1" fmla="*/ 64145 w 104634"/>
                  <a:gd name="connsiteY1" fmla="*/ 88791 h 88790"/>
                  <a:gd name="connsiteX2" fmla="*/ 0 w 104634"/>
                  <a:gd name="connsiteY2" fmla="*/ 53693 h 88790"/>
                  <a:gd name="connsiteX3" fmla="*/ 42360 w 104634"/>
                  <a:gd name="connsiteY3" fmla="*/ 0 h 88790"/>
                  <a:gd name="connsiteX4" fmla="*/ 104635 w 104634"/>
                  <a:gd name="connsiteY4" fmla="*/ 27506 h 8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34" h="88790">
                    <a:moveTo>
                      <a:pt x="104635" y="27506"/>
                    </a:moveTo>
                    <a:cubicBezTo>
                      <a:pt x="83400" y="42360"/>
                      <a:pt x="69316" y="64475"/>
                      <a:pt x="64145" y="88791"/>
                    </a:cubicBezTo>
                    <a:cubicBezTo>
                      <a:pt x="48301" y="69756"/>
                      <a:pt x="25636" y="56883"/>
                      <a:pt x="0" y="53693"/>
                    </a:cubicBezTo>
                    <a:cubicBezTo>
                      <a:pt x="18815" y="40159"/>
                      <a:pt x="35098" y="21235"/>
                      <a:pt x="42360" y="0"/>
                    </a:cubicBezTo>
                    <a:cubicBezTo>
                      <a:pt x="58644" y="15294"/>
                      <a:pt x="81749" y="24426"/>
                      <a:pt x="104635" y="27506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23184014-426B-6718-A024-7FDE32672E9E}"/>
                  </a:ext>
                </a:extLst>
              </p:cNvPr>
              <p:cNvSpPr/>
              <p:nvPr/>
            </p:nvSpPr>
            <p:spPr>
              <a:xfrm>
                <a:off x="10413080" y="1756388"/>
                <a:ext cx="107495" cy="91101"/>
              </a:xfrm>
              <a:custGeom>
                <a:avLst/>
                <a:gdLst>
                  <a:gd name="connsiteX0" fmla="*/ 107495 w 107495"/>
                  <a:gd name="connsiteY0" fmla="*/ 45001 h 91101"/>
                  <a:gd name="connsiteX1" fmla="*/ 49732 w 107495"/>
                  <a:gd name="connsiteY1" fmla="*/ 0 h 91101"/>
                  <a:gd name="connsiteX2" fmla="*/ 0 w 107495"/>
                  <a:gd name="connsiteY2" fmla="*/ 53913 h 91101"/>
                  <a:gd name="connsiteX3" fmla="*/ 57103 w 107495"/>
                  <a:gd name="connsiteY3" fmla="*/ 91101 h 91101"/>
                  <a:gd name="connsiteX4" fmla="*/ 107495 w 107495"/>
                  <a:gd name="connsiteY4" fmla="*/ 45001 h 9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95" h="91101">
                    <a:moveTo>
                      <a:pt x="107495" y="45001"/>
                    </a:moveTo>
                    <a:cubicBezTo>
                      <a:pt x="82740" y="37739"/>
                      <a:pt x="62384" y="21345"/>
                      <a:pt x="49732" y="0"/>
                    </a:cubicBezTo>
                    <a:cubicBezTo>
                      <a:pt x="40710" y="23215"/>
                      <a:pt x="23325" y="42690"/>
                      <a:pt x="0" y="53913"/>
                    </a:cubicBezTo>
                    <a:cubicBezTo>
                      <a:pt x="22115" y="60624"/>
                      <a:pt x="43460" y="73387"/>
                      <a:pt x="57103" y="91101"/>
                    </a:cubicBezTo>
                    <a:cubicBezTo>
                      <a:pt x="67776" y="71407"/>
                      <a:pt x="86700" y="55233"/>
                      <a:pt x="107495" y="45001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01" name="Graphic 3">
                <a:extLst>
                  <a:ext uri="{FF2B5EF4-FFF2-40B4-BE49-F238E27FC236}">
                    <a16:creationId xmlns:a16="http://schemas.microsoft.com/office/drawing/2014/main" id="{4FEA6CAF-F7E2-D388-31B3-5255311EE2BC}"/>
                  </a:ext>
                </a:extLst>
              </p:cNvPr>
              <p:cNvGrpSpPr/>
              <p:nvPr/>
            </p:nvGrpSpPr>
            <p:grpSpPr>
              <a:xfrm>
                <a:off x="9739266" y="512327"/>
                <a:ext cx="651259" cy="681298"/>
                <a:chOff x="9739266" y="512327"/>
                <a:chExt cx="651259" cy="681298"/>
              </a:xfrm>
              <a:solidFill>
                <a:srgbClr val="F0C421"/>
              </a:solidFill>
            </p:grpSpPr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59B9D50C-CC82-1842-27A5-817D891863CF}"/>
                    </a:ext>
                  </a:extLst>
                </p:cNvPr>
                <p:cNvSpPr/>
                <p:nvPr/>
              </p:nvSpPr>
              <p:spPr>
                <a:xfrm>
                  <a:off x="10038663" y="671064"/>
                  <a:ext cx="222382" cy="212049"/>
                </a:xfrm>
                <a:custGeom>
                  <a:avLst/>
                  <a:gdLst>
                    <a:gd name="connsiteX0" fmla="*/ 188254 w 222382"/>
                    <a:gd name="connsiteY0" fmla="*/ 5201 h 212049"/>
                    <a:gd name="connsiteX1" fmla="*/ 75697 w 222382"/>
                    <a:gd name="connsiteY1" fmla="*/ 31277 h 212049"/>
                    <a:gd name="connsiteX2" fmla="*/ 190894 w 222382"/>
                    <a:gd name="connsiteY2" fmla="*/ 12023 h 212049"/>
                    <a:gd name="connsiteX3" fmla="*/ 118168 w 222382"/>
                    <a:gd name="connsiteY3" fmla="*/ 83539 h 212049"/>
                    <a:gd name="connsiteX4" fmla="*/ 63155 w 222382"/>
                    <a:gd name="connsiteY4" fmla="*/ 160998 h 212049"/>
                    <a:gd name="connsiteX5" fmla="*/ 134341 w 222382"/>
                    <a:gd name="connsiteY5" fmla="*/ 98283 h 212049"/>
                    <a:gd name="connsiteX6" fmla="*/ 198046 w 222382"/>
                    <a:gd name="connsiteY6" fmla="*/ 18404 h 212049"/>
                    <a:gd name="connsiteX7" fmla="*/ 190124 w 222382"/>
                    <a:gd name="connsiteY7" fmla="*/ 135912 h 212049"/>
                    <a:gd name="connsiteX8" fmla="*/ 204977 w 222382"/>
                    <a:gd name="connsiteY8" fmla="*/ 20385 h 212049"/>
                    <a:gd name="connsiteX9" fmla="*/ 218951 w 222382"/>
                    <a:gd name="connsiteY9" fmla="*/ 134481 h 212049"/>
                    <a:gd name="connsiteX10" fmla="*/ 193755 w 222382"/>
                    <a:gd name="connsiteY10" fmla="*/ 212049 h 212049"/>
                    <a:gd name="connsiteX11" fmla="*/ 150405 w 222382"/>
                    <a:gd name="connsiteY11" fmla="*/ 132391 h 212049"/>
                    <a:gd name="connsiteX12" fmla="*/ 127409 w 222382"/>
                    <a:gd name="connsiteY12" fmla="*/ 163638 h 212049"/>
                    <a:gd name="connsiteX13" fmla="*/ 28056 w 222382"/>
                    <a:gd name="connsiteY13" fmla="*/ 199837 h 212049"/>
                    <a:gd name="connsiteX14" fmla="*/ 54243 w 222382"/>
                    <a:gd name="connsiteY14" fmla="*/ 96632 h 212049"/>
                    <a:gd name="connsiteX15" fmla="*/ 82849 w 222382"/>
                    <a:gd name="connsiteY15" fmla="*/ 70556 h 212049"/>
                    <a:gd name="connsiteX16" fmla="*/ 0 w 222382"/>
                    <a:gd name="connsiteY16" fmla="*/ 34688 h 212049"/>
                    <a:gd name="connsiteX17" fmla="*/ 74047 w 222382"/>
                    <a:gd name="connsiteY17" fmla="*/ 1900 h 212049"/>
                    <a:gd name="connsiteX18" fmla="*/ 188254 w 222382"/>
                    <a:gd name="connsiteY18" fmla="*/ 5201 h 212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2382" h="212049">
                      <a:moveTo>
                        <a:pt x="188254" y="5201"/>
                      </a:moveTo>
                      <a:cubicBezTo>
                        <a:pt x="168559" y="20055"/>
                        <a:pt x="124549" y="43160"/>
                        <a:pt x="75697" y="31277"/>
                      </a:cubicBezTo>
                      <a:cubicBezTo>
                        <a:pt x="118828" y="45030"/>
                        <a:pt x="150185" y="38979"/>
                        <a:pt x="190894" y="12023"/>
                      </a:cubicBezTo>
                      <a:cubicBezTo>
                        <a:pt x="166909" y="33038"/>
                        <a:pt x="138082" y="60764"/>
                        <a:pt x="118168" y="83539"/>
                      </a:cubicBezTo>
                      <a:cubicBezTo>
                        <a:pt x="90111" y="115557"/>
                        <a:pt x="87030" y="130850"/>
                        <a:pt x="63155" y="160998"/>
                      </a:cubicBezTo>
                      <a:cubicBezTo>
                        <a:pt x="90661" y="134151"/>
                        <a:pt x="105404" y="129530"/>
                        <a:pt x="134341" y="98283"/>
                      </a:cubicBezTo>
                      <a:cubicBezTo>
                        <a:pt x="154916" y="76058"/>
                        <a:pt x="179452" y="44480"/>
                        <a:pt x="198046" y="18404"/>
                      </a:cubicBezTo>
                      <a:cubicBezTo>
                        <a:pt x="175381" y="61864"/>
                        <a:pt x="172410" y="93882"/>
                        <a:pt x="190124" y="135912"/>
                      </a:cubicBezTo>
                      <a:cubicBezTo>
                        <a:pt x="173620" y="88050"/>
                        <a:pt x="192215" y="41620"/>
                        <a:pt x="204977" y="20385"/>
                      </a:cubicBezTo>
                      <a:cubicBezTo>
                        <a:pt x="190234" y="71877"/>
                        <a:pt x="217520" y="130300"/>
                        <a:pt x="218951" y="134481"/>
                      </a:cubicBezTo>
                      <a:cubicBezTo>
                        <a:pt x="235125" y="180802"/>
                        <a:pt x="188584" y="183113"/>
                        <a:pt x="193755" y="212049"/>
                      </a:cubicBezTo>
                      <a:cubicBezTo>
                        <a:pt x="167569" y="185313"/>
                        <a:pt x="154036" y="158687"/>
                        <a:pt x="150405" y="132391"/>
                      </a:cubicBezTo>
                      <a:cubicBezTo>
                        <a:pt x="143583" y="144604"/>
                        <a:pt x="135882" y="155496"/>
                        <a:pt x="127409" y="163638"/>
                      </a:cubicBezTo>
                      <a:cubicBezTo>
                        <a:pt x="97042" y="193235"/>
                        <a:pt x="61944" y="179152"/>
                        <a:pt x="28056" y="199837"/>
                      </a:cubicBezTo>
                      <a:cubicBezTo>
                        <a:pt x="45331" y="163858"/>
                        <a:pt x="28056" y="129970"/>
                        <a:pt x="54243" y="96632"/>
                      </a:cubicBezTo>
                      <a:cubicBezTo>
                        <a:pt x="61504" y="87390"/>
                        <a:pt x="71517" y="78588"/>
                        <a:pt x="82849" y="70556"/>
                      </a:cubicBezTo>
                      <a:cubicBezTo>
                        <a:pt x="56443" y="69456"/>
                        <a:pt x="28936" y="58454"/>
                        <a:pt x="0" y="34688"/>
                      </a:cubicBezTo>
                      <a:cubicBezTo>
                        <a:pt x="28936" y="36998"/>
                        <a:pt x="26736" y="-9873"/>
                        <a:pt x="74047" y="1900"/>
                      </a:cubicBezTo>
                      <a:cubicBezTo>
                        <a:pt x="78558" y="3111"/>
                        <a:pt x="138852" y="24896"/>
                        <a:pt x="188254" y="5201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103" name="Graphic 3">
                  <a:extLst>
                    <a:ext uri="{FF2B5EF4-FFF2-40B4-BE49-F238E27FC236}">
                      <a16:creationId xmlns:a16="http://schemas.microsoft.com/office/drawing/2014/main" id="{93FC2642-6EA6-4F56-370C-0BEA060F3382}"/>
                    </a:ext>
                  </a:extLst>
                </p:cNvPr>
                <p:cNvGrpSpPr/>
                <p:nvPr/>
              </p:nvGrpSpPr>
              <p:grpSpPr>
                <a:xfrm>
                  <a:off x="10154740" y="834812"/>
                  <a:ext cx="235785" cy="358812"/>
                  <a:chOff x="10154740" y="834812"/>
                  <a:chExt cx="235785" cy="358812"/>
                </a:xfrm>
                <a:solidFill>
                  <a:srgbClr val="F0C421"/>
                </a:solidFill>
              </p:grpSpPr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93C79CDB-5590-2713-43FA-03544C186172}"/>
                      </a:ext>
                    </a:extLst>
                  </p:cNvPr>
                  <p:cNvSpPr/>
                  <p:nvPr/>
                </p:nvSpPr>
                <p:spPr>
                  <a:xfrm>
                    <a:off x="10227797" y="1010957"/>
                    <a:ext cx="159096" cy="65032"/>
                  </a:xfrm>
                  <a:custGeom>
                    <a:avLst/>
                    <a:gdLst>
                      <a:gd name="connsiteX0" fmla="*/ 17164 w 159096"/>
                      <a:gd name="connsiteY0" fmla="*/ 52599 h 65032"/>
                      <a:gd name="connsiteX1" fmla="*/ 91321 w 159096"/>
                      <a:gd name="connsiteY1" fmla="*/ 1657 h 65032"/>
                      <a:gd name="connsiteX2" fmla="*/ 159097 w 159096"/>
                      <a:gd name="connsiteY2" fmla="*/ 11780 h 65032"/>
                      <a:gd name="connsiteX3" fmla="*/ 105294 w 159096"/>
                      <a:gd name="connsiteY3" fmla="*/ 59641 h 65032"/>
                      <a:gd name="connsiteX4" fmla="*/ 0 w 159096"/>
                      <a:gd name="connsiteY4" fmla="*/ 65032 h 65032"/>
                      <a:gd name="connsiteX5" fmla="*/ 122899 w 159096"/>
                      <a:gd name="connsiteY5" fmla="*/ 22672 h 65032"/>
                      <a:gd name="connsiteX6" fmla="*/ 17164 w 159096"/>
                      <a:gd name="connsiteY6" fmla="*/ 52599 h 65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9096" h="65032">
                        <a:moveTo>
                          <a:pt x="17164" y="52599"/>
                        </a:moveTo>
                        <a:cubicBezTo>
                          <a:pt x="29156" y="37966"/>
                          <a:pt x="64585" y="7819"/>
                          <a:pt x="91321" y="1657"/>
                        </a:cubicBezTo>
                        <a:cubicBezTo>
                          <a:pt x="121138" y="-5274"/>
                          <a:pt x="130380" y="11780"/>
                          <a:pt x="159097" y="11780"/>
                        </a:cubicBezTo>
                        <a:cubicBezTo>
                          <a:pt x="135001" y="27623"/>
                          <a:pt x="133901" y="48968"/>
                          <a:pt x="105294" y="59641"/>
                        </a:cubicBezTo>
                        <a:cubicBezTo>
                          <a:pt x="79548" y="69323"/>
                          <a:pt x="31907" y="61071"/>
                          <a:pt x="0" y="65032"/>
                        </a:cubicBezTo>
                        <a:cubicBezTo>
                          <a:pt x="44120" y="41817"/>
                          <a:pt x="81859" y="32575"/>
                          <a:pt x="122899" y="22672"/>
                        </a:cubicBezTo>
                        <a:cubicBezTo>
                          <a:pt x="79548" y="20582"/>
                          <a:pt x="62714" y="29604"/>
                          <a:pt x="17164" y="5259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B43BFFA6-41B5-9B6B-4A53-3FE08BAD2B25}"/>
                      </a:ext>
                    </a:extLst>
                  </p:cNvPr>
                  <p:cNvSpPr/>
                  <p:nvPr/>
                </p:nvSpPr>
                <p:spPr>
                  <a:xfrm>
                    <a:off x="10154740" y="1089696"/>
                    <a:ext cx="235785" cy="103928"/>
                  </a:xfrm>
                  <a:custGeom>
                    <a:avLst/>
                    <a:gdLst>
                      <a:gd name="connsiteX0" fmla="*/ 24425 w 235785"/>
                      <a:gd name="connsiteY0" fmla="*/ 25351 h 103928"/>
                      <a:gd name="connsiteX1" fmla="*/ 155246 w 235785"/>
                      <a:gd name="connsiteY1" fmla="*/ 58469 h 103928"/>
                      <a:gd name="connsiteX2" fmla="*/ 0 w 235785"/>
                      <a:gd name="connsiteY2" fmla="*/ 20400 h 103928"/>
                      <a:gd name="connsiteX3" fmla="*/ 235785 w 235785"/>
                      <a:gd name="connsiteY3" fmla="*/ 95108 h 103928"/>
                      <a:gd name="connsiteX4" fmla="*/ 141493 w 235785"/>
                      <a:gd name="connsiteY4" fmla="*/ 89496 h 103928"/>
                      <a:gd name="connsiteX5" fmla="*/ 24425 w 235785"/>
                      <a:gd name="connsiteY5" fmla="*/ 25351 h 103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5785" h="103928">
                        <a:moveTo>
                          <a:pt x="24425" y="25351"/>
                        </a:moveTo>
                        <a:cubicBezTo>
                          <a:pt x="52702" y="20400"/>
                          <a:pt x="110686" y="19960"/>
                          <a:pt x="155246" y="58469"/>
                        </a:cubicBezTo>
                        <a:cubicBezTo>
                          <a:pt x="112226" y="15779"/>
                          <a:pt x="71736" y="8187"/>
                          <a:pt x="0" y="20400"/>
                        </a:cubicBezTo>
                        <a:cubicBezTo>
                          <a:pt x="101224" y="-14038"/>
                          <a:pt x="187814" y="-14368"/>
                          <a:pt x="235785" y="95108"/>
                        </a:cubicBezTo>
                        <a:cubicBezTo>
                          <a:pt x="206848" y="77174"/>
                          <a:pt x="184513" y="127125"/>
                          <a:pt x="141493" y="89496"/>
                        </a:cubicBezTo>
                        <a:cubicBezTo>
                          <a:pt x="137532" y="86196"/>
                          <a:pt x="86260" y="31293"/>
                          <a:pt x="24425" y="2535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14C9AF52-82DD-893D-57FB-E1C84A3BD724}"/>
                      </a:ext>
                    </a:extLst>
                  </p:cNvPr>
                  <p:cNvSpPr/>
                  <p:nvPr/>
                </p:nvSpPr>
                <p:spPr>
                  <a:xfrm>
                    <a:off x="10188584" y="834812"/>
                    <a:ext cx="103013" cy="237765"/>
                  </a:xfrm>
                  <a:custGeom>
                    <a:avLst/>
                    <a:gdLst>
                      <a:gd name="connsiteX0" fmla="*/ 77942 w 103013"/>
                      <a:gd name="connsiteY0" fmla="*/ 24646 h 237765"/>
                      <a:gd name="connsiteX1" fmla="*/ 45044 w 103013"/>
                      <a:gd name="connsiteY1" fmla="*/ 156567 h 237765"/>
                      <a:gd name="connsiteX2" fmla="*/ 82783 w 103013"/>
                      <a:gd name="connsiteY2" fmla="*/ 0 h 237765"/>
                      <a:gd name="connsiteX3" fmla="*/ 8736 w 103013"/>
                      <a:gd name="connsiteY3" fmla="*/ 237766 h 237765"/>
                      <a:gd name="connsiteX4" fmla="*/ 14237 w 103013"/>
                      <a:gd name="connsiteY4" fmla="*/ 142703 h 237765"/>
                      <a:gd name="connsiteX5" fmla="*/ 77942 w 103013"/>
                      <a:gd name="connsiteY5" fmla="*/ 24646 h 237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013" h="237765">
                        <a:moveTo>
                          <a:pt x="77942" y="24646"/>
                        </a:moveTo>
                        <a:cubicBezTo>
                          <a:pt x="82893" y="53252"/>
                          <a:pt x="83333" y="111676"/>
                          <a:pt x="45044" y="156567"/>
                        </a:cubicBezTo>
                        <a:cubicBezTo>
                          <a:pt x="87404" y="113217"/>
                          <a:pt x="94995" y="72397"/>
                          <a:pt x="82783" y="0"/>
                        </a:cubicBezTo>
                        <a:cubicBezTo>
                          <a:pt x="116891" y="101994"/>
                          <a:pt x="117331" y="189464"/>
                          <a:pt x="8736" y="237766"/>
                        </a:cubicBezTo>
                        <a:cubicBezTo>
                          <a:pt x="26560" y="208609"/>
                          <a:pt x="-22952" y="186054"/>
                          <a:pt x="14237" y="142703"/>
                        </a:cubicBezTo>
                        <a:cubicBezTo>
                          <a:pt x="17648" y="138632"/>
                          <a:pt x="72111" y="86920"/>
                          <a:pt x="77942" y="2464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4" name="Graphic 3">
                  <a:extLst>
                    <a:ext uri="{FF2B5EF4-FFF2-40B4-BE49-F238E27FC236}">
                      <a16:creationId xmlns:a16="http://schemas.microsoft.com/office/drawing/2014/main" id="{12322FD4-1FD6-1590-79C9-E2355CB847F0}"/>
                    </a:ext>
                  </a:extLst>
                </p:cNvPr>
                <p:cNvGrpSpPr/>
                <p:nvPr/>
              </p:nvGrpSpPr>
              <p:grpSpPr>
                <a:xfrm>
                  <a:off x="9739266" y="512327"/>
                  <a:ext cx="349788" cy="243266"/>
                  <a:chOff x="9739266" y="512327"/>
                  <a:chExt cx="349788" cy="243266"/>
                </a:xfrm>
                <a:solidFill>
                  <a:srgbClr val="F0C421"/>
                </a:solidFill>
              </p:grpSpPr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2675431A-37B3-3384-41C2-57E8D3EE6CC0}"/>
                      </a:ext>
                    </a:extLst>
                  </p:cNvPr>
                  <p:cNvSpPr/>
                  <p:nvPr/>
                </p:nvSpPr>
                <p:spPr>
                  <a:xfrm>
                    <a:off x="9847108" y="529821"/>
                    <a:ext cx="73371" cy="155356"/>
                  </a:xfrm>
                  <a:custGeom>
                    <a:avLst/>
                    <a:gdLst>
                      <a:gd name="connsiteX0" fmla="*/ 13753 w 73371"/>
                      <a:gd name="connsiteY0" fmla="*/ 139183 h 155356"/>
                      <a:gd name="connsiteX1" fmla="*/ 70417 w 73371"/>
                      <a:gd name="connsiteY1" fmla="*/ 68986 h 155356"/>
                      <a:gd name="connsiteX2" fmla="*/ 66236 w 73371"/>
                      <a:gd name="connsiteY2" fmla="*/ 0 h 155356"/>
                      <a:gd name="connsiteX3" fmla="*/ 14303 w 73371"/>
                      <a:gd name="connsiteY3" fmla="*/ 50062 h 155356"/>
                      <a:gd name="connsiteX4" fmla="*/ 0 w 73371"/>
                      <a:gd name="connsiteY4" fmla="*/ 155356 h 155356"/>
                      <a:gd name="connsiteX5" fmla="*/ 52372 w 73371"/>
                      <a:gd name="connsiteY5" fmla="*/ 35538 h 155356"/>
                      <a:gd name="connsiteX6" fmla="*/ 13753 w 73371"/>
                      <a:gd name="connsiteY6" fmla="*/ 139183 h 15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3371" h="155356">
                        <a:moveTo>
                          <a:pt x="13753" y="139183"/>
                        </a:moveTo>
                        <a:cubicBezTo>
                          <a:pt x="29267" y="128400"/>
                          <a:pt x="62055" y="95392"/>
                          <a:pt x="70417" y="68986"/>
                        </a:cubicBezTo>
                        <a:cubicBezTo>
                          <a:pt x="79769" y="39609"/>
                          <a:pt x="63705" y="28937"/>
                          <a:pt x="66236" y="0"/>
                        </a:cubicBezTo>
                        <a:cubicBezTo>
                          <a:pt x="48522" y="22885"/>
                          <a:pt x="27396" y="22115"/>
                          <a:pt x="14303" y="50062"/>
                        </a:cubicBezTo>
                        <a:cubicBezTo>
                          <a:pt x="2530" y="75148"/>
                          <a:pt x="6602" y="123669"/>
                          <a:pt x="0" y="155356"/>
                        </a:cubicBezTo>
                        <a:cubicBezTo>
                          <a:pt x="26736" y="112996"/>
                          <a:pt x="39059" y="75918"/>
                          <a:pt x="52372" y="35538"/>
                        </a:cubicBezTo>
                        <a:cubicBezTo>
                          <a:pt x="50612" y="79219"/>
                          <a:pt x="40379" y="95392"/>
                          <a:pt x="13753" y="13918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1390EEB1-55E0-0DD8-1056-E588CC57E501}"/>
                      </a:ext>
                    </a:extLst>
                  </p:cNvPr>
                  <p:cNvSpPr/>
                  <p:nvPr/>
                </p:nvSpPr>
                <p:spPr>
                  <a:xfrm>
                    <a:off x="9739266" y="512327"/>
                    <a:ext cx="97330" cy="243266"/>
                  </a:xfrm>
                  <a:custGeom>
                    <a:avLst/>
                    <a:gdLst>
                      <a:gd name="connsiteX0" fmla="*/ 65042 w 97330"/>
                      <a:gd name="connsiteY0" fmla="*/ 218291 h 243266"/>
                      <a:gd name="connsiteX1" fmla="*/ 43477 w 97330"/>
                      <a:gd name="connsiteY1" fmla="*/ 84060 h 243266"/>
                      <a:gd name="connsiteX2" fmla="*/ 67792 w 97330"/>
                      <a:gd name="connsiteY2" fmla="*/ 243267 h 243266"/>
                      <a:gd name="connsiteX3" fmla="*/ 14100 w 97330"/>
                      <a:gd name="connsiteY3" fmla="*/ 0 h 243266"/>
                      <a:gd name="connsiteX4" fmla="*/ 11569 w 97330"/>
                      <a:gd name="connsiteY4" fmla="*/ 95282 h 243266"/>
                      <a:gd name="connsiteX5" fmla="*/ 65042 w 97330"/>
                      <a:gd name="connsiteY5" fmla="*/ 218291 h 24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7330" h="243266">
                        <a:moveTo>
                          <a:pt x="65042" y="218291"/>
                        </a:moveTo>
                        <a:cubicBezTo>
                          <a:pt x="72304" y="190235"/>
                          <a:pt x="77805" y="132031"/>
                          <a:pt x="43477" y="84060"/>
                        </a:cubicBezTo>
                        <a:cubicBezTo>
                          <a:pt x="81986" y="130931"/>
                          <a:pt x="86057" y="172300"/>
                          <a:pt x="67792" y="243267"/>
                        </a:cubicBezTo>
                        <a:cubicBezTo>
                          <a:pt x="110372" y="144574"/>
                          <a:pt x="118184" y="57433"/>
                          <a:pt x="14100" y="0"/>
                        </a:cubicBezTo>
                        <a:cubicBezTo>
                          <a:pt x="29394" y="30587"/>
                          <a:pt x="-21878" y="48851"/>
                          <a:pt x="11569" y="95282"/>
                        </a:cubicBezTo>
                        <a:cubicBezTo>
                          <a:pt x="14650" y="99463"/>
                          <a:pt x="64492" y="155686"/>
                          <a:pt x="65042" y="21829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11C6A2C8-D250-0FC3-1793-EC8BE67F29E2}"/>
                      </a:ext>
                    </a:extLst>
                  </p:cNvPr>
                  <p:cNvSpPr/>
                  <p:nvPr/>
                </p:nvSpPr>
                <p:spPr>
                  <a:xfrm>
                    <a:off x="9847878" y="632135"/>
                    <a:ext cx="241176" cy="98183"/>
                  </a:xfrm>
                  <a:custGeom>
                    <a:avLst/>
                    <a:gdLst>
                      <a:gd name="connsiteX0" fmla="*/ 216420 w 241176"/>
                      <a:gd name="connsiteY0" fmla="*/ 32577 h 98183"/>
                      <a:gd name="connsiteX1" fmla="*/ 83290 w 241176"/>
                      <a:gd name="connsiteY1" fmla="*/ 54363 h 98183"/>
                      <a:gd name="connsiteX2" fmla="*/ 241176 w 241176"/>
                      <a:gd name="connsiteY2" fmla="*/ 29827 h 98183"/>
                      <a:gd name="connsiteX3" fmla="*/ 0 w 241176"/>
                      <a:gd name="connsiteY3" fmla="*/ 83960 h 98183"/>
                      <a:gd name="connsiteX4" fmla="*/ 94402 w 241176"/>
                      <a:gd name="connsiteY4" fmla="*/ 86490 h 98183"/>
                      <a:gd name="connsiteX5" fmla="*/ 216420 w 241176"/>
                      <a:gd name="connsiteY5" fmla="*/ 32577 h 981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1176" h="98183">
                        <a:moveTo>
                          <a:pt x="216420" y="32577"/>
                        </a:moveTo>
                        <a:cubicBezTo>
                          <a:pt x="188584" y="25206"/>
                          <a:pt x="130931" y="19704"/>
                          <a:pt x="83290" y="54363"/>
                        </a:cubicBezTo>
                        <a:cubicBezTo>
                          <a:pt x="129720" y="15523"/>
                          <a:pt x="170760" y="11453"/>
                          <a:pt x="241176" y="29827"/>
                        </a:cubicBezTo>
                        <a:cubicBezTo>
                          <a:pt x="143254" y="-13193"/>
                          <a:pt x="56993" y="-21005"/>
                          <a:pt x="0" y="83960"/>
                        </a:cubicBezTo>
                        <a:cubicBezTo>
                          <a:pt x="30257" y="68556"/>
                          <a:pt x="48412" y="120268"/>
                          <a:pt x="94402" y="86490"/>
                        </a:cubicBezTo>
                        <a:cubicBezTo>
                          <a:pt x="98583" y="83519"/>
                          <a:pt x="154366" y="33238"/>
                          <a:pt x="216420" y="325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" name="Graphic 3">
              <a:extLst>
                <a:ext uri="{FF2B5EF4-FFF2-40B4-BE49-F238E27FC236}">
                  <a16:creationId xmlns:a16="http://schemas.microsoft.com/office/drawing/2014/main" id="{F4CA2F8E-63B4-535A-A526-77914627B698}"/>
                </a:ext>
              </a:extLst>
            </p:cNvPr>
            <p:cNvGrpSpPr/>
            <p:nvPr/>
          </p:nvGrpSpPr>
          <p:grpSpPr>
            <a:xfrm>
              <a:off x="1607278" y="4112443"/>
              <a:ext cx="2402436" cy="2443598"/>
              <a:chOff x="1607278" y="4112443"/>
              <a:chExt cx="2402436" cy="2443598"/>
            </a:xfrm>
            <a:solidFill>
              <a:srgbClr val="F0C421"/>
            </a:solidFill>
          </p:grpSpPr>
          <p:grpSp>
            <p:nvGrpSpPr>
              <p:cNvPr id="27" name="Graphic 3">
                <a:extLst>
                  <a:ext uri="{FF2B5EF4-FFF2-40B4-BE49-F238E27FC236}">
                    <a16:creationId xmlns:a16="http://schemas.microsoft.com/office/drawing/2014/main" id="{12852685-F6D3-133B-88C9-F57578D94874}"/>
                  </a:ext>
                </a:extLst>
              </p:cNvPr>
              <p:cNvGrpSpPr/>
              <p:nvPr/>
            </p:nvGrpSpPr>
            <p:grpSpPr>
              <a:xfrm>
                <a:off x="1626313" y="4112443"/>
                <a:ext cx="2383402" cy="2442278"/>
                <a:chOff x="1626313" y="4112443"/>
                <a:chExt cx="2383402" cy="2442278"/>
              </a:xfrm>
              <a:solidFill>
                <a:srgbClr val="F0C421"/>
              </a:solidFill>
            </p:grpSpPr>
            <p:grpSp>
              <p:nvGrpSpPr>
                <p:cNvPr id="44" name="Graphic 3">
                  <a:extLst>
                    <a:ext uri="{FF2B5EF4-FFF2-40B4-BE49-F238E27FC236}">
                      <a16:creationId xmlns:a16="http://schemas.microsoft.com/office/drawing/2014/main" id="{143059FE-6E65-AB37-2BFB-1021D8C4DC5A}"/>
                    </a:ext>
                  </a:extLst>
                </p:cNvPr>
                <p:cNvGrpSpPr/>
                <p:nvPr/>
              </p:nvGrpSpPr>
              <p:grpSpPr>
                <a:xfrm>
                  <a:off x="2370109" y="5516078"/>
                  <a:ext cx="1639606" cy="1038643"/>
                  <a:chOff x="2370109" y="5516078"/>
                  <a:chExt cx="1639606" cy="1038643"/>
                </a:xfrm>
                <a:solidFill>
                  <a:srgbClr val="F0C421"/>
                </a:solidFill>
              </p:grpSpPr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3A8F6A94-FB31-E7F9-B307-581E29C911FF}"/>
                      </a:ext>
                    </a:extLst>
                  </p:cNvPr>
                  <p:cNvSpPr/>
                  <p:nvPr/>
                </p:nvSpPr>
                <p:spPr>
                  <a:xfrm>
                    <a:off x="2947575" y="6148946"/>
                    <a:ext cx="131187" cy="268352"/>
                  </a:xfrm>
                  <a:custGeom>
                    <a:avLst/>
                    <a:gdLst>
                      <a:gd name="connsiteX0" fmla="*/ 106762 w 131187"/>
                      <a:gd name="connsiteY0" fmla="*/ 27726 h 268352"/>
                      <a:gd name="connsiteX1" fmla="*/ 5758 w 131187"/>
                      <a:gd name="connsiteY1" fmla="*/ 148094 h 268352"/>
                      <a:gd name="connsiteX2" fmla="*/ 10710 w 131187"/>
                      <a:gd name="connsiteY2" fmla="*/ 268352 h 268352"/>
                      <a:gd name="connsiteX3" fmla="*/ 102801 w 131187"/>
                      <a:gd name="connsiteY3" fmla="*/ 182973 h 268352"/>
                      <a:gd name="connsiteX4" fmla="*/ 131188 w 131187"/>
                      <a:gd name="connsiteY4" fmla="*/ 0 h 268352"/>
                      <a:gd name="connsiteX5" fmla="*/ 36015 w 131187"/>
                      <a:gd name="connsiteY5" fmla="*/ 207069 h 268352"/>
                      <a:gd name="connsiteX6" fmla="*/ 106762 w 131187"/>
                      <a:gd name="connsiteY6" fmla="*/ 27726 h 268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87" h="268352">
                        <a:moveTo>
                          <a:pt x="106762" y="27726"/>
                        </a:moveTo>
                        <a:cubicBezTo>
                          <a:pt x="79366" y="45991"/>
                          <a:pt x="21272" y="102434"/>
                          <a:pt x="5758" y="148094"/>
                        </a:cubicBezTo>
                        <a:cubicBezTo>
                          <a:pt x="-11516" y="199036"/>
                          <a:pt x="16101" y="218071"/>
                          <a:pt x="10710" y="268352"/>
                        </a:cubicBezTo>
                        <a:cubicBezTo>
                          <a:pt x="42287" y="229074"/>
                          <a:pt x="79146" y="231164"/>
                          <a:pt x="102801" y="182973"/>
                        </a:cubicBezTo>
                        <a:cubicBezTo>
                          <a:pt x="124036" y="139732"/>
                          <a:pt x="118645" y="55013"/>
                          <a:pt x="131188" y="0"/>
                        </a:cubicBezTo>
                        <a:cubicBezTo>
                          <a:pt x="83327" y="72947"/>
                          <a:pt x="60441" y="137092"/>
                          <a:pt x="36015" y="207069"/>
                        </a:cubicBezTo>
                        <a:cubicBezTo>
                          <a:pt x="40417" y="130930"/>
                          <a:pt x="58901" y="103094"/>
                          <a:pt x="106762" y="2772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AB4B8C42-12DB-9860-B093-EF5A375D0FD2}"/>
                      </a:ext>
                    </a:extLst>
                  </p:cNvPr>
                  <p:cNvSpPr/>
                  <p:nvPr/>
                </p:nvSpPr>
                <p:spPr>
                  <a:xfrm>
                    <a:off x="3152626" y="5813049"/>
                    <a:ext cx="501446" cy="454120"/>
                  </a:xfrm>
                  <a:custGeom>
                    <a:avLst/>
                    <a:gdLst>
                      <a:gd name="connsiteX0" fmla="*/ 4695 w 501446"/>
                      <a:gd name="connsiteY0" fmla="*/ 81628 h 454120"/>
                      <a:gd name="connsiteX1" fmla="*/ 1174 w 501446"/>
                      <a:gd name="connsiteY1" fmla="*/ 98682 h 454120"/>
                      <a:gd name="connsiteX2" fmla="*/ 48265 w 501446"/>
                      <a:gd name="connsiteY2" fmla="*/ 323905 h 454120"/>
                      <a:gd name="connsiteX3" fmla="*/ 249833 w 501446"/>
                      <a:gd name="connsiteY3" fmla="*/ 453405 h 454120"/>
                      <a:gd name="connsiteX4" fmla="*/ 500251 w 501446"/>
                      <a:gd name="connsiteY4" fmla="*/ 245456 h 454120"/>
                      <a:gd name="connsiteX5" fmla="*/ 375262 w 501446"/>
                      <a:gd name="connsiteY5" fmla="*/ 17923 h 454120"/>
                      <a:gd name="connsiteX6" fmla="*/ 214955 w 501446"/>
                      <a:gd name="connsiteY6" fmla="*/ 113975 h 454120"/>
                      <a:gd name="connsiteX7" fmla="*/ 334552 w 501446"/>
                      <a:gd name="connsiteY7" fmla="*/ 120137 h 454120"/>
                      <a:gd name="connsiteX8" fmla="*/ 333562 w 501446"/>
                      <a:gd name="connsiteY8" fmla="*/ 65675 h 454120"/>
                      <a:gd name="connsiteX9" fmla="*/ 333892 w 501446"/>
                      <a:gd name="connsiteY9" fmla="*/ 86139 h 454120"/>
                      <a:gd name="connsiteX10" fmla="*/ 253904 w 501446"/>
                      <a:gd name="connsiteY10" fmla="*/ 130589 h 454120"/>
                      <a:gd name="connsiteX11" fmla="*/ 285591 w 501446"/>
                      <a:gd name="connsiteY11" fmla="*/ 27716 h 454120"/>
                      <a:gd name="connsiteX12" fmla="*/ 362829 w 501446"/>
                      <a:gd name="connsiteY12" fmla="*/ 42899 h 454120"/>
                      <a:gd name="connsiteX13" fmla="*/ 465923 w 501446"/>
                      <a:gd name="connsiteY13" fmla="*/ 176690 h 454120"/>
                      <a:gd name="connsiteX14" fmla="*/ 381753 w 501446"/>
                      <a:gd name="connsiteY14" fmla="*/ 389480 h 454120"/>
                      <a:gd name="connsiteX15" fmla="*/ 116812 w 501446"/>
                      <a:gd name="connsiteY15" fmla="*/ 368135 h 454120"/>
                      <a:gd name="connsiteX16" fmla="*/ 13827 w 501446"/>
                      <a:gd name="connsiteY16" fmla="*/ 146543 h 454120"/>
                      <a:gd name="connsiteX17" fmla="*/ 7776 w 501446"/>
                      <a:gd name="connsiteY17" fmla="*/ 98792 h 454120"/>
                      <a:gd name="connsiteX18" fmla="*/ 4695 w 501446"/>
                      <a:gd name="connsiteY18" fmla="*/ 81628 h 454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446" h="454120">
                        <a:moveTo>
                          <a:pt x="4695" y="81628"/>
                        </a:moveTo>
                        <a:cubicBezTo>
                          <a:pt x="3595" y="81628"/>
                          <a:pt x="2165" y="87460"/>
                          <a:pt x="1174" y="98682"/>
                        </a:cubicBezTo>
                        <a:cubicBezTo>
                          <a:pt x="-4437" y="164917"/>
                          <a:pt x="9866" y="261190"/>
                          <a:pt x="48265" y="323905"/>
                        </a:cubicBezTo>
                        <a:cubicBezTo>
                          <a:pt x="91726" y="394872"/>
                          <a:pt x="163682" y="446803"/>
                          <a:pt x="249833" y="453405"/>
                        </a:cubicBezTo>
                        <a:cubicBezTo>
                          <a:pt x="375702" y="463088"/>
                          <a:pt x="487158" y="373526"/>
                          <a:pt x="500251" y="245456"/>
                        </a:cubicBezTo>
                        <a:cubicBezTo>
                          <a:pt x="510044" y="149514"/>
                          <a:pt x="458882" y="59733"/>
                          <a:pt x="375262" y="17923"/>
                        </a:cubicBezTo>
                        <a:cubicBezTo>
                          <a:pt x="265236" y="-37090"/>
                          <a:pt x="184587" y="45869"/>
                          <a:pt x="214955" y="113975"/>
                        </a:cubicBezTo>
                        <a:cubicBezTo>
                          <a:pt x="238280" y="166348"/>
                          <a:pt x="309577" y="168328"/>
                          <a:pt x="334552" y="120137"/>
                        </a:cubicBezTo>
                        <a:cubicBezTo>
                          <a:pt x="349736" y="90870"/>
                          <a:pt x="335873" y="64794"/>
                          <a:pt x="333562" y="65675"/>
                        </a:cubicBezTo>
                        <a:lnTo>
                          <a:pt x="333892" y="86139"/>
                        </a:lnTo>
                        <a:cubicBezTo>
                          <a:pt x="330922" y="128609"/>
                          <a:pt x="286911" y="151274"/>
                          <a:pt x="253904" y="130589"/>
                        </a:cubicBezTo>
                        <a:cubicBezTo>
                          <a:pt x="214514" y="105723"/>
                          <a:pt x="223537" y="39818"/>
                          <a:pt x="285591" y="27716"/>
                        </a:cubicBezTo>
                        <a:cubicBezTo>
                          <a:pt x="311447" y="22654"/>
                          <a:pt x="339064" y="30686"/>
                          <a:pt x="362829" y="42899"/>
                        </a:cubicBezTo>
                        <a:cubicBezTo>
                          <a:pt x="413221" y="68755"/>
                          <a:pt x="452830" y="119587"/>
                          <a:pt x="465923" y="176690"/>
                        </a:cubicBezTo>
                        <a:cubicBezTo>
                          <a:pt x="484518" y="258329"/>
                          <a:pt x="450410" y="343049"/>
                          <a:pt x="381753" y="389480"/>
                        </a:cubicBezTo>
                        <a:cubicBezTo>
                          <a:pt x="298244" y="445924"/>
                          <a:pt x="191849" y="433050"/>
                          <a:pt x="116812" y="368135"/>
                        </a:cubicBezTo>
                        <a:cubicBezTo>
                          <a:pt x="53987" y="313783"/>
                          <a:pt x="26480" y="222461"/>
                          <a:pt x="13827" y="146543"/>
                        </a:cubicBezTo>
                        <a:cubicBezTo>
                          <a:pt x="10416" y="126079"/>
                          <a:pt x="8876" y="109905"/>
                          <a:pt x="7776" y="98792"/>
                        </a:cubicBezTo>
                        <a:cubicBezTo>
                          <a:pt x="6676" y="87460"/>
                          <a:pt x="5795" y="81628"/>
                          <a:pt x="4695" y="8162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ED451F5F-8E1A-AAF9-DA24-C09675B33E18}"/>
                      </a:ext>
                    </a:extLst>
                  </p:cNvPr>
                  <p:cNvSpPr/>
                  <p:nvPr/>
                </p:nvSpPr>
                <p:spPr>
                  <a:xfrm>
                    <a:off x="3172725" y="5905283"/>
                    <a:ext cx="111400" cy="69285"/>
                  </a:xfrm>
                  <a:custGeom>
                    <a:avLst/>
                    <a:gdLst>
                      <a:gd name="connsiteX0" fmla="*/ 53142 w 111400"/>
                      <a:gd name="connsiteY0" fmla="*/ 32743 h 69285"/>
                      <a:gd name="connsiteX1" fmla="*/ 57543 w 111400"/>
                      <a:gd name="connsiteY1" fmla="*/ 40555 h 69285"/>
                      <a:gd name="connsiteX2" fmla="*/ 74487 w 111400"/>
                      <a:gd name="connsiteY2" fmla="*/ 46937 h 69285"/>
                      <a:gd name="connsiteX3" fmla="*/ 47861 w 111400"/>
                      <a:gd name="connsiteY3" fmla="*/ 47817 h 69285"/>
                      <a:gd name="connsiteX4" fmla="*/ 0 w 111400"/>
                      <a:gd name="connsiteY4" fmla="*/ 7437 h 69285"/>
                      <a:gd name="connsiteX5" fmla="*/ 770 w 111400"/>
                      <a:gd name="connsiteY5" fmla="*/ 10078 h 69285"/>
                      <a:gd name="connsiteX6" fmla="*/ 4291 w 111400"/>
                      <a:gd name="connsiteY6" fmla="*/ 19760 h 69285"/>
                      <a:gd name="connsiteX7" fmla="*/ 60294 w 111400"/>
                      <a:gd name="connsiteY7" fmla="*/ 68392 h 69285"/>
                      <a:gd name="connsiteX8" fmla="*/ 110246 w 111400"/>
                      <a:gd name="connsiteY8" fmla="*/ 41655 h 69285"/>
                      <a:gd name="connsiteX9" fmla="*/ 85490 w 111400"/>
                      <a:gd name="connsiteY9" fmla="*/ 616 h 69285"/>
                      <a:gd name="connsiteX10" fmla="*/ 53142 w 111400"/>
                      <a:gd name="connsiteY10" fmla="*/ 32743 h 69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00" h="69285">
                        <a:moveTo>
                          <a:pt x="53142" y="32743"/>
                        </a:moveTo>
                        <a:cubicBezTo>
                          <a:pt x="54023" y="35604"/>
                          <a:pt x="55453" y="38244"/>
                          <a:pt x="57543" y="40555"/>
                        </a:cubicBezTo>
                        <a:cubicBezTo>
                          <a:pt x="62055" y="45506"/>
                          <a:pt x="68326" y="47597"/>
                          <a:pt x="74487" y="46937"/>
                        </a:cubicBezTo>
                        <a:cubicBezTo>
                          <a:pt x="68106" y="51227"/>
                          <a:pt x="56003" y="50567"/>
                          <a:pt x="47861" y="47817"/>
                        </a:cubicBezTo>
                        <a:cubicBezTo>
                          <a:pt x="27176" y="40665"/>
                          <a:pt x="9352" y="23281"/>
                          <a:pt x="0" y="7437"/>
                        </a:cubicBezTo>
                        <a:cubicBezTo>
                          <a:pt x="220" y="8318"/>
                          <a:pt x="440" y="9198"/>
                          <a:pt x="770" y="10078"/>
                        </a:cubicBezTo>
                        <a:cubicBezTo>
                          <a:pt x="1760" y="13379"/>
                          <a:pt x="2861" y="16570"/>
                          <a:pt x="4291" y="19760"/>
                        </a:cubicBezTo>
                        <a:cubicBezTo>
                          <a:pt x="14193" y="41765"/>
                          <a:pt x="36419" y="63991"/>
                          <a:pt x="60294" y="68392"/>
                        </a:cubicBezTo>
                        <a:cubicBezTo>
                          <a:pt x="80429" y="72022"/>
                          <a:pt x="104304" y="64871"/>
                          <a:pt x="110246" y="41655"/>
                        </a:cubicBezTo>
                        <a:cubicBezTo>
                          <a:pt x="114427" y="25372"/>
                          <a:pt x="107495" y="5787"/>
                          <a:pt x="85490" y="616"/>
                        </a:cubicBezTo>
                        <a:cubicBezTo>
                          <a:pt x="67556" y="-3455"/>
                          <a:pt x="44560" y="13269"/>
                          <a:pt x="53142" y="3274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BE1F8DFB-EE96-DE12-EFEA-84DE0FC3CF17}"/>
                      </a:ext>
                    </a:extLst>
                  </p:cNvPr>
                  <p:cNvSpPr/>
                  <p:nvPr/>
                </p:nvSpPr>
                <p:spPr>
                  <a:xfrm>
                    <a:off x="3191869" y="5989079"/>
                    <a:ext cx="141781" cy="90961"/>
                  </a:xfrm>
                  <a:custGeom>
                    <a:avLst/>
                    <a:gdLst>
                      <a:gd name="connsiteX0" fmla="*/ 65795 w 141781"/>
                      <a:gd name="connsiteY0" fmla="*/ 40379 h 90961"/>
                      <a:gd name="connsiteX1" fmla="*/ 70416 w 141781"/>
                      <a:gd name="connsiteY1" fmla="*/ 51272 h 90961"/>
                      <a:gd name="connsiteX2" fmla="*/ 91651 w 141781"/>
                      <a:gd name="connsiteY2" fmla="*/ 62055 h 90961"/>
                      <a:gd name="connsiteX3" fmla="*/ 56773 w 141781"/>
                      <a:gd name="connsiteY3" fmla="*/ 59414 h 90961"/>
                      <a:gd name="connsiteX4" fmla="*/ 0 w 141781"/>
                      <a:gd name="connsiteY4" fmla="*/ 0 h 90961"/>
                      <a:gd name="connsiteX5" fmla="*/ 550 w 141781"/>
                      <a:gd name="connsiteY5" fmla="*/ 3521 h 90961"/>
                      <a:gd name="connsiteX6" fmla="*/ 3741 w 141781"/>
                      <a:gd name="connsiteY6" fmla="*/ 16614 h 90961"/>
                      <a:gd name="connsiteX7" fmla="*/ 69976 w 141781"/>
                      <a:gd name="connsiteY7" fmla="*/ 87910 h 90961"/>
                      <a:gd name="connsiteX8" fmla="*/ 138743 w 141781"/>
                      <a:gd name="connsiteY8" fmla="*/ 60184 h 90961"/>
                      <a:gd name="connsiteX9" fmla="*/ 112226 w 141781"/>
                      <a:gd name="connsiteY9" fmla="*/ 3191 h 90961"/>
                      <a:gd name="connsiteX10" fmla="*/ 65795 w 141781"/>
                      <a:gd name="connsiteY10" fmla="*/ 40379 h 909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1781" h="90961">
                        <a:moveTo>
                          <a:pt x="65795" y="40379"/>
                        </a:moveTo>
                        <a:cubicBezTo>
                          <a:pt x="66455" y="44231"/>
                          <a:pt x="67996" y="47862"/>
                          <a:pt x="70416" y="51272"/>
                        </a:cubicBezTo>
                        <a:cubicBezTo>
                          <a:pt x="75588" y="58314"/>
                          <a:pt x="83510" y="62055"/>
                          <a:pt x="91651" y="62055"/>
                        </a:cubicBezTo>
                        <a:cubicBezTo>
                          <a:pt x="82739" y="66676"/>
                          <a:pt x="67006" y="64255"/>
                          <a:pt x="56773" y="59414"/>
                        </a:cubicBezTo>
                        <a:cubicBezTo>
                          <a:pt x="30807" y="47201"/>
                          <a:pt x="10122" y="22005"/>
                          <a:pt x="0" y="0"/>
                        </a:cubicBezTo>
                        <a:cubicBezTo>
                          <a:pt x="110" y="1210"/>
                          <a:pt x="330" y="2311"/>
                          <a:pt x="550" y="3521"/>
                        </a:cubicBezTo>
                        <a:cubicBezTo>
                          <a:pt x="1320" y="7922"/>
                          <a:pt x="2421" y="12323"/>
                          <a:pt x="3741" y="16614"/>
                        </a:cubicBezTo>
                        <a:cubicBezTo>
                          <a:pt x="13643" y="46651"/>
                          <a:pt x="39389" y="78779"/>
                          <a:pt x="69976" y="87910"/>
                        </a:cubicBezTo>
                        <a:cubicBezTo>
                          <a:pt x="95722" y="95612"/>
                          <a:pt x="127850" y="89561"/>
                          <a:pt x="138743" y="60184"/>
                        </a:cubicBezTo>
                        <a:cubicBezTo>
                          <a:pt x="146444" y="39500"/>
                          <a:pt x="140173" y="13093"/>
                          <a:pt x="112226" y="3191"/>
                        </a:cubicBezTo>
                        <a:cubicBezTo>
                          <a:pt x="89561" y="-4841"/>
                          <a:pt x="57213" y="13753"/>
                          <a:pt x="65795" y="4037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5A4BC03E-8A0C-6DA4-851D-F6D0F2FC50CE}"/>
                      </a:ext>
                    </a:extLst>
                  </p:cNvPr>
                  <p:cNvSpPr/>
                  <p:nvPr/>
                </p:nvSpPr>
                <p:spPr>
                  <a:xfrm>
                    <a:off x="3238851" y="6066754"/>
                    <a:ext cx="183453" cy="114373"/>
                  </a:xfrm>
                  <a:custGeom>
                    <a:avLst/>
                    <a:gdLst>
                      <a:gd name="connsiteX0" fmla="*/ 91431 w 183453"/>
                      <a:gd name="connsiteY0" fmla="*/ 61177 h 114373"/>
                      <a:gd name="connsiteX1" fmla="*/ 100894 w 183453"/>
                      <a:gd name="connsiteY1" fmla="*/ 71960 h 114373"/>
                      <a:gd name="connsiteX2" fmla="*/ 129500 w 183453"/>
                      <a:gd name="connsiteY2" fmla="*/ 76140 h 114373"/>
                      <a:gd name="connsiteX3" fmla="*/ 88241 w 183453"/>
                      <a:gd name="connsiteY3" fmla="*/ 86593 h 114373"/>
                      <a:gd name="connsiteX4" fmla="*/ 0 w 183453"/>
                      <a:gd name="connsiteY4" fmla="*/ 39942 h 114373"/>
                      <a:gd name="connsiteX5" fmla="*/ 1980 w 183453"/>
                      <a:gd name="connsiteY5" fmla="*/ 43792 h 114373"/>
                      <a:gd name="connsiteX6" fmla="*/ 10672 w 183453"/>
                      <a:gd name="connsiteY6" fmla="*/ 57656 h 114373"/>
                      <a:gd name="connsiteX7" fmla="*/ 114427 w 183453"/>
                      <a:gd name="connsiteY7" fmla="*/ 114319 h 114373"/>
                      <a:gd name="connsiteX8" fmla="*/ 183413 w 183453"/>
                      <a:gd name="connsiteY8" fmla="*/ 55565 h 114373"/>
                      <a:gd name="connsiteX9" fmla="*/ 131041 w 183453"/>
                      <a:gd name="connsiteY9" fmla="*/ 2 h 114373"/>
                      <a:gd name="connsiteX10" fmla="*/ 91431 w 183453"/>
                      <a:gd name="connsiteY10" fmla="*/ 61177 h 114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3453" h="114373">
                        <a:moveTo>
                          <a:pt x="91431" y="61177"/>
                        </a:moveTo>
                        <a:cubicBezTo>
                          <a:pt x="93632" y="65358"/>
                          <a:pt x="96823" y="68989"/>
                          <a:pt x="100894" y="71960"/>
                        </a:cubicBezTo>
                        <a:cubicBezTo>
                          <a:pt x="109476" y="78121"/>
                          <a:pt x="120148" y="79331"/>
                          <a:pt x="129500" y="76140"/>
                        </a:cubicBezTo>
                        <a:cubicBezTo>
                          <a:pt x="120918" y="84943"/>
                          <a:pt x="101884" y="88133"/>
                          <a:pt x="88241" y="86593"/>
                        </a:cubicBezTo>
                        <a:cubicBezTo>
                          <a:pt x="53582" y="82522"/>
                          <a:pt x="20025" y="61397"/>
                          <a:pt x="0" y="39942"/>
                        </a:cubicBezTo>
                        <a:cubicBezTo>
                          <a:pt x="660" y="41262"/>
                          <a:pt x="1320" y="42472"/>
                          <a:pt x="1980" y="43792"/>
                        </a:cubicBezTo>
                        <a:cubicBezTo>
                          <a:pt x="4621" y="48634"/>
                          <a:pt x="7482" y="53255"/>
                          <a:pt x="10672" y="57656"/>
                        </a:cubicBezTo>
                        <a:cubicBezTo>
                          <a:pt x="33558" y="88573"/>
                          <a:pt x="75588" y="115750"/>
                          <a:pt x="114427" y="114319"/>
                        </a:cubicBezTo>
                        <a:cubicBezTo>
                          <a:pt x="147104" y="113219"/>
                          <a:pt x="181873" y="93855"/>
                          <a:pt x="183413" y="55565"/>
                        </a:cubicBezTo>
                        <a:cubicBezTo>
                          <a:pt x="184403" y="28719"/>
                          <a:pt x="167129" y="552"/>
                          <a:pt x="131041" y="2"/>
                        </a:cubicBezTo>
                        <a:cubicBezTo>
                          <a:pt x="101664" y="-327"/>
                          <a:pt x="71407" y="33670"/>
                          <a:pt x="91431" y="611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0C1DB0A7-5E82-DD32-66A9-3088295169F5}"/>
                      </a:ext>
                    </a:extLst>
                  </p:cNvPr>
                  <p:cNvSpPr/>
                  <p:nvPr/>
                </p:nvSpPr>
                <p:spPr>
                  <a:xfrm>
                    <a:off x="3095298" y="6027478"/>
                    <a:ext cx="167664" cy="425579"/>
                  </a:xfrm>
                  <a:custGeom>
                    <a:avLst/>
                    <a:gdLst>
                      <a:gd name="connsiteX0" fmla="*/ 59493 w 167664"/>
                      <a:gd name="connsiteY0" fmla="*/ 43681 h 425579"/>
                      <a:gd name="connsiteX1" fmla="*/ 92611 w 167664"/>
                      <a:gd name="connsiteY1" fmla="*/ 278256 h 425579"/>
                      <a:gd name="connsiteX2" fmla="*/ 55422 w 167664"/>
                      <a:gd name="connsiteY2" fmla="*/ 0 h 425579"/>
                      <a:gd name="connsiteX3" fmla="*/ 140912 w 167664"/>
                      <a:gd name="connsiteY3" fmla="*/ 425580 h 425579"/>
                      <a:gd name="connsiteX4" fmla="*/ 148504 w 167664"/>
                      <a:gd name="connsiteY4" fmla="*/ 259771 h 425579"/>
                      <a:gd name="connsiteX5" fmla="*/ 59493 w 167664"/>
                      <a:gd name="connsiteY5" fmla="*/ 43681 h 425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7664" h="425579">
                        <a:moveTo>
                          <a:pt x="59493" y="43681"/>
                        </a:moveTo>
                        <a:cubicBezTo>
                          <a:pt x="45850" y="92312"/>
                          <a:pt x="34517" y="193425"/>
                          <a:pt x="92611" y="278256"/>
                        </a:cubicBezTo>
                        <a:cubicBezTo>
                          <a:pt x="27036" y="195296"/>
                          <a:pt x="21314" y="123119"/>
                          <a:pt x="55422" y="0"/>
                        </a:cubicBezTo>
                        <a:cubicBezTo>
                          <a:pt x="-22146" y="170540"/>
                          <a:pt x="-38540" y="322046"/>
                          <a:pt x="140912" y="425580"/>
                        </a:cubicBezTo>
                        <a:cubicBezTo>
                          <a:pt x="115276" y="371887"/>
                          <a:pt x="205277" y="341740"/>
                          <a:pt x="148504" y="259771"/>
                        </a:cubicBezTo>
                        <a:cubicBezTo>
                          <a:pt x="143443" y="252399"/>
                          <a:pt x="58393" y="152716"/>
                          <a:pt x="59493" y="4368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A37CFC21-CD23-857C-4FE8-671DCA79D276}"/>
                      </a:ext>
                    </a:extLst>
                  </p:cNvPr>
                  <p:cNvSpPr/>
                  <p:nvPr/>
                </p:nvSpPr>
                <p:spPr>
                  <a:xfrm>
                    <a:off x="3304147" y="6264803"/>
                    <a:ext cx="133481" cy="218701"/>
                  </a:xfrm>
                  <a:custGeom>
                    <a:avLst/>
                    <a:gdLst>
                      <a:gd name="connsiteX0" fmla="*/ 64754 w 133481"/>
                      <a:gd name="connsiteY0" fmla="*/ 105515 h 218701"/>
                      <a:gd name="connsiteX1" fmla="*/ 79387 w 133481"/>
                      <a:gd name="connsiteY1" fmla="*/ 114647 h 218701"/>
                      <a:gd name="connsiteX2" fmla="*/ 90390 w 133481"/>
                      <a:gd name="connsiteY2" fmla="*/ 148095 h 218701"/>
                      <a:gd name="connsiteX3" fmla="*/ 94021 w 133481"/>
                      <a:gd name="connsiteY3" fmla="*/ 96273 h 218701"/>
                      <a:gd name="connsiteX4" fmla="*/ 20414 w 133481"/>
                      <a:gd name="connsiteY4" fmla="*/ 0 h 218701"/>
                      <a:gd name="connsiteX5" fmla="*/ 25365 w 133481"/>
                      <a:gd name="connsiteY5" fmla="*/ 1651 h 218701"/>
                      <a:gd name="connsiteX6" fmla="*/ 43629 w 133481"/>
                      <a:gd name="connsiteY6" fmla="*/ 9132 h 218701"/>
                      <a:gd name="connsiteX7" fmla="*/ 132420 w 133481"/>
                      <a:gd name="connsiteY7" fmla="*/ 121909 h 218701"/>
                      <a:gd name="connsiteX8" fmla="*/ 77517 w 133481"/>
                      <a:gd name="connsiteY8" fmla="*/ 217081 h 218701"/>
                      <a:gd name="connsiteX9" fmla="*/ 829 w 133481"/>
                      <a:gd name="connsiteY9" fmla="*/ 165699 h 218701"/>
                      <a:gd name="connsiteX10" fmla="*/ 64754 w 133481"/>
                      <a:gd name="connsiteY10" fmla="*/ 105515 h 218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481" h="218701">
                        <a:moveTo>
                          <a:pt x="64754" y="105515"/>
                        </a:moveTo>
                        <a:cubicBezTo>
                          <a:pt x="70145" y="107385"/>
                          <a:pt x="75096" y="110356"/>
                          <a:pt x="79387" y="114647"/>
                        </a:cubicBezTo>
                        <a:cubicBezTo>
                          <a:pt x="88520" y="123669"/>
                          <a:pt x="92150" y="136212"/>
                          <a:pt x="90390" y="148095"/>
                        </a:cubicBezTo>
                        <a:cubicBezTo>
                          <a:pt x="99082" y="135992"/>
                          <a:pt x="98862" y="112337"/>
                          <a:pt x="94021" y="96273"/>
                        </a:cubicBezTo>
                        <a:cubicBezTo>
                          <a:pt x="81918" y="55453"/>
                          <a:pt x="50011" y="19585"/>
                          <a:pt x="20414" y="0"/>
                        </a:cubicBezTo>
                        <a:cubicBezTo>
                          <a:pt x="22064" y="550"/>
                          <a:pt x="23714" y="991"/>
                          <a:pt x="25365" y="1651"/>
                        </a:cubicBezTo>
                        <a:cubicBezTo>
                          <a:pt x="31636" y="3741"/>
                          <a:pt x="37688" y="6272"/>
                          <a:pt x="43629" y="9132"/>
                        </a:cubicBezTo>
                        <a:cubicBezTo>
                          <a:pt x="84999" y="30147"/>
                          <a:pt x="125818" y="74928"/>
                          <a:pt x="132420" y="121909"/>
                        </a:cubicBezTo>
                        <a:cubicBezTo>
                          <a:pt x="137921" y="161518"/>
                          <a:pt x="122407" y="207289"/>
                          <a:pt x="77517" y="217081"/>
                        </a:cubicBezTo>
                        <a:cubicBezTo>
                          <a:pt x="45939" y="224012"/>
                          <a:pt x="9081" y="209049"/>
                          <a:pt x="829" y="165699"/>
                        </a:cubicBezTo>
                        <a:cubicBezTo>
                          <a:pt x="-5773" y="130821"/>
                          <a:pt x="28115" y="87250"/>
                          <a:pt x="64754" y="10551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1F06CDE3-5865-5C80-F227-96B9751DA763}"/>
                      </a:ext>
                    </a:extLst>
                  </p:cNvPr>
                  <p:cNvSpPr/>
                  <p:nvPr/>
                </p:nvSpPr>
                <p:spPr>
                  <a:xfrm>
                    <a:off x="3370661" y="5978736"/>
                    <a:ext cx="219598" cy="227857"/>
                  </a:xfrm>
                  <a:custGeom>
                    <a:avLst/>
                    <a:gdLst>
                      <a:gd name="connsiteX0" fmla="*/ 27727 w 219598"/>
                      <a:gd name="connsiteY0" fmla="*/ 212900 h 227857"/>
                      <a:gd name="connsiteX1" fmla="*/ 159757 w 219598"/>
                      <a:gd name="connsiteY1" fmla="*/ 103204 h 227857"/>
                      <a:gd name="connsiteX2" fmla="*/ 0 w 219598"/>
                      <a:gd name="connsiteY2" fmla="*/ 227753 h 227857"/>
                      <a:gd name="connsiteX3" fmla="*/ 215871 w 219598"/>
                      <a:gd name="connsiteY3" fmla="*/ 0 h 227857"/>
                      <a:gd name="connsiteX4" fmla="*/ 129170 w 219598"/>
                      <a:gd name="connsiteY4" fmla="*/ 75808 h 227857"/>
                      <a:gd name="connsiteX5" fmla="*/ 66236 w 219598"/>
                      <a:gd name="connsiteY5" fmla="*/ 187154 h 227857"/>
                      <a:gd name="connsiteX6" fmla="*/ 27727 w 219598"/>
                      <a:gd name="connsiteY6" fmla="*/ 212900 h 22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9598" h="227857">
                        <a:moveTo>
                          <a:pt x="27727" y="212900"/>
                        </a:moveTo>
                        <a:cubicBezTo>
                          <a:pt x="87360" y="203438"/>
                          <a:pt x="138743" y="161958"/>
                          <a:pt x="159757" y="103204"/>
                        </a:cubicBezTo>
                        <a:cubicBezTo>
                          <a:pt x="135222" y="186494"/>
                          <a:pt x="83179" y="217301"/>
                          <a:pt x="0" y="227753"/>
                        </a:cubicBezTo>
                        <a:cubicBezTo>
                          <a:pt x="145784" y="231054"/>
                          <a:pt x="239856" y="155687"/>
                          <a:pt x="215871" y="0"/>
                        </a:cubicBezTo>
                        <a:cubicBezTo>
                          <a:pt x="201457" y="44670"/>
                          <a:pt x="152606" y="2530"/>
                          <a:pt x="129170" y="75808"/>
                        </a:cubicBezTo>
                        <a:cubicBezTo>
                          <a:pt x="115747" y="117838"/>
                          <a:pt x="102104" y="154146"/>
                          <a:pt x="66236" y="187154"/>
                        </a:cubicBezTo>
                        <a:cubicBezTo>
                          <a:pt x="54903" y="197496"/>
                          <a:pt x="42030" y="206408"/>
                          <a:pt x="27727" y="21290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FA66CC3D-F8A2-F63D-1E1F-D9F4ABFDE11F}"/>
                      </a:ext>
                    </a:extLst>
                  </p:cNvPr>
                  <p:cNvSpPr/>
                  <p:nvPr/>
                </p:nvSpPr>
                <p:spPr>
                  <a:xfrm>
                    <a:off x="3641655" y="6015704"/>
                    <a:ext cx="368060" cy="228748"/>
                  </a:xfrm>
                  <a:custGeom>
                    <a:avLst/>
                    <a:gdLst>
                      <a:gd name="connsiteX0" fmla="*/ 0 w 368060"/>
                      <a:gd name="connsiteY0" fmla="*/ 158769 h 228748"/>
                      <a:gd name="connsiteX1" fmla="*/ 173951 w 368060"/>
                      <a:gd name="connsiteY1" fmla="*/ 58095 h 228748"/>
                      <a:gd name="connsiteX2" fmla="*/ 269893 w 368060"/>
                      <a:gd name="connsiteY2" fmla="*/ 112117 h 228748"/>
                      <a:gd name="connsiteX3" fmla="*/ 241617 w 368060"/>
                      <a:gd name="connsiteY3" fmla="*/ 154588 h 228748"/>
                      <a:gd name="connsiteX4" fmla="*/ 185173 w 368060"/>
                      <a:gd name="connsiteY4" fmla="*/ 104746 h 228748"/>
                      <a:gd name="connsiteX5" fmla="*/ 266482 w 368060"/>
                      <a:gd name="connsiteY5" fmla="*/ 228635 h 228748"/>
                      <a:gd name="connsiteX6" fmla="*/ 367706 w 368060"/>
                      <a:gd name="connsiteY6" fmla="*/ 112777 h 228748"/>
                      <a:gd name="connsiteX7" fmla="*/ 224453 w 368060"/>
                      <a:gd name="connsiteY7" fmla="*/ 1 h 228748"/>
                      <a:gd name="connsiteX8" fmla="*/ 20135 w 368060"/>
                      <a:gd name="connsiteY8" fmla="*/ 122130 h 228748"/>
                      <a:gd name="connsiteX9" fmla="*/ 3741 w 368060"/>
                      <a:gd name="connsiteY9" fmla="*/ 150736 h 228748"/>
                      <a:gd name="connsiteX10" fmla="*/ 0 w 368060"/>
                      <a:gd name="connsiteY10" fmla="*/ 158769 h 228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68060" h="228748">
                        <a:moveTo>
                          <a:pt x="0" y="158769"/>
                        </a:moveTo>
                        <a:cubicBezTo>
                          <a:pt x="38619" y="113988"/>
                          <a:pt x="104524" y="69097"/>
                          <a:pt x="173951" y="58095"/>
                        </a:cubicBezTo>
                        <a:cubicBezTo>
                          <a:pt x="214110" y="51713"/>
                          <a:pt x="268353" y="65466"/>
                          <a:pt x="269893" y="112117"/>
                        </a:cubicBezTo>
                        <a:cubicBezTo>
                          <a:pt x="270553" y="131812"/>
                          <a:pt x="259551" y="149747"/>
                          <a:pt x="241617" y="154588"/>
                        </a:cubicBezTo>
                        <a:cubicBezTo>
                          <a:pt x="196616" y="166800"/>
                          <a:pt x="177582" y="123340"/>
                          <a:pt x="185173" y="104746"/>
                        </a:cubicBezTo>
                        <a:cubicBezTo>
                          <a:pt x="140943" y="162509"/>
                          <a:pt x="206188" y="231935"/>
                          <a:pt x="266482" y="228635"/>
                        </a:cubicBezTo>
                        <a:cubicBezTo>
                          <a:pt x="339100" y="224674"/>
                          <a:pt x="371887" y="166800"/>
                          <a:pt x="367706" y="112777"/>
                        </a:cubicBezTo>
                        <a:cubicBezTo>
                          <a:pt x="361765" y="35980"/>
                          <a:pt x="290358" y="-219"/>
                          <a:pt x="224453" y="1"/>
                        </a:cubicBezTo>
                        <a:cubicBezTo>
                          <a:pt x="146224" y="331"/>
                          <a:pt x="63815" y="58205"/>
                          <a:pt x="20135" y="122130"/>
                        </a:cubicBezTo>
                        <a:cubicBezTo>
                          <a:pt x="14083" y="131262"/>
                          <a:pt x="8582" y="140835"/>
                          <a:pt x="3741" y="150736"/>
                        </a:cubicBezTo>
                        <a:cubicBezTo>
                          <a:pt x="2421" y="153487"/>
                          <a:pt x="1210" y="156128"/>
                          <a:pt x="0" y="15876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6DEDCAA8-805A-36EF-D26D-C408FE967190}"/>
                      </a:ext>
                    </a:extLst>
                  </p:cNvPr>
                  <p:cNvSpPr/>
                  <p:nvPr/>
                </p:nvSpPr>
                <p:spPr>
                  <a:xfrm>
                    <a:off x="3398718" y="6203046"/>
                    <a:ext cx="411496" cy="154220"/>
                  </a:xfrm>
                  <a:custGeom>
                    <a:avLst/>
                    <a:gdLst>
                      <a:gd name="connsiteX0" fmla="*/ 41920 w 411496"/>
                      <a:gd name="connsiteY0" fmla="*/ 81782 h 154220"/>
                      <a:gd name="connsiteX1" fmla="*/ 267473 w 411496"/>
                      <a:gd name="connsiteY1" fmla="*/ 69899 h 154220"/>
                      <a:gd name="connsiteX2" fmla="*/ 0 w 411496"/>
                      <a:gd name="connsiteY2" fmla="*/ 81892 h 154220"/>
                      <a:gd name="connsiteX3" fmla="*/ 411496 w 411496"/>
                      <a:gd name="connsiteY3" fmla="*/ 35791 h 154220"/>
                      <a:gd name="connsiteX4" fmla="*/ 254710 w 411496"/>
                      <a:gd name="connsiteY4" fmla="*/ 14226 h 154220"/>
                      <a:gd name="connsiteX5" fmla="*/ 41920 w 411496"/>
                      <a:gd name="connsiteY5" fmla="*/ 81782 h 154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1496" h="154220">
                        <a:moveTo>
                          <a:pt x="41920" y="81782"/>
                        </a:moveTo>
                        <a:cubicBezTo>
                          <a:pt x="86920" y="99166"/>
                          <a:pt x="181983" y="118750"/>
                          <a:pt x="267473" y="69899"/>
                        </a:cubicBezTo>
                        <a:cubicBezTo>
                          <a:pt x="183083" y="126122"/>
                          <a:pt x="114097" y="125462"/>
                          <a:pt x="0" y="81892"/>
                        </a:cubicBezTo>
                        <a:cubicBezTo>
                          <a:pt x="155356" y="171453"/>
                          <a:pt x="297730" y="200280"/>
                          <a:pt x="411496" y="35791"/>
                        </a:cubicBezTo>
                        <a:cubicBezTo>
                          <a:pt x="358244" y="55926"/>
                          <a:pt x="337449" y="-33525"/>
                          <a:pt x="254710" y="14226"/>
                        </a:cubicBezTo>
                        <a:cubicBezTo>
                          <a:pt x="247338" y="18627"/>
                          <a:pt x="145344" y="92234"/>
                          <a:pt x="41920" y="8178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3552A9B5-E7D0-6788-634B-FB081060AB9D}"/>
                      </a:ext>
                    </a:extLst>
                  </p:cNvPr>
                  <p:cNvSpPr/>
                  <p:nvPr/>
                </p:nvSpPr>
                <p:spPr>
                  <a:xfrm>
                    <a:off x="3672352" y="5853747"/>
                    <a:ext cx="133681" cy="160197"/>
                  </a:xfrm>
                  <a:custGeom>
                    <a:avLst/>
                    <a:gdLst>
                      <a:gd name="connsiteX0" fmla="*/ 112446 w 133681"/>
                      <a:gd name="connsiteY0" fmla="*/ 0 h 160197"/>
                      <a:gd name="connsiteX1" fmla="*/ 0 w 133681"/>
                      <a:gd name="connsiteY1" fmla="*/ 43350 h 160197"/>
                      <a:gd name="connsiteX2" fmla="*/ 32678 w 133681"/>
                      <a:gd name="connsiteY2" fmla="*/ 160197 h 160197"/>
                      <a:gd name="connsiteX3" fmla="*/ 133681 w 133681"/>
                      <a:gd name="connsiteY3" fmla="*/ 111016 h 160197"/>
                      <a:gd name="connsiteX4" fmla="*/ 112446 w 133681"/>
                      <a:gd name="connsiteY4" fmla="*/ 0 h 1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681" h="160197">
                        <a:moveTo>
                          <a:pt x="112446" y="0"/>
                        </a:moveTo>
                        <a:cubicBezTo>
                          <a:pt x="80979" y="28937"/>
                          <a:pt x="40710" y="43790"/>
                          <a:pt x="0" y="43350"/>
                        </a:cubicBezTo>
                        <a:cubicBezTo>
                          <a:pt x="24536" y="76028"/>
                          <a:pt x="36859" y="117507"/>
                          <a:pt x="32678" y="160197"/>
                        </a:cubicBezTo>
                        <a:cubicBezTo>
                          <a:pt x="61064" y="134561"/>
                          <a:pt x="97153" y="115197"/>
                          <a:pt x="133681" y="111016"/>
                        </a:cubicBezTo>
                        <a:cubicBezTo>
                          <a:pt x="115197" y="79109"/>
                          <a:pt x="108925" y="38289"/>
                          <a:pt x="112446" y="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EF0C9915-1C47-CF01-C7E3-EB6C25C1E3EA}"/>
                      </a:ext>
                    </a:extLst>
                  </p:cNvPr>
                  <p:cNvSpPr/>
                  <p:nvPr/>
                </p:nvSpPr>
                <p:spPr>
                  <a:xfrm>
                    <a:off x="2976109" y="5655481"/>
                    <a:ext cx="195845" cy="218621"/>
                  </a:xfrm>
                  <a:custGeom>
                    <a:avLst/>
                    <a:gdLst>
                      <a:gd name="connsiteX0" fmla="*/ 180442 w 195845"/>
                      <a:gd name="connsiteY0" fmla="*/ 33668 h 218621"/>
                      <a:gd name="connsiteX1" fmla="*/ 111346 w 195845"/>
                      <a:gd name="connsiteY1" fmla="*/ 175161 h 218621"/>
                      <a:gd name="connsiteX2" fmla="*/ 0 w 195845"/>
                      <a:gd name="connsiteY2" fmla="*/ 218621 h 218621"/>
                      <a:gd name="connsiteX3" fmla="*/ 40819 w 195845"/>
                      <a:gd name="connsiteY3" fmla="*/ 99354 h 218621"/>
                      <a:gd name="connsiteX4" fmla="*/ 195846 w 195845"/>
                      <a:gd name="connsiteY4" fmla="*/ 0 h 218621"/>
                      <a:gd name="connsiteX5" fmla="*/ 45661 w 195845"/>
                      <a:gd name="connsiteY5" fmla="*/ 170650 h 218621"/>
                      <a:gd name="connsiteX6" fmla="*/ 180442 w 195845"/>
                      <a:gd name="connsiteY6" fmla="*/ 33668 h 21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5845" h="218621">
                        <a:moveTo>
                          <a:pt x="180442" y="33668"/>
                        </a:moveTo>
                        <a:cubicBezTo>
                          <a:pt x="174831" y="66236"/>
                          <a:pt x="146664" y="142594"/>
                          <a:pt x="111346" y="175161"/>
                        </a:cubicBezTo>
                        <a:cubicBezTo>
                          <a:pt x="71957" y="211470"/>
                          <a:pt x="43570" y="193536"/>
                          <a:pt x="0" y="218621"/>
                        </a:cubicBezTo>
                        <a:cubicBezTo>
                          <a:pt x="23105" y="173731"/>
                          <a:pt x="6491" y="140503"/>
                          <a:pt x="40819" y="99354"/>
                        </a:cubicBezTo>
                        <a:cubicBezTo>
                          <a:pt x="71627" y="62385"/>
                          <a:pt x="150845" y="33668"/>
                          <a:pt x="195846" y="0"/>
                        </a:cubicBezTo>
                        <a:cubicBezTo>
                          <a:pt x="148645" y="73388"/>
                          <a:pt x="99463" y="120149"/>
                          <a:pt x="45661" y="170650"/>
                        </a:cubicBezTo>
                        <a:cubicBezTo>
                          <a:pt x="113106" y="136212"/>
                          <a:pt x="131041" y="107935"/>
                          <a:pt x="180442" y="3366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F6B23523-D992-4175-7CA1-885271DE37A4}"/>
                      </a:ext>
                    </a:extLst>
                  </p:cNvPr>
                  <p:cNvSpPr/>
                  <p:nvPr/>
                </p:nvSpPr>
                <p:spPr>
                  <a:xfrm>
                    <a:off x="3448119" y="6353484"/>
                    <a:ext cx="213450" cy="201237"/>
                  </a:xfrm>
                  <a:custGeom>
                    <a:avLst/>
                    <a:gdLst>
                      <a:gd name="connsiteX0" fmla="*/ 195186 w 213450"/>
                      <a:gd name="connsiteY0" fmla="*/ 168890 h 201237"/>
                      <a:gd name="connsiteX1" fmla="*/ 114537 w 213450"/>
                      <a:gd name="connsiteY1" fmla="*/ 33778 h 201237"/>
                      <a:gd name="connsiteX2" fmla="*/ 0 w 213450"/>
                      <a:gd name="connsiteY2" fmla="*/ 0 h 201237"/>
                      <a:gd name="connsiteX3" fmla="*/ 50722 w 213450"/>
                      <a:gd name="connsiteY3" fmla="*/ 115417 h 201237"/>
                      <a:gd name="connsiteX4" fmla="*/ 213450 w 213450"/>
                      <a:gd name="connsiteY4" fmla="*/ 201238 h 201237"/>
                      <a:gd name="connsiteX5" fmla="*/ 49512 w 213450"/>
                      <a:gd name="connsiteY5" fmla="*/ 44010 h 201237"/>
                      <a:gd name="connsiteX6" fmla="*/ 195186 w 213450"/>
                      <a:gd name="connsiteY6" fmla="*/ 168890 h 20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3450" h="201237">
                        <a:moveTo>
                          <a:pt x="195186" y="168890"/>
                        </a:moveTo>
                        <a:cubicBezTo>
                          <a:pt x="186824" y="136872"/>
                          <a:pt x="152386" y="63265"/>
                          <a:pt x="114537" y="33778"/>
                        </a:cubicBezTo>
                        <a:cubicBezTo>
                          <a:pt x="72287" y="991"/>
                          <a:pt x="45441" y="21235"/>
                          <a:pt x="0" y="0"/>
                        </a:cubicBezTo>
                        <a:cubicBezTo>
                          <a:pt x="26736" y="42690"/>
                          <a:pt x="12983" y="77238"/>
                          <a:pt x="50722" y="115417"/>
                        </a:cubicBezTo>
                        <a:cubicBezTo>
                          <a:pt x="84500" y="149635"/>
                          <a:pt x="165809" y="171530"/>
                          <a:pt x="213450" y="201238"/>
                        </a:cubicBezTo>
                        <a:cubicBezTo>
                          <a:pt x="160308" y="132141"/>
                          <a:pt x="107385" y="89671"/>
                          <a:pt x="49512" y="44010"/>
                        </a:cubicBezTo>
                        <a:cubicBezTo>
                          <a:pt x="119488" y="72397"/>
                          <a:pt x="139733" y="99023"/>
                          <a:pt x="195186" y="16889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25AA511E-BF29-6594-B294-C63333688ED0}"/>
                      </a:ext>
                    </a:extLst>
                  </p:cNvPr>
                  <p:cNvSpPr/>
                  <p:nvPr/>
                </p:nvSpPr>
                <p:spPr>
                  <a:xfrm>
                    <a:off x="2443738" y="5673767"/>
                    <a:ext cx="450227" cy="505613"/>
                  </a:xfrm>
                  <a:custGeom>
                    <a:avLst/>
                    <a:gdLst>
                      <a:gd name="connsiteX0" fmla="*/ 80935 w 450227"/>
                      <a:gd name="connsiteY0" fmla="*/ 500925 h 505613"/>
                      <a:gd name="connsiteX1" fmla="*/ 97769 w 450227"/>
                      <a:gd name="connsiteY1" fmla="*/ 504446 h 505613"/>
                      <a:gd name="connsiteX2" fmla="*/ 321122 w 450227"/>
                      <a:gd name="connsiteY2" fmla="*/ 456915 h 505613"/>
                      <a:gd name="connsiteX3" fmla="*/ 449522 w 450227"/>
                      <a:gd name="connsiteY3" fmla="*/ 253698 h 505613"/>
                      <a:gd name="connsiteX4" fmla="*/ 243333 w 450227"/>
                      <a:gd name="connsiteY4" fmla="*/ 1188 h 505613"/>
                      <a:gd name="connsiteX5" fmla="*/ 17781 w 450227"/>
                      <a:gd name="connsiteY5" fmla="*/ 127278 h 505613"/>
                      <a:gd name="connsiteX6" fmla="*/ 112953 w 450227"/>
                      <a:gd name="connsiteY6" fmla="*/ 289016 h 505613"/>
                      <a:gd name="connsiteX7" fmla="*/ 119004 w 450227"/>
                      <a:gd name="connsiteY7" fmla="*/ 168318 h 505613"/>
                      <a:gd name="connsiteX8" fmla="*/ 64982 w 450227"/>
                      <a:gd name="connsiteY8" fmla="*/ 169307 h 505613"/>
                      <a:gd name="connsiteX9" fmla="*/ 85226 w 450227"/>
                      <a:gd name="connsiteY9" fmla="*/ 168978 h 505613"/>
                      <a:gd name="connsiteX10" fmla="*/ 129237 w 450227"/>
                      <a:gd name="connsiteY10" fmla="*/ 249627 h 505613"/>
                      <a:gd name="connsiteX11" fmla="*/ 27133 w 450227"/>
                      <a:gd name="connsiteY11" fmla="*/ 217609 h 505613"/>
                      <a:gd name="connsiteX12" fmla="*/ 42206 w 450227"/>
                      <a:gd name="connsiteY12" fmla="*/ 139710 h 505613"/>
                      <a:gd name="connsiteX13" fmla="*/ 174897 w 450227"/>
                      <a:gd name="connsiteY13" fmla="*/ 35737 h 505613"/>
                      <a:gd name="connsiteX14" fmla="*/ 385927 w 450227"/>
                      <a:gd name="connsiteY14" fmla="*/ 120676 h 505613"/>
                      <a:gd name="connsiteX15" fmla="*/ 364802 w 450227"/>
                      <a:gd name="connsiteY15" fmla="*/ 387819 h 505613"/>
                      <a:gd name="connsiteX16" fmla="*/ 145080 w 450227"/>
                      <a:gd name="connsiteY16" fmla="*/ 491683 h 505613"/>
                      <a:gd name="connsiteX17" fmla="*/ 97769 w 450227"/>
                      <a:gd name="connsiteY17" fmla="*/ 497845 h 505613"/>
                      <a:gd name="connsiteX18" fmla="*/ 80935 w 450227"/>
                      <a:gd name="connsiteY18" fmla="*/ 500925 h 50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50227" h="505613">
                        <a:moveTo>
                          <a:pt x="80935" y="500925"/>
                        </a:moveTo>
                        <a:cubicBezTo>
                          <a:pt x="80935" y="502026"/>
                          <a:pt x="86657" y="503456"/>
                          <a:pt x="97769" y="504446"/>
                        </a:cubicBezTo>
                        <a:cubicBezTo>
                          <a:pt x="163455" y="510058"/>
                          <a:pt x="258847" y="495644"/>
                          <a:pt x="321122" y="456915"/>
                        </a:cubicBezTo>
                        <a:cubicBezTo>
                          <a:pt x="391428" y="413125"/>
                          <a:pt x="443030" y="340507"/>
                          <a:pt x="449522" y="253698"/>
                        </a:cubicBezTo>
                        <a:cubicBezTo>
                          <a:pt x="459094" y="126728"/>
                          <a:pt x="370303" y="14282"/>
                          <a:pt x="243333" y="1188"/>
                        </a:cubicBezTo>
                        <a:cubicBezTo>
                          <a:pt x="148161" y="-8604"/>
                          <a:pt x="59260" y="42888"/>
                          <a:pt x="17781" y="127278"/>
                        </a:cubicBezTo>
                        <a:cubicBezTo>
                          <a:pt x="-36792" y="238184"/>
                          <a:pt x="45507" y="319603"/>
                          <a:pt x="112953" y="289016"/>
                        </a:cubicBezTo>
                        <a:cubicBezTo>
                          <a:pt x="164885" y="265471"/>
                          <a:pt x="166866" y="193513"/>
                          <a:pt x="119004" y="168318"/>
                        </a:cubicBezTo>
                        <a:cubicBezTo>
                          <a:pt x="89958" y="153024"/>
                          <a:pt x="64101" y="166997"/>
                          <a:pt x="64982" y="169307"/>
                        </a:cubicBezTo>
                        <a:lnTo>
                          <a:pt x="85226" y="168978"/>
                        </a:lnTo>
                        <a:cubicBezTo>
                          <a:pt x="127366" y="171949"/>
                          <a:pt x="149812" y="216399"/>
                          <a:pt x="129237" y="249627"/>
                        </a:cubicBezTo>
                        <a:cubicBezTo>
                          <a:pt x="104591" y="289346"/>
                          <a:pt x="39236" y="280214"/>
                          <a:pt x="27133" y="217609"/>
                        </a:cubicBezTo>
                        <a:cubicBezTo>
                          <a:pt x="22072" y="191533"/>
                          <a:pt x="29993" y="163697"/>
                          <a:pt x="42206" y="139710"/>
                        </a:cubicBezTo>
                        <a:cubicBezTo>
                          <a:pt x="67842" y="88879"/>
                          <a:pt x="118234" y="48939"/>
                          <a:pt x="174897" y="35737"/>
                        </a:cubicBezTo>
                        <a:cubicBezTo>
                          <a:pt x="255766" y="16922"/>
                          <a:pt x="339826" y="51360"/>
                          <a:pt x="385927" y="120676"/>
                        </a:cubicBezTo>
                        <a:cubicBezTo>
                          <a:pt x="441820" y="204956"/>
                          <a:pt x="429057" y="312121"/>
                          <a:pt x="364802" y="387819"/>
                        </a:cubicBezTo>
                        <a:cubicBezTo>
                          <a:pt x="310999" y="451194"/>
                          <a:pt x="220338" y="478920"/>
                          <a:pt x="145080" y="491683"/>
                        </a:cubicBezTo>
                        <a:cubicBezTo>
                          <a:pt x="124726" y="495094"/>
                          <a:pt x="108662" y="496634"/>
                          <a:pt x="97769" y="497845"/>
                        </a:cubicBezTo>
                        <a:cubicBezTo>
                          <a:pt x="86767" y="498945"/>
                          <a:pt x="80935" y="499715"/>
                          <a:pt x="80935" y="50092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270344EA-7C3D-4F5F-A2FA-8202FAD302F3}"/>
                      </a:ext>
                    </a:extLst>
                  </p:cNvPr>
                  <p:cNvSpPr/>
                  <p:nvPr/>
                </p:nvSpPr>
                <p:spPr>
                  <a:xfrm>
                    <a:off x="2618305" y="5996670"/>
                    <a:ext cx="90147" cy="143034"/>
                  </a:xfrm>
                  <a:custGeom>
                    <a:avLst/>
                    <a:gdLst>
                      <a:gd name="connsiteX0" fmla="*/ 40049 w 90147"/>
                      <a:gd name="connsiteY0" fmla="*/ 76799 h 143034"/>
                      <a:gd name="connsiteX1" fmla="*/ 50832 w 90147"/>
                      <a:gd name="connsiteY1" fmla="*/ 72068 h 143034"/>
                      <a:gd name="connsiteX2" fmla="*/ 61504 w 90147"/>
                      <a:gd name="connsiteY2" fmla="*/ 50722 h 143034"/>
                      <a:gd name="connsiteX3" fmla="*/ 58864 w 90147"/>
                      <a:gd name="connsiteY3" fmla="*/ 85821 h 143034"/>
                      <a:gd name="connsiteX4" fmla="*/ 0 w 90147"/>
                      <a:gd name="connsiteY4" fmla="*/ 143034 h 143034"/>
                      <a:gd name="connsiteX5" fmla="*/ 3521 w 90147"/>
                      <a:gd name="connsiteY5" fmla="*/ 142484 h 143034"/>
                      <a:gd name="connsiteX6" fmla="*/ 16504 w 90147"/>
                      <a:gd name="connsiteY6" fmla="*/ 139294 h 143034"/>
                      <a:gd name="connsiteX7" fmla="*/ 87140 w 90147"/>
                      <a:gd name="connsiteY7" fmla="*/ 72508 h 143034"/>
                      <a:gd name="connsiteX8" fmla="*/ 59634 w 90147"/>
                      <a:gd name="connsiteY8" fmla="*/ 3082 h 143034"/>
                      <a:gd name="connsiteX9" fmla="*/ 3191 w 90147"/>
                      <a:gd name="connsiteY9" fmla="*/ 29818 h 143034"/>
                      <a:gd name="connsiteX10" fmla="*/ 40049 w 90147"/>
                      <a:gd name="connsiteY10" fmla="*/ 76799 h 143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0147" h="143034">
                        <a:moveTo>
                          <a:pt x="40049" y="76799"/>
                        </a:moveTo>
                        <a:cubicBezTo>
                          <a:pt x="43790" y="76138"/>
                          <a:pt x="47531" y="74599"/>
                          <a:pt x="50832" y="72068"/>
                        </a:cubicBezTo>
                        <a:cubicBezTo>
                          <a:pt x="57874" y="66897"/>
                          <a:pt x="61504" y="58864"/>
                          <a:pt x="61504" y="50722"/>
                        </a:cubicBezTo>
                        <a:cubicBezTo>
                          <a:pt x="66126" y="59745"/>
                          <a:pt x="63595" y="75588"/>
                          <a:pt x="58864" y="85821"/>
                        </a:cubicBezTo>
                        <a:cubicBezTo>
                          <a:pt x="46761" y="112007"/>
                          <a:pt x="21785" y="132912"/>
                          <a:pt x="0" y="143034"/>
                        </a:cubicBezTo>
                        <a:cubicBezTo>
                          <a:pt x="1210" y="142814"/>
                          <a:pt x="2311" y="142705"/>
                          <a:pt x="3521" y="142484"/>
                        </a:cubicBezTo>
                        <a:cubicBezTo>
                          <a:pt x="7922" y="141714"/>
                          <a:pt x="12213" y="140614"/>
                          <a:pt x="16504" y="139294"/>
                        </a:cubicBezTo>
                        <a:cubicBezTo>
                          <a:pt x="46321" y="129281"/>
                          <a:pt x="78118" y="103315"/>
                          <a:pt x="87140" y="72508"/>
                        </a:cubicBezTo>
                        <a:cubicBezTo>
                          <a:pt x="94732" y="46541"/>
                          <a:pt x="88791" y="14194"/>
                          <a:pt x="59634" y="3082"/>
                        </a:cubicBezTo>
                        <a:cubicBezTo>
                          <a:pt x="39169" y="-4730"/>
                          <a:pt x="12873" y="1651"/>
                          <a:pt x="3191" y="29818"/>
                        </a:cubicBezTo>
                        <a:cubicBezTo>
                          <a:pt x="-4841" y="52813"/>
                          <a:pt x="13643" y="85381"/>
                          <a:pt x="40049" y="7679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6A57ECD7-CFC5-7FED-6161-0D0188867092}"/>
                      </a:ext>
                    </a:extLst>
                  </p:cNvPr>
                  <p:cNvSpPr/>
                  <p:nvPr/>
                </p:nvSpPr>
                <p:spPr>
                  <a:xfrm>
                    <a:off x="2695429" y="5907391"/>
                    <a:ext cx="113377" cy="185002"/>
                  </a:xfrm>
                  <a:custGeom>
                    <a:avLst/>
                    <a:gdLst>
                      <a:gd name="connsiteX0" fmla="*/ 60518 w 113377"/>
                      <a:gd name="connsiteY0" fmla="*/ 92800 h 185002"/>
                      <a:gd name="connsiteX1" fmla="*/ 71191 w 113377"/>
                      <a:gd name="connsiteY1" fmla="*/ 83228 h 185002"/>
                      <a:gd name="connsiteX2" fmla="*/ 75372 w 113377"/>
                      <a:gd name="connsiteY2" fmla="*/ 54402 h 185002"/>
                      <a:gd name="connsiteX3" fmla="*/ 85714 w 113377"/>
                      <a:gd name="connsiteY3" fmla="*/ 95991 h 185002"/>
                      <a:gd name="connsiteX4" fmla="*/ 39503 w 113377"/>
                      <a:gd name="connsiteY4" fmla="*/ 185002 h 185002"/>
                      <a:gd name="connsiteX5" fmla="*/ 43354 w 113377"/>
                      <a:gd name="connsiteY5" fmla="*/ 183022 h 185002"/>
                      <a:gd name="connsiteX6" fmla="*/ 57108 w 113377"/>
                      <a:gd name="connsiteY6" fmla="*/ 174220 h 185002"/>
                      <a:gd name="connsiteX7" fmla="*/ 113331 w 113377"/>
                      <a:gd name="connsiteY7" fmla="*/ 69585 h 185002"/>
                      <a:gd name="connsiteX8" fmla="*/ 55127 w 113377"/>
                      <a:gd name="connsiteY8" fmla="*/ 49 h 185002"/>
                      <a:gd name="connsiteX9" fmla="*/ 4 w 113377"/>
                      <a:gd name="connsiteY9" fmla="*/ 52971 h 185002"/>
                      <a:gd name="connsiteX10" fmla="*/ 60518 w 113377"/>
                      <a:gd name="connsiteY10" fmla="*/ 92800 h 185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3377" h="185002">
                        <a:moveTo>
                          <a:pt x="60518" y="92800"/>
                        </a:moveTo>
                        <a:cubicBezTo>
                          <a:pt x="64589" y="90490"/>
                          <a:pt x="68330" y="87299"/>
                          <a:pt x="71191" y="83228"/>
                        </a:cubicBezTo>
                        <a:cubicBezTo>
                          <a:pt x="77352" y="74537"/>
                          <a:pt x="78453" y="63754"/>
                          <a:pt x="75372" y="54402"/>
                        </a:cubicBezTo>
                        <a:cubicBezTo>
                          <a:pt x="84174" y="62983"/>
                          <a:pt x="87365" y="82348"/>
                          <a:pt x="85714" y="95991"/>
                        </a:cubicBezTo>
                        <a:cubicBezTo>
                          <a:pt x="81643" y="130979"/>
                          <a:pt x="60738" y="164867"/>
                          <a:pt x="39503" y="185002"/>
                        </a:cubicBezTo>
                        <a:cubicBezTo>
                          <a:pt x="40824" y="184342"/>
                          <a:pt x="42034" y="183682"/>
                          <a:pt x="43354" y="183022"/>
                        </a:cubicBezTo>
                        <a:cubicBezTo>
                          <a:pt x="48086" y="180381"/>
                          <a:pt x="52707" y="177520"/>
                          <a:pt x="57108" y="174220"/>
                        </a:cubicBezTo>
                        <a:cubicBezTo>
                          <a:pt x="87805" y="151114"/>
                          <a:pt x="114651" y="108754"/>
                          <a:pt x="113331" y="69585"/>
                        </a:cubicBezTo>
                        <a:cubicBezTo>
                          <a:pt x="112231" y="36577"/>
                          <a:pt x="92976" y="1479"/>
                          <a:pt x="55127" y="49"/>
                        </a:cubicBezTo>
                        <a:cubicBezTo>
                          <a:pt x="28501" y="-1052"/>
                          <a:pt x="554" y="16443"/>
                          <a:pt x="4" y="52971"/>
                        </a:cubicBezTo>
                        <a:cubicBezTo>
                          <a:pt x="-436" y="82458"/>
                          <a:pt x="33232" y="113046"/>
                          <a:pt x="60518" y="9280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ED1B982B-E78D-A1C9-CC55-5A27EB7022BA}"/>
                      </a:ext>
                    </a:extLst>
                  </p:cNvPr>
                  <p:cNvSpPr/>
                  <p:nvPr/>
                </p:nvSpPr>
                <p:spPr>
                  <a:xfrm>
                    <a:off x="2656374" y="6068017"/>
                    <a:ext cx="422058" cy="169083"/>
                  </a:xfrm>
                  <a:custGeom>
                    <a:avLst/>
                    <a:gdLst>
                      <a:gd name="connsiteX0" fmla="*/ 43350 w 422058"/>
                      <a:gd name="connsiteY0" fmla="*/ 109207 h 169083"/>
                      <a:gd name="connsiteX1" fmla="*/ 275945 w 422058"/>
                      <a:gd name="connsiteY1" fmla="*/ 75758 h 169083"/>
                      <a:gd name="connsiteX2" fmla="*/ 0 w 422058"/>
                      <a:gd name="connsiteY2" fmla="*/ 113167 h 169083"/>
                      <a:gd name="connsiteX3" fmla="*/ 422059 w 422058"/>
                      <a:gd name="connsiteY3" fmla="*/ 26907 h 169083"/>
                      <a:gd name="connsiteX4" fmla="*/ 257680 w 422058"/>
                      <a:gd name="connsiteY4" fmla="*/ 19315 h 169083"/>
                      <a:gd name="connsiteX5" fmla="*/ 43350 w 422058"/>
                      <a:gd name="connsiteY5" fmla="*/ 109207 h 169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22058" h="169083">
                        <a:moveTo>
                          <a:pt x="43350" y="109207"/>
                        </a:moveTo>
                        <a:cubicBezTo>
                          <a:pt x="91541" y="122960"/>
                          <a:pt x="191885" y="134402"/>
                          <a:pt x="275945" y="75758"/>
                        </a:cubicBezTo>
                        <a:cubicBezTo>
                          <a:pt x="193645" y="141884"/>
                          <a:pt x="122129" y="147605"/>
                          <a:pt x="0" y="113167"/>
                        </a:cubicBezTo>
                        <a:cubicBezTo>
                          <a:pt x="169110" y="191395"/>
                          <a:pt x="319295" y="208009"/>
                          <a:pt x="422059" y="26907"/>
                        </a:cubicBezTo>
                        <a:cubicBezTo>
                          <a:pt x="368806" y="52763"/>
                          <a:pt x="338989" y="-37898"/>
                          <a:pt x="257680" y="19315"/>
                        </a:cubicBezTo>
                        <a:cubicBezTo>
                          <a:pt x="250309" y="24487"/>
                          <a:pt x="151395" y="110307"/>
                          <a:pt x="43350" y="10920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06C74074-ADB2-5AA9-F036-3895C5F42F86}"/>
                      </a:ext>
                    </a:extLst>
                  </p:cNvPr>
                  <p:cNvSpPr/>
                  <p:nvPr/>
                </p:nvSpPr>
                <p:spPr>
                  <a:xfrm>
                    <a:off x="2891719" y="5891828"/>
                    <a:ext cx="216803" cy="134653"/>
                  </a:xfrm>
                  <a:custGeom>
                    <a:avLst/>
                    <a:gdLst>
                      <a:gd name="connsiteX0" fmla="*/ 104524 w 216803"/>
                      <a:gd name="connsiteY0" fmla="*/ 69415 h 134653"/>
                      <a:gd name="connsiteX1" fmla="*/ 113657 w 216803"/>
                      <a:gd name="connsiteY1" fmla="*/ 54561 h 134653"/>
                      <a:gd name="connsiteX2" fmla="*/ 146774 w 216803"/>
                      <a:gd name="connsiteY2" fmla="*/ 43448 h 134653"/>
                      <a:gd name="connsiteX3" fmla="*/ 95392 w 216803"/>
                      <a:gd name="connsiteY3" fmla="*/ 39818 h 134653"/>
                      <a:gd name="connsiteX4" fmla="*/ 0 w 216803"/>
                      <a:gd name="connsiteY4" fmla="*/ 114085 h 134653"/>
                      <a:gd name="connsiteX5" fmla="*/ 1540 w 216803"/>
                      <a:gd name="connsiteY5" fmla="*/ 109024 h 134653"/>
                      <a:gd name="connsiteX6" fmla="*/ 9022 w 216803"/>
                      <a:gd name="connsiteY6" fmla="*/ 90650 h 134653"/>
                      <a:gd name="connsiteX7" fmla="*/ 120808 w 216803"/>
                      <a:gd name="connsiteY7" fmla="*/ 1089 h 134653"/>
                      <a:gd name="connsiteX8" fmla="*/ 215210 w 216803"/>
                      <a:gd name="connsiteY8" fmla="*/ 56431 h 134653"/>
                      <a:gd name="connsiteX9" fmla="*/ 164268 w 216803"/>
                      <a:gd name="connsiteY9" fmla="*/ 133780 h 134653"/>
                      <a:gd name="connsiteX10" fmla="*/ 104524 w 216803"/>
                      <a:gd name="connsiteY10" fmla="*/ 69415 h 134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803" h="134653">
                        <a:moveTo>
                          <a:pt x="104524" y="69415"/>
                        </a:moveTo>
                        <a:cubicBezTo>
                          <a:pt x="106395" y="64023"/>
                          <a:pt x="109366" y="58962"/>
                          <a:pt x="113657" y="54561"/>
                        </a:cubicBezTo>
                        <a:cubicBezTo>
                          <a:pt x="122679" y="45429"/>
                          <a:pt x="135112" y="41688"/>
                          <a:pt x="146774" y="43448"/>
                        </a:cubicBezTo>
                        <a:cubicBezTo>
                          <a:pt x="134782" y="34756"/>
                          <a:pt x="111346" y="34977"/>
                          <a:pt x="95392" y="39818"/>
                        </a:cubicBezTo>
                        <a:cubicBezTo>
                          <a:pt x="54903" y="52031"/>
                          <a:pt x="19255" y="84268"/>
                          <a:pt x="0" y="114085"/>
                        </a:cubicBezTo>
                        <a:cubicBezTo>
                          <a:pt x="550" y="112435"/>
                          <a:pt x="990" y="110784"/>
                          <a:pt x="1540" y="109024"/>
                        </a:cubicBezTo>
                        <a:cubicBezTo>
                          <a:pt x="3631" y="102752"/>
                          <a:pt x="6161" y="96591"/>
                          <a:pt x="9022" y="90650"/>
                        </a:cubicBezTo>
                        <a:cubicBezTo>
                          <a:pt x="29817" y="48950"/>
                          <a:pt x="74267" y="7690"/>
                          <a:pt x="120808" y="1089"/>
                        </a:cubicBezTo>
                        <a:cubicBezTo>
                          <a:pt x="160088" y="-4523"/>
                          <a:pt x="205528" y="11211"/>
                          <a:pt x="215210" y="56431"/>
                        </a:cubicBezTo>
                        <a:cubicBezTo>
                          <a:pt x="222032" y="88229"/>
                          <a:pt x="207289" y="125418"/>
                          <a:pt x="164268" y="133780"/>
                        </a:cubicBezTo>
                        <a:cubicBezTo>
                          <a:pt x="129610" y="140601"/>
                          <a:pt x="86480" y="106383"/>
                          <a:pt x="104524" y="69415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CED73B8A-7DDF-6524-883B-EDCA4B8D43C0}"/>
                      </a:ext>
                    </a:extLst>
                  </p:cNvPr>
                  <p:cNvSpPr/>
                  <p:nvPr/>
                </p:nvSpPr>
                <p:spPr>
                  <a:xfrm>
                    <a:off x="2608073" y="5737869"/>
                    <a:ext cx="225877" cy="221502"/>
                  </a:xfrm>
                  <a:custGeom>
                    <a:avLst/>
                    <a:gdLst>
                      <a:gd name="connsiteX0" fmla="*/ 211029 w 225877"/>
                      <a:gd name="connsiteY0" fmla="*/ 193666 h 221502"/>
                      <a:gd name="connsiteX1" fmla="*/ 102214 w 225877"/>
                      <a:gd name="connsiteY1" fmla="*/ 60425 h 221502"/>
                      <a:gd name="connsiteX2" fmla="*/ 225773 w 225877"/>
                      <a:gd name="connsiteY2" fmla="*/ 221502 h 221502"/>
                      <a:gd name="connsiteX3" fmla="*/ 0 w 225877"/>
                      <a:gd name="connsiteY3" fmla="*/ 3761 h 221502"/>
                      <a:gd name="connsiteX4" fmla="*/ 75148 w 225877"/>
                      <a:gd name="connsiteY4" fmla="*/ 91232 h 221502"/>
                      <a:gd name="connsiteX5" fmla="*/ 185614 w 225877"/>
                      <a:gd name="connsiteY5" fmla="*/ 154716 h 221502"/>
                      <a:gd name="connsiteX6" fmla="*/ 211029 w 225877"/>
                      <a:gd name="connsiteY6" fmla="*/ 193666 h 221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5877" h="221502">
                        <a:moveTo>
                          <a:pt x="211029" y="193666"/>
                        </a:moveTo>
                        <a:cubicBezTo>
                          <a:pt x="201677" y="133592"/>
                          <a:pt x="160528" y="81770"/>
                          <a:pt x="102214" y="60425"/>
                        </a:cubicBezTo>
                        <a:cubicBezTo>
                          <a:pt x="184733" y="85181"/>
                          <a:pt x="215320" y="137663"/>
                          <a:pt x="225773" y="221502"/>
                        </a:cubicBezTo>
                        <a:cubicBezTo>
                          <a:pt x="229074" y="74508"/>
                          <a:pt x="154366" y="-20444"/>
                          <a:pt x="0" y="3761"/>
                        </a:cubicBezTo>
                        <a:cubicBezTo>
                          <a:pt x="44340" y="18395"/>
                          <a:pt x="2531" y="67576"/>
                          <a:pt x="75148" y="91232"/>
                        </a:cubicBezTo>
                        <a:cubicBezTo>
                          <a:pt x="116847" y="104765"/>
                          <a:pt x="152826" y="118518"/>
                          <a:pt x="185614" y="154716"/>
                        </a:cubicBezTo>
                        <a:cubicBezTo>
                          <a:pt x="195736" y="166270"/>
                          <a:pt x="204648" y="179253"/>
                          <a:pt x="211029" y="19366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6DE98E25-668C-DF80-0CE2-55B06A1F49F9}"/>
                      </a:ext>
                    </a:extLst>
                  </p:cNvPr>
                  <p:cNvSpPr/>
                  <p:nvPr/>
                </p:nvSpPr>
                <p:spPr>
                  <a:xfrm>
                    <a:off x="2830593" y="5516078"/>
                    <a:ext cx="152872" cy="415016"/>
                  </a:xfrm>
                  <a:custGeom>
                    <a:avLst/>
                    <a:gdLst>
                      <a:gd name="connsiteX0" fmla="*/ 81041 w 152872"/>
                      <a:gd name="connsiteY0" fmla="*/ 372877 h 415016"/>
                      <a:gd name="connsiteX1" fmla="*/ 69268 w 152872"/>
                      <a:gd name="connsiteY1" fmla="*/ 145344 h 415016"/>
                      <a:gd name="connsiteX2" fmla="*/ 81151 w 152872"/>
                      <a:gd name="connsiteY2" fmla="*/ 415017 h 415016"/>
                      <a:gd name="connsiteX3" fmla="*/ 35490 w 152872"/>
                      <a:gd name="connsiteY3" fmla="*/ 0 h 415016"/>
                      <a:gd name="connsiteX4" fmla="*/ 14145 w 152872"/>
                      <a:gd name="connsiteY4" fmla="*/ 158107 h 415016"/>
                      <a:gd name="connsiteX5" fmla="*/ 81041 w 152872"/>
                      <a:gd name="connsiteY5" fmla="*/ 372877 h 41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2872" h="415016">
                        <a:moveTo>
                          <a:pt x="81041" y="372877"/>
                        </a:moveTo>
                        <a:cubicBezTo>
                          <a:pt x="98205" y="327547"/>
                          <a:pt x="117679" y="231604"/>
                          <a:pt x="69268" y="145344"/>
                        </a:cubicBezTo>
                        <a:cubicBezTo>
                          <a:pt x="124941" y="230394"/>
                          <a:pt x="124391" y="300040"/>
                          <a:pt x="81151" y="415017"/>
                        </a:cubicBezTo>
                        <a:cubicBezTo>
                          <a:pt x="169941" y="258340"/>
                          <a:pt x="198548" y="114757"/>
                          <a:pt x="35490" y="0"/>
                        </a:cubicBezTo>
                        <a:cubicBezTo>
                          <a:pt x="55405" y="53693"/>
                          <a:pt x="-33276" y="74708"/>
                          <a:pt x="14145" y="158107"/>
                        </a:cubicBezTo>
                        <a:cubicBezTo>
                          <a:pt x="18326" y="165699"/>
                          <a:pt x="91273" y="268463"/>
                          <a:pt x="81041" y="3728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C027A221-A107-C93C-4D29-C8B62466052F}"/>
                      </a:ext>
                    </a:extLst>
                  </p:cNvPr>
                  <p:cNvSpPr/>
                  <p:nvPr/>
                </p:nvSpPr>
                <p:spPr>
                  <a:xfrm>
                    <a:off x="3758304" y="6267492"/>
                    <a:ext cx="219479" cy="132317"/>
                  </a:xfrm>
                  <a:custGeom>
                    <a:avLst/>
                    <a:gdLst>
                      <a:gd name="connsiteX0" fmla="*/ 197914 w 219479"/>
                      <a:gd name="connsiteY0" fmla="*/ 48474 h 132317"/>
                      <a:gd name="connsiteX1" fmla="*/ 62142 w 219479"/>
                      <a:gd name="connsiteY1" fmla="*/ 44403 h 132317"/>
                      <a:gd name="connsiteX2" fmla="*/ 44208 w 219479"/>
                      <a:gd name="connsiteY2" fmla="*/ 99306 h 132317"/>
                      <a:gd name="connsiteX3" fmla="*/ 53010 w 219479"/>
                      <a:gd name="connsiteY3" fmla="*/ 37471 h 132317"/>
                      <a:gd name="connsiteX4" fmla="*/ 72485 w 219479"/>
                      <a:gd name="connsiteY4" fmla="*/ 20307 h 132317"/>
                      <a:gd name="connsiteX5" fmla="*/ 38267 w 219479"/>
                      <a:gd name="connsiteY5" fmla="*/ 52435 h 132317"/>
                      <a:gd name="connsiteX6" fmla="*/ 28144 w 219479"/>
                      <a:gd name="connsiteY6" fmla="*/ 107337 h 132317"/>
                      <a:gd name="connsiteX7" fmla="*/ 28364 w 219479"/>
                      <a:gd name="connsiteY7" fmla="*/ 107668 h 132317"/>
                      <a:gd name="connsiteX8" fmla="*/ 28144 w 219479"/>
                      <a:gd name="connsiteY8" fmla="*/ 107337 h 132317"/>
                      <a:gd name="connsiteX9" fmla="*/ 20773 w 219479"/>
                      <a:gd name="connsiteY9" fmla="*/ 90944 h 132317"/>
                      <a:gd name="connsiteX10" fmla="*/ 23853 w 219479"/>
                      <a:gd name="connsiteY10" fmla="*/ 56395 h 132317"/>
                      <a:gd name="connsiteX11" fmla="*/ 8890 w 219479"/>
                      <a:gd name="connsiteY11" fmla="*/ 83682 h 132317"/>
                      <a:gd name="connsiteX12" fmla="*/ 2288 w 219479"/>
                      <a:gd name="connsiteY12" fmla="*/ 132313 h 132317"/>
                      <a:gd name="connsiteX13" fmla="*/ 3499 w 219479"/>
                      <a:gd name="connsiteY13" fmla="*/ 81921 h 132317"/>
                      <a:gd name="connsiteX14" fmla="*/ 92069 w 219479"/>
                      <a:gd name="connsiteY14" fmla="*/ 2483 h 132317"/>
                      <a:gd name="connsiteX15" fmla="*/ 202315 w 219479"/>
                      <a:gd name="connsiteY15" fmla="*/ 44843 h 132317"/>
                      <a:gd name="connsiteX16" fmla="*/ 219479 w 219479"/>
                      <a:gd name="connsiteY16" fmla="*/ 92264 h 132317"/>
                      <a:gd name="connsiteX17" fmla="*/ 197914 w 219479"/>
                      <a:gd name="connsiteY17" fmla="*/ 48474 h 132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9479" h="132317">
                        <a:moveTo>
                          <a:pt x="197914" y="48474"/>
                        </a:moveTo>
                        <a:cubicBezTo>
                          <a:pt x="148733" y="-9620"/>
                          <a:pt x="80847" y="18217"/>
                          <a:pt x="62142" y="44403"/>
                        </a:cubicBezTo>
                        <a:cubicBezTo>
                          <a:pt x="42338" y="69599"/>
                          <a:pt x="44428" y="99635"/>
                          <a:pt x="44208" y="99306"/>
                        </a:cubicBezTo>
                        <a:cubicBezTo>
                          <a:pt x="44868" y="101066"/>
                          <a:pt x="29685" y="69159"/>
                          <a:pt x="53010" y="37471"/>
                        </a:cubicBezTo>
                        <a:cubicBezTo>
                          <a:pt x="59062" y="29549"/>
                          <a:pt x="65883" y="24048"/>
                          <a:pt x="72485" y="20307"/>
                        </a:cubicBezTo>
                        <a:cubicBezTo>
                          <a:pt x="58291" y="24048"/>
                          <a:pt x="43768" y="42092"/>
                          <a:pt x="38267" y="52435"/>
                        </a:cubicBezTo>
                        <a:cubicBezTo>
                          <a:pt x="22093" y="77850"/>
                          <a:pt x="26934" y="104037"/>
                          <a:pt x="28144" y="107337"/>
                        </a:cubicBezTo>
                        <a:cubicBezTo>
                          <a:pt x="28254" y="107558"/>
                          <a:pt x="28364" y="107668"/>
                          <a:pt x="28364" y="107668"/>
                        </a:cubicBezTo>
                        <a:cubicBezTo>
                          <a:pt x="28364" y="107668"/>
                          <a:pt x="28254" y="107558"/>
                          <a:pt x="28144" y="107337"/>
                        </a:cubicBezTo>
                        <a:cubicBezTo>
                          <a:pt x="27154" y="106017"/>
                          <a:pt x="23083" y="100846"/>
                          <a:pt x="20773" y="90944"/>
                        </a:cubicBezTo>
                        <a:cubicBezTo>
                          <a:pt x="18462" y="81921"/>
                          <a:pt x="19122" y="69159"/>
                          <a:pt x="23853" y="56395"/>
                        </a:cubicBezTo>
                        <a:cubicBezTo>
                          <a:pt x="16812" y="65307"/>
                          <a:pt x="11751" y="74770"/>
                          <a:pt x="8890" y="83682"/>
                        </a:cubicBezTo>
                        <a:cubicBezTo>
                          <a:pt x="-1012" y="112399"/>
                          <a:pt x="3058" y="132643"/>
                          <a:pt x="2288" y="132313"/>
                        </a:cubicBezTo>
                        <a:cubicBezTo>
                          <a:pt x="3169" y="132423"/>
                          <a:pt x="-4093" y="113169"/>
                          <a:pt x="3499" y="81921"/>
                        </a:cubicBezTo>
                        <a:cubicBezTo>
                          <a:pt x="10100" y="51004"/>
                          <a:pt x="42888" y="11725"/>
                          <a:pt x="92069" y="2483"/>
                        </a:cubicBezTo>
                        <a:cubicBezTo>
                          <a:pt x="141141" y="-8190"/>
                          <a:pt x="186471" y="17336"/>
                          <a:pt x="202315" y="44843"/>
                        </a:cubicBezTo>
                        <a:cubicBezTo>
                          <a:pt x="219369" y="72129"/>
                          <a:pt x="218709" y="92594"/>
                          <a:pt x="219479" y="92264"/>
                        </a:cubicBezTo>
                        <a:cubicBezTo>
                          <a:pt x="218929" y="92924"/>
                          <a:pt x="217499" y="71579"/>
                          <a:pt x="197914" y="4847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" name="Freeform: Shape 90">
                    <a:extLst>
                      <a:ext uri="{FF2B5EF4-FFF2-40B4-BE49-F238E27FC236}">
                        <a16:creationId xmlns:a16="http://schemas.microsoft.com/office/drawing/2014/main" id="{FD38D2D4-FBCB-B747-B2CF-FB3626D23B7E}"/>
                      </a:ext>
                    </a:extLst>
                  </p:cNvPr>
                  <p:cNvSpPr/>
                  <p:nvPr/>
                </p:nvSpPr>
                <p:spPr>
                  <a:xfrm>
                    <a:off x="3117822" y="5757035"/>
                    <a:ext cx="214550" cy="113176"/>
                  </a:xfrm>
                  <a:custGeom>
                    <a:avLst/>
                    <a:gdLst>
                      <a:gd name="connsiteX0" fmla="*/ 33008 w 214550"/>
                      <a:gd name="connsiteY0" fmla="*/ 76798 h 113176"/>
                      <a:gd name="connsiteX1" fmla="*/ 0 w 214550"/>
                      <a:gd name="connsiteY1" fmla="*/ 77018 h 113176"/>
                      <a:gd name="connsiteX2" fmla="*/ 23546 w 214550"/>
                      <a:gd name="connsiteY2" fmla="*/ 99683 h 113176"/>
                      <a:gd name="connsiteX3" fmla="*/ 68986 w 214550"/>
                      <a:gd name="connsiteY3" fmla="*/ 112446 h 113176"/>
                      <a:gd name="connsiteX4" fmla="*/ 121468 w 214550"/>
                      <a:gd name="connsiteY4" fmla="*/ 94732 h 113176"/>
                      <a:gd name="connsiteX5" fmla="*/ 151615 w 214550"/>
                      <a:gd name="connsiteY5" fmla="*/ 97042 h 113176"/>
                      <a:gd name="connsiteX6" fmla="*/ 167019 w 214550"/>
                      <a:gd name="connsiteY6" fmla="*/ 72286 h 113176"/>
                      <a:gd name="connsiteX7" fmla="*/ 183853 w 214550"/>
                      <a:gd name="connsiteY7" fmla="*/ 29046 h 113176"/>
                      <a:gd name="connsiteX8" fmla="*/ 201127 w 214550"/>
                      <a:gd name="connsiteY8" fmla="*/ 9682 h 113176"/>
                      <a:gd name="connsiteX9" fmla="*/ 213010 w 214550"/>
                      <a:gd name="connsiteY9" fmla="*/ 1100 h 113176"/>
                      <a:gd name="connsiteX10" fmla="*/ 214550 w 214550"/>
                      <a:gd name="connsiteY10" fmla="*/ 0 h 113176"/>
                      <a:gd name="connsiteX11" fmla="*/ 212350 w 214550"/>
                      <a:gd name="connsiteY11" fmla="*/ 1210 h 113176"/>
                      <a:gd name="connsiteX12" fmla="*/ 212130 w 214550"/>
                      <a:gd name="connsiteY12" fmla="*/ 1210 h 113176"/>
                      <a:gd name="connsiteX13" fmla="*/ 166469 w 214550"/>
                      <a:gd name="connsiteY13" fmla="*/ 6822 h 113176"/>
                      <a:gd name="connsiteX14" fmla="*/ 116957 w 214550"/>
                      <a:gd name="connsiteY14" fmla="*/ 18814 h 113176"/>
                      <a:gd name="connsiteX15" fmla="*/ 88791 w 214550"/>
                      <a:gd name="connsiteY15" fmla="*/ 30587 h 113176"/>
                      <a:gd name="connsiteX16" fmla="*/ 76688 w 214550"/>
                      <a:gd name="connsiteY16" fmla="*/ 44010 h 113176"/>
                      <a:gd name="connsiteX17" fmla="*/ 91651 w 214550"/>
                      <a:gd name="connsiteY17" fmla="*/ 56003 h 113176"/>
                      <a:gd name="connsiteX18" fmla="*/ 107495 w 214550"/>
                      <a:gd name="connsiteY18" fmla="*/ 54903 h 113176"/>
                      <a:gd name="connsiteX19" fmla="*/ 107495 w 214550"/>
                      <a:gd name="connsiteY19" fmla="*/ 62934 h 113176"/>
                      <a:gd name="connsiteX20" fmla="*/ 82079 w 214550"/>
                      <a:gd name="connsiteY20" fmla="*/ 62824 h 113176"/>
                      <a:gd name="connsiteX21" fmla="*/ 33008 w 214550"/>
                      <a:gd name="connsiteY21" fmla="*/ 76798 h 113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14550" h="113176">
                        <a:moveTo>
                          <a:pt x="33008" y="76798"/>
                        </a:moveTo>
                        <a:cubicBezTo>
                          <a:pt x="20025" y="79659"/>
                          <a:pt x="7372" y="79769"/>
                          <a:pt x="0" y="77018"/>
                        </a:cubicBezTo>
                        <a:cubicBezTo>
                          <a:pt x="4181" y="82959"/>
                          <a:pt x="13533" y="92531"/>
                          <a:pt x="23546" y="99683"/>
                        </a:cubicBezTo>
                        <a:cubicBezTo>
                          <a:pt x="33998" y="107825"/>
                          <a:pt x="50282" y="115637"/>
                          <a:pt x="68986" y="112446"/>
                        </a:cubicBezTo>
                        <a:cubicBezTo>
                          <a:pt x="87690" y="109805"/>
                          <a:pt x="102984" y="92092"/>
                          <a:pt x="121468" y="94732"/>
                        </a:cubicBezTo>
                        <a:cubicBezTo>
                          <a:pt x="128290" y="97593"/>
                          <a:pt x="142043" y="105294"/>
                          <a:pt x="151615" y="97042"/>
                        </a:cubicBezTo>
                        <a:cubicBezTo>
                          <a:pt x="160858" y="90771"/>
                          <a:pt x="164158" y="80759"/>
                          <a:pt x="167019" y="72286"/>
                        </a:cubicBezTo>
                        <a:cubicBezTo>
                          <a:pt x="171310" y="54462"/>
                          <a:pt x="176041" y="40049"/>
                          <a:pt x="183853" y="29046"/>
                        </a:cubicBezTo>
                        <a:cubicBezTo>
                          <a:pt x="189794" y="20465"/>
                          <a:pt x="195956" y="14083"/>
                          <a:pt x="201127" y="9682"/>
                        </a:cubicBezTo>
                        <a:cubicBezTo>
                          <a:pt x="206408" y="5171"/>
                          <a:pt x="210699" y="2530"/>
                          <a:pt x="213010" y="1100"/>
                        </a:cubicBezTo>
                        <a:cubicBezTo>
                          <a:pt x="213890" y="550"/>
                          <a:pt x="214330" y="220"/>
                          <a:pt x="214550" y="0"/>
                        </a:cubicBezTo>
                        <a:cubicBezTo>
                          <a:pt x="214220" y="220"/>
                          <a:pt x="213450" y="660"/>
                          <a:pt x="212350" y="1210"/>
                        </a:cubicBezTo>
                        <a:cubicBezTo>
                          <a:pt x="212350" y="1210"/>
                          <a:pt x="212240" y="1210"/>
                          <a:pt x="212130" y="1210"/>
                        </a:cubicBezTo>
                        <a:cubicBezTo>
                          <a:pt x="208499" y="1430"/>
                          <a:pt x="191555" y="1980"/>
                          <a:pt x="166469" y="6822"/>
                        </a:cubicBezTo>
                        <a:cubicBezTo>
                          <a:pt x="152276" y="9792"/>
                          <a:pt x="135552" y="13423"/>
                          <a:pt x="116957" y="18814"/>
                        </a:cubicBezTo>
                        <a:cubicBezTo>
                          <a:pt x="107715" y="21785"/>
                          <a:pt x="98143" y="25196"/>
                          <a:pt x="88791" y="30587"/>
                        </a:cubicBezTo>
                        <a:cubicBezTo>
                          <a:pt x="84500" y="33668"/>
                          <a:pt x="78558" y="35648"/>
                          <a:pt x="76688" y="44010"/>
                        </a:cubicBezTo>
                        <a:cubicBezTo>
                          <a:pt x="78118" y="53252"/>
                          <a:pt x="84720" y="55232"/>
                          <a:pt x="91651" y="56003"/>
                        </a:cubicBezTo>
                        <a:cubicBezTo>
                          <a:pt x="97703" y="55893"/>
                          <a:pt x="103204" y="54353"/>
                          <a:pt x="107495" y="54903"/>
                        </a:cubicBezTo>
                        <a:cubicBezTo>
                          <a:pt x="110906" y="54353"/>
                          <a:pt x="109476" y="59303"/>
                          <a:pt x="107495" y="62934"/>
                        </a:cubicBezTo>
                        <a:cubicBezTo>
                          <a:pt x="102764" y="69316"/>
                          <a:pt x="91541" y="64255"/>
                          <a:pt x="82079" y="62824"/>
                        </a:cubicBezTo>
                        <a:cubicBezTo>
                          <a:pt x="61174" y="61174"/>
                          <a:pt x="46431" y="73387"/>
                          <a:pt x="33008" y="7679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" name="Freeform: Shape 91">
                    <a:extLst>
                      <a:ext uri="{FF2B5EF4-FFF2-40B4-BE49-F238E27FC236}">
                        <a16:creationId xmlns:a16="http://schemas.microsoft.com/office/drawing/2014/main" id="{08A6A73F-9DA1-0710-DB2D-3510349E9347}"/>
                      </a:ext>
                    </a:extLst>
                  </p:cNvPr>
                  <p:cNvSpPr/>
                  <p:nvPr/>
                </p:nvSpPr>
                <p:spPr>
                  <a:xfrm>
                    <a:off x="3309618" y="5745931"/>
                    <a:ext cx="219700" cy="175922"/>
                  </a:xfrm>
                  <a:custGeom>
                    <a:avLst/>
                    <a:gdLst>
                      <a:gd name="connsiteX0" fmla="*/ 183832 w 219700"/>
                      <a:gd name="connsiteY0" fmla="*/ 26617 h 175922"/>
                      <a:gd name="connsiteX1" fmla="*/ 46740 w 219700"/>
                      <a:gd name="connsiteY1" fmla="*/ 67987 h 175922"/>
                      <a:gd name="connsiteX2" fmla="*/ 46850 w 219700"/>
                      <a:gd name="connsiteY2" fmla="*/ 128831 h 175922"/>
                      <a:gd name="connsiteX3" fmla="*/ 35407 w 219700"/>
                      <a:gd name="connsiteY3" fmla="*/ 64026 h 175922"/>
                      <a:gd name="connsiteX4" fmla="*/ 49270 w 219700"/>
                      <a:gd name="connsiteY4" fmla="*/ 40370 h 175922"/>
                      <a:gd name="connsiteX5" fmla="*/ 25615 w 219700"/>
                      <a:gd name="connsiteY5" fmla="*/ 83941 h 175922"/>
                      <a:gd name="connsiteX6" fmla="*/ 33537 w 219700"/>
                      <a:gd name="connsiteY6" fmla="*/ 142144 h 175922"/>
                      <a:gd name="connsiteX7" fmla="*/ 33867 w 219700"/>
                      <a:gd name="connsiteY7" fmla="*/ 142475 h 175922"/>
                      <a:gd name="connsiteX8" fmla="*/ 33537 w 219700"/>
                      <a:gd name="connsiteY8" fmla="*/ 142144 h 175922"/>
                      <a:gd name="connsiteX9" fmla="*/ 20773 w 219700"/>
                      <a:gd name="connsiteY9" fmla="*/ 128281 h 175922"/>
                      <a:gd name="connsiteX10" fmla="*/ 12522 w 219700"/>
                      <a:gd name="connsiteY10" fmla="*/ 92743 h 175922"/>
                      <a:gd name="connsiteX11" fmla="*/ 6470 w 219700"/>
                      <a:gd name="connsiteY11" fmla="*/ 125090 h 175922"/>
                      <a:gd name="connsiteX12" fmla="*/ 15822 w 219700"/>
                      <a:gd name="connsiteY12" fmla="*/ 175922 h 175922"/>
                      <a:gd name="connsiteX13" fmla="*/ 419 w 219700"/>
                      <a:gd name="connsiteY13" fmla="*/ 125090 h 175922"/>
                      <a:gd name="connsiteX14" fmla="*/ 62913 w 219700"/>
                      <a:gd name="connsiteY14" fmla="*/ 16164 h 175922"/>
                      <a:gd name="connsiteX15" fmla="*/ 187022 w 219700"/>
                      <a:gd name="connsiteY15" fmla="*/ 21666 h 175922"/>
                      <a:gd name="connsiteX16" fmla="*/ 219700 w 219700"/>
                      <a:gd name="connsiteY16" fmla="*/ 63256 h 175922"/>
                      <a:gd name="connsiteX17" fmla="*/ 183832 w 219700"/>
                      <a:gd name="connsiteY17" fmla="*/ 26617 h 175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9700" h="175922">
                        <a:moveTo>
                          <a:pt x="183832" y="26617"/>
                        </a:moveTo>
                        <a:cubicBezTo>
                          <a:pt x="115616" y="-14973"/>
                          <a:pt x="56862" y="35529"/>
                          <a:pt x="46740" y="67987"/>
                        </a:cubicBezTo>
                        <a:cubicBezTo>
                          <a:pt x="35187" y="99784"/>
                          <a:pt x="47180" y="129051"/>
                          <a:pt x="46850" y="128831"/>
                        </a:cubicBezTo>
                        <a:cubicBezTo>
                          <a:pt x="48060" y="130371"/>
                          <a:pt x="22424" y="103525"/>
                          <a:pt x="35407" y="64026"/>
                        </a:cubicBezTo>
                        <a:cubicBezTo>
                          <a:pt x="38928" y="54013"/>
                          <a:pt x="43879" y="46311"/>
                          <a:pt x="49270" y="40370"/>
                        </a:cubicBezTo>
                        <a:cubicBezTo>
                          <a:pt x="36397" y="48842"/>
                          <a:pt x="27705" y="71727"/>
                          <a:pt x="25615" y="83941"/>
                        </a:cubicBezTo>
                        <a:cubicBezTo>
                          <a:pt x="17693" y="114748"/>
                          <a:pt x="31226" y="139283"/>
                          <a:pt x="33537" y="142144"/>
                        </a:cubicBezTo>
                        <a:cubicBezTo>
                          <a:pt x="33757" y="142364"/>
                          <a:pt x="33867" y="142475"/>
                          <a:pt x="33867" y="142475"/>
                        </a:cubicBezTo>
                        <a:cubicBezTo>
                          <a:pt x="33867" y="142475"/>
                          <a:pt x="33757" y="142364"/>
                          <a:pt x="33537" y="142144"/>
                        </a:cubicBezTo>
                        <a:cubicBezTo>
                          <a:pt x="32106" y="141154"/>
                          <a:pt x="26275" y="137303"/>
                          <a:pt x="20773" y="128281"/>
                        </a:cubicBezTo>
                        <a:cubicBezTo>
                          <a:pt x="15492" y="120029"/>
                          <a:pt x="11971" y="107046"/>
                          <a:pt x="12522" y="92743"/>
                        </a:cubicBezTo>
                        <a:cubicBezTo>
                          <a:pt x="8451" y="104075"/>
                          <a:pt x="6470" y="115078"/>
                          <a:pt x="6470" y="125090"/>
                        </a:cubicBezTo>
                        <a:cubicBezTo>
                          <a:pt x="6030" y="157107"/>
                          <a:pt x="16703" y="175922"/>
                          <a:pt x="15822" y="175922"/>
                        </a:cubicBezTo>
                        <a:cubicBezTo>
                          <a:pt x="16703" y="175812"/>
                          <a:pt x="3169" y="158978"/>
                          <a:pt x="419" y="125090"/>
                        </a:cubicBezTo>
                        <a:cubicBezTo>
                          <a:pt x="-3212" y="91972"/>
                          <a:pt x="16703" y="41691"/>
                          <a:pt x="62913" y="16164"/>
                        </a:cubicBezTo>
                        <a:cubicBezTo>
                          <a:pt x="108464" y="-10901"/>
                          <a:pt x="162157" y="-450"/>
                          <a:pt x="187022" y="21666"/>
                        </a:cubicBezTo>
                        <a:cubicBezTo>
                          <a:pt x="212989" y="43231"/>
                          <a:pt x="219040" y="63916"/>
                          <a:pt x="219700" y="63256"/>
                        </a:cubicBezTo>
                        <a:cubicBezTo>
                          <a:pt x="219480" y="64026"/>
                          <a:pt x="211008" y="43231"/>
                          <a:pt x="183832" y="2661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" name="Freeform: Shape 92">
                    <a:extLst>
                      <a:ext uri="{FF2B5EF4-FFF2-40B4-BE49-F238E27FC236}">
                        <a16:creationId xmlns:a16="http://schemas.microsoft.com/office/drawing/2014/main" id="{05EA6D5F-F541-ED8E-AFA5-4C6E7AAC3F50}"/>
                      </a:ext>
                    </a:extLst>
                  </p:cNvPr>
                  <p:cNvSpPr/>
                  <p:nvPr/>
                </p:nvSpPr>
                <p:spPr>
                  <a:xfrm>
                    <a:off x="2370109" y="5839224"/>
                    <a:ext cx="186802" cy="214204"/>
                  </a:xfrm>
                  <a:custGeom>
                    <a:avLst/>
                    <a:gdLst>
                      <a:gd name="connsiteX0" fmla="*/ 19673 w 186802"/>
                      <a:gd name="connsiteY0" fmla="*/ 40710 h 214204"/>
                      <a:gd name="connsiteX1" fmla="*/ 76776 w 186802"/>
                      <a:gd name="connsiteY1" fmla="*/ 173070 h 214204"/>
                      <a:gd name="connsiteX2" fmla="*/ 136630 w 186802"/>
                      <a:gd name="connsiteY2" fmla="*/ 165589 h 214204"/>
                      <a:gd name="connsiteX3" fmla="*/ 74246 w 186802"/>
                      <a:gd name="connsiteY3" fmla="*/ 184843 h 214204"/>
                      <a:gd name="connsiteX4" fmla="*/ 49270 w 186802"/>
                      <a:gd name="connsiteY4" fmla="*/ 173730 h 214204"/>
                      <a:gd name="connsiteX5" fmla="*/ 94931 w 186802"/>
                      <a:gd name="connsiteY5" fmla="*/ 192215 h 214204"/>
                      <a:gd name="connsiteX6" fmla="*/ 151374 w 186802"/>
                      <a:gd name="connsiteY6" fmla="*/ 177361 h 214204"/>
                      <a:gd name="connsiteX7" fmla="*/ 151594 w 186802"/>
                      <a:gd name="connsiteY7" fmla="*/ 177032 h 214204"/>
                      <a:gd name="connsiteX8" fmla="*/ 151374 w 186802"/>
                      <a:gd name="connsiteY8" fmla="*/ 177361 h 214204"/>
                      <a:gd name="connsiteX9" fmla="*/ 139271 w 186802"/>
                      <a:gd name="connsiteY9" fmla="*/ 191775 h 214204"/>
                      <a:gd name="connsiteX10" fmla="*/ 105273 w 186802"/>
                      <a:gd name="connsiteY10" fmla="*/ 204208 h 214204"/>
                      <a:gd name="connsiteX11" fmla="*/ 137841 w 186802"/>
                      <a:gd name="connsiteY11" fmla="*/ 206298 h 214204"/>
                      <a:gd name="connsiteX12" fmla="*/ 186802 w 186802"/>
                      <a:gd name="connsiteY12" fmla="*/ 190785 h 214204"/>
                      <a:gd name="connsiteX13" fmla="*/ 138611 w 186802"/>
                      <a:gd name="connsiteY13" fmla="*/ 212239 h 214204"/>
                      <a:gd name="connsiteX14" fmla="*/ 23854 w 186802"/>
                      <a:gd name="connsiteY14" fmla="*/ 162728 h 214204"/>
                      <a:gd name="connsiteX15" fmla="*/ 14392 w 186802"/>
                      <a:gd name="connsiteY15" fmla="*/ 37739 h 214204"/>
                      <a:gd name="connsiteX16" fmla="*/ 51470 w 186802"/>
                      <a:gd name="connsiteY16" fmla="*/ 0 h 214204"/>
                      <a:gd name="connsiteX17" fmla="*/ 19673 w 186802"/>
                      <a:gd name="connsiteY17" fmla="*/ 40710 h 214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6802" h="214204">
                        <a:moveTo>
                          <a:pt x="19673" y="40710"/>
                        </a:moveTo>
                        <a:cubicBezTo>
                          <a:pt x="-13115" y="113987"/>
                          <a:pt x="43659" y="166799"/>
                          <a:pt x="76776" y="173070"/>
                        </a:cubicBezTo>
                        <a:cubicBezTo>
                          <a:pt x="109454" y="180882"/>
                          <a:pt x="136850" y="165259"/>
                          <a:pt x="136630" y="165589"/>
                        </a:cubicBezTo>
                        <a:cubicBezTo>
                          <a:pt x="137951" y="164268"/>
                          <a:pt x="114735" y="193095"/>
                          <a:pt x="74246" y="184843"/>
                        </a:cubicBezTo>
                        <a:cubicBezTo>
                          <a:pt x="64013" y="182533"/>
                          <a:pt x="55871" y="178462"/>
                          <a:pt x="49270" y="173730"/>
                        </a:cubicBezTo>
                        <a:cubicBezTo>
                          <a:pt x="59172" y="185613"/>
                          <a:pt x="82718" y="191555"/>
                          <a:pt x="94931" y="192215"/>
                        </a:cubicBezTo>
                        <a:cubicBezTo>
                          <a:pt x="126178" y="196396"/>
                          <a:pt x="148733" y="180002"/>
                          <a:pt x="151374" y="177361"/>
                        </a:cubicBezTo>
                        <a:cubicBezTo>
                          <a:pt x="151484" y="177141"/>
                          <a:pt x="151594" y="176922"/>
                          <a:pt x="151594" y="177032"/>
                        </a:cubicBezTo>
                        <a:cubicBezTo>
                          <a:pt x="151594" y="177032"/>
                          <a:pt x="151484" y="177141"/>
                          <a:pt x="151374" y="177361"/>
                        </a:cubicBezTo>
                        <a:cubicBezTo>
                          <a:pt x="150494" y="178902"/>
                          <a:pt x="147523" y="185174"/>
                          <a:pt x="139271" y="191775"/>
                        </a:cubicBezTo>
                        <a:cubicBezTo>
                          <a:pt x="131789" y="198046"/>
                          <a:pt x="119466" y="203218"/>
                          <a:pt x="105273" y="204208"/>
                        </a:cubicBezTo>
                        <a:cubicBezTo>
                          <a:pt x="116826" y="206958"/>
                          <a:pt x="128048" y="207619"/>
                          <a:pt x="137841" y="206298"/>
                        </a:cubicBezTo>
                        <a:cubicBezTo>
                          <a:pt x="169418" y="202888"/>
                          <a:pt x="186692" y="190015"/>
                          <a:pt x="186802" y="190785"/>
                        </a:cubicBezTo>
                        <a:cubicBezTo>
                          <a:pt x="186582" y="189905"/>
                          <a:pt x="171619" y="205418"/>
                          <a:pt x="138611" y="212239"/>
                        </a:cubicBezTo>
                        <a:cubicBezTo>
                          <a:pt x="106373" y="219831"/>
                          <a:pt x="54551" y="205858"/>
                          <a:pt x="23854" y="162728"/>
                        </a:cubicBezTo>
                        <a:cubicBezTo>
                          <a:pt x="-8164" y="120368"/>
                          <a:pt x="-4423" y="65355"/>
                          <a:pt x="14392" y="37739"/>
                        </a:cubicBezTo>
                        <a:cubicBezTo>
                          <a:pt x="32546" y="9132"/>
                          <a:pt x="52241" y="550"/>
                          <a:pt x="51470" y="0"/>
                        </a:cubicBezTo>
                        <a:cubicBezTo>
                          <a:pt x="52241" y="550"/>
                          <a:pt x="32766" y="11553"/>
                          <a:pt x="19673" y="4071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5" name="Graphic 3">
                  <a:extLst>
                    <a:ext uri="{FF2B5EF4-FFF2-40B4-BE49-F238E27FC236}">
                      <a16:creationId xmlns:a16="http://schemas.microsoft.com/office/drawing/2014/main" id="{28C5BC07-3521-9D0C-F6FB-B1E3E68AD270}"/>
                    </a:ext>
                  </a:extLst>
                </p:cNvPr>
                <p:cNvGrpSpPr/>
                <p:nvPr/>
              </p:nvGrpSpPr>
              <p:grpSpPr>
                <a:xfrm>
                  <a:off x="1626313" y="4112443"/>
                  <a:ext cx="1011906" cy="1657883"/>
                  <a:chOff x="1626313" y="4112443"/>
                  <a:chExt cx="1011906" cy="1657883"/>
                </a:xfrm>
                <a:solidFill>
                  <a:srgbClr val="F0C421"/>
                </a:solidFill>
              </p:grpSpPr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1715EBB6-8EEE-E026-6C1B-13FDBF737DEE}"/>
                      </a:ext>
                    </a:extLst>
                  </p:cNvPr>
                  <p:cNvSpPr/>
                  <p:nvPr/>
                </p:nvSpPr>
                <p:spPr>
                  <a:xfrm>
                    <a:off x="1746901" y="5050779"/>
                    <a:ext cx="268682" cy="128331"/>
                  </a:xfrm>
                  <a:custGeom>
                    <a:avLst/>
                    <a:gdLst>
                      <a:gd name="connsiteX0" fmla="*/ 240736 w 268682"/>
                      <a:gd name="connsiteY0" fmla="*/ 24096 h 128331"/>
                      <a:gd name="connsiteX1" fmla="*/ 119158 w 268682"/>
                      <a:gd name="connsiteY1" fmla="*/ 123229 h 128331"/>
                      <a:gd name="connsiteX2" fmla="*/ 0 w 268682"/>
                      <a:gd name="connsiteY2" fmla="*/ 115527 h 128331"/>
                      <a:gd name="connsiteX3" fmla="*/ 86700 w 268682"/>
                      <a:gd name="connsiteY3" fmla="*/ 24536 h 128331"/>
                      <a:gd name="connsiteX4" fmla="*/ 268683 w 268682"/>
                      <a:gd name="connsiteY4" fmla="*/ 0 h 128331"/>
                      <a:gd name="connsiteX5" fmla="*/ 61394 w 268682"/>
                      <a:gd name="connsiteY5" fmla="*/ 91322 h 128331"/>
                      <a:gd name="connsiteX6" fmla="*/ 240736 w 268682"/>
                      <a:gd name="connsiteY6" fmla="*/ 24096 h 128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682" h="128331">
                        <a:moveTo>
                          <a:pt x="240736" y="24096"/>
                        </a:moveTo>
                        <a:cubicBezTo>
                          <a:pt x="222032" y="51272"/>
                          <a:pt x="164819" y="108706"/>
                          <a:pt x="119158" y="123229"/>
                        </a:cubicBezTo>
                        <a:cubicBezTo>
                          <a:pt x="68326" y="139513"/>
                          <a:pt x="49952" y="111236"/>
                          <a:pt x="0" y="115527"/>
                        </a:cubicBezTo>
                        <a:cubicBezTo>
                          <a:pt x="39609" y="84610"/>
                          <a:pt x="38399" y="47421"/>
                          <a:pt x="86700" y="24536"/>
                        </a:cubicBezTo>
                        <a:cubicBezTo>
                          <a:pt x="130050" y="4071"/>
                          <a:pt x="213890" y="11443"/>
                          <a:pt x="268683" y="0"/>
                        </a:cubicBezTo>
                        <a:cubicBezTo>
                          <a:pt x="195296" y="46651"/>
                          <a:pt x="131151" y="68326"/>
                          <a:pt x="61394" y="91322"/>
                        </a:cubicBezTo>
                        <a:cubicBezTo>
                          <a:pt x="136982" y="88791"/>
                          <a:pt x="164929" y="70746"/>
                          <a:pt x="240736" y="2409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33486E4D-E166-40DB-CFBA-EDA023B3B3B1}"/>
                      </a:ext>
                    </a:extLst>
                  </p:cNvPr>
                  <p:cNvSpPr/>
                  <p:nvPr/>
                </p:nvSpPr>
                <p:spPr>
                  <a:xfrm>
                    <a:off x="1905970" y="4473291"/>
                    <a:ext cx="451128" cy="507812"/>
                  </a:xfrm>
                  <a:custGeom>
                    <a:avLst/>
                    <a:gdLst>
                      <a:gd name="connsiteX0" fmla="*/ 363554 w 451128"/>
                      <a:gd name="connsiteY0" fmla="*/ 504101 h 507812"/>
                      <a:gd name="connsiteX1" fmla="*/ 346610 w 451128"/>
                      <a:gd name="connsiteY1" fmla="*/ 507182 h 507812"/>
                      <a:gd name="connsiteX2" fmla="*/ 124358 w 451128"/>
                      <a:gd name="connsiteY2" fmla="*/ 454700 h 507812"/>
                      <a:gd name="connsiteX3" fmla="*/ 359 w 451128"/>
                      <a:gd name="connsiteY3" fmla="*/ 248622 h 507812"/>
                      <a:gd name="connsiteX4" fmla="*/ 212048 w 451128"/>
                      <a:gd name="connsiteY4" fmla="*/ 734 h 507812"/>
                      <a:gd name="connsiteX5" fmla="*/ 434850 w 451128"/>
                      <a:gd name="connsiteY5" fmla="*/ 131774 h 507812"/>
                      <a:gd name="connsiteX6" fmla="*/ 336157 w 451128"/>
                      <a:gd name="connsiteY6" fmla="*/ 291312 h 507812"/>
                      <a:gd name="connsiteX7" fmla="*/ 332746 w 451128"/>
                      <a:gd name="connsiteY7" fmla="*/ 170503 h 507812"/>
                      <a:gd name="connsiteX8" fmla="*/ 386659 w 451128"/>
                      <a:gd name="connsiteY8" fmla="*/ 172703 h 507812"/>
                      <a:gd name="connsiteX9" fmla="*/ 366414 w 451128"/>
                      <a:gd name="connsiteY9" fmla="*/ 171934 h 507812"/>
                      <a:gd name="connsiteX10" fmla="*/ 320644 w 451128"/>
                      <a:gd name="connsiteY10" fmla="*/ 251592 h 507812"/>
                      <a:gd name="connsiteX11" fmla="*/ 423408 w 451128"/>
                      <a:gd name="connsiteY11" fmla="*/ 221885 h 507812"/>
                      <a:gd name="connsiteX12" fmla="*/ 410095 w 451128"/>
                      <a:gd name="connsiteY12" fmla="*/ 143657 h 507812"/>
                      <a:gd name="connsiteX13" fmla="*/ 279714 w 451128"/>
                      <a:gd name="connsiteY13" fmla="*/ 36822 h 507812"/>
                      <a:gd name="connsiteX14" fmla="*/ 66924 w 451128"/>
                      <a:gd name="connsiteY14" fmla="*/ 117030 h 507812"/>
                      <a:gd name="connsiteX15" fmla="*/ 82218 w 451128"/>
                      <a:gd name="connsiteY15" fmla="*/ 384613 h 507812"/>
                      <a:gd name="connsiteX16" fmla="*/ 299629 w 451128"/>
                      <a:gd name="connsiteY16" fmla="*/ 493319 h 507812"/>
                      <a:gd name="connsiteX17" fmla="*/ 346830 w 451128"/>
                      <a:gd name="connsiteY17" fmla="*/ 500580 h 507812"/>
                      <a:gd name="connsiteX18" fmla="*/ 363554 w 451128"/>
                      <a:gd name="connsiteY18" fmla="*/ 504101 h 507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51128" h="507812">
                        <a:moveTo>
                          <a:pt x="363554" y="504101"/>
                        </a:moveTo>
                        <a:cubicBezTo>
                          <a:pt x="363554" y="505201"/>
                          <a:pt x="357722" y="506522"/>
                          <a:pt x="346610" y="507182"/>
                        </a:cubicBezTo>
                        <a:cubicBezTo>
                          <a:pt x="280814" y="511363"/>
                          <a:pt x="185752" y="494859"/>
                          <a:pt x="124358" y="454700"/>
                        </a:cubicBezTo>
                        <a:cubicBezTo>
                          <a:pt x="55041" y="409259"/>
                          <a:pt x="5090" y="335652"/>
                          <a:pt x="359" y="248622"/>
                        </a:cubicBezTo>
                        <a:cubicBezTo>
                          <a:pt x="-6463" y="121542"/>
                          <a:pt x="84748" y="11076"/>
                          <a:pt x="212048" y="734"/>
                        </a:cubicBezTo>
                        <a:cubicBezTo>
                          <a:pt x="307331" y="-6968"/>
                          <a:pt x="395241" y="46614"/>
                          <a:pt x="434850" y="131774"/>
                        </a:cubicBezTo>
                        <a:cubicBezTo>
                          <a:pt x="487003" y="243890"/>
                          <a:pt x="402943" y="323439"/>
                          <a:pt x="336157" y="291312"/>
                        </a:cubicBezTo>
                        <a:cubicBezTo>
                          <a:pt x="284775" y="266666"/>
                          <a:pt x="284335" y="194709"/>
                          <a:pt x="332746" y="170503"/>
                        </a:cubicBezTo>
                        <a:cubicBezTo>
                          <a:pt x="362123" y="155870"/>
                          <a:pt x="387649" y="170393"/>
                          <a:pt x="386659" y="172703"/>
                        </a:cubicBezTo>
                        <a:lnTo>
                          <a:pt x="366414" y="171934"/>
                        </a:lnTo>
                        <a:cubicBezTo>
                          <a:pt x="324275" y="174024"/>
                          <a:pt x="300729" y="217924"/>
                          <a:pt x="320644" y="251592"/>
                        </a:cubicBezTo>
                        <a:cubicBezTo>
                          <a:pt x="344409" y="291862"/>
                          <a:pt x="409985" y="284160"/>
                          <a:pt x="423408" y="221885"/>
                        </a:cubicBezTo>
                        <a:cubicBezTo>
                          <a:pt x="429019" y="195919"/>
                          <a:pt x="421647" y="167972"/>
                          <a:pt x="410095" y="143657"/>
                        </a:cubicBezTo>
                        <a:cubicBezTo>
                          <a:pt x="385559" y="92275"/>
                          <a:pt x="336047" y="51125"/>
                          <a:pt x="279714" y="36822"/>
                        </a:cubicBezTo>
                        <a:cubicBezTo>
                          <a:pt x="199285" y="16247"/>
                          <a:pt x="114455" y="48705"/>
                          <a:pt x="66924" y="117030"/>
                        </a:cubicBezTo>
                        <a:cubicBezTo>
                          <a:pt x="9161" y="199990"/>
                          <a:pt x="19613" y="307485"/>
                          <a:pt x="82218" y="384613"/>
                        </a:cubicBezTo>
                        <a:cubicBezTo>
                          <a:pt x="134700" y="449198"/>
                          <a:pt x="224701" y="478905"/>
                          <a:pt x="299629" y="493319"/>
                        </a:cubicBezTo>
                        <a:cubicBezTo>
                          <a:pt x="319874" y="497170"/>
                          <a:pt x="335937" y="499150"/>
                          <a:pt x="346830" y="500580"/>
                        </a:cubicBezTo>
                        <a:cubicBezTo>
                          <a:pt x="357722" y="502011"/>
                          <a:pt x="363444" y="502891"/>
                          <a:pt x="363554" y="50410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3FFFB88A-BE9D-C3EF-86BD-E4D2CC4AFEDD}"/>
                      </a:ext>
                    </a:extLst>
                  </p:cNvPr>
                  <p:cNvSpPr/>
                  <p:nvPr/>
                </p:nvSpPr>
                <p:spPr>
                  <a:xfrm>
                    <a:off x="2192252" y="4848789"/>
                    <a:ext cx="68930" cy="112759"/>
                  </a:xfrm>
                  <a:custGeom>
                    <a:avLst/>
                    <a:gdLst>
                      <a:gd name="connsiteX0" fmla="*/ 35681 w 68930"/>
                      <a:gd name="connsiteY0" fmla="*/ 58516 h 112759"/>
                      <a:gd name="connsiteX1" fmla="*/ 27980 w 68930"/>
                      <a:gd name="connsiteY1" fmla="*/ 53895 h 112759"/>
                      <a:gd name="connsiteX2" fmla="*/ 22038 w 68930"/>
                      <a:gd name="connsiteY2" fmla="*/ 36731 h 112759"/>
                      <a:gd name="connsiteX3" fmla="*/ 20608 w 68930"/>
                      <a:gd name="connsiteY3" fmla="*/ 63578 h 112759"/>
                      <a:gd name="connsiteX4" fmla="*/ 59557 w 68930"/>
                      <a:gd name="connsiteY4" fmla="*/ 112759 h 112759"/>
                      <a:gd name="connsiteX5" fmla="*/ 57026 w 68930"/>
                      <a:gd name="connsiteY5" fmla="*/ 111989 h 112759"/>
                      <a:gd name="connsiteX6" fmla="*/ 47564 w 68930"/>
                      <a:gd name="connsiteY6" fmla="*/ 108248 h 112759"/>
                      <a:gd name="connsiteX7" fmla="*/ 693 w 68930"/>
                      <a:gd name="connsiteY7" fmla="*/ 50704 h 112759"/>
                      <a:gd name="connsiteX8" fmla="*/ 28310 w 68930"/>
                      <a:gd name="connsiteY8" fmla="*/ 973 h 112759"/>
                      <a:gd name="connsiteX9" fmla="*/ 68469 w 68930"/>
                      <a:gd name="connsiteY9" fmla="*/ 26829 h 112759"/>
                      <a:gd name="connsiteX10" fmla="*/ 35681 w 68930"/>
                      <a:gd name="connsiteY10" fmla="*/ 58516 h 112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930" h="112759">
                        <a:moveTo>
                          <a:pt x="35681" y="58516"/>
                        </a:moveTo>
                        <a:cubicBezTo>
                          <a:pt x="32931" y="57636"/>
                          <a:pt x="30290" y="56096"/>
                          <a:pt x="27980" y="53895"/>
                        </a:cubicBezTo>
                        <a:cubicBezTo>
                          <a:pt x="23248" y="49274"/>
                          <a:pt x="21158" y="42783"/>
                          <a:pt x="22038" y="36731"/>
                        </a:cubicBezTo>
                        <a:cubicBezTo>
                          <a:pt x="17637" y="43113"/>
                          <a:pt x="17967" y="55326"/>
                          <a:pt x="20608" y="63578"/>
                        </a:cubicBezTo>
                        <a:cubicBezTo>
                          <a:pt x="27209" y="84593"/>
                          <a:pt x="44043" y="102857"/>
                          <a:pt x="59557" y="112759"/>
                        </a:cubicBezTo>
                        <a:cubicBezTo>
                          <a:pt x="58677" y="112539"/>
                          <a:pt x="57797" y="112209"/>
                          <a:pt x="57026" y="111989"/>
                        </a:cubicBezTo>
                        <a:cubicBezTo>
                          <a:pt x="53726" y="110999"/>
                          <a:pt x="50645" y="109678"/>
                          <a:pt x="47564" y="108248"/>
                        </a:cubicBezTo>
                        <a:cubicBezTo>
                          <a:pt x="25999" y="97795"/>
                          <a:pt x="4434" y="74910"/>
                          <a:pt x="693" y="50704"/>
                        </a:cubicBezTo>
                        <a:cubicBezTo>
                          <a:pt x="-2498" y="30240"/>
                          <a:pt x="5094" y="6474"/>
                          <a:pt x="28310" y="973"/>
                        </a:cubicBezTo>
                        <a:cubicBezTo>
                          <a:pt x="44593" y="-2878"/>
                          <a:pt x="63738" y="4494"/>
                          <a:pt x="68469" y="26829"/>
                        </a:cubicBezTo>
                        <a:cubicBezTo>
                          <a:pt x="71990" y="44763"/>
                          <a:pt x="54826" y="67649"/>
                          <a:pt x="35681" y="5851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8E015503-BAD6-D07E-0914-CBCF8DA54F6B}"/>
                      </a:ext>
                    </a:extLst>
                  </p:cNvPr>
                  <p:cNvSpPr/>
                  <p:nvPr/>
                </p:nvSpPr>
                <p:spPr>
                  <a:xfrm>
                    <a:off x="2088367" y="4796414"/>
                    <a:ext cx="89160" cy="144009"/>
                  </a:xfrm>
                  <a:custGeom>
                    <a:avLst/>
                    <a:gdLst>
                      <a:gd name="connsiteX0" fmla="*/ 49676 w 89160"/>
                      <a:gd name="connsiteY0" fmla="*/ 76784 h 144009"/>
                      <a:gd name="connsiteX1" fmla="*/ 39003 w 89160"/>
                      <a:gd name="connsiteY1" fmla="*/ 71832 h 144009"/>
                      <a:gd name="connsiteX2" fmla="*/ 28771 w 89160"/>
                      <a:gd name="connsiteY2" fmla="*/ 50267 h 144009"/>
                      <a:gd name="connsiteX3" fmla="*/ 30641 w 89160"/>
                      <a:gd name="connsiteY3" fmla="*/ 85475 h 144009"/>
                      <a:gd name="connsiteX4" fmla="*/ 88185 w 89160"/>
                      <a:gd name="connsiteY4" fmla="*/ 144009 h 144009"/>
                      <a:gd name="connsiteX5" fmla="*/ 84664 w 89160"/>
                      <a:gd name="connsiteY5" fmla="*/ 143349 h 144009"/>
                      <a:gd name="connsiteX6" fmla="*/ 71791 w 89160"/>
                      <a:gd name="connsiteY6" fmla="*/ 139828 h 144009"/>
                      <a:gd name="connsiteX7" fmla="*/ 2585 w 89160"/>
                      <a:gd name="connsiteY7" fmla="*/ 71502 h 144009"/>
                      <a:gd name="connsiteX8" fmla="*/ 31632 w 89160"/>
                      <a:gd name="connsiteY8" fmla="*/ 2736 h 144009"/>
                      <a:gd name="connsiteX9" fmla="*/ 87525 w 89160"/>
                      <a:gd name="connsiteY9" fmla="*/ 30793 h 144009"/>
                      <a:gd name="connsiteX10" fmla="*/ 49676 w 89160"/>
                      <a:gd name="connsiteY10" fmla="*/ 76784 h 144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160" h="144009">
                        <a:moveTo>
                          <a:pt x="49676" y="76784"/>
                        </a:moveTo>
                        <a:cubicBezTo>
                          <a:pt x="45935" y="76013"/>
                          <a:pt x="42304" y="74363"/>
                          <a:pt x="39003" y="71832"/>
                        </a:cubicBezTo>
                        <a:cubicBezTo>
                          <a:pt x="32182" y="66441"/>
                          <a:pt x="28551" y="58409"/>
                          <a:pt x="28771" y="50267"/>
                        </a:cubicBezTo>
                        <a:cubicBezTo>
                          <a:pt x="23930" y="59179"/>
                          <a:pt x="26130" y="75023"/>
                          <a:pt x="30641" y="85475"/>
                        </a:cubicBezTo>
                        <a:cubicBezTo>
                          <a:pt x="42194" y="111882"/>
                          <a:pt x="66730" y="133337"/>
                          <a:pt x="88185" y="144009"/>
                        </a:cubicBezTo>
                        <a:cubicBezTo>
                          <a:pt x="86975" y="143789"/>
                          <a:pt x="85874" y="143569"/>
                          <a:pt x="84664" y="143349"/>
                        </a:cubicBezTo>
                        <a:cubicBezTo>
                          <a:pt x="80263" y="142469"/>
                          <a:pt x="75972" y="141258"/>
                          <a:pt x="71791" y="139828"/>
                        </a:cubicBezTo>
                        <a:cubicBezTo>
                          <a:pt x="42194" y="129156"/>
                          <a:pt x="10947" y="102530"/>
                          <a:pt x="2585" y="71502"/>
                        </a:cubicBezTo>
                        <a:cubicBezTo>
                          <a:pt x="-4457" y="45316"/>
                          <a:pt x="2145" y="13189"/>
                          <a:pt x="31632" y="2736"/>
                        </a:cubicBezTo>
                        <a:cubicBezTo>
                          <a:pt x="52316" y="-4636"/>
                          <a:pt x="78393" y="2296"/>
                          <a:pt x="87525" y="30793"/>
                        </a:cubicBezTo>
                        <a:cubicBezTo>
                          <a:pt x="95006" y="53788"/>
                          <a:pt x="75862" y="86026"/>
                          <a:pt x="49676" y="7678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5EAC5BBC-5E46-95F7-A811-5A1E93F0D4B8}"/>
                      </a:ext>
                    </a:extLst>
                  </p:cNvPr>
                  <p:cNvSpPr/>
                  <p:nvPr/>
                </p:nvSpPr>
                <p:spPr>
                  <a:xfrm>
                    <a:off x="1989708" y="4705290"/>
                    <a:ext cx="113789" cy="185181"/>
                  </a:xfrm>
                  <a:custGeom>
                    <a:avLst/>
                    <a:gdLst>
                      <a:gd name="connsiteX0" fmla="*/ 52283 w 113789"/>
                      <a:gd name="connsiteY0" fmla="*/ 92540 h 185181"/>
                      <a:gd name="connsiteX1" fmla="*/ 41830 w 113789"/>
                      <a:gd name="connsiteY1" fmla="*/ 82747 h 185181"/>
                      <a:gd name="connsiteX2" fmla="*/ 38309 w 113789"/>
                      <a:gd name="connsiteY2" fmla="*/ 53811 h 185181"/>
                      <a:gd name="connsiteX3" fmla="*/ 27087 w 113789"/>
                      <a:gd name="connsiteY3" fmla="*/ 95180 h 185181"/>
                      <a:gd name="connsiteX4" fmla="*/ 71317 w 113789"/>
                      <a:gd name="connsiteY4" fmla="*/ 185181 h 185181"/>
                      <a:gd name="connsiteX5" fmla="*/ 67576 w 113789"/>
                      <a:gd name="connsiteY5" fmla="*/ 183091 h 185181"/>
                      <a:gd name="connsiteX6" fmla="*/ 54043 w 113789"/>
                      <a:gd name="connsiteY6" fmla="*/ 174069 h 185181"/>
                      <a:gd name="connsiteX7" fmla="*/ 130 w 113789"/>
                      <a:gd name="connsiteY7" fmla="*/ 68224 h 185181"/>
                      <a:gd name="connsiteX8" fmla="*/ 59874 w 113789"/>
                      <a:gd name="connsiteY8" fmla="*/ 8 h 185181"/>
                      <a:gd name="connsiteX9" fmla="*/ 113787 w 113789"/>
                      <a:gd name="connsiteY9" fmla="*/ 54141 h 185181"/>
                      <a:gd name="connsiteX10" fmla="*/ 52283 w 113789"/>
                      <a:gd name="connsiteY10" fmla="*/ 92540 h 1851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3789" h="185181">
                        <a:moveTo>
                          <a:pt x="52283" y="92540"/>
                        </a:moveTo>
                        <a:cubicBezTo>
                          <a:pt x="48212" y="90229"/>
                          <a:pt x="44691" y="86928"/>
                          <a:pt x="41830" y="82747"/>
                        </a:cubicBezTo>
                        <a:cubicBezTo>
                          <a:pt x="35889" y="73945"/>
                          <a:pt x="34899" y="63163"/>
                          <a:pt x="38309" y="53811"/>
                        </a:cubicBezTo>
                        <a:cubicBezTo>
                          <a:pt x="29397" y="62282"/>
                          <a:pt x="25766" y="81427"/>
                          <a:pt x="27087" y="95180"/>
                        </a:cubicBezTo>
                        <a:cubicBezTo>
                          <a:pt x="30387" y="130278"/>
                          <a:pt x="50522" y="164606"/>
                          <a:pt x="71317" y="185181"/>
                        </a:cubicBezTo>
                        <a:cubicBezTo>
                          <a:pt x="69997" y="184521"/>
                          <a:pt x="68787" y="183751"/>
                          <a:pt x="67576" y="183091"/>
                        </a:cubicBezTo>
                        <a:cubicBezTo>
                          <a:pt x="62845" y="180340"/>
                          <a:pt x="58334" y="177369"/>
                          <a:pt x="54043" y="174069"/>
                        </a:cubicBezTo>
                        <a:cubicBezTo>
                          <a:pt x="23896" y="150303"/>
                          <a:pt x="-2070" y="107283"/>
                          <a:pt x="130" y="68224"/>
                        </a:cubicBezTo>
                        <a:cubicBezTo>
                          <a:pt x="2001" y="35216"/>
                          <a:pt x="21916" y="668"/>
                          <a:pt x="59874" y="8"/>
                        </a:cubicBezTo>
                        <a:cubicBezTo>
                          <a:pt x="86611" y="-432"/>
                          <a:pt x="114117" y="17612"/>
                          <a:pt x="113787" y="54141"/>
                        </a:cubicBezTo>
                        <a:cubicBezTo>
                          <a:pt x="113567" y="83517"/>
                          <a:pt x="79129" y="113334"/>
                          <a:pt x="52283" y="9254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0B57A0A3-516E-32D7-E545-A0BD0E20647D}"/>
                      </a:ext>
                    </a:extLst>
                  </p:cNvPr>
                  <p:cNvSpPr/>
                  <p:nvPr/>
                </p:nvSpPr>
                <p:spPr>
                  <a:xfrm>
                    <a:off x="1717634" y="4860811"/>
                    <a:ext cx="420078" cy="171463"/>
                  </a:xfrm>
                  <a:custGeom>
                    <a:avLst/>
                    <a:gdLst>
                      <a:gd name="connsiteX0" fmla="*/ 376838 w 420078"/>
                      <a:gd name="connsiteY0" fmla="*/ 115151 h 171463"/>
                      <a:gd name="connsiteX1" fmla="*/ 145014 w 420078"/>
                      <a:gd name="connsiteY1" fmla="*/ 76532 h 171463"/>
                      <a:gd name="connsiteX2" fmla="*/ 420078 w 420078"/>
                      <a:gd name="connsiteY2" fmla="*/ 120102 h 171463"/>
                      <a:gd name="connsiteX3" fmla="*/ 0 w 420078"/>
                      <a:gd name="connsiteY3" fmla="*/ 24490 h 171463"/>
                      <a:gd name="connsiteX4" fmla="*/ 164599 w 420078"/>
                      <a:gd name="connsiteY4" fmla="*/ 20529 h 171463"/>
                      <a:gd name="connsiteX5" fmla="*/ 376838 w 420078"/>
                      <a:gd name="connsiteY5" fmla="*/ 115151 h 171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20078" h="171463">
                        <a:moveTo>
                          <a:pt x="376838" y="115151"/>
                        </a:moveTo>
                        <a:cubicBezTo>
                          <a:pt x="328317" y="127804"/>
                          <a:pt x="227753" y="137046"/>
                          <a:pt x="145014" y="76532"/>
                        </a:cubicBezTo>
                        <a:cubicBezTo>
                          <a:pt x="225773" y="144418"/>
                          <a:pt x="297180" y="151790"/>
                          <a:pt x="420078" y="120102"/>
                        </a:cubicBezTo>
                        <a:cubicBezTo>
                          <a:pt x="249318" y="194480"/>
                          <a:pt x="98803" y="207793"/>
                          <a:pt x="0" y="24490"/>
                        </a:cubicBezTo>
                        <a:cubicBezTo>
                          <a:pt x="52702" y="51446"/>
                          <a:pt x="84500" y="-38555"/>
                          <a:pt x="164599" y="20529"/>
                        </a:cubicBezTo>
                        <a:cubicBezTo>
                          <a:pt x="171750" y="25920"/>
                          <a:pt x="268683" y="113831"/>
                          <a:pt x="376838" y="11515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9A792F22-C349-3E06-EB5B-B7BE14C595FB}"/>
                      </a:ext>
                    </a:extLst>
                  </p:cNvPr>
                  <p:cNvSpPr/>
                  <p:nvPr/>
                </p:nvSpPr>
                <p:spPr>
                  <a:xfrm>
                    <a:off x="1690150" y="4683631"/>
                    <a:ext cx="215848" cy="134130"/>
                  </a:xfrm>
                  <a:custGeom>
                    <a:avLst/>
                    <a:gdLst>
                      <a:gd name="connsiteX0" fmla="*/ 112424 w 215848"/>
                      <a:gd name="connsiteY0" fmla="*/ 69858 h 134130"/>
                      <a:gd name="connsiteX1" fmla="*/ 103622 w 215848"/>
                      <a:gd name="connsiteY1" fmla="*/ 54895 h 134130"/>
                      <a:gd name="connsiteX2" fmla="*/ 70725 w 215848"/>
                      <a:gd name="connsiteY2" fmla="*/ 43122 h 134130"/>
                      <a:gd name="connsiteX3" fmla="*/ 122107 w 215848"/>
                      <a:gd name="connsiteY3" fmla="*/ 40591 h 134130"/>
                      <a:gd name="connsiteX4" fmla="*/ 215849 w 215848"/>
                      <a:gd name="connsiteY4" fmla="*/ 116949 h 134130"/>
                      <a:gd name="connsiteX5" fmla="*/ 214418 w 215848"/>
                      <a:gd name="connsiteY5" fmla="*/ 111888 h 134130"/>
                      <a:gd name="connsiteX6" fmla="*/ 207377 w 215848"/>
                      <a:gd name="connsiteY6" fmla="*/ 93404 h 134130"/>
                      <a:gd name="connsiteX7" fmla="*/ 97571 w 215848"/>
                      <a:gd name="connsiteY7" fmla="*/ 1422 h 134130"/>
                      <a:gd name="connsiteX8" fmla="*/ 1959 w 215848"/>
                      <a:gd name="connsiteY8" fmla="*/ 54675 h 134130"/>
                      <a:gd name="connsiteX9" fmla="*/ 51140 w 215848"/>
                      <a:gd name="connsiteY9" fmla="*/ 133123 h 134130"/>
                      <a:gd name="connsiteX10" fmla="*/ 112424 w 215848"/>
                      <a:gd name="connsiteY10" fmla="*/ 69858 h 134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5848" h="134130">
                        <a:moveTo>
                          <a:pt x="112424" y="69858"/>
                        </a:moveTo>
                        <a:cubicBezTo>
                          <a:pt x="110774" y="64467"/>
                          <a:pt x="107803" y="59296"/>
                          <a:pt x="103622" y="54895"/>
                        </a:cubicBezTo>
                        <a:cubicBezTo>
                          <a:pt x="94820" y="45543"/>
                          <a:pt x="82497" y="41582"/>
                          <a:pt x="70725" y="43122"/>
                        </a:cubicBezTo>
                        <a:cubicBezTo>
                          <a:pt x="82937" y="34650"/>
                          <a:pt x="106373" y="35420"/>
                          <a:pt x="122107" y="40591"/>
                        </a:cubicBezTo>
                        <a:cubicBezTo>
                          <a:pt x="162266" y="53684"/>
                          <a:pt x="197254" y="86692"/>
                          <a:pt x="215849" y="116949"/>
                        </a:cubicBezTo>
                        <a:cubicBezTo>
                          <a:pt x="215409" y="115299"/>
                          <a:pt x="214858" y="113539"/>
                          <a:pt x="214418" y="111888"/>
                        </a:cubicBezTo>
                        <a:cubicBezTo>
                          <a:pt x="212438" y="105507"/>
                          <a:pt x="210127" y="99345"/>
                          <a:pt x="207377" y="93404"/>
                        </a:cubicBezTo>
                        <a:cubicBezTo>
                          <a:pt x="187462" y="51264"/>
                          <a:pt x="144002" y="9014"/>
                          <a:pt x="97571" y="1422"/>
                        </a:cubicBezTo>
                        <a:cubicBezTo>
                          <a:pt x="58512" y="-4959"/>
                          <a:pt x="12741" y="9674"/>
                          <a:pt x="1959" y="54675"/>
                        </a:cubicBezTo>
                        <a:cubicBezTo>
                          <a:pt x="-5633" y="86362"/>
                          <a:pt x="8450" y="123881"/>
                          <a:pt x="51140" y="133123"/>
                        </a:cubicBezTo>
                        <a:cubicBezTo>
                          <a:pt x="85798" y="140385"/>
                          <a:pt x="129808" y="107267"/>
                          <a:pt x="112424" y="6985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4E92FC7A-FDCE-FEEF-7466-EAD0FC428C1F}"/>
                      </a:ext>
                    </a:extLst>
                  </p:cNvPr>
                  <p:cNvSpPr/>
                  <p:nvPr/>
                </p:nvSpPr>
                <p:spPr>
                  <a:xfrm>
                    <a:off x="1964972" y="4537845"/>
                    <a:ext cx="230503" cy="217515"/>
                  </a:xfrm>
                  <a:custGeom>
                    <a:avLst/>
                    <a:gdLst>
                      <a:gd name="connsiteX0" fmla="*/ 15404 w 230503"/>
                      <a:gd name="connsiteY0" fmla="*/ 189899 h 217515"/>
                      <a:gd name="connsiteX1" fmla="*/ 127080 w 230503"/>
                      <a:gd name="connsiteY1" fmla="*/ 59188 h 217515"/>
                      <a:gd name="connsiteX2" fmla="*/ 0 w 230503"/>
                      <a:gd name="connsiteY2" fmla="*/ 217515 h 217515"/>
                      <a:gd name="connsiteX3" fmla="*/ 230504 w 230503"/>
                      <a:gd name="connsiteY3" fmla="*/ 4836 h 217515"/>
                      <a:gd name="connsiteX4" fmla="*/ 153376 w 230503"/>
                      <a:gd name="connsiteY4" fmla="*/ 90546 h 217515"/>
                      <a:gd name="connsiteX5" fmla="*/ 41590 w 230503"/>
                      <a:gd name="connsiteY5" fmla="*/ 151500 h 217515"/>
                      <a:gd name="connsiteX6" fmla="*/ 15404 w 230503"/>
                      <a:gd name="connsiteY6" fmla="*/ 189899 h 217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0503" h="217515">
                        <a:moveTo>
                          <a:pt x="15404" y="189899"/>
                        </a:moveTo>
                        <a:cubicBezTo>
                          <a:pt x="26076" y="130045"/>
                          <a:pt x="68436" y="79103"/>
                          <a:pt x="127080" y="59188"/>
                        </a:cubicBezTo>
                        <a:cubicBezTo>
                          <a:pt x="44010" y="82074"/>
                          <a:pt x="12323" y="133896"/>
                          <a:pt x="0" y="217515"/>
                        </a:cubicBezTo>
                        <a:cubicBezTo>
                          <a:pt x="0" y="70521"/>
                          <a:pt x="76688" y="-22781"/>
                          <a:pt x="230504" y="4836"/>
                        </a:cubicBezTo>
                        <a:cubicBezTo>
                          <a:pt x="185834" y="18479"/>
                          <a:pt x="226653" y="68541"/>
                          <a:pt x="153376" y="90546"/>
                        </a:cubicBezTo>
                        <a:cubicBezTo>
                          <a:pt x="111456" y="103089"/>
                          <a:pt x="75038" y="116182"/>
                          <a:pt x="41590" y="151500"/>
                        </a:cubicBezTo>
                        <a:cubicBezTo>
                          <a:pt x="31357" y="162833"/>
                          <a:pt x="22115" y="175596"/>
                          <a:pt x="15404" y="18989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5C412C66-22C5-A9E5-DE07-F45616CF7CE5}"/>
                      </a:ext>
                    </a:extLst>
                  </p:cNvPr>
                  <p:cNvSpPr/>
                  <p:nvPr/>
                </p:nvSpPr>
                <p:spPr>
                  <a:xfrm>
                    <a:off x="1939111" y="4112443"/>
                    <a:ext cx="225944" cy="370382"/>
                  </a:xfrm>
                  <a:custGeom>
                    <a:avLst/>
                    <a:gdLst>
                      <a:gd name="connsiteX0" fmla="*/ 63600 w 225944"/>
                      <a:gd name="connsiteY0" fmla="*/ 370383 h 370382"/>
                      <a:gd name="connsiteX1" fmla="*/ 167244 w 225944"/>
                      <a:gd name="connsiteY1" fmla="*/ 197202 h 370382"/>
                      <a:gd name="connsiteX2" fmla="*/ 115752 w 225944"/>
                      <a:gd name="connsiteY2" fmla="*/ 99279 h 370382"/>
                      <a:gd name="connsiteX3" fmla="*/ 73062 w 225944"/>
                      <a:gd name="connsiteY3" fmla="*/ 126786 h 370382"/>
                      <a:gd name="connsiteX4" fmla="*/ 121253 w 225944"/>
                      <a:gd name="connsiteY4" fmla="*/ 184769 h 370382"/>
                      <a:gd name="connsiteX5" fmla="*/ 225 w 225944"/>
                      <a:gd name="connsiteY5" fmla="*/ 100049 h 370382"/>
                      <a:gd name="connsiteX6" fmla="*/ 117292 w 225944"/>
                      <a:gd name="connsiteY6" fmla="*/ 586 h 370382"/>
                      <a:gd name="connsiteX7" fmla="*/ 225888 w 225944"/>
                      <a:gd name="connsiteY7" fmla="*/ 147470 h 370382"/>
                      <a:gd name="connsiteX8" fmla="*/ 100238 w 225944"/>
                      <a:gd name="connsiteY8" fmla="*/ 350798 h 370382"/>
                      <a:gd name="connsiteX9" fmla="*/ 71522 w 225944"/>
                      <a:gd name="connsiteY9" fmla="*/ 366642 h 370382"/>
                      <a:gd name="connsiteX10" fmla="*/ 63600 w 225944"/>
                      <a:gd name="connsiteY10" fmla="*/ 370383 h 370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5944" h="370382">
                        <a:moveTo>
                          <a:pt x="63600" y="370383"/>
                        </a:moveTo>
                        <a:cubicBezTo>
                          <a:pt x="108820" y="332424"/>
                          <a:pt x="154811" y="266959"/>
                          <a:pt x="167244" y="197202"/>
                        </a:cubicBezTo>
                        <a:cubicBezTo>
                          <a:pt x="174396" y="156933"/>
                          <a:pt x="162073" y="101810"/>
                          <a:pt x="115752" y="99279"/>
                        </a:cubicBezTo>
                        <a:cubicBezTo>
                          <a:pt x="96277" y="98179"/>
                          <a:pt x="78233" y="108852"/>
                          <a:pt x="73062" y="126786"/>
                        </a:cubicBezTo>
                        <a:cubicBezTo>
                          <a:pt x="59969" y="171896"/>
                          <a:pt x="102659" y="192031"/>
                          <a:pt x="121253" y="184769"/>
                        </a:cubicBezTo>
                        <a:cubicBezTo>
                          <a:pt x="63050" y="228119"/>
                          <a:pt x="-4396" y="160784"/>
                          <a:pt x="225" y="100049"/>
                        </a:cubicBezTo>
                        <a:cubicBezTo>
                          <a:pt x="5726" y="26882"/>
                          <a:pt x="63820" y="-4805"/>
                          <a:pt x="117292" y="586"/>
                        </a:cubicBezTo>
                        <a:cubicBezTo>
                          <a:pt x="193320" y="8288"/>
                          <a:pt x="227538" y="81015"/>
                          <a:pt x="225888" y="147470"/>
                        </a:cubicBezTo>
                        <a:cubicBezTo>
                          <a:pt x="223907" y="226359"/>
                          <a:pt x="164714" y="308218"/>
                          <a:pt x="100238" y="350798"/>
                        </a:cubicBezTo>
                        <a:cubicBezTo>
                          <a:pt x="90996" y="356740"/>
                          <a:pt x="81424" y="362021"/>
                          <a:pt x="71522" y="366642"/>
                        </a:cubicBezTo>
                        <a:cubicBezTo>
                          <a:pt x="68881" y="368072"/>
                          <a:pt x="66240" y="369282"/>
                          <a:pt x="63600" y="37038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BA5ECDCE-D28C-19B4-A32D-7CA9EF5143F1}"/>
                      </a:ext>
                    </a:extLst>
                  </p:cNvPr>
                  <p:cNvSpPr/>
                  <p:nvPr/>
                </p:nvSpPr>
                <p:spPr>
                  <a:xfrm>
                    <a:off x="1820845" y="4311406"/>
                    <a:ext cx="154812" cy="413806"/>
                  </a:xfrm>
                  <a:custGeom>
                    <a:avLst/>
                    <a:gdLst>
                      <a:gd name="connsiteX0" fmla="*/ 67989 w 154812"/>
                      <a:gd name="connsiteY0" fmla="*/ 371667 h 413806"/>
                      <a:gd name="connsiteX1" fmla="*/ 84823 w 154812"/>
                      <a:gd name="connsiteY1" fmla="*/ 144464 h 413806"/>
                      <a:gd name="connsiteX2" fmla="*/ 66999 w 154812"/>
                      <a:gd name="connsiteY2" fmla="*/ 413807 h 413806"/>
                      <a:gd name="connsiteX3" fmla="*/ 121792 w 154812"/>
                      <a:gd name="connsiteY3" fmla="*/ 0 h 413806"/>
                      <a:gd name="connsiteX4" fmla="*/ 139616 w 154812"/>
                      <a:gd name="connsiteY4" fmla="*/ 158547 h 413806"/>
                      <a:gd name="connsiteX5" fmla="*/ 67989 w 154812"/>
                      <a:gd name="connsiteY5" fmla="*/ 371667 h 413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4812" h="413806">
                        <a:moveTo>
                          <a:pt x="67989" y="371667"/>
                        </a:moveTo>
                        <a:cubicBezTo>
                          <a:pt x="51816" y="325896"/>
                          <a:pt x="34431" y="229624"/>
                          <a:pt x="84823" y="144464"/>
                        </a:cubicBezTo>
                        <a:cubicBezTo>
                          <a:pt x="27280" y="228303"/>
                          <a:pt x="26400" y="297839"/>
                          <a:pt x="66999" y="413807"/>
                        </a:cubicBezTo>
                        <a:cubicBezTo>
                          <a:pt x="-18271" y="255260"/>
                          <a:pt x="-43797" y="111016"/>
                          <a:pt x="121792" y="0"/>
                        </a:cubicBezTo>
                        <a:cubicBezTo>
                          <a:pt x="100667" y="53252"/>
                          <a:pt x="188908" y="76248"/>
                          <a:pt x="139616" y="158547"/>
                        </a:cubicBezTo>
                        <a:cubicBezTo>
                          <a:pt x="135215" y="165919"/>
                          <a:pt x="59957" y="267143"/>
                          <a:pt x="67989" y="37166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id="{99911B9B-9568-7356-15D2-D1C44C77799B}"/>
                      </a:ext>
                    </a:extLst>
                  </p:cNvPr>
                  <p:cNvSpPr/>
                  <p:nvPr/>
                </p:nvSpPr>
                <p:spPr>
                  <a:xfrm>
                    <a:off x="2285917" y="4967930"/>
                    <a:ext cx="221041" cy="192545"/>
                  </a:xfrm>
                  <a:custGeom>
                    <a:avLst/>
                    <a:gdLst>
                      <a:gd name="connsiteX0" fmla="*/ 187264 w 221041"/>
                      <a:gd name="connsiteY0" fmla="*/ 14743 h 192545"/>
                      <a:gd name="connsiteX1" fmla="*/ 45551 w 221041"/>
                      <a:gd name="connsiteY1" fmla="*/ 81309 h 192545"/>
                      <a:gd name="connsiteX2" fmla="*/ 0 w 221041"/>
                      <a:gd name="connsiteY2" fmla="*/ 192545 h 192545"/>
                      <a:gd name="connsiteX3" fmla="*/ 119158 w 221041"/>
                      <a:gd name="connsiteY3" fmla="*/ 154036 h 192545"/>
                      <a:gd name="connsiteX4" fmla="*/ 221042 w 221041"/>
                      <a:gd name="connsiteY4" fmla="*/ 0 h 192545"/>
                      <a:gd name="connsiteX5" fmla="*/ 48521 w 221041"/>
                      <a:gd name="connsiteY5" fmla="*/ 147655 h 192545"/>
                      <a:gd name="connsiteX6" fmla="*/ 187264 w 221041"/>
                      <a:gd name="connsiteY6" fmla="*/ 14743 h 192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1041" h="192545">
                        <a:moveTo>
                          <a:pt x="187264" y="14743"/>
                        </a:moveTo>
                        <a:cubicBezTo>
                          <a:pt x="154806" y="19695"/>
                          <a:pt x="78558" y="46431"/>
                          <a:pt x="45551" y="81309"/>
                        </a:cubicBezTo>
                        <a:cubicBezTo>
                          <a:pt x="8692" y="120258"/>
                          <a:pt x="25856" y="149305"/>
                          <a:pt x="0" y="192545"/>
                        </a:cubicBezTo>
                        <a:cubicBezTo>
                          <a:pt x="45001" y="170320"/>
                          <a:pt x="77568" y="187704"/>
                          <a:pt x="119158" y="154036"/>
                        </a:cubicBezTo>
                        <a:cubicBezTo>
                          <a:pt x="156457" y="123779"/>
                          <a:pt x="186714" y="44561"/>
                          <a:pt x="221042" y="0"/>
                        </a:cubicBezTo>
                        <a:cubicBezTo>
                          <a:pt x="147214" y="45991"/>
                          <a:pt x="99793" y="94512"/>
                          <a:pt x="48521" y="147655"/>
                        </a:cubicBezTo>
                        <a:cubicBezTo>
                          <a:pt x="84170" y="80319"/>
                          <a:pt x="112446" y="62935"/>
                          <a:pt x="187264" y="1474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id="{777C1353-415C-06FA-F2C5-D2BC89AC72C7}"/>
                      </a:ext>
                    </a:extLst>
                  </p:cNvPr>
                  <p:cNvSpPr/>
                  <p:nvPr/>
                </p:nvSpPr>
                <p:spPr>
                  <a:xfrm>
                    <a:off x="1626313" y="4454440"/>
                    <a:ext cx="194635" cy="219721"/>
                  </a:xfrm>
                  <a:custGeom>
                    <a:avLst/>
                    <a:gdLst>
                      <a:gd name="connsiteX0" fmla="*/ 31577 w 194635"/>
                      <a:gd name="connsiteY0" fmla="*/ 19034 h 219721"/>
                      <a:gd name="connsiteX1" fmla="*/ 163718 w 194635"/>
                      <a:gd name="connsiteY1" fmla="*/ 103424 h 219721"/>
                      <a:gd name="connsiteX2" fmla="*/ 194636 w 194635"/>
                      <a:gd name="connsiteY2" fmla="*/ 219721 h 219721"/>
                      <a:gd name="connsiteX3" fmla="*/ 81419 w 194635"/>
                      <a:gd name="connsiteY3" fmla="*/ 166029 h 219721"/>
                      <a:gd name="connsiteX4" fmla="*/ 0 w 194635"/>
                      <a:gd name="connsiteY4" fmla="*/ 0 h 219721"/>
                      <a:gd name="connsiteX5" fmla="*/ 152276 w 194635"/>
                      <a:gd name="connsiteY5" fmla="*/ 168779 h 219721"/>
                      <a:gd name="connsiteX6" fmla="*/ 31577 w 194635"/>
                      <a:gd name="connsiteY6" fmla="*/ 19034 h 219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4635" h="219721">
                        <a:moveTo>
                          <a:pt x="31577" y="19034"/>
                        </a:moveTo>
                        <a:cubicBezTo>
                          <a:pt x="63045" y="28167"/>
                          <a:pt x="135332" y="64475"/>
                          <a:pt x="163718" y="103424"/>
                        </a:cubicBezTo>
                        <a:cubicBezTo>
                          <a:pt x="195296" y="146774"/>
                          <a:pt x="174611" y="173400"/>
                          <a:pt x="194636" y="219721"/>
                        </a:cubicBezTo>
                        <a:cubicBezTo>
                          <a:pt x="152826" y="191775"/>
                          <a:pt x="118278" y="204868"/>
                          <a:pt x="81419" y="166029"/>
                        </a:cubicBezTo>
                        <a:cubicBezTo>
                          <a:pt x="48301" y="131151"/>
                          <a:pt x="28277" y="48741"/>
                          <a:pt x="0" y="0"/>
                        </a:cubicBezTo>
                        <a:cubicBezTo>
                          <a:pt x="67336" y="55123"/>
                          <a:pt x="108155" y="109475"/>
                          <a:pt x="152276" y="168779"/>
                        </a:cubicBezTo>
                        <a:cubicBezTo>
                          <a:pt x="125539" y="97483"/>
                          <a:pt x="99683" y="76468"/>
                          <a:pt x="31577" y="1903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08D15F49-1A24-3FBC-DA5E-7C58E451C2A8}"/>
                      </a:ext>
                    </a:extLst>
                  </p:cNvPr>
                  <p:cNvSpPr/>
                  <p:nvPr/>
                </p:nvSpPr>
                <p:spPr>
                  <a:xfrm>
                    <a:off x="1974130" y="5242528"/>
                    <a:ext cx="503530" cy="454898"/>
                  </a:xfrm>
                  <a:custGeom>
                    <a:avLst/>
                    <a:gdLst>
                      <a:gd name="connsiteX0" fmla="*/ 3715 w 503530"/>
                      <a:gd name="connsiteY0" fmla="*/ 366522 h 454898"/>
                      <a:gd name="connsiteX1" fmla="*/ 634 w 503530"/>
                      <a:gd name="connsiteY1" fmla="*/ 349468 h 454898"/>
                      <a:gd name="connsiteX2" fmla="*/ 52676 w 503530"/>
                      <a:gd name="connsiteY2" fmla="*/ 125345 h 454898"/>
                      <a:gd name="connsiteX3" fmla="*/ 256994 w 503530"/>
                      <a:gd name="connsiteY3" fmla="*/ 356 h 454898"/>
                      <a:gd name="connsiteX4" fmla="*/ 502792 w 503530"/>
                      <a:gd name="connsiteY4" fmla="*/ 213806 h 454898"/>
                      <a:gd name="connsiteX5" fmla="*/ 372851 w 503530"/>
                      <a:gd name="connsiteY5" fmla="*/ 438478 h 454898"/>
                      <a:gd name="connsiteX6" fmla="*/ 214634 w 503530"/>
                      <a:gd name="connsiteY6" fmla="*/ 338905 h 454898"/>
                      <a:gd name="connsiteX7" fmla="*/ 334342 w 503530"/>
                      <a:gd name="connsiteY7" fmla="*/ 335495 h 454898"/>
                      <a:gd name="connsiteX8" fmla="*/ 332142 w 503530"/>
                      <a:gd name="connsiteY8" fmla="*/ 389847 h 454898"/>
                      <a:gd name="connsiteX9" fmla="*/ 332912 w 503530"/>
                      <a:gd name="connsiteY9" fmla="*/ 369382 h 454898"/>
                      <a:gd name="connsiteX10" fmla="*/ 253914 w 503530"/>
                      <a:gd name="connsiteY10" fmla="*/ 323172 h 454898"/>
                      <a:gd name="connsiteX11" fmla="*/ 283400 w 503530"/>
                      <a:gd name="connsiteY11" fmla="*/ 426816 h 454898"/>
                      <a:gd name="connsiteX12" fmla="*/ 360969 w 503530"/>
                      <a:gd name="connsiteY12" fmla="*/ 413393 h 454898"/>
                      <a:gd name="connsiteX13" fmla="*/ 466923 w 503530"/>
                      <a:gd name="connsiteY13" fmla="*/ 281912 h 454898"/>
                      <a:gd name="connsiteX14" fmla="*/ 387375 w 503530"/>
                      <a:gd name="connsiteY14" fmla="*/ 67362 h 454898"/>
                      <a:gd name="connsiteX15" fmla="*/ 122103 w 503530"/>
                      <a:gd name="connsiteY15" fmla="*/ 82765 h 454898"/>
                      <a:gd name="connsiteX16" fmla="*/ 14277 w 503530"/>
                      <a:gd name="connsiteY16" fmla="*/ 302047 h 454898"/>
                      <a:gd name="connsiteX17" fmla="*/ 7126 w 503530"/>
                      <a:gd name="connsiteY17" fmla="*/ 349578 h 454898"/>
                      <a:gd name="connsiteX18" fmla="*/ 3715 w 503530"/>
                      <a:gd name="connsiteY18" fmla="*/ 366522 h 454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3530" h="454898">
                        <a:moveTo>
                          <a:pt x="3715" y="366522"/>
                        </a:moveTo>
                        <a:cubicBezTo>
                          <a:pt x="2615" y="366522"/>
                          <a:pt x="1294" y="360690"/>
                          <a:pt x="634" y="349468"/>
                        </a:cubicBezTo>
                        <a:cubicBezTo>
                          <a:pt x="-3547" y="283122"/>
                          <a:pt x="12847" y="187180"/>
                          <a:pt x="52676" y="125345"/>
                        </a:cubicBezTo>
                        <a:cubicBezTo>
                          <a:pt x="97677" y="55369"/>
                          <a:pt x="170734" y="4977"/>
                          <a:pt x="256994" y="356"/>
                        </a:cubicBezTo>
                        <a:cubicBezTo>
                          <a:pt x="382974" y="-6466"/>
                          <a:pt x="492559" y="85516"/>
                          <a:pt x="502792" y="213806"/>
                        </a:cubicBezTo>
                        <a:cubicBezTo>
                          <a:pt x="510494" y="309968"/>
                          <a:pt x="457351" y="398539"/>
                          <a:pt x="372851" y="438478"/>
                        </a:cubicBezTo>
                        <a:cubicBezTo>
                          <a:pt x="261725" y="491071"/>
                          <a:pt x="182837" y="406351"/>
                          <a:pt x="214634" y="338905"/>
                        </a:cubicBezTo>
                        <a:cubicBezTo>
                          <a:pt x="239060" y="287083"/>
                          <a:pt x="310467" y="286643"/>
                          <a:pt x="334342" y="335495"/>
                        </a:cubicBezTo>
                        <a:cubicBezTo>
                          <a:pt x="348866" y="365092"/>
                          <a:pt x="334452" y="390837"/>
                          <a:pt x="332142" y="389847"/>
                        </a:cubicBezTo>
                        <a:lnTo>
                          <a:pt x="332912" y="369382"/>
                        </a:lnTo>
                        <a:cubicBezTo>
                          <a:pt x="330932" y="326913"/>
                          <a:pt x="287361" y="303147"/>
                          <a:pt x="253914" y="323172"/>
                        </a:cubicBezTo>
                        <a:cubicBezTo>
                          <a:pt x="213974" y="347157"/>
                          <a:pt x="221566" y="413283"/>
                          <a:pt x="283400" y="426816"/>
                        </a:cubicBezTo>
                        <a:cubicBezTo>
                          <a:pt x="309147" y="432427"/>
                          <a:pt x="336873" y="425055"/>
                          <a:pt x="360969" y="413393"/>
                        </a:cubicBezTo>
                        <a:cubicBezTo>
                          <a:pt x="411911" y="388747"/>
                          <a:pt x="452730" y="338685"/>
                          <a:pt x="466923" y="281912"/>
                        </a:cubicBezTo>
                        <a:cubicBezTo>
                          <a:pt x="487278" y="200713"/>
                          <a:pt x="455151" y="115223"/>
                          <a:pt x="387375" y="67362"/>
                        </a:cubicBezTo>
                        <a:cubicBezTo>
                          <a:pt x="305076" y="9048"/>
                          <a:pt x="198461" y="19610"/>
                          <a:pt x="122103" y="82765"/>
                        </a:cubicBezTo>
                        <a:cubicBezTo>
                          <a:pt x="58068" y="135688"/>
                          <a:pt x="28581" y="226459"/>
                          <a:pt x="14277" y="302047"/>
                        </a:cubicBezTo>
                        <a:cubicBezTo>
                          <a:pt x="10427" y="322512"/>
                          <a:pt x="8556" y="338575"/>
                          <a:pt x="7126" y="349578"/>
                        </a:cubicBezTo>
                        <a:cubicBezTo>
                          <a:pt x="5805" y="360690"/>
                          <a:pt x="4815" y="366522"/>
                          <a:pt x="3715" y="366522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C7E50117-FEF0-4013-89E3-392A50944555}"/>
                      </a:ext>
                    </a:extLst>
                  </p:cNvPr>
                  <p:cNvSpPr/>
                  <p:nvPr/>
                </p:nvSpPr>
                <p:spPr>
                  <a:xfrm>
                    <a:off x="2014484" y="5426576"/>
                    <a:ext cx="142866" cy="89803"/>
                  </a:xfrm>
                  <a:custGeom>
                    <a:avLst/>
                    <a:gdLst>
                      <a:gd name="connsiteX0" fmla="*/ 66676 w 142866"/>
                      <a:gd name="connsiteY0" fmla="*/ 49893 h 89803"/>
                      <a:gd name="connsiteX1" fmla="*/ 71517 w 142866"/>
                      <a:gd name="connsiteY1" fmla="*/ 39110 h 89803"/>
                      <a:gd name="connsiteX2" fmla="*/ 92972 w 142866"/>
                      <a:gd name="connsiteY2" fmla="*/ 28878 h 89803"/>
                      <a:gd name="connsiteX3" fmla="*/ 58094 w 142866"/>
                      <a:gd name="connsiteY3" fmla="*/ 30748 h 89803"/>
                      <a:gd name="connsiteX4" fmla="*/ 0 w 142866"/>
                      <a:gd name="connsiteY4" fmla="*/ 88842 h 89803"/>
                      <a:gd name="connsiteX5" fmla="*/ 660 w 142866"/>
                      <a:gd name="connsiteY5" fmla="*/ 85321 h 89803"/>
                      <a:gd name="connsiteX6" fmla="*/ 4181 w 142866"/>
                      <a:gd name="connsiteY6" fmla="*/ 72338 h 89803"/>
                      <a:gd name="connsiteX7" fmla="*/ 71957 w 142866"/>
                      <a:gd name="connsiteY7" fmla="*/ 2582 h 89803"/>
                      <a:gd name="connsiteX8" fmla="*/ 140173 w 142866"/>
                      <a:gd name="connsiteY8" fmla="*/ 31849 h 89803"/>
                      <a:gd name="connsiteX9" fmla="*/ 112336 w 142866"/>
                      <a:gd name="connsiteY9" fmla="*/ 88182 h 89803"/>
                      <a:gd name="connsiteX10" fmla="*/ 66676 w 142866"/>
                      <a:gd name="connsiteY10" fmla="*/ 49893 h 89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2866" h="89803">
                        <a:moveTo>
                          <a:pt x="66676" y="49893"/>
                        </a:moveTo>
                        <a:cubicBezTo>
                          <a:pt x="67446" y="46152"/>
                          <a:pt x="69096" y="42411"/>
                          <a:pt x="71517" y="39110"/>
                        </a:cubicBezTo>
                        <a:cubicBezTo>
                          <a:pt x="76798" y="32179"/>
                          <a:pt x="84830" y="28658"/>
                          <a:pt x="92972" y="28878"/>
                        </a:cubicBezTo>
                        <a:cubicBezTo>
                          <a:pt x="84170" y="24037"/>
                          <a:pt x="68326" y="26127"/>
                          <a:pt x="58094" y="30748"/>
                        </a:cubicBezTo>
                        <a:cubicBezTo>
                          <a:pt x="31907" y="42411"/>
                          <a:pt x="10562" y="67167"/>
                          <a:pt x="0" y="88842"/>
                        </a:cubicBezTo>
                        <a:cubicBezTo>
                          <a:pt x="220" y="87632"/>
                          <a:pt x="440" y="86532"/>
                          <a:pt x="660" y="85321"/>
                        </a:cubicBezTo>
                        <a:cubicBezTo>
                          <a:pt x="1540" y="80920"/>
                          <a:pt x="2751" y="76519"/>
                          <a:pt x="4181" y="72338"/>
                        </a:cubicBezTo>
                        <a:cubicBezTo>
                          <a:pt x="14743" y="42521"/>
                          <a:pt x="41150" y="10944"/>
                          <a:pt x="71957" y="2582"/>
                        </a:cubicBezTo>
                        <a:cubicBezTo>
                          <a:pt x="97923" y="-4460"/>
                          <a:pt x="129830" y="2142"/>
                          <a:pt x="140173" y="31849"/>
                        </a:cubicBezTo>
                        <a:cubicBezTo>
                          <a:pt x="147435" y="52643"/>
                          <a:pt x="140613" y="78940"/>
                          <a:pt x="112336" y="88182"/>
                        </a:cubicBezTo>
                        <a:cubicBezTo>
                          <a:pt x="89451" y="95664"/>
                          <a:pt x="57543" y="76299"/>
                          <a:pt x="66676" y="4989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E007CBF0-C43C-9392-9774-EF90B2AFE10A}"/>
                      </a:ext>
                    </a:extLst>
                  </p:cNvPr>
                  <p:cNvSpPr/>
                  <p:nvPr/>
                </p:nvSpPr>
                <p:spPr>
                  <a:xfrm>
                    <a:off x="2064105" y="5326802"/>
                    <a:ext cx="183750" cy="114791"/>
                  </a:xfrm>
                  <a:custGeom>
                    <a:avLst/>
                    <a:gdLst>
                      <a:gd name="connsiteX0" fmla="*/ 91761 w 183750"/>
                      <a:gd name="connsiteY0" fmla="*/ 52844 h 114791"/>
                      <a:gd name="connsiteX1" fmla="*/ 101554 w 183750"/>
                      <a:gd name="connsiteY1" fmla="*/ 42281 h 114791"/>
                      <a:gd name="connsiteX2" fmla="*/ 130270 w 183750"/>
                      <a:gd name="connsiteY2" fmla="*/ 38651 h 114791"/>
                      <a:gd name="connsiteX3" fmla="*/ 89231 w 183750"/>
                      <a:gd name="connsiteY3" fmla="*/ 27318 h 114791"/>
                      <a:gd name="connsiteX4" fmla="*/ 0 w 183750"/>
                      <a:gd name="connsiteY4" fmla="*/ 71988 h 114791"/>
                      <a:gd name="connsiteX5" fmla="*/ 2090 w 183750"/>
                      <a:gd name="connsiteY5" fmla="*/ 68137 h 114791"/>
                      <a:gd name="connsiteX6" fmla="*/ 11113 w 183750"/>
                      <a:gd name="connsiteY6" fmla="*/ 54494 h 114791"/>
                      <a:gd name="connsiteX7" fmla="*/ 116077 w 183750"/>
                      <a:gd name="connsiteY7" fmla="*/ 142 h 114791"/>
                      <a:gd name="connsiteX8" fmla="*/ 183743 w 183750"/>
                      <a:gd name="connsiteY8" fmla="*/ 60436 h 114791"/>
                      <a:gd name="connsiteX9" fmla="*/ 130160 w 183750"/>
                      <a:gd name="connsiteY9" fmla="*/ 114789 h 114791"/>
                      <a:gd name="connsiteX10" fmla="*/ 91761 w 183750"/>
                      <a:gd name="connsiteY10" fmla="*/ 52844 h 114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3750" h="114791">
                        <a:moveTo>
                          <a:pt x="91761" y="52844"/>
                        </a:moveTo>
                        <a:cubicBezTo>
                          <a:pt x="94072" y="48773"/>
                          <a:pt x="97373" y="45142"/>
                          <a:pt x="101554" y="42281"/>
                        </a:cubicBezTo>
                        <a:cubicBezTo>
                          <a:pt x="110356" y="36340"/>
                          <a:pt x="121028" y="35350"/>
                          <a:pt x="130270" y="38651"/>
                        </a:cubicBezTo>
                        <a:cubicBezTo>
                          <a:pt x="121908" y="29628"/>
                          <a:pt x="102874" y="25998"/>
                          <a:pt x="89231" y="27318"/>
                        </a:cubicBezTo>
                        <a:cubicBezTo>
                          <a:pt x="54463" y="30619"/>
                          <a:pt x="20465" y="50973"/>
                          <a:pt x="0" y="71988"/>
                        </a:cubicBezTo>
                        <a:cubicBezTo>
                          <a:pt x="660" y="70668"/>
                          <a:pt x="1320" y="69458"/>
                          <a:pt x="2090" y="68137"/>
                        </a:cubicBezTo>
                        <a:cubicBezTo>
                          <a:pt x="4841" y="63406"/>
                          <a:pt x="7812" y="58785"/>
                          <a:pt x="11113" y="54494"/>
                        </a:cubicBezTo>
                        <a:cubicBezTo>
                          <a:pt x="34658" y="24127"/>
                          <a:pt x="77238" y="-2169"/>
                          <a:pt x="116077" y="142"/>
                        </a:cubicBezTo>
                        <a:cubicBezTo>
                          <a:pt x="148755" y="2012"/>
                          <a:pt x="183083" y="22147"/>
                          <a:pt x="183743" y="60436"/>
                        </a:cubicBezTo>
                        <a:cubicBezTo>
                          <a:pt x="184183" y="87392"/>
                          <a:pt x="166249" y="115119"/>
                          <a:pt x="130160" y="114789"/>
                        </a:cubicBezTo>
                        <a:cubicBezTo>
                          <a:pt x="100784" y="114568"/>
                          <a:pt x="71187" y="79910"/>
                          <a:pt x="91761" y="5284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874D20EA-4980-A78D-098C-C087B98DE2B7}"/>
                      </a:ext>
                    </a:extLst>
                  </p:cNvPr>
                  <p:cNvSpPr/>
                  <p:nvPr/>
                </p:nvSpPr>
                <p:spPr>
                  <a:xfrm>
                    <a:off x="1923375" y="5052540"/>
                    <a:ext cx="170079" cy="423599"/>
                  </a:xfrm>
                  <a:custGeom>
                    <a:avLst/>
                    <a:gdLst>
                      <a:gd name="connsiteX0" fmla="*/ 55901 w 170079"/>
                      <a:gd name="connsiteY0" fmla="*/ 380029 h 423599"/>
                      <a:gd name="connsiteX1" fmla="*/ 94190 w 170079"/>
                      <a:gd name="connsiteY1" fmla="*/ 146224 h 423599"/>
                      <a:gd name="connsiteX2" fmla="*/ 50950 w 170079"/>
                      <a:gd name="connsiteY2" fmla="*/ 423599 h 423599"/>
                      <a:gd name="connsiteX3" fmla="*/ 145792 w 170079"/>
                      <a:gd name="connsiteY3" fmla="*/ 0 h 423599"/>
                      <a:gd name="connsiteX4" fmla="*/ 149753 w 170079"/>
                      <a:gd name="connsiteY4" fmla="*/ 165919 h 423599"/>
                      <a:gd name="connsiteX5" fmla="*/ 55901 w 170079"/>
                      <a:gd name="connsiteY5" fmla="*/ 380029 h 423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0079" h="423599">
                        <a:moveTo>
                          <a:pt x="55901" y="380029"/>
                        </a:moveTo>
                        <a:cubicBezTo>
                          <a:pt x="43358" y="331178"/>
                          <a:pt x="34226" y="229734"/>
                          <a:pt x="94190" y="146224"/>
                        </a:cubicBezTo>
                        <a:cubicBezTo>
                          <a:pt x="26854" y="227643"/>
                          <a:pt x="19482" y="299710"/>
                          <a:pt x="50950" y="423599"/>
                        </a:cubicBezTo>
                        <a:cubicBezTo>
                          <a:pt x="-22878" y="251299"/>
                          <a:pt x="-35971" y="99573"/>
                          <a:pt x="145792" y="0"/>
                        </a:cubicBezTo>
                        <a:cubicBezTo>
                          <a:pt x="119056" y="53143"/>
                          <a:pt x="208287" y="85270"/>
                          <a:pt x="149753" y="165919"/>
                        </a:cubicBezTo>
                        <a:cubicBezTo>
                          <a:pt x="144362" y="173180"/>
                          <a:pt x="57111" y="270883"/>
                          <a:pt x="55901" y="380029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399C2E49-3ADB-E173-4766-0C5DE953D153}"/>
                      </a:ext>
                    </a:extLst>
                  </p:cNvPr>
                  <p:cNvSpPr/>
                  <p:nvPr/>
                </p:nvSpPr>
                <p:spPr>
                  <a:xfrm>
                    <a:off x="2136312" y="5024837"/>
                    <a:ext cx="133100" cy="217826"/>
                  </a:xfrm>
                  <a:custGeom>
                    <a:avLst/>
                    <a:gdLst>
                      <a:gd name="connsiteX0" fmla="*/ 63565 w 133100"/>
                      <a:gd name="connsiteY0" fmla="*/ 113413 h 217826"/>
                      <a:gd name="connsiteX1" fmla="*/ 78419 w 133100"/>
                      <a:gd name="connsiteY1" fmla="*/ 104610 h 217826"/>
                      <a:gd name="connsiteX2" fmla="*/ 90191 w 133100"/>
                      <a:gd name="connsiteY2" fmla="*/ 71383 h 217826"/>
                      <a:gd name="connsiteX3" fmla="*/ 92722 w 133100"/>
                      <a:gd name="connsiteY3" fmla="*/ 123205 h 217826"/>
                      <a:gd name="connsiteX4" fmla="*/ 17024 w 133100"/>
                      <a:gd name="connsiteY4" fmla="*/ 217827 h 217826"/>
                      <a:gd name="connsiteX5" fmla="*/ 22085 w 133100"/>
                      <a:gd name="connsiteY5" fmla="*/ 216287 h 217826"/>
                      <a:gd name="connsiteX6" fmla="*/ 40460 w 133100"/>
                      <a:gd name="connsiteY6" fmla="*/ 209135 h 217826"/>
                      <a:gd name="connsiteX7" fmla="*/ 131671 w 133100"/>
                      <a:gd name="connsiteY7" fmla="*/ 98339 h 217826"/>
                      <a:gd name="connsiteX8" fmla="*/ 78859 w 133100"/>
                      <a:gd name="connsiteY8" fmla="*/ 1956 h 217826"/>
                      <a:gd name="connsiteX9" fmla="*/ 1070 w 133100"/>
                      <a:gd name="connsiteY9" fmla="*/ 51578 h 217826"/>
                      <a:gd name="connsiteX10" fmla="*/ 63565 w 133100"/>
                      <a:gd name="connsiteY10" fmla="*/ 113413 h 217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100" h="217826">
                        <a:moveTo>
                          <a:pt x="63565" y="113413"/>
                        </a:moveTo>
                        <a:cubicBezTo>
                          <a:pt x="68956" y="111652"/>
                          <a:pt x="74017" y="108791"/>
                          <a:pt x="78419" y="104610"/>
                        </a:cubicBezTo>
                        <a:cubicBezTo>
                          <a:pt x="87771" y="95698"/>
                          <a:pt x="91622" y="83265"/>
                          <a:pt x="90191" y="71383"/>
                        </a:cubicBezTo>
                        <a:cubicBezTo>
                          <a:pt x="98553" y="83705"/>
                          <a:pt x="97783" y="107361"/>
                          <a:pt x="92722" y="123205"/>
                        </a:cubicBezTo>
                        <a:cubicBezTo>
                          <a:pt x="79739" y="163694"/>
                          <a:pt x="47061" y="198902"/>
                          <a:pt x="17024" y="217827"/>
                        </a:cubicBezTo>
                        <a:cubicBezTo>
                          <a:pt x="18675" y="217387"/>
                          <a:pt x="20325" y="216837"/>
                          <a:pt x="22085" y="216287"/>
                        </a:cubicBezTo>
                        <a:cubicBezTo>
                          <a:pt x="28357" y="214306"/>
                          <a:pt x="34518" y="211885"/>
                          <a:pt x="40460" y="209135"/>
                        </a:cubicBezTo>
                        <a:cubicBezTo>
                          <a:pt x="82269" y="189110"/>
                          <a:pt x="124079" y="145210"/>
                          <a:pt x="131671" y="98339"/>
                        </a:cubicBezTo>
                        <a:cubicBezTo>
                          <a:pt x="138053" y="58950"/>
                          <a:pt x="123529" y="12739"/>
                          <a:pt x="78859" y="1956"/>
                        </a:cubicBezTo>
                        <a:cubicBezTo>
                          <a:pt x="47501" y="-5635"/>
                          <a:pt x="10313" y="8448"/>
                          <a:pt x="1070" y="51578"/>
                        </a:cubicBezTo>
                        <a:cubicBezTo>
                          <a:pt x="-6411" y="86566"/>
                          <a:pt x="26486" y="130796"/>
                          <a:pt x="63565" y="11341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73031FBB-F8E8-5AE1-2AE7-FE7D704BB4C6}"/>
                      </a:ext>
                    </a:extLst>
                  </p:cNvPr>
                  <p:cNvSpPr/>
                  <p:nvPr/>
                </p:nvSpPr>
                <p:spPr>
                  <a:xfrm>
                    <a:off x="2198007" y="5302078"/>
                    <a:ext cx="215611" cy="232484"/>
                  </a:xfrm>
                  <a:custGeom>
                    <a:avLst/>
                    <a:gdLst>
                      <a:gd name="connsiteX0" fmla="*/ 27396 w 215611"/>
                      <a:gd name="connsiteY0" fmla="*/ 15404 h 232484"/>
                      <a:gd name="connsiteX1" fmla="*/ 157007 w 215611"/>
                      <a:gd name="connsiteY1" fmla="*/ 128070 h 232484"/>
                      <a:gd name="connsiteX2" fmla="*/ 0 w 215611"/>
                      <a:gd name="connsiteY2" fmla="*/ 0 h 232484"/>
                      <a:gd name="connsiteX3" fmla="*/ 210809 w 215611"/>
                      <a:gd name="connsiteY3" fmla="*/ 232484 h 232484"/>
                      <a:gd name="connsiteX4" fmla="*/ 125759 w 215611"/>
                      <a:gd name="connsiteY4" fmla="*/ 154696 h 232484"/>
                      <a:gd name="connsiteX5" fmla="*/ 65245 w 215611"/>
                      <a:gd name="connsiteY5" fmla="*/ 41920 h 232484"/>
                      <a:gd name="connsiteX6" fmla="*/ 27396 w 215611"/>
                      <a:gd name="connsiteY6" fmla="*/ 15404 h 232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5611" h="232484">
                        <a:moveTo>
                          <a:pt x="27396" y="15404"/>
                        </a:moveTo>
                        <a:cubicBezTo>
                          <a:pt x="86810" y="26186"/>
                          <a:pt x="137202" y="68876"/>
                          <a:pt x="157007" y="128070"/>
                        </a:cubicBezTo>
                        <a:cubicBezTo>
                          <a:pt x="134231" y="44340"/>
                          <a:pt x="82849" y="12323"/>
                          <a:pt x="0" y="0"/>
                        </a:cubicBezTo>
                        <a:cubicBezTo>
                          <a:pt x="145784" y="0"/>
                          <a:pt x="238206" y="77348"/>
                          <a:pt x="210809" y="232484"/>
                        </a:cubicBezTo>
                        <a:cubicBezTo>
                          <a:pt x="197276" y="187484"/>
                          <a:pt x="147655" y="228524"/>
                          <a:pt x="125759" y="154696"/>
                        </a:cubicBezTo>
                        <a:cubicBezTo>
                          <a:pt x="113217" y="112446"/>
                          <a:pt x="100343" y="75698"/>
                          <a:pt x="65245" y="41920"/>
                        </a:cubicBezTo>
                        <a:cubicBezTo>
                          <a:pt x="54243" y="31468"/>
                          <a:pt x="41590" y="22225"/>
                          <a:pt x="27396" y="15404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4F1CF933-BC12-092E-6B7D-435B12522E61}"/>
                      </a:ext>
                    </a:extLst>
                  </p:cNvPr>
                  <p:cNvSpPr/>
                  <p:nvPr/>
                </p:nvSpPr>
                <p:spPr>
                  <a:xfrm>
                    <a:off x="2227824" y="5156684"/>
                    <a:ext cx="410396" cy="156159"/>
                  </a:xfrm>
                  <a:custGeom>
                    <a:avLst/>
                    <a:gdLst>
                      <a:gd name="connsiteX0" fmla="*/ 41920 w 410396"/>
                      <a:gd name="connsiteY0" fmla="*/ 68596 h 156159"/>
                      <a:gd name="connsiteX1" fmla="*/ 267143 w 410396"/>
                      <a:gd name="connsiteY1" fmla="*/ 85540 h 156159"/>
                      <a:gd name="connsiteX2" fmla="*/ 0 w 410396"/>
                      <a:gd name="connsiteY2" fmla="*/ 67606 h 156159"/>
                      <a:gd name="connsiteX3" fmla="*/ 410396 w 410396"/>
                      <a:gd name="connsiteY3" fmla="*/ 122839 h 156159"/>
                      <a:gd name="connsiteX4" fmla="*/ 253169 w 410396"/>
                      <a:gd name="connsiteY4" fmla="*/ 140883 h 156159"/>
                      <a:gd name="connsiteX5" fmla="*/ 41920 w 410396"/>
                      <a:gd name="connsiteY5" fmla="*/ 68596 h 156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0396" h="156159">
                        <a:moveTo>
                          <a:pt x="41920" y="68596"/>
                        </a:moveTo>
                        <a:cubicBezTo>
                          <a:pt x="87250" y="52313"/>
                          <a:pt x="182753" y="34708"/>
                          <a:pt x="267143" y="85540"/>
                        </a:cubicBezTo>
                        <a:cubicBezTo>
                          <a:pt x="184073" y="27447"/>
                          <a:pt x="114977" y="26567"/>
                          <a:pt x="0" y="67606"/>
                        </a:cubicBezTo>
                        <a:cubicBezTo>
                          <a:pt x="157227" y="-18434"/>
                          <a:pt x="300150" y="-44180"/>
                          <a:pt x="410396" y="122839"/>
                        </a:cubicBezTo>
                        <a:cubicBezTo>
                          <a:pt x="357584" y="101494"/>
                          <a:pt x="334808" y="190505"/>
                          <a:pt x="253169" y="140883"/>
                        </a:cubicBezTo>
                        <a:cubicBezTo>
                          <a:pt x="245798" y="136262"/>
                          <a:pt x="145564" y="60454"/>
                          <a:pt x="41920" y="6859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9864B5DC-844B-C470-10B8-829BE4961832}"/>
                      </a:ext>
                    </a:extLst>
                  </p:cNvPr>
                  <p:cNvSpPr/>
                  <p:nvPr/>
                </p:nvSpPr>
                <p:spPr>
                  <a:xfrm>
                    <a:off x="2489355" y="5522790"/>
                    <a:ext cx="147324" cy="124989"/>
                  </a:xfrm>
                  <a:custGeom>
                    <a:avLst/>
                    <a:gdLst>
                      <a:gd name="connsiteX0" fmla="*/ 0 w 147324"/>
                      <a:gd name="connsiteY0" fmla="*/ 118058 h 124989"/>
                      <a:gd name="connsiteX1" fmla="*/ 28277 w 147324"/>
                      <a:gd name="connsiteY1" fmla="*/ 0 h 124989"/>
                      <a:gd name="connsiteX2" fmla="*/ 147324 w 147324"/>
                      <a:gd name="connsiteY2" fmla="*/ 17714 h 124989"/>
                      <a:gd name="connsiteX3" fmla="*/ 111896 w 147324"/>
                      <a:gd name="connsiteY3" fmla="*/ 124989 h 124989"/>
                      <a:gd name="connsiteX4" fmla="*/ 0 w 147324"/>
                      <a:gd name="connsiteY4" fmla="*/ 118058 h 124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7324" h="124989">
                        <a:moveTo>
                          <a:pt x="0" y="118058"/>
                        </a:moveTo>
                        <a:cubicBezTo>
                          <a:pt x="24426" y="82960"/>
                          <a:pt x="33778" y="40710"/>
                          <a:pt x="28277" y="0"/>
                        </a:cubicBezTo>
                        <a:cubicBezTo>
                          <a:pt x="63595" y="20355"/>
                          <a:pt x="105955" y="27397"/>
                          <a:pt x="147324" y="17714"/>
                        </a:cubicBezTo>
                        <a:cubicBezTo>
                          <a:pt x="125649" y="49402"/>
                          <a:pt x="111346" y="88021"/>
                          <a:pt x="111896" y="124989"/>
                        </a:cubicBezTo>
                        <a:cubicBezTo>
                          <a:pt x="78118" y="110576"/>
                          <a:pt x="37299" y="109696"/>
                          <a:pt x="0" y="118058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CC92D911-3FA2-FDBB-5820-899677627FD6}"/>
                      </a:ext>
                    </a:extLst>
                  </p:cNvPr>
                  <p:cNvSpPr/>
                  <p:nvPr/>
                </p:nvSpPr>
                <p:spPr>
                  <a:xfrm>
                    <a:off x="1741950" y="4137675"/>
                    <a:ext cx="176644" cy="220448"/>
                  </a:xfrm>
                  <a:custGeom>
                    <a:avLst/>
                    <a:gdLst>
                      <a:gd name="connsiteX0" fmla="*/ 116077 w 176644"/>
                      <a:gd name="connsiteY0" fmla="*/ 0 h 220448"/>
                      <a:gd name="connsiteX1" fmla="*/ 156567 w 176644"/>
                      <a:gd name="connsiteY1" fmla="*/ 33888 h 220448"/>
                      <a:gd name="connsiteX2" fmla="*/ 159317 w 176644"/>
                      <a:gd name="connsiteY2" fmla="*/ 159207 h 220448"/>
                      <a:gd name="connsiteX3" fmla="*/ 49952 w 176644"/>
                      <a:gd name="connsiteY3" fmla="*/ 219832 h 220448"/>
                      <a:gd name="connsiteX4" fmla="*/ 0 w 176644"/>
                      <a:gd name="connsiteY4" fmla="*/ 203218 h 220448"/>
                      <a:gd name="connsiteX5" fmla="*/ 50172 w 176644"/>
                      <a:gd name="connsiteY5" fmla="*/ 213780 h 220448"/>
                      <a:gd name="connsiteX6" fmla="*/ 82409 w 176644"/>
                      <a:gd name="connsiteY6" fmla="*/ 208389 h 220448"/>
                      <a:gd name="connsiteX7" fmla="*/ 47311 w 176644"/>
                      <a:gd name="connsiteY7" fmla="*/ 199367 h 220448"/>
                      <a:gd name="connsiteX8" fmla="*/ 33888 w 176644"/>
                      <a:gd name="connsiteY8" fmla="*/ 186163 h 220448"/>
                      <a:gd name="connsiteX9" fmla="*/ 33558 w 176644"/>
                      <a:gd name="connsiteY9" fmla="*/ 185833 h 220448"/>
                      <a:gd name="connsiteX10" fmla="*/ 33888 w 176644"/>
                      <a:gd name="connsiteY10" fmla="*/ 186163 h 220448"/>
                      <a:gd name="connsiteX11" fmla="*/ 91431 w 176644"/>
                      <a:gd name="connsiteY11" fmla="*/ 195406 h 220448"/>
                      <a:gd name="connsiteX12" fmla="*/ 135112 w 176644"/>
                      <a:gd name="connsiteY12" fmla="*/ 172520 h 220448"/>
                      <a:gd name="connsiteX13" fmla="*/ 111346 w 176644"/>
                      <a:gd name="connsiteY13" fmla="*/ 186054 h 220448"/>
                      <a:gd name="connsiteX14" fmla="*/ 47421 w 176644"/>
                      <a:gd name="connsiteY14" fmla="*/ 173071 h 220448"/>
                      <a:gd name="connsiteX15" fmla="*/ 107715 w 176644"/>
                      <a:gd name="connsiteY15" fmla="*/ 174611 h 220448"/>
                      <a:gd name="connsiteX16" fmla="*/ 151726 w 176644"/>
                      <a:gd name="connsiteY16" fmla="*/ 37299 h 220448"/>
                      <a:gd name="connsiteX17" fmla="*/ 116077 w 176644"/>
                      <a:gd name="connsiteY17" fmla="*/ 0 h 22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76644" h="220448">
                        <a:moveTo>
                          <a:pt x="116077" y="0"/>
                        </a:moveTo>
                        <a:cubicBezTo>
                          <a:pt x="115417" y="660"/>
                          <a:pt x="135772" y="7262"/>
                          <a:pt x="156567" y="33888"/>
                        </a:cubicBezTo>
                        <a:cubicBezTo>
                          <a:pt x="178022" y="59524"/>
                          <a:pt x="187044" y="113877"/>
                          <a:pt x="159317" y="159207"/>
                        </a:cubicBezTo>
                        <a:cubicBezTo>
                          <a:pt x="132911" y="205198"/>
                          <a:pt x="82629" y="224233"/>
                          <a:pt x="49952" y="219832"/>
                        </a:cubicBezTo>
                        <a:cubicBezTo>
                          <a:pt x="16504" y="216311"/>
                          <a:pt x="110" y="202337"/>
                          <a:pt x="0" y="203218"/>
                        </a:cubicBezTo>
                        <a:cubicBezTo>
                          <a:pt x="0" y="202337"/>
                          <a:pt x="18374" y="213560"/>
                          <a:pt x="50172" y="213780"/>
                        </a:cubicBezTo>
                        <a:cubicBezTo>
                          <a:pt x="60074" y="214110"/>
                          <a:pt x="71077" y="212350"/>
                          <a:pt x="82409" y="208389"/>
                        </a:cubicBezTo>
                        <a:cubicBezTo>
                          <a:pt x="68216" y="208719"/>
                          <a:pt x="55453" y="204868"/>
                          <a:pt x="47311" y="199367"/>
                        </a:cubicBezTo>
                        <a:cubicBezTo>
                          <a:pt x="38509" y="193535"/>
                          <a:pt x="34878" y="187594"/>
                          <a:pt x="33888" y="186163"/>
                        </a:cubicBezTo>
                        <a:cubicBezTo>
                          <a:pt x="33668" y="185943"/>
                          <a:pt x="33558" y="185833"/>
                          <a:pt x="33558" y="185833"/>
                        </a:cubicBezTo>
                        <a:cubicBezTo>
                          <a:pt x="33558" y="185833"/>
                          <a:pt x="33668" y="185943"/>
                          <a:pt x="33888" y="186163"/>
                        </a:cubicBezTo>
                        <a:cubicBezTo>
                          <a:pt x="36749" y="188474"/>
                          <a:pt x="60734" y="202667"/>
                          <a:pt x="91431" y="195406"/>
                        </a:cubicBezTo>
                        <a:cubicBezTo>
                          <a:pt x="103534" y="193645"/>
                          <a:pt x="126530" y="185393"/>
                          <a:pt x="135112" y="172520"/>
                        </a:cubicBezTo>
                        <a:cubicBezTo>
                          <a:pt x="129060" y="177911"/>
                          <a:pt x="121358" y="182753"/>
                          <a:pt x="111346" y="186054"/>
                        </a:cubicBezTo>
                        <a:cubicBezTo>
                          <a:pt x="71847" y="198266"/>
                          <a:pt x="45881" y="171860"/>
                          <a:pt x="47421" y="173071"/>
                        </a:cubicBezTo>
                        <a:cubicBezTo>
                          <a:pt x="47201" y="172740"/>
                          <a:pt x="75918" y="185503"/>
                          <a:pt x="107715" y="174611"/>
                        </a:cubicBezTo>
                        <a:cubicBezTo>
                          <a:pt x="140063" y="165149"/>
                          <a:pt x="191445" y="106945"/>
                          <a:pt x="151726" y="37299"/>
                        </a:cubicBezTo>
                        <a:cubicBezTo>
                          <a:pt x="135882" y="9462"/>
                          <a:pt x="115417" y="440"/>
                          <a:pt x="116077" y="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8988B86E-8128-2349-AE1C-7EEEF3B2AA90}"/>
                      </a:ext>
                    </a:extLst>
                  </p:cNvPr>
                  <p:cNvSpPr/>
                  <p:nvPr/>
                </p:nvSpPr>
                <p:spPr>
                  <a:xfrm>
                    <a:off x="2294097" y="4803771"/>
                    <a:ext cx="115599" cy="214660"/>
                  </a:xfrm>
                  <a:custGeom>
                    <a:avLst/>
                    <a:gdLst>
                      <a:gd name="connsiteX0" fmla="*/ 50354 w 115599"/>
                      <a:gd name="connsiteY0" fmla="*/ 132141 h 214660"/>
                      <a:gd name="connsiteX1" fmla="*/ 50794 w 115599"/>
                      <a:gd name="connsiteY1" fmla="*/ 106505 h 214660"/>
                      <a:gd name="connsiteX2" fmla="*/ 58826 w 115599"/>
                      <a:gd name="connsiteY2" fmla="*/ 106725 h 214660"/>
                      <a:gd name="connsiteX3" fmla="*/ 57395 w 115599"/>
                      <a:gd name="connsiteY3" fmla="*/ 122679 h 214660"/>
                      <a:gd name="connsiteX4" fmla="*/ 68948 w 115599"/>
                      <a:gd name="connsiteY4" fmla="*/ 137972 h 214660"/>
                      <a:gd name="connsiteX5" fmla="*/ 82591 w 115599"/>
                      <a:gd name="connsiteY5" fmla="*/ 126089 h 214660"/>
                      <a:gd name="connsiteX6" fmla="*/ 94804 w 115599"/>
                      <a:gd name="connsiteY6" fmla="*/ 97923 h 214660"/>
                      <a:gd name="connsiteX7" fmla="*/ 107787 w 115599"/>
                      <a:gd name="connsiteY7" fmla="*/ 48301 h 214660"/>
                      <a:gd name="connsiteX8" fmla="*/ 114389 w 115599"/>
                      <a:gd name="connsiteY8" fmla="*/ 2421 h 214660"/>
                      <a:gd name="connsiteX9" fmla="*/ 114389 w 115599"/>
                      <a:gd name="connsiteY9" fmla="*/ 2200 h 214660"/>
                      <a:gd name="connsiteX10" fmla="*/ 115599 w 115599"/>
                      <a:gd name="connsiteY10" fmla="*/ 0 h 214660"/>
                      <a:gd name="connsiteX11" fmla="*/ 114499 w 115599"/>
                      <a:gd name="connsiteY11" fmla="*/ 1540 h 214660"/>
                      <a:gd name="connsiteX12" fmla="*/ 105697 w 115599"/>
                      <a:gd name="connsiteY12" fmla="*/ 13313 h 214660"/>
                      <a:gd name="connsiteX13" fmla="*/ 86112 w 115599"/>
                      <a:gd name="connsiteY13" fmla="*/ 30367 h 214660"/>
                      <a:gd name="connsiteX14" fmla="*/ 42872 w 115599"/>
                      <a:gd name="connsiteY14" fmla="*/ 46431 h 214660"/>
                      <a:gd name="connsiteX15" fmla="*/ 18006 w 115599"/>
                      <a:gd name="connsiteY15" fmla="*/ 61394 h 214660"/>
                      <a:gd name="connsiteX16" fmla="*/ 19657 w 115599"/>
                      <a:gd name="connsiteY16" fmla="*/ 91761 h 214660"/>
                      <a:gd name="connsiteX17" fmla="*/ 952 w 115599"/>
                      <a:gd name="connsiteY17" fmla="*/ 144354 h 214660"/>
                      <a:gd name="connsiteX18" fmla="*/ 12615 w 115599"/>
                      <a:gd name="connsiteY18" fmla="*/ 190455 h 214660"/>
                      <a:gd name="connsiteX19" fmla="*/ 34510 w 115599"/>
                      <a:gd name="connsiteY19" fmla="*/ 214660 h 214660"/>
                      <a:gd name="connsiteX20" fmla="*/ 35500 w 115599"/>
                      <a:gd name="connsiteY20" fmla="*/ 181432 h 214660"/>
                      <a:gd name="connsiteX21" fmla="*/ 50354 w 115599"/>
                      <a:gd name="connsiteY21" fmla="*/ 132141 h 214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15599" h="214660">
                        <a:moveTo>
                          <a:pt x="50354" y="132141"/>
                        </a:moveTo>
                        <a:cubicBezTo>
                          <a:pt x="49253" y="122569"/>
                          <a:pt x="44412" y="111236"/>
                          <a:pt x="50794" y="106505"/>
                        </a:cubicBezTo>
                        <a:cubicBezTo>
                          <a:pt x="54535" y="104634"/>
                          <a:pt x="59376" y="103204"/>
                          <a:pt x="58826" y="106725"/>
                        </a:cubicBezTo>
                        <a:cubicBezTo>
                          <a:pt x="59266" y="111016"/>
                          <a:pt x="57615" y="116517"/>
                          <a:pt x="57395" y="122679"/>
                        </a:cubicBezTo>
                        <a:cubicBezTo>
                          <a:pt x="58056" y="129610"/>
                          <a:pt x="59816" y="136432"/>
                          <a:pt x="68948" y="137972"/>
                        </a:cubicBezTo>
                        <a:cubicBezTo>
                          <a:pt x="77310" y="136322"/>
                          <a:pt x="79401" y="130270"/>
                          <a:pt x="82591" y="126089"/>
                        </a:cubicBezTo>
                        <a:cubicBezTo>
                          <a:pt x="88093" y="116737"/>
                          <a:pt x="91723" y="107165"/>
                          <a:pt x="94804" y="97923"/>
                        </a:cubicBezTo>
                        <a:cubicBezTo>
                          <a:pt x="100525" y="79328"/>
                          <a:pt x="104596" y="62605"/>
                          <a:pt x="107787" y="48301"/>
                        </a:cubicBezTo>
                        <a:cubicBezTo>
                          <a:pt x="113178" y="23105"/>
                          <a:pt x="114059" y="6161"/>
                          <a:pt x="114389" y="2421"/>
                        </a:cubicBezTo>
                        <a:cubicBezTo>
                          <a:pt x="114389" y="2310"/>
                          <a:pt x="114389" y="2310"/>
                          <a:pt x="114389" y="2200"/>
                        </a:cubicBezTo>
                        <a:cubicBezTo>
                          <a:pt x="114939" y="1100"/>
                          <a:pt x="115379" y="330"/>
                          <a:pt x="115599" y="0"/>
                        </a:cubicBezTo>
                        <a:cubicBezTo>
                          <a:pt x="115379" y="220"/>
                          <a:pt x="115049" y="770"/>
                          <a:pt x="114499" y="1540"/>
                        </a:cubicBezTo>
                        <a:cubicBezTo>
                          <a:pt x="113068" y="3851"/>
                          <a:pt x="110318" y="8142"/>
                          <a:pt x="105697" y="13313"/>
                        </a:cubicBezTo>
                        <a:cubicBezTo>
                          <a:pt x="101186" y="18484"/>
                          <a:pt x="94804" y="24536"/>
                          <a:pt x="86112" y="30367"/>
                        </a:cubicBezTo>
                        <a:cubicBezTo>
                          <a:pt x="74999" y="37959"/>
                          <a:pt x="60586" y="42470"/>
                          <a:pt x="42872" y="46431"/>
                        </a:cubicBezTo>
                        <a:cubicBezTo>
                          <a:pt x="34510" y="49071"/>
                          <a:pt x="24498" y="52262"/>
                          <a:pt x="18006" y="61394"/>
                        </a:cubicBezTo>
                        <a:cubicBezTo>
                          <a:pt x="9644" y="70857"/>
                          <a:pt x="16906" y="84940"/>
                          <a:pt x="19657" y="91761"/>
                        </a:cubicBezTo>
                        <a:cubicBezTo>
                          <a:pt x="21857" y="110466"/>
                          <a:pt x="4033" y="125539"/>
                          <a:pt x="952" y="144354"/>
                        </a:cubicBezTo>
                        <a:cubicBezTo>
                          <a:pt x="-2679" y="163168"/>
                          <a:pt x="4693" y="179672"/>
                          <a:pt x="12615" y="190455"/>
                        </a:cubicBezTo>
                        <a:cubicBezTo>
                          <a:pt x="19437" y="200577"/>
                          <a:pt x="28679" y="210369"/>
                          <a:pt x="34510" y="214660"/>
                        </a:cubicBezTo>
                        <a:cubicBezTo>
                          <a:pt x="31979" y="207178"/>
                          <a:pt x="32310" y="194415"/>
                          <a:pt x="35500" y="181432"/>
                        </a:cubicBezTo>
                        <a:cubicBezTo>
                          <a:pt x="39131" y="168009"/>
                          <a:pt x="51674" y="153486"/>
                          <a:pt x="50354" y="132141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D6CA4300-A2B8-0ECC-5D2F-D124C070C204}"/>
                      </a:ext>
                    </a:extLst>
                  </p:cNvPr>
                  <p:cNvSpPr/>
                  <p:nvPr/>
                </p:nvSpPr>
                <p:spPr>
                  <a:xfrm>
                    <a:off x="2246198" y="4603855"/>
                    <a:ext cx="176644" cy="220448"/>
                  </a:xfrm>
                  <a:custGeom>
                    <a:avLst/>
                    <a:gdLst>
                      <a:gd name="connsiteX0" fmla="*/ 116077 w 176644"/>
                      <a:gd name="connsiteY0" fmla="*/ 0 h 220448"/>
                      <a:gd name="connsiteX1" fmla="*/ 156567 w 176644"/>
                      <a:gd name="connsiteY1" fmla="*/ 33888 h 220448"/>
                      <a:gd name="connsiteX2" fmla="*/ 159317 w 176644"/>
                      <a:gd name="connsiteY2" fmla="*/ 159207 h 220448"/>
                      <a:gd name="connsiteX3" fmla="*/ 49952 w 176644"/>
                      <a:gd name="connsiteY3" fmla="*/ 219832 h 220448"/>
                      <a:gd name="connsiteX4" fmla="*/ 0 w 176644"/>
                      <a:gd name="connsiteY4" fmla="*/ 203218 h 220448"/>
                      <a:gd name="connsiteX5" fmla="*/ 50172 w 176644"/>
                      <a:gd name="connsiteY5" fmla="*/ 213780 h 220448"/>
                      <a:gd name="connsiteX6" fmla="*/ 82299 w 176644"/>
                      <a:gd name="connsiteY6" fmla="*/ 208389 h 220448"/>
                      <a:gd name="connsiteX7" fmla="*/ 47201 w 176644"/>
                      <a:gd name="connsiteY7" fmla="*/ 199367 h 220448"/>
                      <a:gd name="connsiteX8" fmla="*/ 33778 w 176644"/>
                      <a:gd name="connsiteY8" fmla="*/ 186164 h 220448"/>
                      <a:gd name="connsiteX9" fmla="*/ 33448 w 176644"/>
                      <a:gd name="connsiteY9" fmla="*/ 185834 h 220448"/>
                      <a:gd name="connsiteX10" fmla="*/ 33778 w 176644"/>
                      <a:gd name="connsiteY10" fmla="*/ 186164 h 220448"/>
                      <a:gd name="connsiteX11" fmla="*/ 91321 w 176644"/>
                      <a:gd name="connsiteY11" fmla="*/ 195406 h 220448"/>
                      <a:gd name="connsiteX12" fmla="*/ 135002 w 176644"/>
                      <a:gd name="connsiteY12" fmla="*/ 172520 h 220448"/>
                      <a:gd name="connsiteX13" fmla="*/ 111236 w 176644"/>
                      <a:gd name="connsiteY13" fmla="*/ 186054 h 220448"/>
                      <a:gd name="connsiteX14" fmla="*/ 47311 w 176644"/>
                      <a:gd name="connsiteY14" fmla="*/ 173071 h 220448"/>
                      <a:gd name="connsiteX15" fmla="*/ 107605 w 176644"/>
                      <a:gd name="connsiteY15" fmla="*/ 174611 h 220448"/>
                      <a:gd name="connsiteX16" fmla="*/ 151615 w 176644"/>
                      <a:gd name="connsiteY16" fmla="*/ 37299 h 220448"/>
                      <a:gd name="connsiteX17" fmla="*/ 116077 w 176644"/>
                      <a:gd name="connsiteY17" fmla="*/ 0 h 220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76644" h="220448">
                        <a:moveTo>
                          <a:pt x="116077" y="0"/>
                        </a:moveTo>
                        <a:cubicBezTo>
                          <a:pt x="115417" y="660"/>
                          <a:pt x="135772" y="7262"/>
                          <a:pt x="156567" y="33888"/>
                        </a:cubicBezTo>
                        <a:cubicBezTo>
                          <a:pt x="178022" y="59524"/>
                          <a:pt x="187044" y="113877"/>
                          <a:pt x="159317" y="159207"/>
                        </a:cubicBezTo>
                        <a:cubicBezTo>
                          <a:pt x="132911" y="205198"/>
                          <a:pt x="82739" y="224233"/>
                          <a:pt x="49952" y="219832"/>
                        </a:cubicBezTo>
                        <a:cubicBezTo>
                          <a:pt x="16504" y="216311"/>
                          <a:pt x="110" y="202338"/>
                          <a:pt x="0" y="203218"/>
                        </a:cubicBezTo>
                        <a:cubicBezTo>
                          <a:pt x="0" y="202338"/>
                          <a:pt x="18374" y="213560"/>
                          <a:pt x="50172" y="213780"/>
                        </a:cubicBezTo>
                        <a:cubicBezTo>
                          <a:pt x="60074" y="214110"/>
                          <a:pt x="71077" y="212350"/>
                          <a:pt x="82299" y="208389"/>
                        </a:cubicBezTo>
                        <a:cubicBezTo>
                          <a:pt x="68106" y="208719"/>
                          <a:pt x="55343" y="204868"/>
                          <a:pt x="47201" y="199367"/>
                        </a:cubicBezTo>
                        <a:cubicBezTo>
                          <a:pt x="38399" y="193535"/>
                          <a:pt x="34768" y="187594"/>
                          <a:pt x="33778" y="186164"/>
                        </a:cubicBezTo>
                        <a:cubicBezTo>
                          <a:pt x="33558" y="185943"/>
                          <a:pt x="33448" y="185834"/>
                          <a:pt x="33448" y="185834"/>
                        </a:cubicBezTo>
                        <a:cubicBezTo>
                          <a:pt x="33448" y="185834"/>
                          <a:pt x="33558" y="185943"/>
                          <a:pt x="33778" y="186164"/>
                        </a:cubicBezTo>
                        <a:cubicBezTo>
                          <a:pt x="36639" y="188474"/>
                          <a:pt x="60624" y="202668"/>
                          <a:pt x="91321" y="195406"/>
                        </a:cubicBezTo>
                        <a:cubicBezTo>
                          <a:pt x="103424" y="193645"/>
                          <a:pt x="126420" y="185393"/>
                          <a:pt x="135002" y="172520"/>
                        </a:cubicBezTo>
                        <a:cubicBezTo>
                          <a:pt x="128950" y="177912"/>
                          <a:pt x="121248" y="182753"/>
                          <a:pt x="111236" y="186054"/>
                        </a:cubicBezTo>
                        <a:cubicBezTo>
                          <a:pt x="71737" y="198266"/>
                          <a:pt x="45771" y="171860"/>
                          <a:pt x="47311" y="173071"/>
                        </a:cubicBezTo>
                        <a:cubicBezTo>
                          <a:pt x="47091" y="172741"/>
                          <a:pt x="75808" y="185504"/>
                          <a:pt x="107605" y="174611"/>
                        </a:cubicBezTo>
                        <a:cubicBezTo>
                          <a:pt x="139953" y="165149"/>
                          <a:pt x="191335" y="106945"/>
                          <a:pt x="151615" y="37299"/>
                        </a:cubicBezTo>
                        <a:cubicBezTo>
                          <a:pt x="135882" y="9572"/>
                          <a:pt x="115417" y="550"/>
                          <a:pt x="116077" y="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6217FFBA-B311-4404-0C87-49AC64504E9E}"/>
                      </a:ext>
                    </a:extLst>
                  </p:cNvPr>
                  <p:cNvSpPr/>
                  <p:nvPr/>
                </p:nvSpPr>
                <p:spPr>
                  <a:xfrm>
                    <a:off x="2097263" y="5579673"/>
                    <a:ext cx="210769" cy="190654"/>
                  </a:xfrm>
                  <a:custGeom>
                    <a:avLst/>
                    <a:gdLst>
                      <a:gd name="connsiteX0" fmla="*/ 210770 w 210769"/>
                      <a:gd name="connsiteY0" fmla="*/ 140723 h 190654"/>
                      <a:gd name="connsiteX1" fmla="*/ 172591 w 210769"/>
                      <a:gd name="connsiteY1" fmla="*/ 177252 h 190654"/>
                      <a:gd name="connsiteX2" fmla="*/ 48922 w 210769"/>
                      <a:gd name="connsiteY2" fmla="*/ 164929 h 190654"/>
                      <a:gd name="connsiteX3" fmla="*/ 2381 w 210769"/>
                      <a:gd name="connsiteY3" fmla="*/ 48081 h 190654"/>
                      <a:gd name="connsiteX4" fmla="*/ 24716 w 210769"/>
                      <a:gd name="connsiteY4" fmla="*/ 0 h 190654"/>
                      <a:gd name="connsiteX5" fmla="*/ 8322 w 210769"/>
                      <a:gd name="connsiteY5" fmla="*/ 48962 h 190654"/>
                      <a:gd name="connsiteX6" fmla="*/ 9752 w 210769"/>
                      <a:gd name="connsiteY6" fmla="*/ 81859 h 190654"/>
                      <a:gd name="connsiteX7" fmla="*/ 22846 w 210769"/>
                      <a:gd name="connsiteY7" fmla="*/ 47861 h 190654"/>
                      <a:gd name="connsiteX8" fmla="*/ 37369 w 210769"/>
                      <a:gd name="connsiteY8" fmla="*/ 35978 h 190654"/>
                      <a:gd name="connsiteX9" fmla="*/ 37699 w 210769"/>
                      <a:gd name="connsiteY9" fmla="*/ 35758 h 190654"/>
                      <a:gd name="connsiteX10" fmla="*/ 37369 w 210769"/>
                      <a:gd name="connsiteY10" fmla="*/ 35978 h 190654"/>
                      <a:gd name="connsiteX11" fmla="*/ 21415 w 210769"/>
                      <a:gd name="connsiteY11" fmla="*/ 92532 h 190654"/>
                      <a:gd name="connsiteX12" fmla="*/ 38689 w 210769"/>
                      <a:gd name="connsiteY12" fmla="*/ 139072 h 190654"/>
                      <a:gd name="connsiteX13" fmla="*/ 28237 w 210769"/>
                      <a:gd name="connsiteY13" fmla="*/ 113656 h 190654"/>
                      <a:gd name="connsiteX14" fmla="*/ 48702 w 210769"/>
                      <a:gd name="connsiteY14" fmla="*/ 51162 h 190654"/>
                      <a:gd name="connsiteX15" fmla="*/ 40010 w 210769"/>
                      <a:gd name="connsiteY15" fmla="*/ 111346 h 190654"/>
                      <a:gd name="connsiteX16" fmla="*/ 169950 w 210769"/>
                      <a:gd name="connsiteY16" fmla="*/ 171861 h 190654"/>
                      <a:gd name="connsiteX17" fmla="*/ 210770 w 210769"/>
                      <a:gd name="connsiteY17" fmla="*/ 140723 h 190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0769" h="190654">
                        <a:moveTo>
                          <a:pt x="210770" y="140723"/>
                        </a:moveTo>
                        <a:cubicBezTo>
                          <a:pt x="210219" y="139953"/>
                          <a:pt x="201307" y="159647"/>
                          <a:pt x="172591" y="177252"/>
                        </a:cubicBezTo>
                        <a:cubicBezTo>
                          <a:pt x="144864" y="195626"/>
                          <a:pt x="90181" y="198266"/>
                          <a:pt x="48922" y="164929"/>
                        </a:cubicBezTo>
                        <a:cubicBezTo>
                          <a:pt x="6782" y="133021"/>
                          <a:pt x="-5871" y="80429"/>
                          <a:pt x="2381" y="48081"/>
                        </a:cubicBezTo>
                        <a:cubicBezTo>
                          <a:pt x="9862" y="15073"/>
                          <a:pt x="25596" y="220"/>
                          <a:pt x="24716" y="0"/>
                        </a:cubicBezTo>
                        <a:cubicBezTo>
                          <a:pt x="25596" y="110"/>
                          <a:pt x="12283" y="17164"/>
                          <a:pt x="8322" y="48962"/>
                        </a:cubicBezTo>
                        <a:cubicBezTo>
                          <a:pt x="6892" y="58754"/>
                          <a:pt x="7332" y="70086"/>
                          <a:pt x="9752" y="81859"/>
                        </a:cubicBezTo>
                        <a:cubicBezTo>
                          <a:pt x="11073" y="67556"/>
                          <a:pt x="16464" y="55233"/>
                          <a:pt x="22846" y="47861"/>
                        </a:cubicBezTo>
                        <a:cubicBezTo>
                          <a:pt x="29557" y="39719"/>
                          <a:pt x="35939" y="36749"/>
                          <a:pt x="37369" y="35978"/>
                        </a:cubicBezTo>
                        <a:cubicBezTo>
                          <a:pt x="37589" y="35758"/>
                          <a:pt x="37699" y="35648"/>
                          <a:pt x="37699" y="35758"/>
                        </a:cubicBezTo>
                        <a:cubicBezTo>
                          <a:pt x="37699" y="35758"/>
                          <a:pt x="37589" y="35869"/>
                          <a:pt x="37369" y="35978"/>
                        </a:cubicBezTo>
                        <a:cubicBezTo>
                          <a:pt x="34728" y="38509"/>
                          <a:pt x="17894" y="60954"/>
                          <a:pt x="21415" y="92532"/>
                        </a:cubicBezTo>
                        <a:cubicBezTo>
                          <a:pt x="21745" y="104855"/>
                          <a:pt x="27026" y="128840"/>
                          <a:pt x="38689" y="139072"/>
                        </a:cubicBezTo>
                        <a:cubicBezTo>
                          <a:pt x="34178" y="132361"/>
                          <a:pt x="30327" y="123999"/>
                          <a:pt x="28237" y="113656"/>
                        </a:cubicBezTo>
                        <a:cubicBezTo>
                          <a:pt x="20975" y="72727"/>
                          <a:pt x="50022" y="49842"/>
                          <a:pt x="48702" y="51162"/>
                        </a:cubicBezTo>
                        <a:cubicBezTo>
                          <a:pt x="49032" y="50942"/>
                          <a:pt x="33078" y="78228"/>
                          <a:pt x="40010" y="111346"/>
                        </a:cubicBezTo>
                        <a:cubicBezTo>
                          <a:pt x="45511" y="144904"/>
                          <a:pt x="96563" y="203328"/>
                          <a:pt x="169950" y="171861"/>
                        </a:cubicBezTo>
                        <a:cubicBezTo>
                          <a:pt x="198997" y="159317"/>
                          <a:pt x="210329" y="139953"/>
                          <a:pt x="210770" y="14072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006D8EEF-4AB3-6788-5B5F-4B5FF8C39E48}"/>
                  </a:ext>
                </a:extLst>
              </p:cNvPr>
              <p:cNvSpPr/>
              <p:nvPr/>
            </p:nvSpPr>
            <p:spPr>
              <a:xfrm>
                <a:off x="1655690" y="6248738"/>
                <a:ext cx="248658" cy="250640"/>
              </a:xfrm>
              <a:custGeom>
                <a:avLst/>
                <a:gdLst>
                  <a:gd name="connsiteX0" fmla="*/ 248658 w 248658"/>
                  <a:gd name="connsiteY0" fmla="*/ 8804 h 250640"/>
                  <a:gd name="connsiteX1" fmla="*/ 248658 w 248658"/>
                  <a:gd name="connsiteY1" fmla="*/ 241839 h 250640"/>
                  <a:gd name="connsiteX2" fmla="*/ 239856 w 248658"/>
                  <a:gd name="connsiteY2" fmla="*/ 250641 h 250640"/>
                  <a:gd name="connsiteX3" fmla="*/ 8802 w 248658"/>
                  <a:gd name="connsiteY3" fmla="*/ 250641 h 250640"/>
                  <a:gd name="connsiteX4" fmla="*/ 0 w 248658"/>
                  <a:gd name="connsiteY4" fmla="*/ 241839 h 250640"/>
                  <a:gd name="connsiteX5" fmla="*/ 0 w 248658"/>
                  <a:gd name="connsiteY5" fmla="*/ 8804 h 250640"/>
                  <a:gd name="connsiteX6" fmla="*/ 8802 w 248658"/>
                  <a:gd name="connsiteY6" fmla="*/ 2 h 250640"/>
                  <a:gd name="connsiteX7" fmla="*/ 239856 w 248658"/>
                  <a:gd name="connsiteY7" fmla="*/ 2 h 250640"/>
                  <a:gd name="connsiteX8" fmla="*/ 248658 w 248658"/>
                  <a:gd name="connsiteY8" fmla="*/ 8804 h 250640"/>
                  <a:gd name="connsiteX9" fmla="*/ 231054 w 248658"/>
                  <a:gd name="connsiteY9" fmla="*/ 232927 h 250640"/>
                  <a:gd name="connsiteX10" fmla="*/ 231054 w 248658"/>
                  <a:gd name="connsiteY10" fmla="*/ 17606 h 250640"/>
                  <a:gd name="connsiteX11" fmla="*/ 17604 w 248658"/>
                  <a:gd name="connsiteY11" fmla="*/ 17606 h 250640"/>
                  <a:gd name="connsiteX12" fmla="*/ 17604 w 248658"/>
                  <a:gd name="connsiteY12" fmla="*/ 232927 h 250640"/>
                  <a:gd name="connsiteX13" fmla="*/ 231054 w 248658"/>
                  <a:gd name="connsiteY13" fmla="*/ 232927 h 25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658" h="250640">
                    <a:moveTo>
                      <a:pt x="248658" y="8804"/>
                    </a:moveTo>
                    <a:lnTo>
                      <a:pt x="248658" y="241839"/>
                    </a:lnTo>
                    <a:cubicBezTo>
                      <a:pt x="248658" y="246680"/>
                      <a:pt x="244697" y="250641"/>
                      <a:pt x="239856" y="250641"/>
                    </a:cubicBezTo>
                    <a:lnTo>
                      <a:pt x="8802" y="250641"/>
                    </a:lnTo>
                    <a:cubicBezTo>
                      <a:pt x="3961" y="250641"/>
                      <a:pt x="0" y="246680"/>
                      <a:pt x="0" y="241839"/>
                    </a:cubicBezTo>
                    <a:lnTo>
                      <a:pt x="0" y="8804"/>
                    </a:lnTo>
                    <a:cubicBezTo>
                      <a:pt x="0" y="3963"/>
                      <a:pt x="3961" y="2"/>
                      <a:pt x="8802" y="2"/>
                    </a:cubicBezTo>
                    <a:lnTo>
                      <a:pt x="239856" y="2"/>
                    </a:lnTo>
                    <a:cubicBezTo>
                      <a:pt x="244697" y="-108"/>
                      <a:pt x="248658" y="3853"/>
                      <a:pt x="248658" y="8804"/>
                    </a:cubicBezTo>
                    <a:close/>
                    <a:moveTo>
                      <a:pt x="231054" y="232927"/>
                    </a:moveTo>
                    <a:lnTo>
                      <a:pt x="231054" y="17606"/>
                    </a:lnTo>
                    <a:lnTo>
                      <a:pt x="17604" y="17606"/>
                    </a:lnTo>
                    <a:lnTo>
                      <a:pt x="17604" y="232927"/>
                    </a:lnTo>
                    <a:lnTo>
                      <a:pt x="231054" y="232927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94A27EB-8592-9352-03B2-B44AA3200289}"/>
                  </a:ext>
                </a:extLst>
              </p:cNvPr>
              <p:cNvSpPr/>
              <p:nvPr/>
            </p:nvSpPr>
            <p:spPr>
              <a:xfrm>
                <a:off x="1607278" y="6305403"/>
                <a:ext cx="248658" cy="250638"/>
              </a:xfrm>
              <a:custGeom>
                <a:avLst/>
                <a:gdLst>
                  <a:gd name="connsiteX0" fmla="*/ 248658 w 248658"/>
                  <a:gd name="connsiteY0" fmla="*/ 8802 h 250638"/>
                  <a:gd name="connsiteX1" fmla="*/ 248658 w 248658"/>
                  <a:gd name="connsiteY1" fmla="*/ 241836 h 250638"/>
                  <a:gd name="connsiteX2" fmla="*/ 239856 w 248658"/>
                  <a:gd name="connsiteY2" fmla="*/ 250639 h 250638"/>
                  <a:gd name="connsiteX3" fmla="*/ 8802 w 248658"/>
                  <a:gd name="connsiteY3" fmla="*/ 250639 h 250638"/>
                  <a:gd name="connsiteX4" fmla="*/ 0 w 248658"/>
                  <a:gd name="connsiteY4" fmla="*/ 241836 h 250638"/>
                  <a:gd name="connsiteX5" fmla="*/ 0 w 248658"/>
                  <a:gd name="connsiteY5" fmla="*/ 8802 h 250638"/>
                  <a:gd name="connsiteX6" fmla="*/ 8802 w 248658"/>
                  <a:gd name="connsiteY6" fmla="*/ 0 h 250638"/>
                  <a:gd name="connsiteX7" fmla="*/ 239856 w 248658"/>
                  <a:gd name="connsiteY7" fmla="*/ 0 h 250638"/>
                  <a:gd name="connsiteX8" fmla="*/ 248658 w 248658"/>
                  <a:gd name="connsiteY8" fmla="*/ 8802 h 250638"/>
                  <a:gd name="connsiteX9" fmla="*/ 231054 w 248658"/>
                  <a:gd name="connsiteY9" fmla="*/ 232924 h 250638"/>
                  <a:gd name="connsiteX10" fmla="*/ 231054 w 248658"/>
                  <a:gd name="connsiteY10" fmla="*/ 17605 h 250638"/>
                  <a:gd name="connsiteX11" fmla="*/ 17604 w 248658"/>
                  <a:gd name="connsiteY11" fmla="*/ 17605 h 250638"/>
                  <a:gd name="connsiteX12" fmla="*/ 17604 w 248658"/>
                  <a:gd name="connsiteY12" fmla="*/ 232924 h 250638"/>
                  <a:gd name="connsiteX13" fmla="*/ 231054 w 248658"/>
                  <a:gd name="connsiteY13" fmla="*/ 232924 h 25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658" h="250638">
                    <a:moveTo>
                      <a:pt x="248658" y="8802"/>
                    </a:moveTo>
                    <a:lnTo>
                      <a:pt x="248658" y="241836"/>
                    </a:lnTo>
                    <a:cubicBezTo>
                      <a:pt x="248658" y="246678"/>
                      <a:pt x="244697" y="250639"/>
                      <a:pt x="239856" y="250639"/>
                    </a:cubicBezTo>
                    <a:lnTo>
                      <a:pt x="8802" y="250639"/>
                    </a:lnTo>
                    <a:cubicBezTo>
                      <a:pt x="3961" y="250639"/>
                      <a:pt x="0" y="246678"/>
                      <a:pt x="0" y="241836"/>
                    </a:cubicBezTo>
                    <a:lnTo>
                      <a:pt x="0" y="8802"/>
                    </a:lnTo>
                    <a:cubicBezTo>
                      <a:pt x="0" y="3961"/>
                      <a:pt x="3961" y="0"/>
                      <a:pt x="8802" y="0"/>
                    </a:cubicBezTo>
                    <a:lnTo>
                      <a:pt x="239856" y="0"/>
                    </a:lnTo>
                    <a:cubicBezTo>
                      <a:pt x="244697" y="0"/>
                      <a:pt x="248658" y="3961"/>
                      <a:pt x="248658" y="8802"/>
                    </a:cubicBezTo>
                    <a:close/>
                    <a:moveTo>
                      <a:pt x="231054" y="232924"/>
                    </a:moveTo>
                    <a:lnTo>
                      <a:pt x="231054" y="17605"/>
                    </a:lnTo>
                    <a:lnTo>
                      <a:pt x="17604" y="17605"/>
                    </a:lnTo>
                    <a:lnTo>
                      <a:pt x="17604" y="232924"/>
                    </a:lnTo>
                    <a:lnTo>
                      <a:pt x="231054" y="23292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9279655-5B8E-4E2B-F5C7-E50763DE785F}"/>
                  </a:ext>
                </a:extLst>
              </p:cNvPr>
              <p:cNvSpPr/>
              <p:nvPr/>
            </p:nvSpPr>
            <p:spPr>
              <a:xfrm>
                <a:off x="1720495" y="5078176"/>
                <a:ext cx="17604" cy="1362558"/>
              </a:xfrm>
              <a:custGeom>
                <a:avLst/>
                <a:gdLst>
                  <a:gd name="connsiteX0" fmla="*/ 17604 w 17604"/>
                  <a:gd name="connsiteY0" fmla="*/ 8802 h 1362558"/>
                  <a:gd name="connsiteX1" fmla="*/ 17604 w 17604"/>
                  <a:gd name="connsiteY1" fmla="*/ 1353757 h 1362558"/>
                  <a:gd name="connsiteX2" fmla="*/ 8802 w 17604"/>
                  <a:gd name="connsiteY2" fmla="*/ 1362559 h 1362558"/>
                  <a:gd name="connsiteX3" fmla="*/ 0 w 17604"/>
                  <a:gd name="connsiteY3" fmla="*/ 1353757 h 1362558"/>
                  <a:gd name="connsiteX4" fmla="*/ 0 w 17604"/>
                  <a:gd name="connsiteY4" fmla="*/ 8802 h 1362558"/>
                  <a:gd name="connsiteX5" fmla="*/ 8802 w 17604"/>
                  <a:gd name="connsiteY5" fmla="*/ 0 h 1362558"/>
                  <a:gd name="connsiteX6" fmla="*/ 17604 w 17604"/>
                  <a:gd name="connsiteY6" fmla="*/ 8802 h 1362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04" h="1362558">
                    <a:moveTo>
                      <a:pt x="17604" y="8802"/>
                    </a:moveTo>
                    <a:lnTo>
                      <a:pt x="17604" y="1353757"/>
                    </a:lnTo>
                    <a:cubicBezTo>
                      <a:pt x="17604" y="1358598"/>
                      <a:pt x="13643" y="1362559"/>
                      <a:pt x="8802" y="1362559"/>
                    </a:cubicBezTo>
                    <a:cubicBezTo>
                      <a:pt x="3961" y="1362559"/>
                      <a:pt x="0" y="1358598"/>
                      <a:pt x="0" y="1353757"/>
                    </a:cubicBezTo>
                    <a:lnTo>
                      <a:pt x="0" y="8802"/>
                    </a:lnTo>
                    <a:cubicBezTo>
                      <a:pt x="0" y="3961"/>
                      <a:pt x="3961" y="0"/>
                      <a:pt x="8802" y="0"/>
                    </a:cubicBezTo>
                    <a:cubicBezTo>
                      <a:pt x="13753" y="0"/>
                      <a:pt x="17604" y="3961"/>
                      <a:pt x="17604" y="8802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926F753-E316-DF02-7DE1-85334D2BE324}"/>
                  </a:ext>
                </a:extLst>
              </p:cNvPr>
              <p:cNvSpPr/>
              <p:nvPr/>
            </p:nvSpPr>
            <p:spPr>
              <a:xfrm>
                <a:off x="1722805" y="6422138"/>
                <a:ext cx="1081773" cy="17606"/>
              </a:xfrm>
              <a:custGeom>
                <a:avLst/>
                <a:gdLst>
                  <a:gd name="connsiteX0" fmla="*/ 1081773 w 1081773"/>
                  <a:gd name="connsiteY0" fmla="*/ 8805 h 17606"/>
                  <a:gd name="connsiteX1" fmla="*/ 1072971 w 1081773"/>
                  <a:gd name="connsiteY1" fmla="*/ 17607 h 17606"/>
                  <a:gd name="connsiteX2" fmla="*/ 8802 w 1081773"/>
                  <a:gd name="connsiteY2" fmla="*/ 17607 h 17606"/>
                  <a:gd name="connsiteX3" fmla="*/ 0 w 1081773"/>
                  <a:gd name="connsiteY3" fmla="*/ 8805 h 17606"/>
                  <a:gd name="connsiteX4" fmla="*/ 8802 w 1081773"/>
                  <a:gd name="connsiteY4" fmla="*/ 2 h 17606"/>
                  <a:gd name="connsiteX5" fmla="*/ 1072971 w 1081773"/>
                  <a:gd name="connsiteY5" fmla="*/ 2 h 17606"/>
                  <a:gd name="connsiteX6" fmla="*/ 1081773 w 1081773"/>
                  <a:gd name="connsiteY6" fmla="*/ 8805 h 1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1773" h="17606">
                    <a:moveTo>
                      <a:pt x="1081773" y="8805"/>
                    </a:moveTo>
                    <a:cubicBezTo>
                      <a:pt x="1081773" y="13646"/>
                      <a:pt x="1077813" y="17607"/>
                      <a:pt x="1072971" y="17607"/>
                    </a:cubicBezTo>
                    <a:lnTo>
                      <a:pt x="8802" y="17607"/>
                    </a:lnTo>
                    <a:cubicBezTo>
                      <a:pt x="3961" y="17607"/>
                      <a:pt x="0" y="13646"/>
                      <a:pt x="0" y="8805"/>
                    </a:cubicBezTo>
                    <a:cubicBezTo>
                      <a:pt x="0" y="3964"/>
                      <a:pt x="3961" y="2"/>
                      <a:pt x="8802" y="2"/>
                    </a:cubicBezTo>
                    <a:lnTo>
                      <a:pt x="1072971" y="2"/>
                    </a:lnTo>
                    <a:cubicBezTo>
                      <a:pt x="1077922" y="-107"/>
                      <a:pt x="1081773" y="3854"/>
                      <a:pt x="1081773" y="8805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395ED30-E36B-2917-BBCD-178EE0324423}"/>
                  </a:ext>
                </a:extLst>
              </p:cNvPr>
              <p:cNvSpPr/>
              <p:nvPr/>
            </p:nvSpPr>
            <p:spPr>
              <a:xfrm>
                <a:off x="2775202" y="6374389"/>
                <a:ext cx="104634" cy="88790"/>
              </a:xfrm>
              <a:custGeom>
                <a:avLst/>
                <a:gdLst>
                  <a:gd name="connsiteX0" fmla="*/ 0 w 104634"/>
                  <a:gd name="connsiteY0" fmla="*/ 61284 h 88790"/>
                  <a:gd name="connsiteX1" fmla="*/ 40490 w 104634"/>
                  <a:gd name="connsiteY1" fmla="*/ 0 h 88790"/>
                  <a:gd name="connsiteX2" fmla="*/ 104635 w 104634"/>
                  <a:gd name="connsiteY2" fmla="*/ 35098 h 88790"/>
                  <a:gd name="connsiteX3" fmla="*/ 62275 w 104634"/>
                  <a:gd name="connsiteY3" fmla="*/ 88791 h 88790"/>
                  <a:gd name="connsiteX4" fmla="*/ 0 w 104634"/>
                  <a:gd name="connsiteY4" fmla="*/ 61284 h 8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34" h="88790">
                    <a:moveTo>
                      <a:pt x="0" y="61284"/>
                    </a:moveTo>
                    <a:cubicBezTo>
                      <a:pt x="21235" y="46431"/>
                      <a:pt x="35318" y="24315"/>
                      <a:pt x="40490" y="0"/>
                    </a:cubicBezTo>
                    <a:cubicBezTo>
                      <a:pt x="56333" y="19034"/>
                      <a:pt x="78999" y="31907"/>
                      <a:pt x="104635" y="35098"/>
                    </a:cubicBezTo>
                    <a:cubicBezTo>
                      <a:pt x="85820" y="48631"/>
                      <a:pt x="69536" y="67556"/>
                      <a:pt x="62275" y="88791"/>
                    </a:cubicBezTo>
                    <a:cubicBezTo>
                      <a:pt x="45991" y="73497"/>
                      <a:pt x="22996" y="64365"/>
                      <a:pt x="0" y="61284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B889BCB-6F99-D472-3D4F-D50B41431C74}"/>
                  </a:ext>
                </a:extLst>
              </p:cNvPr>
              <p:cNvSpPr/>
              <p:nvPr/>
            </p:nvSpPr>
            <p:spPr>
              <a:xfrm>
                <a:off x="1671533" y="5020852"/>
                <a:ext cx="107495" cy="91101"/>
              </a:xfrm>
              <a:custGeom>
                <a:avLst/>
                <a:gdLst>
                  <a:gd name="connsiteX0" fmla="*/ 0 w 107495"/>
                  <a:gd name="connsiteY0" fmla="*/ 46101 h 91101"/>
                  <a:gd name="connsiteX1" fmla="*/ 57764 w 107495"/>
                  <a:gd name="connsiteY1" fmla="*/ 91101 h 91101"/>
                  <a:gd name="connsiteX2" fmla="*/ 107495 w 107495"/>
                  <a:gd name="connsiteY2" fmla="*/ 37189 h 91101"/>
                  <a:gd name="connsiteX3" fmla="*/ 50392 w 107495"/>
                  <a:gd name="connsiteY3" fmla="*/ 0 h 91101"/>
                  <a:gd name="connsiteX4" fmla="*/ 0 w 107495"/>
                  <a:gd name="connsiteY4" fmla="*/ 46101 h 9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95" h="91101">
                    <a:moveTo>
                      <a:pt x="0" y="46101"/>
                    </a:moveTo>
                    <a:cubicBezTo>
                      <a:pt x="24756" y="53363"/>
                      <a:pt x="45111" y="69756"/>
                      <a:pt x="57764" y="91101"/>
                    </a:cubicBezTo>
                    <a:cubicBezTo>
                      <a:pt x="66786" y="67886"/>
                      <a:pt x="84170" y="48411"/>
                      <a:pt x="107495" y="37189"/>
                    </a:cubicBezTo>
                    <a:cubicBezTo>
                      <a:pt x="85380" y="30477"/>
                      <a:pt x="64035" y="17714"/>
                      <a:pt x="50392" y="0"/>
                    </a:cubicBezTo>
                    <a:cubicBezTo>
                      <a:pt x="39719" y="19695"/>
                      <a:pt x="20795" y="35869"/>
                      <a:pt x="0" y="46101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4" name="Graphic 3">
                <a:extLst>
                  <a:ext uri="{FF2B5EF4-FFF2-40B4-BE49-F238E27FC236}">
                    <a16:creationId xmlns:a16="http://schemas.microsoft.com/office/drawing/2014/main" id="{A1D4959C-787A-0310-A566-81FAEC6B654F}"/>
                  </a:ext>
                </a:extLst>
              </p:cNvPr>
              <p:cNvGrpSpPr/>
              <p:nvPr/>
            </p:nvGrpSpPr>
            <p:grpSpPr>
              <a:xfrm>
                <a:off x="1801584" y="5674716"/>
                <a:ext cx="651259" cy="681298"/>
                <a:chOff x="1801584" y="5674716"/>
                <a:chExt cx="651259" cy="681298"/>
              </a:xfrm>
              <a:solidFill>
                <a:srgbClr val="F0C421"/>
              </a:solidFill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A0D2D9B7-3E56-0C11-1375-95C2842A4D3B}"/>
                    </a:ext>
                  </a:extLst>
                </p:cNvPr>
                <p:cNvSpPr/>
                <p:nvPr/>
              </p:nvSpPr>
              <p:spPr>
                <a:xfrm>
                  <a:off x="1931064" y="5985228"/>
                  <a:ext cx="222272" cy="212049"/>
                </a:xfrm>
                <a:custGeom>
                  <a:avLst/>
                  <a:gdLst>
                    <a:gd name="connsiteX0" fmla="*/ 34128 w 222272"/>
                    <a:gd name="connsiteY0" fmla="*/ 206848 h 212049"/>
                    <a:gd name="connsiteX1" fmla="*/ 146685 w 222272"/>
                    <a:gd name="connsiteY1" fmla="*/ 180772 h 212049"/>
                    <a:gd name="connsiteX2" fmla="*/ 31488 w 222272"/>
                    <a:gd name="connsiteY2" fmla="*/ 200027 h 212049"/>
                    <a:gd name="connsiteX3" fmla="*/ 104215 w 222272"/>
                    <a:gd name="connsiteY3" fmla="*/ 128510 h 212049"/>
                    <a:gd name="connsiteX4" fmla="*/ 159228 w 222272"/>
                    <a:gd name="connsiteY4" fmla="*/ 51051 h 212049"/>
                    <a:gd name="connsiteX5" fmla="*/ 88041 w 222272"/>
                    <a:gd name="connsiteY5" fmla="*/ 113766 h 212049"/>
                    <a:gd name="connsiteX6" fmla="*/ 24336 w 222272"/>
                    <a:gd name="connsiteY6" fmla="*/ 193645 h 212049"/>
                    <a:gd name="connsiteX7" fmla="*/ 32258 w 222272"/>
                    <a:gd name="connsiteY7" fmla="*/ 76138 h 212049"/>
                    <a:gd name="connsiteX8" fmla="*/ 17405 w 222272"/>
                    <a:gd name="connsiteY8" fmla="*/ 191665 h 212049"/>
                    <a:gd name="connsiteX9" fmla="*/ 3431 w 222272"/>
                    <a:gd name="connsiteY9" fmla="*/ 77568 h 212049"/>
                    <a:gd name="connsiteX10" fmla="*/ 28627 w 222272"/>
                    <a:gd name="connsiteY10" fmla="*/ 0 h 212049"/>
                    <a:gd name="connsiteX11" fmla="*/ 71977 w 222272"/>
                    <a:gd name="connsiteY11" fmla="*/ 79659 h 212049"/>
                    <a:gd name="connsiteX12" fmla="*/ 94973 w 222272"/>
                    <a:gd name="connsiteY12" fmla="*/ 48411 h 212049"/>
                    <a:gd name="connsiteX13" fmla="*/ 194216 w 222272"/>
                    <a:gd name="connsiteY13" fmla="*/ 12213 h 212049"/>
                    <a:gd name="connsiteX14" fmla="*/ 168030 w 222272"/>
                    <a:gd name="connsiteY14" fmla="*/ 115417 h 212049"/>
                    <a:gd name="connsiteX15" fmla="*/ 139423 w 222272"/>
                    <a:gd name="connsiteY15" fmla="*/ 141493 h 212049"/>
                    <a:gd name="connsiteX16" fmla="*/ 222273 w 222272"/>
                    <a:gd name="connsiteY16" fmla="*/ 177361 h 212049"/>
                    <a:gd name="connsiteX17" fmla="*/ 148225 w 222272"/>
                    <a:gd name="connsiteY17" fmla="*/ 210149 h 212049"/>
                    <a:gd name="connsiteX18" fmla="*/ 34128 w 222272"/>
                    <a:gd name="connsiteY18" fmla="*/ 206848 h 212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2272" h="212049">
                      <a:moveTo>
                        <a:pt x="34128" y="206848"/>
                      </a:moveTo>
                      <a:cubicBezTo>
                        <a:pt x="53823" y="191995"/>
                        <a:pt x="97833" y="168889"/>
                        <a:pt x="146685" y="180772"/>
                      </a:cubicBezTo>
                      <a:cubicBezTo>
                        <a:pt x="103555" y="167019"/>
                        <a:pt x="72197" y="173070"/>
                        <a:pt x="31488" y="200027"/>
                      </a:cubicBezTo>
                      <a:cubicBezTo>
                        <a:pt x="55473" y="179011"/>
                        <a:pt x="84300" y="151285"/>
                        <a:pt x="104215" y="128510"/>
                      </a:cubicBezTo>
                      <a:cubicBezTo>
                        <a:pt x="132271" y="96492"/>
                        <a:pt x="135352" y="81199"/>
                        <a:pt x="159228" y="51051"/>
                      </a:cubicBezTo>
                      <a:cubicBezTo>
                        <a:pt x="131721" y="77898"/>
                        <a:pt x="116978" y="82519"/>
                        <a:pt x="88041" y="113766"/>
                      </a:cubicBezTo>
                      <a:cubicBezTo>
                        <a:pt x="67466" y="135992"/>
                        <a:pt x="42930" y="167569"/>
                        <a:pt x="24336" y="193645"/>
                      </a:cubicBezTo>
                      <a:cubicBezTo>
                        <a:pt x="47001" y="150185"/>
                        <a:pt x="49972" y="118168"/>
                        <a:pt x="32258" y="76138"/>
                      </a:cubicBezTo>
                      <a:cubicBezTo>
                        <a:pt x="48762" y="123999"/>
                        <a:pt x="30167" y="170430"/>
                        <a:pt x="17405" y="191665"/>
                      </a:cubicBezTo>
                      <a:cubicBezTo>
                        <a:pt x="32148" y="140173"/>
                        <a:pt x="4862" y="81749"/>
                        <a:pt x="3431" y="77568"/>
                      </a:cubicBezTo>
                      <a:cubicBezTo>
                        <a:pt x="-12743" y="31247"/>
                        <a:pt x="33798" y="28937"/>
                        <a:pt x="28627" y="0"/>
                      </a:cubicBezTo>
                      <a:cubicBezTo>
                        <a:pt x="54813" y="26736"/>
                        <a:pt x="68346" y="53362"/>
                        <a:pt x="71977" y="79659"/>
                      </a:cubicBezTo>
                      <a:cubicBezTo>
                        <a:pt x="78799" y="67446"/>
                        <a:pt x="86501" y="56663"/>
                        <a:pt x="94973" y="48411"/>
                      </a:cubicBezTo>
                      <a:cubicBezTo>
                        <a:pt x="125340" y="18814"/>
                        <a:pt x="160438" y="32898"/>
                        <a:pt x="194216" y="12213"/>
                      </a:cubicBezTo>
                      <a:cubicBezTo>
                        <a:pt x="176942" y="48191"/>
                        <a:pt x="194216" y="82079"/>
                        <a:pt x="168030" y="115417"/>
                      </a:cubicBezTo>
                      <a:cubicBezTo>
                        <a:pt x="160768" y="124659"/>
                        <a:pt x="150756" y="133461"/>
                        <a:pt x="139423" y="141493"/>
                      </a:cubicBezTo>
                      <a:cubicBezTo>
                        <a:pt x="165829" y="142593"/>
                        <a:pt x="193336" y="153706"/>
                        <a:pt x="222273" y="177361"/>
                      </a:cubicBezTo>
                      <a:cubicBezTo>
                        <a:pt x="193336" y="175051"/>
                        <a:pt x="195536" y="221922"/>
                        <a:pt x="148225" y="210149"/>
                      </a:cubicBezTo>
                      <a:cubicBezTo>
                        <a:pt x="143824" y="208939"/>
                        <a:pt x="83530" y="187154"/>
                        <a:pt x="34128" y="206848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6" name="Graphic 3">
                  <a:extLst>
                    <a:ext uri="{FF2B5EF4-FFF2-40B4-BE49-F238E27FC236}">
                      <a16:creationId xmlns:a16="http://schemas.microsoft.com/office/drawing/2014/main" id="{1586824F-B20D-25C8-8EF2-A82A093C43A7}"/>
                    </a:ext>
                  </a:extLst>
                </p:cNvPr>
                <p:cNvGrpSpPr/>
                <p:nvPr/>
              </p:nvGrpSpPr>
              <p:grpSpPr>
                <a:xfrm>
                  <a:off x="1801584" y="5674716"/>
                  <a:ext cx="235785" cy="358812"/>
                  <a:chOff x="1801584" y="5674716"/>
                  <a:chExt cx="235785" cy="358812"/>
                </a:xfrm>
                <a:solidFill>
                  <a:srgbClr val="F0C421"/>
                </a:solidFill>
              </p:grpSpPr>
              <p:sp>
                <p:nvSpPr>
                  <p:cNvPr id="41" name="Freeform: Shape 40">
                    <a:extLst>
                      <a:ext uri="{FF2B5EF4-FFF2-40B4-BE49-F238E27FC236}">
                        <a16:creationId xmlns:a16="http://schemas.microsoft.com/office/drawing/2014/main" id="{C030ED2A-18C4-4DD2-6BA2-28FD12113363}"/>
                      </a:ext>
                    </a:extLst>
                  </p:cNvPr>
                  <p:cNvSpPr/>
                  <p:nvPr/>
                </p:nvSpPr>
                <p:spPr>
                  <a:xfrm>
                    <a:off x="1805325" y="5792353"/>
                    <a:ext cx="159097" cy="65032"/>
                  </a:xfrm>
                  <a:custGeom>
                    <a:avLst/>
                    <a:gdLst>
                      <a:gd name="connsiteX0" fmla="*/ 141933 w 159097"/>
                      <a:gd name="connsiteY0" fmla="*/ 12433 h 65032"/>
                      <a:gd name="connsiteX1" fmla="*/ 67776 w 159097"/>
                      <a:gd name="connsiteY1" fmla="*/ 63375 h 65032"/>
                      <a:gd name="connsiteX2" fmla="*/ 0 w 159097"/>
                      <a:gd name="connsiteY2" fmla="*/ 53253 h 65032"/>
                      <a:gd name="connsiteX3" fmla="*/ 53803 w 159097"/>
                      <a:gd name="connsiteY3" fmla="*/ 5391 h 65032"/>
                      <a:gd name="connsiteX4" fmla="*/ 159097 w 159097"/>
                      <a:gd name="connsiteY4" fmla="*/ 0 h 65032"/>
                      <a:gd name="connsiteX5" fmla="*/ 36198 w 159097"/>
                      <a:gd name="connsiteY5" fmla="*/ 42360 h 65032"/>
                      <a:gd name="connsiteX6" fmla="*/ 141933 w 159097"/>
                      <a:gd name="connsiteY6" fmla="*/ 12433 h 650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9097" h="65032">
                        <a:moveTo>
                          <a:pt x="141933" y="12433"/>
                        </a:moveTo>
                        <a:cubicBezTo>
                          <a:pt x="129940" y="27067"/>
                          <a:pt x="94512" y="57214"/>
                          <a:pt x="67776" y="63375"/>
                        </a:cubicBezTo>
                        <a:cubicBezTo>
                          <a:pt x="37959" y="70307"/>
                          <a:pt x="28717" y="53253"/>
                          <a:pt x="0" y="53253"/>
                        </a:cubicBezTo>
                        <a:cubicBezTo>
                          <a:pt x="24096" y="37409"/>
                          <a:pt x="25196" y="16064"/>
                          <a:pt x="53803" y="5391"/>
                        </a:cubicBezTo>
                        <a:cubicBezTo>
                          <a:pt x="79549" y="-4291"/>
                          <a:pt x="127190" y="3961"/>
                          <a:pt x="159097" y="0"/>
                        </a:cubicBezTo>
                        <a:cubicBezTo>
                          <a:pt x="114977" y="23215"/>
                          <a:pt x="77238" y="32458"/>
                          <a:pt x="36198" y="42360"/>
                        </a:cubicBezTo>
                        <a:cubicBezTo>
                          <a:pt x="79439" y="44451"/>
                          <a:pt x="96383" y="35429"/>
                          <a:pt x="141933" y="1243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" name="Freeform: Shape 41">
                    <a:extLst>
                      <a:ext uri="{FF2B5EF4-FFF2-40B4-BE49-F238E27FC236}">
                        <a16:creationId xmlns:a16="http://schemas.microsoft.com/office/drawing/2014/main" id="{5FBD7B8C-9F05-57A1-2142-424D53431C51}"/>
                      </a:ext>
                    </a:extLst>
                  </p:cNvPr>
                  <p:cNvSpPr/>
                  <p:nvPr/>
                </p:nvSpPr>
                <p:spPr>
                  <a:xfrm>
                    <a:off x="1801584" y="5674716"/>
                    <a:ext cx="235785" cy="103928"/>
                  </a:xfrm>
                  <a:custGeom>
                    <a:avLst/>
                    <a:gdLst>
                      <a:gd name="connsiteX0" fmla="*/ 211360 w 235785"/>
                      <a:gd name="connsiteY0" fmla="*/ 78577 h 103928"/>
                      <a:gd name="connsiteX1" fmla="*/ 80539 w 235785"/>
                      <a:gd name="connsiteY1" fmla="*/ 45460 h 103928"/>
                      <a:gd name="connsiteX2" fmla="*/ 235785 w 235785"/>
                      <a:gd name="connsiteY2" fmla="*/ 83529 h 103928"/>
                      <a:gd name="connsiteX3" fmla="*/ 0 w 235785"/>
                      <a:gd name="connsiteY3" fmla="*/ 8821 h 103928"/>
                      <a:gd name="connsiteX4" fmla="*/ 94292 w 235785"/>
                      <a:gd name="connsiteY4" fmla="*/ 14432 h 103928"/>
                      <a:gd name="connsiteX5" fmla="*/ 211360 w 235785"/>
                      <a:gd name="connsiteY5" fmla="*/ 78577 h 103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5785" h="103928">
                        <a:moveTo>
                          <a:pt x="211360" y="78577"/>
                        </a:moveTo>
                        <a:cubicBezTo>
                          <a:pt x="183083" y="83529"/>
                          <a:pt x="125099" y="83969"/>
                          <a:pt x="80539" y="45460"/>
                        </a:cubicBezTo>
                        <a:cubicBezTo>
                          <a:pt x="123559" y="88150"/>
                          <a:pt x="164048" y="95741"/>
                          <a:pt x="235785" y="83529"/>
                        </a:cubicBezTo>
                        <a:cubicBezTo>
                          <a:pt x="134562" y="117967"/>
                          <a:pt x="47971" y="118297"/>
                          <a:pt x="0" y="8821"/>
                        </a:cubicBezTo>
                        <a:cubicBezTo>
                          <a:pt x="28827" y="26755"/>
                          <a:pt x="51272" y="-23196"/>
                          <a:pt x="94292" y="14432"/>
                        </a:cubicBezTo>
                        <a:cubicBezTo>
                          <a:pt x="98253" y="17733"/>
                          <a:pt x="149525" y="72636"/>
                          <a:pt x="211360" y="78577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EC0EA468-1DED-1339-F06B-0551E143E655}"/>
                      </a:ext>
                    </a:extLst>
                  </p:cNvPr>
                  <p:cNvSpPr/>
                  <p:nvPr/>
                </p:nvSpPr>
                <p:spPr>
                  <a:xfrm>
                    <a:off x="1900511" y="5795763"/>
                    <a:ext cx="103013" cy="237765"/>
                  </a:xfrm>
                  <a:custGeom>
                    <a:avLst/>
                    <a:gdLst>
                      <a:gd name="connsiteX0" fmla="*/ 25071 w 103013"/>
                      <a:gd name="connsiteY0" fmla="*/ 213120 h 237765"/>
                      <a:gd name="connsiteX1" fmla="*/ 57969 w 103013"/>
                      <a:gd name="connsiteY1" fmla="*/ 81199 h 237765"/>
                      <a:gd name="connsiteX2" fmla="*/ 20230 w 103013"/>
                      <a:gd name="connsiteY2" fmla="*/ 237766 h 237765"/>
                      <a:gd name="connsiteX3" fmla="*/ 94278 w 103013"/>
                      <a:gd name="connsiteY3" fmla="*/ 0 h 237765"/>
                      <a:gd name="connsiteX4" fmla="*/ 88776 w 103013"/>
                      <a:gd name="connsiteY4" fmla="*/ 95062 h 237765"/>
                      <a:gd name="connsiteX5" fmla="*/ 25071 w 103013"/>
                      <a:gd name="connsiteY5" fmla="*/ 213120 h 237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013" h="237765">
                        <a:moveTo>
                          <a:pt x="25071" y="213120"/>
                        </a:moveTo>
                        <a:cubicBezTo>
                          <a:pt x="20120" y="184513"/>
                          <a:pt x="19680" y="126090"/>
                          <a:pt x="57969" y="81199"/>
                        </a:cubicBezTo>
                        <a:cubicBezTo>
                          <a:pt x="15609" y="124549"/>
                          <a:pt x="8017" y="165369"/>
                          <a:pt x="20230" y="237766"/>
                        </a:cubicBezTo>
                        <a:cubicBezTo>
                          <a:pt x="-13878" y="135772"/>
                          <a:pt x="-14318" y="48301"/>
                          <a:pt x="94278" y="0"/>
                        </a:cubicBezTo>
                        <a:cubicBezTo>
                          <a:pt x="76454" y="29157"/>
                          <a:pt x="125965" y="51712"/>
                          <a:pt x="88776" y="95062"/>
                        </a:cubicBezTo>
                        <a:cubicBezTo>
                          <a:pt x="85476" y="99133"/>
                          <a:pt x="31013" y="150846"/>
                          <a:pt x="25071" y="213120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7" name="Graphic 3">
                  <a:extLst>
                    <a:ext uri="{FF2B5EF4-FFF2-40B4-BE49-F238E27FC236}">
                      <a16:creationId xmlns:a16="http://schemas.microsoft.com/office/drawing/2014/main" id="{EE4CE8B5-E357-CF5F-4344-C880ADFEF8C3}"/>
                    </a:ext>
                  </a:extLst>
                </p:cNvPr>
                <p:cNvGrpSpPr/>
                <p:nvPr/>
              </p:nvGrpSpPr>
              <p:grpSpPr>
                <a:xfrm>
                  <a:off x="2103054" y="6112748"/>
                  <a:ext cx="349788" cy="243267"/>
                  <a:chOff x="2103054" y="6112748"/>
                  <a:chExt cx="349788" cy="243267"/>
                </a:xfrm>
                <a:solidFill>
                  <a:srgbClr val="F0C421"/>
                </a:solidFill>
              </p:grpSpPr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241DDBB4-C258-EE21-B20D-C64CB96D82C4}"/>
                      </a:ext>
                    </a:extLst>
                  </p:cNvPr>
                  <p:cNvSpPr/>
                  <p:nvPr/>
                </p:nvSpPr>
                <p:spPr>
                  <a:xfrm>
                    <a:off x="2271740" y="6183164"/>
                    <a:ext cx="73371" cy="155356"/>
                  </a:xfrm>
                  <a:custGeom>
                    <a:avLst/>
                    <a:gdLst>
                      <a:gd name="connsiteX0" fmla="*/ 59618 w 73371"/>
                      <a:gd name="connsiteY0" fmla="*/ 16173 h 155356"/>
                      <a:gd name="connsiteX1" fmla="*/ 2955 w 73371"/>
                      <a:gd name="connsiteY1" fmla="*/ 86370 h 155356"/>
                      <a:gd name="connsiteX2" fmla="*/ 7136 w 73371"/>
                      <a:gd name="connsiteY2" fmla="*/ 155356 h 155356"/>
                      <a:gd name="connsiteX3" fmla="*/ 59068 w 73371"/>
                      <a:gd name="connsiteY3" fmla="*/ 105295 h 155356"/>
                      <a:gd name="connsiteX4" fmla="*/ 73371 w 73371"/>
                      <a:gd name="connsiteY4" fmla="*/ 0 h 155356"/>
                      <a:gd name="connsiteX5" fmla="*/ 20999 w 73371"/>
                      <a:gd name="connsiteY5" fmla="*/ 119818 h 155356"/>
                      <a:gd name="connsiteX6" fmla="*/ 59618 w 73371"/>
                      <a:gd name="connsiteY6" fmla="*/ 16173 h 15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3371" h="155356">
                        <a:moveTo>
                          <a:pt x="59618" y="16173"/>
                        </a:moveTo>
                        <a:cubicBezTo>
                          <a:pt x="44105" y="26956"/>
                          <a:pt x="11317" y="59964"/>
                          <a:pt x="2955" y="86370"/>
                        </a:cubicBezTo>
                        <a:cubicBezTo>
                          <a:pt x="-6397" y="115747"/>
                          <a:pt x="9667" y="126419"/>
                          <a:pt x="7136" y="155356"/>
                        </a:cubicBezTo>
                        <a:cubicBezTo>
                          <a:pt x="24850" y="132471"/>
                          <a:pt x="45975" y="133241"/>
                          <a:pt x="59068" y="105295"/>
                        </a:cubicBezTo>
                        <a:cubicBezTo>
                          <a:pt x="70841" y="80209"/>
                          <a:pt x="66770" y="31687"/>
                          <a:pt x="73371" y="0"/>
                        </a:cubicBezTo>
                        <a:cubicBezTo>
                          <a:pt x="46635" y="42360"/>
                          <a:pt x="34312" y="79438"/>
                          <a:pt x="20999" y="119818"/>
                        </a:cubicBezTo>
                        <a:cubicBezTo>
                          <a:pt x="22650" y="76138"/>
                          <a:pt x="32992" y="59964"/>
                          <a:pt x="59618" y="16173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07442C1C-6104-6130-B83A-1F9D553CAEFC}"/>
                      </a:ext>
                    </a:extLst>
                  </p:cNvPr>
                  <p:cNvSpPr/>
                  <p:nvPr/>
                </p:nvSpPr>
                <p:spPr>
                  <a:xfrm>
                    <a:off x="2355513" y="6112748"/>
                    <a:ext cx="97330" cy="243267"/>
                  </a:xfrm>
                  <a:custGeom>
                    <a:avLst/>
                    <a:gdLst>
                      <a:gd name="connsiteX0" fmla="*/ 32288 w 97330"/>
                      <a:gd name="connsiteY0" fmla="*/ 24976 h 243267"/>
                      <a:gd name="connsiteX1" fmla="*/ 53854 w 97330"/>
                      <a:gd name="connsiteY1" fmla="*/ 159208 h 243267"/>
                      <a:gd name="connsiteX2" fmla="*/ 29538 w 97330"/>
                      <a:gd name="connsiteY2" fmla="*/ 0 h 243267"/>
                      <a:gd name="connsiteX3" fmla="*/ 83230 w 97330"/>
                      <a:gd name="connsiteY3" fmla="*/ 243267 h 243267"/>
                      <a:gd name="connsiteX4" fmla="*/ 85761 w 97330"/>
                      <a:gd name="connsiteY4" fmla="*/ 148095 h 243267"/>
                      <a:gd name="connsiteX5" fmla="*/ 32288 w 97330"/>
                      <a:gd name="connsiteY5" fmla="*/ 24976 h 243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7330" h="243267">
                        <a:moveTo>
                          <a:pt x="32288" y="24976"/>
                        </a:moveTo>
                        <a:cubicBezTo>
                          <a:pt x="25027" y="53032"/>
                          <a:pt x="19525" y="111237"/>
                          <a:pt x="53854" y="159208"/>
                        </a:cubicBezTo>
                        <a:cubicBezTo>
                          <a:pt x="15344" y="112337"/>
                          <a:pt x="11273" y="70967"/>
                          <a:pt x="29538" y="0"/>
                        </a:cubicBezTo>
                        <a:cubicBezTo>
                          <a:pt x="-13042" y="98693"/>
                          <a:pt x="-20854" y="185834"/>
                          <a:pt x="83230" y="243267"/>
                        </a:cubicBezTo>
                        <a:cubicBezTo>
                          <a:pt x="67937" y="212680"/>
                          <a:pt x="119209" y="194416"/>
                          <a:pt x="85761" y="148095"/>
                        </a:cubicBezTo>
                        <a:cubicBezTo>
                          <a:pt x="82680" y="143694"/>
                          <a:pt x="32839" y="87471"/>
                          <a:pt x="32288" y="2497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:a16="http://schemas.microsoft.com/office/drawing/2014/main" id="{BD8A0B06-1510-6692-6F78-892C6CB202F4}"/>
                      </a:ext>
                    </a:extLst>
                  </p:cNvPr>
                  <p:cNvSpPr/>
                  <p:nvPr/>
                </p:nvSpPr>
                <p:spPr>
                  <a:xfrm>
                    <a:off x="2103054" y="6137913"/>
                    <a:ext cx="241176" cy="98183"/>
                  </a:xfrm>
                  <a:custGeom>
                    <a:avLst/>
                    <a:gdLst>
                      <a:gd name="connsiteX0" fmla="*/ 24756 w 241176"/>
                      <a:gd name="connsiteY0" fmla="*/ 65606 h 98183"/>
                      <a:gd name="connsiteX1" fmla="*/ 157887 w 241176"/>
                      <a:gd name="connsiteY1" fmla="*/ 43821 h 98183"/>
                      <a:gd name="connsiteX2" fmla="*/ 0 w 241176"/>
                      <a:gd name="connsiteY2" fmla="*/ 68357 h 98183"/>
                      <a:gd name="connsiteX3" fmla="*/ 241177 w 241176"/>
                      <a:gd name="connsiteY3" fmla="*/ 14224 h 98183"/>
                      <a:gd name="connsiteX4" fmla="*/ 146774 w 241176"/>
                      <a:gd name="connsiteY4" fmla="*/ 11694 h 98183"/>
                      <a:gd name="connsiteX5" fmla="*/ 24756 w 241176"/>
                      <a:gd name="connsiteY5" fmla="*/ 65606 h 981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1176" h="98183">
                        <a:moveTo>
                          <a:pt x="24756" y="65606"/>
                        </a:moveTo>
                        <a:cubicBezTo>
                          <a:pt x="52592" y="72978"/>
                          <a:pt x="110246" y="78479"/>
                          <a:pt x="157887" y="43821"/>
                        </a:cubicBezTo>
                        <a:cubicBezTo>
                          <a:pt x="111456" y="82660"/>
                          <a:pt x="70417" y="86731"/>
                          <a:pt x="0" y="68357"/>
                        </a:cubicBezTo>
                        <a:cubicBezTo>
                          <a:pt x="97923" y="111377"/>
                          <a:pt x="184183" y="119188"/>
                          <a:pt x="241177" y="14224"/>
                        </a:cubicBezTo>
                        <a:cubicBezTo>
                          <a:pt x="210919" y="29628"/>
                          <a:pt x="192765" y="-22084"/>
                          <a:pt x="146774" y="11694"/>
                        </a:cubicBezTo>
                        <a:cubicBezTo>
                          <a:pt x="142593" y="14774"/>
                          <a:pt x="86810" y="65056"/>
                          <a:pt x="24756" y="65606"/>
                        </a:cubicBezTo>
                        <a:close/>
                      </a:path>
                    </a:pathLst>
                  </a:custGeom>
                  <a:solidFill>
                    <a:srgbClr val="F0C421"/>
                  </a:solidFill>
                  <a:ln w="11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" name="Graphic 3">
              <a:extLst>
                <a:ext uri="{FF2B5EF4-FFF2-40B4-BE49-F238E27FC236}">
                  <a16:creationId xmlns:a16="http://schemas.microsoft.com/office/drawing/2014/main" id="{1442D558-2FB5-4F68-3D9B-08D83B581EB8}"/>
                </a:ext>
              </a:extLst>
            </p:cNvPr>
            <p:cNvGrpSpPr/>
            <p:nvPr/>
          </p:nvGrpSpPr>
          <p:grpSpPr>
            <a:xfrm>
              <a:off x="1607168" y="307019"/>
              <a:ext cx="6696498" cy="4162824"/>
              <a:chOff x="1607168" y="307019"/>
              <a:chExt cx="6696498" cy="4162824"/>
            </a:xfrm>
            <a:solidFill>
              <a:srgbClr val="F0C42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7D50914-62EF-B559-62D2-5B84C9DE6940}"/>
                  </a:ext>
                </a:extLst>
              </p:cNvPr>
              <p:cNvSpPr/>
              <p:nvPr/>
            </p:nvSpPr>
            <p:spPr>
              <a:xfrm>
                <a:off x="1663392" y="355760"/>
                <a:ext cx="248548" cy="250748"/>
              </a:xfrm>
              <a:custGeom>
                <a:avLst/>
                <a:gdLst>
                  <a:gd name="connsiteX0" fmla="*/ 248548 w 248548"/>
                  <a:gd name="connsiteY0" fmla="*/ 0 h 250748"/>
                  <a:gd name="connsiteX1" fmla="*/ 248548 w 248548"/>
                  <a:gd name="connsiteY1" fmla="*/ 250749 h 250748"/>
                  <a:gd name="connsiteX2" fmla="*/ 0 w 248548"/>
                  <a:gd name="connsiteY2" fmla="*/ 250749 h 250748"/>
                  <a:gd name="connsiteX3" fmla="*/ 0 w 248548"/>
                  <a:gd name="connsiteY3" fmla="*/ 0 h 250748"/>
                  <a:gd name="connsiteX4" fmla="*/ 248548 w 248548"/>
                  <a:gd name="connsiteY4" fmla="*/ 0 h 250748"/>
                  <a:gd name="connsiteX5" fmla="*/ 231054 w 248548"/>
                  <a:gd name="connsiteY5" fmla="*/ 233035 h 250748"/>
                  <a:gd name="connsiteX6" fmla="*/ 231054 w 248548"/>
                  <a:gd name="connsiteY6" fmla="*/ 17714 h 250748"/>
                  <a:gd name="connsiteX7" fmla="*/ 17604 w 248548"/>
                  <a:gd name="connsiteY7" fmla="*/ 17714 h 250748"/>
                  <a:gd name="connsiteX8" fmla="*/ 17604 w 248548"/>
                  <a:gd name="connsiteY8" fmla="*/ 233035 h 250748"/>
                  <a:gd name="connsiteX9" fmla="*/ 231054 w 248548"/>
                  <a:gd name="connsiteY9" fmla="*/ 233035 h 250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8" h="250748">
                    <a:moveTo>
                      <a:pt x="248548" y="0"/>
                    </a:moveTo>
                    <a:lnTo>
                      <a:pt x="248548" y="250749"/>
                    </a:lnTo>
                    <a:lnTo>
                      <a:pt x="0" y="250749"/>
                    </a:lnTo>
                    <a:lnTo>
                      <a:pt x="0" y="0"/>
                    </a:lnTo>
                    <a:lnTo>
                      <a:pt x="248548" y="0"/>
                    </a:lnTo>
                    <a:close/>
                    <a:moveTo>
                      <a:pt x="231054" y="233035"/>
                    </a:moveTo>
                    <a:lnTo>
                      <a:pt x="231054" y="17714"/>
                    </a:lnTo>
                    <a:lnTo>
                      <a:pt x="17604" y="17714"/>
                    </a:lnTo>
                    <a:lnTo>
                      <a:pt x="17604" y="233035"/>
                    </a:lnTo>
                    <a:lnTo>
                      <a:pt x="231054" y="233035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62C1BE3-B01B-2A92-F26E-F7D04B743291}"/>
                  </a:ext>
                </a:extLst>
              </p:cNvPr>
              <p:cNvSpPr/>
              <p:nvPr/>
            </p:nvSpPr>
            <p:spPr>
              <a:xfrm>
                <a:off x="1607168" y="307019"/>
                <a:ext cx="248548" cy="250638"/>
              </a:xfrm>
              <a:custGeom>
                <a:avLst/>
                <a:gdLst>
                  <a:gd name="connsiteX0" fmla="*/ 248548 w 248548"/>
                  <a:gd name="connsiteY0" fmla="*/ 0 h 250638"/>
                  <a:gd name="connsiteX1" fmla="*/ 248548 w 248548"/>
                  <a:gd name="connsiteY1" fmla="*/ 250639 h 250638"/>
                  <a:gd name="connsiteX2" fmla="*/ 0 w 248548"/>
                  <a:gd name="connsiteY2" fmla="*/ 250639 h 250638"/>
                  <a:gd name="connsiteX3" fmla="*/ 0 w 248548"/>
                  <a:gd name="connsiteY3" fmla="*/ 0 h 250638"/>
                  <a:gd name="connsiteX4" fmla="*/ 248548 w 248548"/>
                  <a:gd name="connsiteY4" fmla="*/ 0 h 250638"/>
                  <a:gd name="connsiteX5" fmla="*/ 231054 w 248548"/>
                  <a:gd name="connsiteY5" fmla="*/ 232925 h 250638"/>
                  <a:gd name="connsiteX6" fmla="*/ 231054 w 248548"/>
                  <a:gd name="connsiteY6" fmla="*/ 17714 h 250638"/>
                  <a:gd name="connsiteX7" fmla="*/ 17604 w 248548"/>
                  <a:gd name="connsiteY7" fmla="*/ 17714 h 250638"/>
                  <a:gd name="connsiteX8" fmla="*/ 17604 w 248548"/>
                  <a:gd name="connsiteY8" fmla="*/ 233035 h 250638"/>
                  <a:gd name="connsiteX9" fmla="*/ 231054 w 248548"/>
                  <a:gd name="connsiteY9" fmla="*/ 233035 h 25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8" h="250638">
                    <a:moveTo>
                      <a:pt x="248548" y="0"/>
                    </a:moveTo>
                    <a:lnTo>
                      <a:pt x="248548" y="250639"/>
                    </a:lnTo>
                    <a:lnTo>
                      <a:pt x="0" y="250639"/>
                    </a:lnTo>
                    <a:lnTo>
                      <a:pt x="0" y="0"/>
                    </a:lnTo>
                    <a:lnTo>
                      <a:pt x="248548" y="0"/>
                    </a:lnTo>
                    <a:close/>
                    <a:moveTo>
                      <a:pt x="231054" y="232925"/>
                    </a:moveTo>
                    <a:lnTo>
                      <a:pt x="231054" y="17714"/>
                    </a:lnTo>
                    <a:lnTo>
                      <a:pt x="17604" y="17714"/>
                    </a:lnTo>
                    <a:lnTo>
                      <a:pt x="17604" y="233035"/>
                    </a:lnTo>
                    <a:lnTo>
                      <a:pt x="231054" y="233035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DD3D4D9A-4001-D883-FA2C-7B82CA48797A}"/>
                  </a:ext>
                </a:extLst>
              </p:cNvPr>
              <p:cNvSpPr/>
              <p:nvPr/>
            </p:nvSpPr>
            <p:spPr>
              <a:xfrm>
                <a:off x="1730177" y="421225"/>
                <a:ext cx="6522107" cy="17714"/>
              </a:xfrm>
              <a:custGeom>
                <a:avLst/>
                <a:gdLst>
                  <a:gd name="connsiteX0" fmla="*/ 0 w 6522107"/>
                  <a:gd name="connsiteY0" fmla="*/ 0 h 17714"/>
                  <a:gd name="connsiteX1" fmla="*/ 6522107 w 6522107"/>
                  <a:gd name="connsiteY1" fmla="*/ 0 h 17714"/>
                  <a:gd name="connsiteX2" fmla="*/ 6522107 w 6522107"/>
                  <a:gd name="connsiteY2" fmla="*/ 17714 h 17714"/>
                  <a:gd name="connsiteX3" fmla="*/ 0 w 6522107"/>
                  <a:gd name="connsiteY3" fmla="*/ 17714 h 1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22107" h="17714">
                    <a:moveTo>
                      <a:pt x="0" y="0"/>
                    </a:moveTo>
                    <a:lnTo>
                      <a:pt x="6522107" y="0"/>
                    </a:lnTo>
                    <a:lnTo>
                      <a:pt x="6522107" y="17714"/>
                    </a:lnTo>
                    <a:lnTo>
                      <a:pt x="0" y="1771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EB94469-F2FF-3E53-D7FB-CDF3AB8EA866}"/>
                  </a:ext>
                </a:extLst>
              </p:cNvPr>
              <p:cNvSpPr/>
              <p:nvPr/>
            </p:nvSpPr>
            <p:spPr>
              <a:xfrm>
                <a:off x="1722475" y="424636"/>
                <a:ext cx="17604" cy="3964227"/>
              </a:xfrm>
              <a:custGeom>
                <a:avLst/>
                <a:gdLst>
                  <a:gd name="connsiteX0" fmla="*/ 0 w 17604"/>
                  <a:gd name="connsiteY0" fmla="*/ 0 h 3964227"/>
                  <a:gd name="connsiteX1" fmla="*/ 17604 w 17604"/>
                  <a:gd name="connsiteY1" fmla="*/ 0 h 3964227"/>
                  <a:gd name="connsiteX2" fmla="*/ 17604 w 17604"/>
                  <a:gd name="connsiteY2" fmla="*/ 3964228 h 3964227"/>
                  <a:gd name="connsiteX3" fmla="*/ 0 w 17604"/>
                  <a:gd name="connsiteY3" fmla="*/ 3964228 h 396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04" h="3964227">
                    <a:moveTo>
                      <a:pt x="0" y="0"/>
                    </a:moveTo>
                    <a:lnTo>
                      <a:pt x="17604" y="0"/>
                    </a:lnTo>
                    <a:lnTo>
                      <a:pt x="17604" y="3964228"/>
                    </a:lnTo>
                    <a:lnTo>
                      <a:pt x="0" y="3964228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4730A70-7C84-0E5C-D470-666B6DBB4215}"/>
                  </a:ext>
                </a:extLst>
              </p:cNvPr>
              <p:cNvSpPr/>
              <p:nvPr/>
            </p:nvSpPr>
            <p:spPr>
              <a:xfrm>
                <a:off x="1699260" y="4364329"/>
                <a:ext cx="88020" cy="105514"/>
              </a:xfrm>
              <a:custGeom>
                <a:avLst/>
                <a:gdLst>
                  <a:gd name="connsiteX0" fmla="*/ 27286 w 88020"/>
                  <a:gd name="connsiteY0" fmla="*/ 0 h 105514"/>
                  <a:gd name="connsiteX1" fmla="*/ 88021 w 88020"/>
                  <a:gd name="connsiteY1" fmla="*/ 40819 h 105514"/>
                  <a:gd name="connsiteX2" fmla="*/ 53142 w 88020"/>
                  <a:gd name="connsiteY2" fmla="*/ 105515 h 105514"/>
                  <a:gd name="connsiteX3" fmla="*/ 0 w 88020"/>
                  <a:gd name="connsiteY3" fmla="*/ 62825 h 105514"/>
                  <a:gd name="connsiteX4" fmla="*/ 27286 w 88020"/>
                  <a:gd name="connsiteY4" fmla="*/ 0 h 10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020" h="105514">
                    <a:moveTo>
                      <a:pt x="27286" y="0"/>
                    </a:moveTo>
                    <a:cubicBezTo>
                      <a:pt x="42030" y="21345"/>
                      <a:pt x="63925" y="35538"/>
                      <a:pt x="88021" y="40819"/>
                    </a:cubicBezTo>
                    <a:cubicBezTo>
                      <a:pt x="69096" y="56883"/>
                      <a:pt x="56333" y="79659"/>
                      <a:pt x="53142" y="105515"/>
                    </a:cubicBezTo>
                    <a:cubicBezTo>
                      <a:pt x="39719" y="86480"/>
                      <a:pt x="20905" y="70196"/>
                      <a:pt x="0" y="62825"/>
                    </a:cubicBezTo>
                    <a:cubicBezTo>
                      <a:pt x="15184" y="46431"/>
                      <a:pt x="24206" y="23215"/>
                      <a:pt x="27286" y="0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6087787-494E-A72D-72C9-E30AD90A5773}"/>
                  </a:ext>
                </a:extLst>
              </p:cNvPr>
              <p:cNvSpPr/>
              <p:nvPr/>
            </p:nvSpPr>
            <p:spPr>
              <a:xfrm>
                <a:off x="8213335" y="371714"/>
                <a:ext cx="90331" cy="108375"/>
              </a:xfrm>
              <a:custGeom>
                <a:avLst/>
                <a:gdLst>
                  <a:gd name="connsiteX0" fmla="*/ 44670 w 90331"/>
                  <a:gd name="connsiteY0" fmla="*/ 0 h 108375"/>
                  <a:gd name="connsiteX1" fmla="*/ 0 w 90331"/>
                  <a:gd name="connsiteY1" fmla="*/ 58314 h 108375"/>
                  <a:gd name="connsiteX2" fmla="*/ 53472 w 90331"/>
                  <a:gd name="connsiteY2" fmla="*/ 108375 h 108375"/>
                  <a:gd name="connsiteX3" fmla="*/ 90331 w 90331"/>
                  <a:gd name="connsiteY3" fmla="*/ 50722 h 108375"/>
                  <a:gd name="connsiteX4" fmla="*/ 44670 w 90331"/>
                  <a:gd name="connsiteY4" fmla="*/ 0 h 10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31" h="108375">
                    <a:moveTo>
                      <a:pt x="44670" y="0"/>
                    </a:moveTo>
                    <a:cubicBezTo>
                      <a:pt x="37518" y="24976"/>
                      <a:pt x="21235" y="45551"/>
                      <a:pt x="0" y="58314"/>
                    </a:cubicBezTo>
                    <a:cubicBezTo>
                      <a:pt x="22996" y="67446"/>
                      <a:pt x="42360" y="84940"/>
                      <a:pt x="53472" y="108375"/>
                    </a:cubicBezTo>
                    <a:cubicBezTo>
                      <a:pt x="60074" y="86040"/>
                      <a:pt x="72837" y="64475"/>
                      <a:pt x="90331" y="50722"/>
                    </a:cubicBezTo>
                    <a:cubicBezTo>
                      <a:pt x="70857" y="40159"/>
                      <a:pt x="54903" y="21015"/>
                      <a:pt x="44670" y="0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aphic 3">
              <a:extLst>
                <a:ext uri="{FF2B5EF4-FFF2-40B4-BE49-F238E27FC236}">
                  <a16:creationId xmlns:a16="http://schemas.microsoft.com/office/drawing/2014/main" id="{1683CCD4-05BE-774F-DED9-C342783DE08D}"/>
                </a:ext>
              </a:extLst>
            </p:cNvPr>
            <p:cNvGrpSpPr/>
            <p:nvPr/>
          </p:nvGrpSpPr>
          <p:grpSpPr>
            <a:xfrm>
              <a:off x="3629992" y="2403780"/>
              <a:ext cx="6947137" cy="4147750"/>
              <a:chOff x="3629992" y="2403780"/>
              <a:chExt cx="6947137" cy="4147750"/>
            </a:xfrm>
            <a:solidFill>
              <a:srgbClr val="F0C42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0C52C09-AAEF-3445-1207-A907B4C8923B}"/>
                  </a:ext>
                </a:extLst>
              </p:cNvPr>
              <p:cNvSpPr/>
              <p:nvPr/>
            </p:nvSpPr>
            <p:spPr>
              <a:xfrm>
                <a:off x="10280169" y="6244228"/>
                <a:ext cx="248548" cy="250748"/>
              </a:xfrm>
              <a:custGeom>
                <a:avLst/>
                <a:gdLst>
                  <a:gd name="connsiteX0" fmla="*/ 248549 w 248548"/>
                  <a:gd name="connsiteY0" fmla="*/ 0 h 250748"/>
                  <a:gd name="connsiteX1" fmla="*/ 248549 w 248548"/>
                  <a:gd name="connsiteY1" fmla="*/ 250748 h 250748"/>
                  <a:gd name="connsiteX2" fmla="*/ 0 w 248548"/>
                  <a:gd name="connsiteY2" fmla="*/ 250748 h 250748"/>
                  <a:gd name="connsiteX3" fmla="*/ 0 w 248548"/>
                  <a:gd name="connsiteY3" fmla="*/ 0 h 250748"/>
                  <a:gd name="connsiteX4" fmla="*/ 248549 w 248548"/>
                  <a:gd name="connsiteY4" fmla="*/ 0 h 250748"/>
                  <a:gd name="connsiteX5" fmla="*/ 231054 w 248548"/>
                  <a:gd name="connsiteY5" fmla="*/ 233034 h 250748"/>
                  <a:gd name="connsiteX6" fmla="*/ 231054 w 248548"/>
                  <a:gd name="connsiteY6" fmla="*/ 17714 h 250748"/>
                  <a:gd name="connsiteX7" fmla="*/ 17605 w 248548"/>
                  <a:gd name="connsiteY7" fmla="*/ 17714 h 250748"/>
                  <a:gd name="connsiteX8" fmla="*/ 17605 w 248548"/>
                  <a:gd name="connsiteY8" fmla="*/ 233034 h 250748"/>
                  <a:gd name="connsiteX9" fmla="*/ 231054 w 248548"/>
                  <a:gd name="connsiteY9" fmla="*/ 233034 h 250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8" h="250748">
                    <a:moveTo>
                      <a:pt x="248549" y="0"/>
                    </a:moveTo>
                    <a:lnTo>
                      <a:pt x="248549" y="250748"/>
                    </a:lnTo>
                    <a:lnTo>
                      <a:pt x="0" y="250748"/>
                    </a:lnTo>
                    <a:lnTo>
                      <a:pt x="0" y="0"/>
                    </a:lnTo>
                    <a:lnTo>
                      <a:pt x="248549" y="0"/>
                    </a:lnTo>
                    <a:close/>
                    <a:moveTo>
                      <a:pt x="231054" y="233034"/>
                    </a:moveTo>
                    <a:lnTo>
                      <a:pt x="231054" y="17714"/>
                    </a:lnTo>
                    <a:lnTo>
                      <a:pt x="17605" y="17714"/>
                    </a:lnTo>
                    <a:lnTo>
                      <a:pt x="17605" y="233034"/>
                    </a:lnTo>
                    <a:lnTo>
                      <a:pt x="231054" y="23303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9460C83-D841-A103-CD22-50989F6EA9A6}"/>
                  </a:ext>
                </a:extLst>
              </p:cNvPr>
              <p:cNvSpPr/>
              <p:nvPr/>
            </p:nvSpPr>
            <p:spPr>
              <a:xfrm>
                <a:off x="10328581" y="6300892"/>
                <a:ext cx="248548" cy="250638"/>
              </a:xfrm>
              <a:custGeom>
                <a:avLst/>
                <a:gdLst>
                  <a:gd name="connsiteX0" fmla="*/ 248549 w 248548"/>
                  <a:gd name="connsiteY0" fmla="*/ 0 h 250638"/>
                  <a:gd name="connsiteX1" fmla="*/ 248549 w 248548"/>
                  <a:gd name="connsiteY1" fmla="*/ 250638 h 250638"/>
                  <a:gd name="connsiteX2" fmla="*/ 0 w 248548"/>
                  <a:gd name="connsiteY2" fmla="*/ 250638 h 250638"/>
                  <a:gd name="connsiteX3" fmla="*/ 0 w 248548"/>
                  <a:gd name="connsiteY3" fmla="*/ 0 h 250638"/>
                  <a:gd name="connsiteX4" fmla="*/ 248549 w 248548"/>
                  <a:gd name="connsiteY4" fmla="*/ 0 h 250638"/>
                  <a:gd name="connsiteX5" fmla="*/ 231054 w 248548"/>
                  <a:gd name="connsiteY5" fmla="*/ 233034 h 250638"/>
                  <a:gd name="connsiteX6" fmla="*/ 231054 w 248548"/>
                  <a:gd name="connsiteY6" fmla="*/ 17714 h 250638"/>
                  <a:gd name="connsiteX7" fmla="*/ 17604 w 248548"/>
                  <a:gd name="connsiteY7" fmla="*/ 17714 h 250638"/>
                  <a:gd name="connsiteX8" fmla="*/ 17604 w 248548"/>
                  <a:gd name="connsiteY8" fmla="*/ 233034 h 250638"/>
                  <a:gd name="connsiteX9" fmla="*/ 231054 w 248548"/>
                  <a:gd name="connsiteY9" fmla="*/ 233034 h 25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548" h="250638">
                    <a:moveTo>
                      <a:pt x="248549" y="0"/>
                    </a:moveTo>
                    <a:lnTo>
                      <a:pt x="248549" y="250638"/>
                    </a:lnTo>
                    <a:lnTo>
                      <a:pt x="0" y="250638"/>
                    </a:lnTo>
                    <a:lnTo>
                      <a:pt x="0" y="0"/>
                    </a:lnTo>
                    <a:lnTo>
                      <a:pt x="248549" y="0"/>
                    </a:lnTo>
                    <a:close/>
                    <a:moveTo>
                      <a:pt x="231054" y="233034"/>
                    </a:moveTo>
                    <a:lnTo>
                      <a:pt x="231054" y="17714"/>
                    </a:lnTo>
                    <a:lnTo>
                      <a:pt x="17604" y="17714"/>
                    </a:lnTo>
                    <a:lnTo>
                      <a:pt x="17604" y="233034"/>
                    </a:lnTo>
                    <a:lnTo>
                      <a:pt x="231054" y="23303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AE131BA-E113-34BD-B1B2-FD316A28B498}"/>
                  </a:ext>
                </a:extLst>
              </p:cNvPr>
              <p:cNvSpPr/>
              <p:nvPr/>
            </p:nvSpPr>
            <p:spPr>
              <a:xfrm>
                <a:off x="10446308" y="2454611"/>
                <a:ext cx="17604" cy="3972920"/>
              </a:xfrm>
              <a:custGeom>
                <a:avLst/>
                <a:gdLst>
                  <a:gd name="connsiteX0" fmla="*/ 0 w 17604"/>
                  <a:gd name="connsiteY0" fmla="*/ 0 h 3972920"/>
                  <a:gd name="connsiteX1" fmla="*/ 17604 w 17604"/>
                  <a:gd name="connsiteY1" fmla="*/ 0 h 3972920"/>
                  <a:gd name="connsiteX2" fmla="*/ 17604 w 17604"/>
                  <a:gd name="connsiteY2" fmla="*/ 3972920 h 3972920"/>
                  <a:gd name="connsiteX3" fmla="*/ 0 w 17604"/>
                  <a:gd name="connsiteY3" fmla="*/ 3972920 h 397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04" h="3972920">
                    <a:moveTo>
                      <a:pt x="0" y="0"/>
                    </a:moveTo>
                    <a:lnTo>
                      <a:pt x="17604" y="0"/>
                    </a:lnTo>
                    <a:lnTo>
                      <a:pt x="17604" y="3972920"/>
                    </a:lnTo>
                    <a:lnTo>
                      <a:pt x="0" y="3972920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CBEB1CB-1C0E-EA72-7266-BF196DAA7EA2}"/>
                  </a:ext>
                </a:extLst>
              </p:cNvPr>
              <p:cNvSpPr/>
              <p:nvPr/>
            </p:nvSpPr>
            <p:spPr>
              <a:xfrm>
                <a:off x="3704369" y="6417629"/>
                <a:ext cx="6756132" cy="17714"/>
              </a:xfrm>
              <a:custGeom>
                <a:avLst/>
                <a:gdLst>
                  <a:gd name="connsiteX0" fmla="*/ 0 w 6756132"/>
                  <a:gd name="connsiteY0" fmla="*/ 0 h 17714"/>
                  <a:gd name="connsiteX1" fmla="*/ 6756132 w 6756132"/>
                  <a:gd name="connsiteY1" fmla="*/ 0 h 17714"/>
                  <a:gd name="connsiteX2" fmla="*/ 6756132 w 6756132"/>
                  <a:gd name="connsiteY2" fmla="*/ 17714 h 17714"/>
                  <a:gd name="connsiteX3" fmla="*/ 0 w 6756132"/>
                  <a:gd name="connsiteY3" fmla="*/ 17714 h 1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56132" h="17714">
                    <a:moveTo>
                      <a:pt x="0" y="0"/>
                    </a:moveTo>
                    <a:lnTo>
                      <a:pt x="6756132" y="0"/>
                    </a:lnTo>
                    <a:lnTo>
                      <a:pt x="6756132" y="17714"/>
                    </a:lnTo>
                    <a:lnTo>
                      <a:pt x="0" y="17714"/>
                    </a:ln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FEDE3A2-1409-3FBE-6D07-107409225CA8}"/>
                  </a:ext>
                </a:extLst>
              </p:cNvPr>
              <p:cNvSpPr/>
              <p:nvPr/>
            </p:nvSpPr>
            <p:spPr>
              <a:xfrm>
                <a:off x="3629992" y="6374609"/>
                <a:ext cx="104634" cy="88790"/>
              </a:xfrm>
              <a:custGeom>
                <a:avLst/>
                <a:gdLst>
                  <a:gd name="connsiteX0" fmla="*/ 104635 w 104634"/>
                  <a:gd name="connsiteY0" fmla="*/ 61284 h 88790"/>
                  <a:gd name="connsiteX1" fmla="*/ 64145 w 104634"/>
                  <a:gd name="connsiteY1" fmla="*/ 0 h 88790"/>
                  <a:gd name="connsiteX2" fmla="*/ 0 w 104634"/>
                  <a:gd name="connsiteY2" fmla="*/ 35098 h 88790"/>
                  <a:gd name="connsiteX3" fmla="*/ 42360 w 104634"/>
                  <a:gd name="connsiteY3" fmla="*/ 88791 h 88790"/>
                  <a:gd name="connsiteX4" fmla="*/ 104635 w 104634"/>
                  <a:gd name="connsiteY4" fmla="*/ 61284 h 8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34" h="88790">
                    <a:moveTo>
                      <a:pt x="104635" y="61284"/>
                    </a:moveTo>
                    <a:cubicBezTo>
                      <a:pt x="83400" y="46431"/>
                      <a:pt x="69316" y="24316"/>
                      <a:pt x="64145" y="0"/>
                    </a:cubicBezTo>
                    <a:cubicBezTo>
                      <a:pt x="48301" y="19035"/>
                      <a:pt x="25636" y="31908"/>
                      <a:pt x="0" y="35098"/>
                    </a:cubicBezTo>
                    <a:cubicBezTo>
                      <a:pt x="18814" y="48632"/>
                      <a:pt x="35098" y="67556"/>
                      <a:pt x="42360" y="88791"/>
                    </a:cubicBezTo>
                    <a:cubicBezTo>
                      <a:pt x="58534" y="73498"/>
                      <a:pt x="81639" y="64365"/>
                      <a:pt x="104635" y="61284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47BFF44-072A-F747-8C93-76407D8FCE8C}"/>
                  </a:ext>
                </a:extLst>
              </p:cNvPr>
              <p:cNvSpPr/>
              <p:nvPr/>
            </p:nvSpPr>
            <p:spPr>
              <a:xfrm>
                <a:off x="10405489" y="2403780"/>
                <a:ext cx="107495" cy="91101"/>
              </a:xfrm>
              <a:custGeom>
                <a:avLst/>
                <a:gdLst>
                  <a:gd name="connsiteX0" fmla="*/ 107495 w 107495"/>
                  <a:gd name="connsiteY0" fmla="*/ 46101 h 91101"/>
                  <a:gd name="connsiteX1" fmla="*/ 49732 w 107495"/>
                  <a:gd name="connsiteY1" fmla="*/ 91101 h 91101"/>
                  <a:gd name="connsiteX2" fmla="*/ 0 w 107495"/>
                  <a:gd name="connsiteY2" fmla="*/ 37189 h 91101"/>
                  <a:gd name="connsiteX3" fmla="*/ 57103 w 107495"/>
                  <a:gd name="connsiteY3" fmla="*/ 0 h 91101"/>
                  <a:gd name="connsiteX4" fmla="*/ 107495 w 107495"/>
                  <a:gd name="connsiteY4" fmla="*/ 46101 h 9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95" h="91101">
                    <a:moveTo>
                      <a:pt x="107495" y="46101"/>
                    </a:moveTo>
                    <a:cubicBezTo>
                      <a:pt x="82740" y="53362"/>
                      <a:pt x="62384" y="69756"/>
                      <a:pt x="49732" y="91101"/>
                    </a:cubicBezTo>
                    <a:cubicBezTo>
                      <a:pt x="40710" y="67886"/>
                      <a:pt x="23325" y="48411"/>
                      <a:pt x="0" y="37189"/>
                    </a:cubicBezTo>
                    <a:cubicBezTo>
                      <a:pt x="22115" y="30477"/>
                      <a:pt x="43460" y="17714"/>
                      <a:pt x="57103" y="0"/>
                    </a:cubicBezTo>
                    <a:cubicBezTo>
                      <a:pt x="67666" y="19695"/>
                      <a:pt x="86700" y="35868"/>
                      <a:pt x="107495" y="46101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aphic 3">
              <a:extLst>
                <a:ext uri="{FF2B5EF4-FFF2-40B4-BE49-F238E27FC236}">
                  <a16:creationId xmlns:a16="http://schemas.microsoft.com/office/drawing/2014/main" id="{5BB02004-5425-8375-BCD0-93568FBDF1F1}"/>
                </a:ext>
              </a:extLst>
            </p:cNvPr>
            <p:cNvGrpSpPr/>
            <p:nvPr/>
          </p:nvGrpSpPr>
          <p:grpSpPr>
            <a:xfrm>
              <a:off x="10400318" y="2604574"/>
              <a:ext cx="15403" cy="3601035"/>
              <a:chOff x="10400318" y="2604574"/>
              <a:chExt cx="15403" cy="3601035"/>
            </a:xfrm>
            <a:solidFill>
              <a:srgbClr val="F0C421"/>
            </a:solidFill>
          </p:grpSpPr>
          <p:grpSp>
            <p:nvGrpSpPr>
              <p:cNvPr id="11" name="Graphic 3">
                <a:extLst>
                  <a:ext uri="{FF2B5EF4-FFF2-40B4-BE49-F238E27FC236}">
                    <a16:creationId xmlns:a16="http://schemas.microsoft.com/office/drawing/2014/main" id="{1E2A0682-BAC3-99E2-6D1B-3D6DF4EE2135}"/>
                  </a:ext>
                </a:extLst>
              </p:cNvPr>
              <p:cNvGrpSpPr/>
              <p:nvPr/>
            </p:nvGrpSpPr>
            <p:grpSpPr>
              <a:xfrm>
                <a:off x="10400318" y="2604574"/>
                <a:ext cx="15403" cy="2755597"/>
                <a:chOff x="10400318" y="2604574"/>
                <a:chExt cx="15403" cy="2755597"/>
              </a:xfrm>
              <a:solidFill>
                <a:srgbClr val="F0C421"/>
              </a:solidFill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ACE2B18D-47AE-596A-27B5-5012752578A9}"/>
                    </a:ext>
                  </a:extLst>
                </p:cNvPr>
                <p:cNvSpPr/>
                <p:nvPr/>
              </p:nvSpPr>
              <p:spPr>
                <a:xfrm>
                  <a:off x="10400318" y="2604574"/>
                  <a:ext cx="15403" cy="1355079"/>
                </a:xfrm>
                <a:custGeom>
                  <a:avLst/>
                  <a:gdLst>
                    <a:gd name="connsiteX0" fmla="*/ 0 w 15403"/>
                    <a:gd name="connsiteY0" fmla="*/ 1347378 h 1355079"/>
                    <a:gd name="connsiteX1" fmla="*/ 7701 w 15403"/>
                    <a:gd name="connsiteY1" fmla="*/ 1355080 h 1355079"/>
                    <a:gd name="connsiteX2" fmla="*/ 15403 w 15403"/>
                    <a:gd name="connsiteY2" fmla="*/ 1347378 h 1355079"/>
                    <a:gd name="connsiteX3" fmla="*/ 7701 w 15403"/>
                    <a:gd name="connsiteY3" fmla="*/ 1339676 h 1355079"/>
                    <a:gd name="connsiteX4" fmla="*/ 0 w 15403"/>
                    <a:gd name="connsiteY4" fmla="*/ 1347378 h 1355079"/>
                    <a:gd name="connsiteX5" fmla="*/ 0 w 15403"/>
                    <a:gd name="connsiteY5" fmla="*/ 1347378 h 1355079"/>
                    <a:gd name="connsiteX6" fmla="*/ 0 w 15403"/>
                    <a:gd name="connsiteY6" fmla="*/ 1316241 h 1355079"/>
                    <a:gd name="connsiteX7" fmla="*/ 7701 w 15403"/>
                    <a:gd name="connsiteY7" fmla="*/ 1323942 h 1355079"/>
                    <a:gd name="connsiteX8" fmla="*/ 15403 w 15403"/>
                    <a:gd name="connsiteY8" fmla="*/ 1316241 h 1355079"/>
                    <a:gd name="connsiteX9" fmla="*/ 7701 w 15403"/>
                    <a:gd name="connsiteY9" fmla="*/ 1308539 h 1355079"/>
                    <a:gd name="connsiteX10" fmla="*/ 0 w 15403"/>
                    <a:gd name="connsiteY10" fmla="*/ 1316241 h 1355079"/>
                    <a:gd name="connsiteX11" fmla="*/ 0 w 15403"/>
                    <a:gd name="connsiteY11" fmla="*/ 1316241 h 1355079"/>
                    <a:gd name="connsiteX12" fmla="*/ 0 w 15403"/>
                    <a:gd name="connsiteY12" fmla="*/ 1285103 h 1355079"/>
                    <a:gd name="connsiteX13" fmla="*/ 7701 w 15403"/>
                    <a:gd name="connsiteY13" fmla="*/ 1292805 h 1355079"/>
                    <a:gd name="connsiteX14" fmla="*/ 15403 w 15403"/>
                    <a:gd name="connsiteY14" fmla="*/ 1285103 h 1355079"/>
                    <a:gd name="connsiteX15" fmla="*/ 7701 w 15403"/>
                    <a:gd name="connsiteY15" fmla="*/ 1277402 h 1355079"/>
                    <a:gd name="connsiteX16" fmla="*/ 0 w 15403"/>
                    <a:gd name="connsiteY16" fmla="*/ 1285103 h 1355079"/>
                    <a:gd name="connsiteX17" fmla="*/ 0 w 15403"/>
                    <a:gd name="connsiteY17" fmla="*/ 1285103 h 1355079"/>
                    <a:gd name="connsiteX18" fmla="*/ 0 w 15403"/>
                    <a:gd name="connsiteY18" fmla="*/ 1253966 h 1355079"/>
                    <a:gd name="connsiteX19" fmla="*/ 7701 w 15403"/>
                    <a:gd name="connsiteY19" fmla="*/ 1261668 h 1355079"/>
                    <a:gd name="connsiteX20" fmla="*/ 15403 w 15403"/>
                    <a:gd name="connsiteY20" fmla="*/ 1253966 h 1355079"/>
                    <a:gd name="connsiteX21" fmla="*/ 7701 w 15403"/>
                    <a:gd name="connsiteY21" fmla="*/ 1246264 h 1355079"/>
                    <a:gd name="connsiteX22" fmla="*/ 0 w 15403"/>
                    <a:gd name="connsiteY22" fmla="*/ 1253966 h 1355079"/>
                    <a:gd name="connsiteX23" fmla="*/ 0 w 15403"/>
                    <a:gd name="connsiteY23" fmla="*/ 1253966 h 1355079"/>
                    <a:gd name="connsiteX24" fmla="*/ 0 w 15403"/>
                    <a:gd name="connsiteY24" fmla="*/ 1222829 h 1355079"/>
                    <a:gd name="connsiteX25" fmla="*/ 7701 w 15403"/>
                    <a:gd name="connsiteY25" fmla="*/ 1230531 h 1355079"/>
                    <a:gd name="connsiteX26" fmla="*/ 15403 w 15403"/>
                    <a:gd name="connsiteY26" fmla="*/ 1222829 h 1355079"/>
                    <a:gd name="connsiteX27" fmla="*/ 7701 w 15403"/>
                    <a:gd name="connsiteY27" fmla="*/ 1215127 h 1355079"/>
                    <a:gd name="connsiteX28" fmla="*/ 0 w 15403"/>
                    <a:gd name="connsiteY28" fmla="*/ 1222829 h 1355079"/>
                    <a:gd name="connsiteX29" fmla="*/ 0 w 15403"/>
                    <a:gd name="connsiteY29" fmla="*/ 1222829 h 1355079"/>
                    <a:gd name="connsiteX30" fmla="*/ 0 w 15403"/>
                    <a:gd name="connsiteY30" fmla="*/ 1191581 h 1355079"/>
                    <a:gd name="connsiteX31" fmla="*/ 7701 w 15403"/>
                    <a:gd name="connsiteY31" fmla="*/ 1199283 h 1355079"/>
                    <a:gd name="connsiteX32" fmla="*/ 15403 w 15403"/>
                    <a:gd name="connsiteY32" fmla="*/ 1191581 h 1355079"/>
                    <a:gd name="connsiteX33" fmla="*/ 7701 w 15403"/>
                    <a:gd name="connsiteY33" fmla="*/ 1183880 h 1355079"/>
                    <a:gd name="connsiteX34" fmla="*/ 0 w 15403"/>
                    <a:gd name="connsiteY34" fmla="*/ 1191581 h 1355079"/>
                    <a:gd name="connsiteX35" fmla="*/ 0 w 15403"/>
                    <a:gd name="connsiteY35" fmla="*/ 1191581 h 1355079"/>
                    <a:gd name="connsiteX36" fmla="*/ 0 w 15403"/>
                    <a:gd name="connsiteY36" fmla="*/ 1160444 h 1355079"/>
                    <a:gd name="connsiteX37" fmla="*/ 7701 w 15403"/>
                    <a:gd name="connsiteY37" fmla="*/ 1168146 h 1355079"/>
                    <a:gd name="connsiteX38" fmla="*/ 15403 w 15403"/>
                    <a:gd name="connsiteY38" fmla="*/ 1160444 h 1355079"/>
                    <a:gd name="connsiteX39" fmla="*/ 7701 w 15403"/>
                    <a:gd name="connsiteY39" fmla="*/ 1152742 h 1355079"/>
                    <a:gd name="connsiteX40" fmla="*/ 0 w 15403"/>
                    <a:gd name="connsiteY40" fmla="*/ 1160444 h 1355079"/>
                    <a:gd name="connsiteX41" fmla="*/ 0 w 15403"/>
                    <a:gd name="connsiteY41" fmla="*/ 1160444 h 1355079"/>
                    <a:gd name="connsiteX42" fmla="*/ 0 w 15403"/>
                    <a:gd name="connsiteY42" fmla="*/ 1129307 h 1355079"/>
                    <a:gd name="connsiteX43" fmla="*/ 7701 w 15403"/>
                    <a:gd name="connsiteY43" fmla="*/ 1137009 h 1355079"/>
                    <a:gd name="connsiteX44" fmla="*/ 15403 w 15403"/>
                    <a:gd name="connsiteY44" fmla="*/ 1129307 h 1355079"/>
                    <a:gd name="connsiteX45" fmla="*/ 7701 w 15403"/>
                    <a:gd name="connsiteY45" fmla="*/ 1121605 h 1355079"/>
                    <a:gd name="connsiteX46" fmla="*/ 0 w 15403"/>
                    <a:gd name="connsiteY46" fmla="*/ 1129307 h 1355079"/>
                    <a:gd name="connsiteX47" fmla="*/ 0 w 15403"/>
                    <a:gd name="connsiteY47" fmla="*/ 1129307 h 1355079"/>
                    <a:gd name="connsiteX48" fmla="*/ 0 w 15403"/>
                    <a:gd name="connsiteY48" fmla="*/ 1098170 h 1355079"/>
                    <a:gd name="connsiteX49" fmla="*/ 7701 w 15403"/>
                    <a:gd name="connsiteY49" fmla="*/ 1105871 h 1355079"/>
                    <a:gd name="connsiteX50" fmla="*/ 15403 w 15403"/>
                    <a:gd name="connsiteY50" fmla="*/ 1098170 h 1355079"/>
                    <a:gd name="connsiteX51" fmla="*/ 7701 w 15403"/>
                    <a:gd name="connsiteY51" fmla="*/ 1090468 h 1355079"/>
                    <a:gd name="connsiteX52" fmla="*/ 0 w 15403"/>
                    <a:gd name="connsiteY52" fmla="*/ 1098170 h 1355079"/>
                    <a:gd name="connsiteX53" fmla="*/ 0 w 15403"/>
                    <a:gd name="connsiteY53" fmla="*/ 1098170 h 1355079"/>
                    <a:gd name="connsiteX54" fmla="*/ 0 w 15403"/>
                    <a:gd name="connsiteY54" fmla="*/ 1067032 h 1355079"/>
                    <a:gd name="connsiteX55" fmla="*/ 7701 w 15403"/>
                    <a:gd name="connsiteY55" fmla="*/ 1074734 h 1355079"/>
                    <a:gd name="connsiteX56" fmla="*/ 15403 w 15403"/>
                    <a:gd name="connsiteY56" fmla="*/ 1067032 h 1355079"/>
                    <a:gd name="connsiteX57" fmla="*/ 7701 w 15403"/>
                    <a:gd name="connsiteY57" fmla="*/ 1059331 h 1355079"/>
                    <a:gd name="connsiteX58" fmla="*/ 0 w 15403"/>
                    <a:gd name="connsiteY58" fmla="*/ 1067032 h 1355079"/>
                    <a:gd name="connsiteX59" fmla="*/ 0 w 15403"/>
                    <a:gd name="connsiteY59" fmla="*/ 1067032 h 1355079"/>
                    <a:gd name="connsiteX60" fmla="*/ 0 w 15403"/>
                    <a:gd name="connsiteY60" fmla="*/ 1035895 h 1355079"/>
                    <a:gd name="connsiteX61" fmla="*/ 7701 w 15403"/>
                    <a:gd name="connsiteY61" fmla="*/ 1043597 h 1355079"/>
                    <a:gd name="connsiteX62" fmla="*/ 15403 w 15403"/>
                    <a:gd name="connsiteY62" fmla="*/ 1035895 h 1355079"/>
                    <a:gd name="connsiteX63" fmla="*/ 7701 w 15403"/>
                    <a:gd name="connsiteY63" fmla="*/ 1028193 h 1355079"/>
                    <a:gd name="connsiteX64" fmla="*/ 0 w 15403"/>
                    <a:gd name="connsiteY64" fmla="*/ 1035895 h 1355079"/>
                    <a:gd name="connsiteX65" fmla="*/ 0 w 15403"/>
                    <a:gd name="connsiteY65" fmla="*/ 1035895 h 1355079"/>
                    <a:gd name="connsiteX66" fmla="*/ 0 w 15403"/>
                    <a:gd name="connsiteY66" fmla="*/ 1004648 h 1355079"/>
                    <a:gd name="connsiteX67" fmla="*/ 7701 w 15403"/>
                    <a:gd name="connsiteY67" fmla="*/ 1012349 h 1355079"/>
                    <a:gd name="connsiteX68" fmla="*/ 15403 w 15403"/>
                    <a:gd name="connsiteY68" fmla="*/ 1004648 h 1355079"/>
                    <a:gd name="connsiteX69" fmla="*/ 7701 w 15403"/>
                    <a:gd name="connsiteY69" fmla="*/ 996946 h 1355079"/>
                    <a:gd name="connsiteX70" fmla="*/ 0 w 15403"/>
                    <a:gd name="connsiteY70" fmla="*/ 1004648 h 1355079"/>
                    <a:gd name="connsiteX71" fmla="*/ 0 w 15403"/>
                    <a:gd name="connsiteY71" fmla="*/ 1004648 h 1355079"/>
                    <a:gd name="connsiteX72" fmla="*/ 0 w 15403"/>
                    <a:gd name="connsiteY72" fmla="*/ 973510 h 1355079"/>
                    <a:gd name="connsiteX73" fmla="*/ 7701 w 15403"/>
                    <a:gd name="connsiteY73" fmla="*/ 981212 h 1355079"/>
                    <a:gd name="connsiteX74" fmla="*/ 15403 w 15403"/>
                    <a:gd name="connsiteY74" fmla="*/ 973510 h 1355079"/>
                    <a:gd name="connsiteX75" fmla="*/ 7701 w 15403"/>
                    <a:gd name="connsiteY75" fmla="*/ 965809 h 1355079"/>
                    <a:gd name="connsiteX76" fmla="*/ 0 w 15403"/>
                    <a:gd name="connsiteY76" fmla="*/ 973510 h 1355079"/>
                    <a:gd name="connsiteX77" fmla="*/ 0 w 15403"/>
                    <a:gd name="connsiteY77" fmla="*/ 973510 h 1355079"/>
                    <a:gd name="connsiteX78" fmla="*/ 0 w 15403"/>
                    <a:gd name="connsiteY78" fmla="*/ 942373 h 1355079"/>
                    <a:gd name="connsiteX79" fmla="*/ 7701 w 15403"/>
                    <a:gd name="connsiteY79" fmla="*/ 950075 h 1355079"/>
                    <a:gd name="connsiteX80" fmla="*/ 15403 w 15403"/>
                    <a:gd name="connsiteY80" fmla="*/ 942373 h 1355079"/>
                    <a:gd name="connsiteX81" fmla="*/ 7701 w 15403"/>
                    <a:gd name="connsiteY81" fmla="*/ 934671 h 1355079"/>
                    <a:gd name="connsiteX82" fmla="*/ 0 w 15403"/>
                    <a:gd name="connsiteY82" fmla="*/ 942373 h 1355079"/>
                    <a:gd name="connsiteX83" fmla="*/ 0 w 15403"/>
                    <a:gd name="connsiteY83" fmla="*/ 942373 h 1355079"/>
                    <a:gd name="connsiteX84" fmla="*/ 0 w 15403"/>
                    <a:gd name="connsiteY84" fmla="*/ 911236 h 1355079"/>
                    <a:gd name="connsiteX85" fmla="*/ 7701 w 15403"/>
                    <a:gd name="connsiteY85" fmla="*/ 918938 h 1355079"/>
                    <a:gd name="connsiteX86" fmla="*/ 15403 w 15403"/>
                    <a:gd name="connsiteY86" fmla="*/ 911236 h 1355079"/>
                    <a:gd name="connsiteX87" fmla="*/ 7701 w 15403"/>
                    <a:gd name="connsiteY87" fmla="*/ 903534 h 1355079"/>
                    <a:gd name="connsiteX88" fmla="*/ 0 w 15403"/>
                    <a:gd name="connsiteY88" fmla="*/ 911236 h 1355079"/>
                    <a:gd name="connsiteX89" fmla="*/ 0 w 15403"/>
                    <a:gd name="connsiteY89" fmla="*/ 911236 h 1355079"/>
                    <a:gd name="connsiteX90" fmla="*/ 0 w 15403"/>
                    <a:gd name="connsiteY90" fmla="*/ 880098 h 1355079"/>
                    <a:gd name="connsiteX91" fmla="*/ 7701 w 15403"/>
                    <a:gd name="connsiteY91" fmla="*/ 887800 h 1355079"/>
                    <a:gd name="connsiteX92" fmla="*/ 15403 w 15403"/>
                    <a:gd name="connsiteY92" fmla="*/ 880098 h 1355079"/>
                    <a:gd name="connsiteX93" fmla="*/ 7701 w 15403"/>
                    <a:gd name="connsiteY93" fmla="*/ 872397 h 1355079"/>
                    <a:gd name="connsiteX94" fmla="*/ 0 w 15403"/>
                    <a:gd name="connsiteY94" fmla="*/ 880098 h 1355079"/>
                    <a:gd name="connsiteX95" fmla="*/ 0 w 15403"/>
                    <a:gd name="connsiteY95" fmla="*/ 880098 h 1355079"/>
                    <a:gd name="connsiteX96" fmla="*/ 0 w 15403"/>
                    <a:gd name="connsiteY96" fmla="*/ 848851 h 1355079"/>
                    <a:gd name="connsiteX97" fmla="*/ 7701 w 15403"/>
                    <a:gd name="connsiteY97" fmla="*/ 856553 h 1355079"/>
                    <a:gd name="connsiteX98" fmla="*/ 15403 w 15403"/>
                    <a:gd name="connsiteY98" fmla="*/ 848851 h 1355079"/>
                    <a:gd name="connsiteX99" fmla="*/ 7701 w 15403"/>
                    <a:gd name="connsiteY99" fmla="*/ 841149 h 1355079"/>
                    <a:gd name="connsiteX100" fmla="*/ 0 w 15403"/>
                    <a:gd name="connsiteY100" fmla="*/ 848851 h 1355079"/>
                    <a:gd name="connsiteX101" fmla="*/ 0 w 15403"/>
                    <a:gd name="connsiteY101" fmla="*/ 848851 h 1355079"/>
                    <a:gd name="connsiteX102" fmla="*/ 0 w 15403"/>
                    <a:gd name="connsiteY102" fmla="*/ 817714 h 1355079"/>
                    <a:gd name="connsiteX103" fmla="*/ 7701 w 15403"/>
                    <a:gd name="connsiteY103" fmla="*/ 825416 h 1355079"/>
                    <a:gd name="connsiteX104" fmla="*/ 15403 w 15403"/>
                    <a:gd name="connsiteY104" fmla="*/ 817714 h 1355079"/>
                    <a:gd name="connsiteX105" fmla="*/ 7701 w 15403"/>
                    <a:gd name="connsiteY105" fmla="*/ 810012 h 1355079"/>
                    <a:gd name="connsiteX106" fmla="*/ 0 w 15403"/>
                    <a:gd name="connsiteY106" fmla="*/ 817714 h 1355079"/>
                    <a:gd name="connsiteX107" fmla="*/ 0 w 15403"/>
                    <a:gd name="connsiteY107" fmla="*/ 817714 h 1355079"/>
                    <a:gd name="connsiteX108" fmla="*/ 0 w 15403"/>
                    <a:gd name="connsiteY108" fmla="*/ 786577 h 1355079"/>
                    <a:gd name="connsiteX109" fmla="*/ 7701 w 15403"/>
                    <a:gd name="connsiteY109" fmla="*/ 794279 h 1355079"/>
                    <a:gd name="connsiteX110" fmla="*/ 15403 w 15403"/>
                    <a:gd name="connsiteY110" fmla="*/ 786577 h 1355079"/>
                    <a:gd name="connsiteX111" fmla="*/ 7701 w 15403"/>
                    <a:gd name="connsiteY111" fmla="*/ 778875 h 1355079"/>
                    <a:gd name="connsiteX112" fmla="*/ 0 w 15403"/>
                    <a:gd name="connsiteY112" fmla="*/ 786577 h 1355079"/>
                    <a:gd name="connsiteX113" fmla="*/ 0 w 15403"/>
                    <a:gd name="connsiteY113" fmla="*/ 786577 h 1355079"/>
                    <a:gd name="connsiteX114" fmla="*/ 0 w 15403"/>
                    <a:gd name="connsiteY114" fmla="*/ 755439 h 1355079"/>
                    <a:gd name="connsiteX115" fmla="*/ 7701 w 15403"/>
                    <a:gd name="connsiteY115" fmla="*/ 763141 h 1355079"/>
                    <a:gd name="connsiteX116" fmla="*/ 15403 w 15403"/>
                    <a:gd name="connsiteY116" fmla="*/ 755439 h 1355079"/>
                    <a:gd name="connsiteX117" fmla="*/ 7701 w 15403"/>
                    <a:gd name="connsiteY117" fmla="*/ 747737 h 1355079"/>
                    <a:gd name="connsiteX118" fmla="*/ 0 w 15403"/>
                    <a:gd name="connsiteY118" fmla="*/ 755439 h 1355079"/>
                    <a:gd name="connsiteX119" fmla="*/ 0 w 15403"/>
                    <a:gd name="connsiteY119" fmla="*/ 755439 h 1355079"/>
                    <a:gd name="connsiteX120" fmla="*/ 0 w 15403"/>
                    <a:gd name="connsiteY120" fmla="*/ 724302 h 1355079"/>
                    <a:gd name="connsiteX121" fmla="*/ 7701 w 15403"/>
                    <a:gd name="connsiteY121" fmla="*/ 732004 h 1355079"/>
                    <a:gd name="connsiteX122" fmla="*/ 15403 w 15403"/>
                    <a:gd name="connsiteY122" fmla="*/ 724302 h 1355079"/>
                    <a:gd name="connsiteX123" fmla="*/ 7701 w 15403"/>
                    <a:gd name="connsiteY123" fmla="*/ 716600 h 1355079"/>
                    <a:gd name="connsiteX124" fmla="*/ 0 w 15403"/>
                    <a:gd name="connsiteY124" fmla="*/ 724302 h 1355079"/>
                    <a:gd name="connsiteX125" fmla="*/ 0 w 15403"/>
                    <a:gd name="connsiteY125" fmla="*/ 724302 h 1355079"/>
                    <a:gd name="connsiteX126" fmla="*/ 0 w 15403"/>
                    <a:gd name="connsiteY126" fmla="*/ 693165 h 1355079"/>
                    <a:gd name="connsiteX127" fmla="*/ 7701 w 15403"/>
                    <a:gd name="connsiteY127" fmla="*/ 700866 h 1355079"/>
                    <a:gd name="connsiteX128" fmla="*/ 15403 w 15403"/>
                    <a:gd name="connsiteY128" fmla="*/ 693165 h 1355079"/>
                    <a:gd name="connsiteX129" fmla="*/ 7701 w 15403"/>
                    <a:gd name="connsiteY129" fmla="*/ 685463 h 1355079"/>
                    <a:gd name="connsiteX130" fmla="*/ 0 w 15403"/>
                    <a:gd name="connsiteY130" fmla="*/ 693165 h 1355079"/>
                    <a:gd name="connsiteX131" fmla="*/ 0 w 15403"/>
                    <a:gd name="connsiteY131" fmla="*/ 693165 h 1355079"/>
                    <a:gd name="connsiteX132" fmla="*/ 0 w 15403"/>
                    <a:gd name="connsiteY132" fmla="*/ 661918 h 1355079"/>
                    <a:gd name="connsiteX133" fmla="*/ 7701 w 15403"/>
                    <a:gd name="connsiteY133" fmla="*/ 669619 h 1355079"/>
                    <a:gd name="connsiteX134" fmla="*/ 15403 w 15403"/>
                    <a:gd name="connsiteY134" fmla="*/ 661918 h 1355079"/>
                    <a:gd name="connsiteX135" fmla="*/ 7701 w 15403"/>
                    <a:gd name="connsiteY135" fmla="*/ 654216 h 1355079"/>
                    <a:gd name="connsiteX136" fmla="*/ 0 w 15403"/>
                    <a:gd name="connsiteY136" fmla="*/ 661918 h 1355079"/>
                    <a:gd name="connsiteX137" fmla="*/ 0 w 15403"/>
                    <a:gd name="connsiteY137" fmla="*/ 661918 h 1355079"/>
                    <a:gd name="connsiteX138" fmla="*/ 0 w 15403"/>
                    <a:gd name="connsiteY138" fmla="*/ 630780 h 1355079"/>
                    <a:gd name="connsiteX139" fmla="*/ 7701 w 15403"/>
                    <a:gd name="connsiteY139" fmla="*/ 638482 h 1355079"/>
                    <a:gd name="connsiteX140" fmla="*/ 15403 w 15403"/>
                    <a:gd name="connsiteY140" fmla="*/ 630780 h 1355079"/>
                    <a:gd name="connsiteX141" fmla="*/ 7701 w 15403"/>
                    <a:gd name="connsiteY141" fmla="*/ 623078 h 1355079"/>
                    <a:gd name="connsiteX142" fmla="*/ 0 w 15403"/>
                    <a:gd name="connsiteY142" fmla="*/ 630780 h 1355079"/>
                    <a:gd name="connsiteX143" fmla="*/ 0 w 15403"/>
                    <a:gd name="connsiteY143" fmla="*/ 630780 h 1355079"/>
                    <a:gd name="connsiteX144" fmla="*/ 0 w 15403"/>
                    <a:gd name="connsiteY144" fmla="*/ 599643 h 1355079"/>
                    <a:gd name="connsiteX145" fmla="*/ 7701 w 15403"/>
                    <a:gd name="connsiteY145" fmla="*/ 607345 h 1355079"/>
                    <a:gd name="connsiteX146" fmla="*/ 15403 w 15403"/>
                    <a:gd name="connsiteY146" fmla="*/ 599643 h 1355079"/>
                    <a:gd name="connsiteX147" fmla="*/ 7701 w 15403"/>
                    <a:gd name="connsiteY147" fmla="*/ 591941 h 1355079"/>
                    <a:gd name="connsiteX148" fmla="*/ 0 w 15403"/>
                    <a:gd name="connsiteY148" fmla="*/ 599643 h 1355079"/>
                    <a:gd name="connsiteX149" fmla="*/ 0 w 15403"/>
                    <a:gd name="connsiteY149" fmla="*/ 599643 h 1355079"/>
                    <a:gd name="connsiteX150" fmla="*/ 0 w 15403"/>
                    <a:gd name="connsiteY150" fmla="*/ 568505 h 1355079"/>
                    <a:gd name="connsiteX151" fmla="*/ 7701 w 15403"/>
                    <a:gd name="connsiteY151" fmla="*/ 576207 h 1355079"/>
                    <a:gd name="connsiteX152" fmla="*/ 15403 w 15403"/>
                    <a:gd name="connsiteY152" fmla="*/ 568505 h 1355079"/>
                    <a:gd name="connsiteX153" fmla="*/ 7701 w 15403"/>
                    <a:gd name="connsiteY153" fmla="*/ 560804 h 1355079"/>
                    <a:gd name="connsiteX154" fmla="*/ 0 w 15403"/>
                    <a:gd name="connsiteY154" fmla="*/ 568505 h 1355079"/>
                    <a:gd name="connsiteX155" fmla="*/ 0 w 15403"/>
                    <a:gd name="connsiteY155" fmla="*/ 568505 h 1355079"/>
                    <a:gd name="connsiteX156" fmla="*/ 0 w 15403"/>
                    <a:gd name="connsiteY156" fmla="*/ 537368 h 1355079"/>
                    <a:gd name="connsiteX157" fmla="*/ 7701 w 15403"/>
                    <a:gd name="connsiteY157" fmla="*/ 545070 h 1355079"/>
                    <a:gd name="connsiteX158" fmla="*/ 15403 w 15403"/>
                    <a:gd name="connsiteY158" fmla="*/ 537368 h 1355079"/>
                    <a:gd name="connsiteX159" fmla="*/ 7701 w 15403"/>
                    <a:gd name="connsiteY159" fmla="*/ 529666 h 1355079"/>
                    <a:gd name="connsiteX160" fmla="*/ 0 w 15403"/>
                    <a:gd name="connsiteY160" fmla="*/ 537368 h 1355079"/>
                    <a:gd name="connsiteX161" fmla="*/ 0 w 15403"/>
                    <a:gd name="connsiteY161" fmla="*/ 537368 h 1355079"/>
                    <a:gd name="connsiteX162" fmla="*/ 0 w 15403"/>
                    <a:gd name="connsiteY162" fmla="*/ 506121 h 1355079"/>
                    <a:gd name="connsiteX163" fmla="*/ 7701 w 15403"/>
                    <a:gd name="connsiteY163" fmla="*/ 513823 h 1355079"/>
                    <a:gd name="connsiteX164" fmla="*/ 15403 w 15403"/>
                    <a:gd name="connsiteY164" fmla="*/ 506121 h 1355079"/>
                    <a:gd name="connsiteX165" fmla="*/ 7701 w 15403"/>
                    <a:gd name="connsiteY165" fmla="*/ 498419 h 1355079"/>
                    <a:gd name="connsiteX166" fmla="*/ 0 w 15403"/>
                    <a:gd name="connsiteY166" fmla="*/ 506121 h 1355079"/>
                    <a:gd name="connsiteX167" fmla="*/ 0 w 15403"/>
                    <a:gd name="connsiteY167" fmla="*/ 506121 h 1355079"/>
                    <a:gd name="connsiteX168" fmla="*/ 0 w 15403"/>
                    <a:gd name="connsiteY168" fmla="*/ 474984 h 1355079"/>
                    <a:gd name="connsiteX169" fmla="*/ 7701 w 15403"/>
                    <a:gd name="connsiteY169" fmla="*/ 482685 h 1355079"/>
                    <a:gd name="connsiteX170" fmla="*/ 15403 w 15403"/>
                    <a:gd name="connsiteY170" fmla="*/ 474984 h 1355079"/>
                    <a:gd name="connsiteX171" fmla="*/ 7701 w 15403"/>
                    <a:gd name="connsiteY171" fmla="*/ 467282 h 1355079"/>
                    <a:gd name="connsiteX172" fmla="*/ 0 w 15403"/>
                    <a:gd name="connsiteY172" fmla="*/ 474984 h 1355079"/>
                    <a:gd name="connsiteX173" fmla="*/ 0 w 15403"/>
                    <a:gd name="connsiteY173" fmla="*/ 474984 h 1355079"/>
                    <a:gd name="connsiteX174" fmla="*/ 0 w 15403"/>
                    <a:gd name="connsiteY174" fmla="*/ 443846 h 1355079"/>
                    <a:gd name="connsiteX175" fmla="*/ 7701 w 15403"/>
                    <a:gd name="connsiteY175" fmla="*/ 451548 h 1355079"/>
                    <a:gd name="connsiteX176" fmla="*/ 15403 w 15403"/>
                    <a:gd name="connsiteY176" fmla="*/ 443846 h 1355079"/>
                    <a:gd name="connsiteX177" fmla="*/ 7701 w 15403"/>
                    <a:gd name="connsiteY177" fmla="*/ 436144 h 1355079"/>
                    <a:gd name="connsiteX178" fmla="*/ 0 w 15403"/>
                    <a:gd name="connsiteY178" fmla="*/ 443846 h 1355079"/>
                    <a:gd name="connsiteX179" fmla="*/ 0 w 15403"/>
                    <a:gd name="connsiteY179" fmla="*/ 443846 h 1355079"/>
                    <a:gd name="connsiteX180" fmla="*/ 0 w 15403"/>
                    <a:gd name="connsiteY180" fmla="*/ 412709 h 1355079"/>
                    <a:gd name="connsiteX181" fmla="*/ 7701 w 15403"/>
                    <a:gd name="connsiteY181" fmla="*/ 420411 h 1355079"/>
                    <a:gd name="connsiteX182" fmla="*/ 15403 w 15403"/>
                    <a:gd name="connsiteY182" fmla="*/ 412709 h 1355079"/>
                    <a:gd name="connsiteX183" fmla="*/ 7701 w 15403"/>
                    <a:gd name="connsiteY183" fmla="*/ 405007 h 1355079"/>
                    <a:gd name="connsiteX184" fmla="*/ 0 w 15403"/>
                    <a:gd name="connsiteY184" fmla="*/ 412709 h 1355079"/>
                    <a:gd name="connsiteX185" fmla="*/ 0 w 15403"/>
                    <a:gd name="connsiteY185" fmla="*/ 412709 h 1355079"/>
                    <a:gd name="connsiteX186" fmla="*/ 0 w 15403"/>
                    <a:gd name="connsiteY186" fmla="*/ 381572 h 1355079"/>
                    <a:gd name="connsiteX187" fmla="*/ 7701 w 15403"/>
                    <a:gd name="connsiteY187" fmla="*/ 389274 h 1355079"/>
                    <a:gd name="connsiteX188" fmla="*/ 15403 w 15403"/>
                    <a:gd name="connsiteY188" fmla="*/ 381572 h 1355079"/>
                    <a:gd name="connsiteX189" fmla="*/ 7701 w 15403"/>
                    <a:gd name="connsiteY189" fmla="*/ 373870 h 1355079"/>
                    <a:gd name="connsiteX190" fmla="*/ 0 w 15403"/>
                    <a:gd name="connsiteY190" fmla="*/ 381572 h 1355079"/>
                    <a:gd name="connsiteX191" fmla="*/ 0 w 15403"/>
                    <a:gd name="connsiteY191" fmla="*/ 381572 h 1355079"/>
                    <a:gd name="connsiteX192" fmla="*/ 0 w 15403"/>
                    <a:gd name="connsiteY192" fmla="*/ 350435 h 1355079"/>
                    <a:gd name="connsiteX193" fmla="*/ 7701 w 15403"/>
                    <a:gd name="connsiteY193" fmla="*/ 358136 h 1355079"/>
                    <a:gd name="connsiteX194" fmla="*/ 15403 w 15403"/>
                    <a:gd name="connsiteY194" fmla="*/ 350435 h 1355079"/>
                    <a:gd name="connsiteX195" fmla="*/ 7701 w 15403"/>
                    <a:gd name="connsiteY195" fmla="*/ 342733 h 1355079"/>
                    <a:gd name="connsiteX196" fmla="*/ 0 w 15403"/>
                    <a:gd name="connsiteY196" fmla="*/ 350435 h 1355079"/>
                    <a:gd name="connsiteX197" fmla="*/ 0 w 15403"/>
                    <a:gd name="connsiteY197" fmla="*/ 350435 h 1355079"/>
                    <a:gd name="connsiteX198" fmla="*/ 0 w 15403"/>
                    <a:gd name="connsiteY198" fmla="*/ 319187 h 1355079"/>
                    <a:gd name="connsiteX199" fmla="*/ 7701 w 15403"/>
                    <a:gd name="connsiteY199" fmla="*/ 326889 h 1355079"/>
                    <a:gd name="connsiteX200" fmla="*/ 15403 w 15403"/>
                    <a:gd name="connsiteY200" fmla="*/ 319187 h 1355079"/>
                    <a:gd name="connsiteX201" fmla="*/ 7701 w 15403"/>
                    <a:gd name="connsiteY201" fmla="*/ 311485 h 1355079"/>
                    <a:gd name="connsiteX202" fmla="*/ 0 w 15403"/>
                    <a:gd name="connsiteY202" fmla="*/ 319187 h 1355079"/>
                    <a:gd name="connsiteX203" fmla="*/ 0 w 15403"/>
                    <a:gd name="connsiteY203" fmla="*/ 319187 h 1355079"/>
                    <a:gd name="connsiteX204" fmla="*/ 0 w 15403"/>
                    <a:gd name="connsiteY204" fmla="*/ 288050 h 1355079"/>
                    <a:gd name="connsiteX205" fmla="*/ 7701 w 15403"/>
                    <a:gd name="connsiteY205" fmla="*/ 295752 h 1355079"/>
                    <a:gd name="connsiteX206" fmla="*/ 15403 w 15403"/>
                    <a:gd name="connsiteY206" fmla="*/ 288050 h 1355079"/>
                    <a:gd name="connsiteX207" fmla="*/ 7701 w 15403"/>
                    <a:gd name="connsiteY207" fmla="*/ 280348 h 1355079"/>
                    <a:gd name="connsiteX208" fmla="*/ 0 w 15403"/>
                    <a:gd name="connsiteY208" fmla="*/ 288050 h 1355079"/>
                    <a:gd name="connsiteX209" fmla="*/ 0 w 15403"/>
                    <a:gd name="connsiteY209" fmla="*/ 288050 h 1355079"/>
                    <a:gd name="connsiteX210" fmla="*/ 0 w 15403"/>
                    <a:gd name="connsiteY210" fmla="*/ 256913 h 1355079"/>
                    <a:gd name="connsiteX211" fmla="*/ 7701 w 15403"/>
                    <a:gd name="connsiteY211" fmla="*/ 264614 h 1355079"/>
                    <a:gd name="connsiteX212" fmla="*/ 15403 w 15403"/>
                    <a:gd name="connsiteY212" fmla="*/ 256913 h 1355079"/>
                    <a:gd name="connsiteX213" fmla="*/ 7701 w 15403"/>
                    <a:gd name="connsiteY213" fmla="*/ 249211 h 1355079"/>
                    <a:gd name="connsiteX214" fmla="*/ 0 w 15403"/>
                    <a:gd name="connsiteY214" fmla="*/ 256913 h 1355079"/>
                    <a:gd name="connsiteX215" fmla="*/ 0 w 15403"/>
                    <a:gd name="connsiteY215" fmla="*/ 256913 h 1355079"/>
                    <a:gd name="connsiteX216" fmla="*/ 0 w 15403"/>
                    <a:gd name="connsiteY216" fmla="*/ 225775 h 1355079"/>
                    <a:gd name="connsiteX217" fmla="*/ 7701 w 15403"/>
                    <a:gd name="connsiteY217" fmla="*/ 233477 h 1355079"/>
                    <a:gd name="connsiteX218" fmla="*/ 15403 w 15403"/>
                    <a:gd name="connsiteY218" fmla="*/ 225775 h 1355079"/>
                    <a:gd name="connsiteX219" fmla="*/ 7701 w 15403"/>
                    <a:gd name="connsiteY219" fmla="*/ 218073 h 1355079"/>
                    <a:gd name="connsiteX220" fmla="*/ 0 w 15403"/>
                    <a:gd name="connsiteY220" fmla="*/ 225775 h 1355079"/>
                    <a:gd name="connsiteX221" fmla="*/ 0 w 15403"/>
                    <a:gd name="connsiteY221" fmla="*/ 225775 h 1355079"/>
                    <a:gd name="connsiteX222" fmla="*/ 0 w 15403"/>
                    <a:gd name="connsiteY222" fmla="*/ 194638 h 1355079"/>
                    <a:gd name="connsiteX223" fmla="*/ 7701 w 15403"/>
                    <a:gd name="connsiteY223" fmla="*/ 202340 h 1355079"/>
                    <a:gd name="connsiteX224" fmla="*/ 15403 w 15403"/>
                    <a:gd name="connsiteY224" fmla="*/ 194638 h 1355079"/>
                    <a:gd name="connsiteX225" fmla="*/ 7701 w 15403"/>
                    <a:gd name="connsiteY225" fmla="*/ 186936 h 1355079"/>
                    <a:gd name="connsiteX226" fmla="*/ 0 w 15403"/>
                    <a:gd name="connsiteY226" fmla="*/ 194638 h 1355079"/>
                    <a:gd name="connsiteX227" fmla="*/ 0 w 15403"/>
                    <a:gd name="connsiteY227" fmla="*/ 194638 h 1355079"/>
                    <a:gd name="connsiteX228" fmla="*/ 0 w 15403"/>
                    <a:gd name="connsiteY228" fmla="*/ 163501 h 1355079"/>
                    <a:gd name="connsiteX229" fmla="*/ 7701 w 15403"/>
                    <a:gd name="connsiteY229" fmla="*/ 171203 h 1355079"/>
                    <a:gd name="connsiteX230" fmla="*/ 15403 w 15403"/>
                    <a:gd name="connsiteY230" fmla="*/ 163501 h 1355079"/>
                    <a:gd name="connsiteX231" fmla="*/ 7701 w 15403"/>
                    <a:gd name="connsiteY231" fmla="*/ 155799 h 1355079"/>
                    <a:gd name="connsiteX232" fmla="*/ 0 w 15403"/>
                    <a:gd name="connsiteY232" fmla="*/ 163501 h 1355079"/>
                    <a:gd name="connsiteX233" fmla="*/ 0 w 15403"/>
                    <a:gd name="connsiteY233" fmla="*/ 163501 h 1355079"/>
                    <a:gd name="connsiteX234" fmla="*/ 0 w 15403"/>
                    <a:gd name="connsiteY234" fmla="*/ 132253 h 1355079"/>
                    <a:gd name="connsiteX235" fmla="*/ 7701 w 15403"/>
                    <a:gd name="connsiteY235" fmla="*/ 139955 h 1355079"/>
                    <a:gd name="connsiteX236" fmla="*/ 15403 w 15403"/>
                    <a:gd name="connsiteY236" fmla="*/ 132253 h 1355079"/>
                    <a:gd name="connsiteX237" fmla="*/ 7701 w 15403"/>
                    <a:gd name="connsiteY237" fmla="*/ 124552 h 1355079"/>
                    <a:gd name="connsiteX238" fmla="*/ 0 w 15403"/>
                    <a:gd name="connsiteY238" fmla="*/ 132253 h 1355079"/>
                    <a:gd name="connsiteX239" fmla="*/ 0 w 15403"/>
                    <a:gd name="connsiteY239" fmla="*/ 132253 h 1355079"/>
                    <a:gd name="connsiteX240" fmla="*/ 0 w 15403"/>
                    <a:gd name="connsiteY240" fmla="*/ 101116 h 1355079"/>
                    <a:gd name="connsiteX241" fmla="*/ 7701 w 15403"/>
                    <a:gd name="connsiteY241" fmla="*/ 108818 h 1355079"/>
                    <a:gd name="connsiteX242" fmla="*/ 15403 w 15403"/>
                    <a:gd name="connsiteY242" fmla="*/ 101116 h 1355079"/>
                    <a:gd name="connsiteX243" fmla="*/ 7701 w 15403"/>
                    <a:gd name="connsiteY243" fmla="*/ 93414 h 1355079"/>
                    <a:gd name="connsiteX244" fmla="*/ 0 w 15403"/>
                    <a:gd name="connsiteY244" fmla="*/ 101116 h 1355079"/>
                    <a:gd name="connsiteX245" fmla="*/ 0 w 15403"/>
                    <a:gd name="connsiteY245" fmla="*/ 101116 h 1355079"/>
                    <a:gd name="connsiteX246" fmla="*/ 0 w 15403"/>
                    <a:gd name="connsiteY246" fmla="*/ 69979 h 1355079"/>
                    <a:gd name="connsiteX247" fmla="*/ 7701 w 15403"/>
                    <a:gd name="connsiteY247" fmla="*/ 77681 h 1355079"/>
                    <a:gd name="connsiteX248" fmla="*/ 15403 w 15403"/>
                    <a:gd name="connsiteY248" fmla="*/ 69979 h 1355079"/>
                    <a:gd name="connsiteX249" fmla="*/ 7701 w 15403"/>
                    <a:gd name="connsiteY249" fmla="*/ 62277 h 1355079"/>
                    <a:gd name="connsiteX250" fmla="*/ 0 w 15403"/>
                    <a:gd name="connsiteY250" fmla="*/ 69979 h 1355079"/>
                    <a:gd name="connsiteX251" fmla="*/ 0 w 15403"/>
                    <a:gd name="connsiteY251" fmla="*/ 69979 h 1355079"/>
                    <a:gd name="connsiteX252" fmla="*/ 0 w 15403"/>
                    <a:gd name="connsiteY252" fmla="*/ 38842 h 1355079"/>
                    <a:gd name="connsiteX253" fmla="*/ 7701 w 15403"/>
                    <a:gd name="connsiteY253" fmla="*/ 46543 h 1355079"/>
                    <a:gd name="connsiteX254" fmla="*/ 15403 w 15403"/>
                    <a:gd name="connsiteY254" fmla="*/ 38842 h 1355079"/>
                    <a:gd name="connsiteX255" fmla="*/ 7701 w 15403"/>
                    <a:gd name="connsiteY255" fmla="*/ 31140 h 1355079"/>
                    <a:gd name="connsiteX256" fmla="*/ 0 w 15403"/>
                    <a:gd name="connsiteY256" fmla="*/ 38842 h 1355079"/>
                    <a:gd name="connsiteX257" fmla="*/ 0 w 15403"/>
                    <a:gd name="connsiteY257" fmla="*/ 38842 h 1355079"/>
                    <a:gd name="connsiteX258" fmla="*/ 0 w 15403"/>
                    <a:gd name="connsiteY258" fmla="*/ 7704 h 1355079"/>
                    <a:gd name="connsiteX259" fmla="*/ 7701 w 15403"/>
                    <a:gd name="connsiteY259" fmla="*/ 15406 h 1355079"/>
                    <a:gd name="connsiteX260" fmla="*/ 15403 w 15403"/>
                    <a:gd name="connsiteY260" fmla="*/ 7704 h 1355079"/>
                    <a:gd name="connsiteX261" fmla="*/ 7701 w 15403"/>
                    <a:gd name="connsiteY261" fmla="*/ 3 h 1355079"/>
                    <a:gd name="connsiteX262" fmla="*/ 0 w 15403"/>
                    <a:gd name="connsiteY262" fmla="*/ 7704 h 1355079"/>
                    <a:gd name="connsiteX263" fmla="*/ 0 w 15403"/>
                    <a:gd name="connsiteY263" fmla="*/ 7704 h 1355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</a:cxnLst>
                  <a:rect l="l" t="t" r="r" b="b"/>
                  <a:pathLst>
                    <a:path w="15403" h="1355079">
                      <a:moveTo>
                        <a:pt x="0" y="1347378"/>
                      </a:moveTo>
                      <a:cubicBezTo>
                        <a:pt x="0" y="1351669"/>
                        <a:pt x="3411" y="1355080"/>
                        <a:pt x="7701" y="1355080"/>
                      </a:cubicBezTo>
                      <a:cubicBezTo>
                        <a:pt x="11992" y="1355080"/>
                        <a:pt x="15403" y="1351559"/>
                        <a:pt x="15403" y="1347378"/>
                      </a:cubicBezTo>
                      <a:cubicBezTo>
                        <a:pt x="15403" y="1343087"/>
                        <a:pt x="11992" y="1339676"/>
                        <a:pt x="7701" y="1339676"/>
                      </a:cubicBezTo>
                      <a:cubicBezTo>
                        <a:pt x="3521" y="1339676"/>
                        <a:pt x="0" y="1343087"/>
                        <a:pt x="0" y="1347378"/>
                      </a:cubicBezTo>
                      <a:lnTo>
                        <a:pt x="0" y="1347378"/>
                      </a:lnTo>
                      <a:close/>
                      <a:moveTo>
                        <a:pt x="0" y="1316241"/>
                      </a:moveTo>
                      <a:cubicBezTo>
                        <a:pt x="0" y="1320532"/>
                        <a:pt x="3411" y="1323942"/>
                        <a:pt x="7701" y="1323942"/>
                      </a:cubicBezTo>
                      <a:cubicBezTo>
                        <a:pt x="11992" y="1323942"/>
                        <a:pt x="15403" y="1320421"/>
                        <a:pt x="15403" y="1316241"/>
                      </a:cubicBezTo>
                      <a:cubicBezTo>
                        <a:pt x="15403" y="1311950"/>
                        <a:pt x="11992" y="1308539"/>
                        <a:pt x="7701" y="1308539"/>
                      </a:cubicBezTo>
                      <a:cubicBezTo>
                        <a:pt x="3521" y="1308539"/>
                        <a:pt x="0" y="1311950"/>
                        <a:pt x="0" y="1316241"/>
                      </a:cubicBezTo>
                      <a:lnTo>
                        <a:pt x="0" y="1316241"/>
                      </a:lnTo>
                      <a:close/>
                      <a:moveTo>
                        <a:pt x="0" y="1285103"/>
                      </a:moveTo>
                      <a:cubicBezTo>
                        <a:pt x="0" y="1289394"/>
                        <a:pt x="3411" y="1292805"/>
                        <a:pt x="7701" y="1292805"/>
                      </a:cubicBezTo>
                      <a:cubicBezTo>
                        <a:pt x="11992" y="1292805"/>
                        <a:pt x="15403" y="1289284"/>
                        <a:pt x="15403" y="1285103"/>
                      </a:cubicBezTo>
                      <a:cubicBezTo>
                        <a:pt x="15403" y="1280812"/>
                        <a:pt x="11992" y="1277402"/>
                        <a:pt x="7701" y="1277402"/>
                      </a:cubicBezTo>
                      <a:cubicBezTo>
                        <a:pt x="3521" y="1277402"/>
                        <a:pt x="0" y="1280812"/>
                        <a:pt x="0" y="1285103"/>
                      </a:cubicBezTo>
                      <a:lnTo>
                        <a:pt x="0" y="1285103"/>
                      </a:lnTo>
                      <a:close/>
                      <a:moveTo>
                        <a:pt x="0" y="1253966"/>
                      </a:moveTo>
                      <a:cubicBezTo>
                        <a:pt x="0" y="1258257"/>
                        <a:pt x="3411" y="1261668"/>
                        <a:pt x="7701" y="1261668"/>
                      </a:cubicBezTo>
                      <a:cubicBezTo>
                        <a:pt x="11992" y="1261668"/>
                        <a:pt x="15403" y="1258147"/>
                        <a:pt x="15403" y="1253966"/>
                      </a:cubicBezTo>
                      <a:cubicBezTo>
                        <a:pt x="15403" y="1249675"/>
                        <a:pt x="11992" y="1246264"/>
                        <a:pt x="7701" y="1246264"/>
                      </a:cubicBezTo>
                      <a:cubicBezTo>
                        <a:pt x="3521" y="1246154"/>
                        <a:pt x="0" y="1249675"/>
                        <a:pt x="0" y="1253966"/>
                      </a:cubicBezTo>
                      <a:lnTo>
                        <a:pt x="0" y="1253966"/>
                      </a:lnTo>
                      <a:close/>
                      <a:moveTo>
                        <a:pt x="0" y="1222829"/>
                      </a:moveTo>
                      <a:cubicBezTo>
                        <a:pt x="0" y="1227120"/>
                        <a:pt x="3411" y="1230531"/>
                        <a:pt x="7701" y="1230531"/>
                      </a:cubicBezTo>
                      <a:cubicBezTo>
                        <a:pt x="11992" y="1230531"/>
                        <a:pt x="15403" y="1227010"/>
                        <a:pt x="15403" y="1222829"/>
                      </a:cubicBezTo>
                      <a:cubicBezTo>
                        <a:pt x="15403" y="1218538"/>
                        <a:pt x="11992" y="1215127"/>
                        <a:pt x="7701" y="1215127"/>
                      </a:cubicBezTo>
                      <a:cubicBezTo>
                        <a:pt x="3521" y="1215017"/>
                        <a:pt x="0" y="1218538"/>
                        <a:pt x="0" y="1222829"/>
                      </a:cubicBezTo>
                      <a:lnTo>
                        <a:pt x="0" y="1222829"/>
                      </a:lnTo>
                      <a:close/>
                      <a:moveTo>
                        <a:pt x="0" y="1191581"/>
                      </a:moveTo>
                      <a:cubicBezTo>
                        <a:pt x="0" y="1195873"/>
                        <a:pt x="3411" y="1199283"/>
                        <a:pt x="7701" y="1199283"/>
                      </a:cubicBezTo>
                      <a:cubicBezTo>
                        <a:pt x="11992" y="1199283"/>
                        <a:pt x="15403" y="1195762"/>
                        <a:pt x="15403" y="1191581"/>
                      </a:cubicBezTo>
                      <a:cubicBezTo>
                        <a:pt x="15403" y="1187291"/>
                        <a:pt x="11992" y="1183880"/>
                        <a:pt x="7701" y="1183880"/>
                      </a:cubicBezTo>
                      <a:cubicBezTo>
                        <a:pt x="3521" y="1183880"/>
                        <a:pt x="0" y="1187400"/>
                        <a:pt x="0" y="1191581"/>
                      </a:cubicBezTo>
                      <a:lnTo>
                        <a:pt x="0" y="1191581"/>
                      </a:lnTo>
                      <a:close/>
                      <a:moveTo>
                        <a:pt x="0" y="1160444"/>
                      </a:moveTo>
                      <a:cubicBezTo>
                        <a:pt x="0" y="1164735"/>
                        <a:pt x="3411" y="1168146"/>
                        <a:pt x="7701" y="1168146"/>
                      </a:cubicBezTo>
                      <a:cubicBezTo>
                        <a:pt x="11992" y="1168146"/>
                        <a:pt x="15403" y="1164625"/>
                        <a:pt x="15403" y="1160444"/>
                      </a:cubicBezTo>
                      <a:cubicBezTo>
                        <a:pt x="15403" y="1156153"/>
                        <a:pt x="11992" y="1152742"/>
                        <a:pt x="7701" y="1152742"/>
                      </a:cubicBezTo>
                      <a:cubicBezTo>
                        <a:pt x="3521" y="1152742"/>
                        <a:pt x="0" y="1156153"/>
                        <a:pt x="0" y="1160444"/>
                      </a:cubicBezTo>
                      <a:lnTo>
                        <a:pt x="0" y="1160444"/>
                      </a:lnTo>
                      <a:close/>
                      <a:moveTo>
                        <a:pt x="0" y="1129307"/>
                      </a:moveTo>
                      <a:cubicBezTo>
                        <a:pt x="0" y="1133598"/>
                        <a:pt x="3411" y="1137009"/>
                        <a:pt x="7701" y="1137009"/>
                      </a:cubicBezTo>
                      <a:cubicBezTo>
                        <a:pt x="11992" y="1137009"/>
                        <a:pt x="15403" y="1133488"/>
                        <a:pt x="15403" y="1129307"/>
                      </a:cubicBezTo>
                      <a:cubicBezTo>
                        <a:pt x="15403" y="1125016"/>
                        <a:pt x="11992" y="1121605"/>
                        <a:pt x="7701" y="1121605"/>
                      </a:cubicBezTo>
                      <a:cubicBezTo>
                        <a:pt x="3521" y="1121605"/>
                        <a:pt x="0" y="1125016"/>
                        <a:pt x="0" y="1129307"/>
                      </a:cubicBezTo>
                      <a:lnTo>
                        <a:pt x="0" y="1129307"/>
                      </a:lnTo>
                      <a:close/>
                      <a:moveTo>
                        <a:pt x="0" y="1098170"/>
                      </a:moveTo>
                      <a:cubicBezTo>
                        <a:pt x="0" y="1102460"/>
                        <a:pt x="3411" y="1105871"/>
                        <a:pt x="7701" y="1105871"/>
                      </a:cubicBezTo>
                      <a:cubicBezTo>
                        <a:pt x="11992" y="1105871"/>
                        <a:pt x="15403" y="1102351"/>
                        <a:pt x="15403" y="1098170"/>
                      </a:cubicBezTo>
                      <a:cubicBezTo>
                        <a:pt x="15403" y="1093878"/>
                        <a:pt x="11992" y="1090468"/>
                        <a:pt x="7701" y="1090468"/>
                      </a:cubicBezTo>
                      <a:cubicBezTo>
                        <a:pt x="3521" y="1090358"/>
                        <a:pt x="0" y="1093878"/>
                        <a:pt x="0" y="1098170"/>
                      </a:cubicBezTo>
                      <a:lnTo>
                        <a:pt x="0" y="1098170"/>
                      </a:lnTo>
                      <a:close/>
                      <a:moveTo>
                        <a:pt x="0" y="1067032"/>
                      </a:moveTo>
                      <a:cubicBezTo>
                        <a:pt x="0" y="1071323"/>
                        <a:pt x="3411" y="1074734"/>
                        <a:pt x="7701" y="1074734"/>
                      </a:cubicBezTo>
                      <a:cubicBezTo>
                        <a:pt x="11992" y="1074734"/>
                        <a:pt x="15403" y="1071213"/>
                        <a:pt x="15403" y="1067032"/>
                      </a:cubicBezTo>
                      <a:cubicBezTo>
                        <a:pt x="15403" y="1062741"/>
                        <a:pt x="11992" y="1059331"/>
                        <a:pt x="7701" y="1059331"/>
                      </a:cubicBezTo>
                      <a:cubicBezTo>
                        <a:pt x="3521" y="1059220"/>
                        <a:pt x="0" y="1062741"/>
                        <a:pt x="0" y="1067032"/>
                      </a:cubicBezTo>
                      <a:lnTo>
                        <a:pt x="0" y="1067032"/>
                      </a:lnTo>
                      <a:close/>
                      <a:moveTo>
                        <a:pt x="0" y="1035895"/>
                      </a:moveTo>
                      <a:cubicBezTo>
                        <a:pt x="0" y="1040186"/>
                        <a:pt x="3411" y="1043597"/>
                        <a:pt x="7701" y="1043597"/>
                      </a:cubicBezTo>
                      <a:cubicBezTo>
                        <a:pt x="11992" y="1043597"/>
                        <a:pt x="15403" y="1040076"/>
                        <a:pt x="15403" y="1035895"/>
                      </a:cubicBezTo>
                      <a:cubicBezTo>
                        <a:pt x="15403" y="1031604"/>
                        <a:pt x="11992" y="1028193"/>
                        <a:pt x="7701" y="1028193"/>
                      </a:cubicBezTo>
                      <a:cubicBezTo>
                        <a:pt x="3521" y="1028083"/>
                        <a:pt x="0" y="1031604"/>
                        <a:pt x="0" y="1035895"/>
                      </a:cubicBezTo>
                      <a:lnTo>
                        <a:pt x="0" y="1035895"/>
                      </a:lnTo>
                      <a:close/>
                      <a:moveTo>
                        <a:pt x="0" y="1004648"/>
                      </a:moveTo>
                      <a:cubicBezTo>
                        <a:pt x="0" y="1008939"/>
                        <a:pt x="3411" y="1012349"/>
                        <a:pt x="7701" y="1012349"/>
                      </a:cubicBezTo>
                      <a:cubicBezTo>
                        <a:pt x="11992" y="1012349"/>
                        <a:pt x="15403" y="1008829"/>
                        <a:pt x="15403" y="1004648"/>
                      </a:cubicBezTo>
                      <a:cubicBezTo>
                        <a:pt x="15403" y="1000357"/>
                        <a:pt x="11992" y="996946"/>
                        <a:pt x="7701" y="996946"/>
                      </a:cubicBezTo>
                      <a:cubicBezTo>
                        <a:pt x="3521" y="996946"/>
                        <a:pt x="0" y="1000357"/>
                        <a:pt x="0" y="1004648"/>
                      </a:cubicBezTo>
                      <a:lnTo>
                        <a:pt x="0" y="1004648"/>
                      </a:lnTo>
                      <a:close/>
                      <a:moveTo>
                        <a:pt x="0" y="973510"/>
                      </a:moveTo>
                      <a:cubicBezTo>
                        <a:pt x="0" y="977801"/>
                        <a:pt x="3411" y="981212"/>
                        <a:pt x="7701" y="981212"/>
                      </a:cubicBezTo>
                      <a:cubicBezTo>
                        <a:pt x="11992" y="981212"/>
                        <a:pt x="15403" y="977691"/>
                        <a:pt x="15403" y="973510"/>
                      </a:cubicBezTo>
                      <a:cubicBezTo>
                        <a:pt x="15403" y="969219"/>
                        <a:pt x="11992" y="965809"/>
                        <a:pt x="7701" y="965809"/>
                      </a:cubicBezTo>
                      <a:cubicBezTo>
                        <a:pt x="3521" y="965809"/>
                        <a:pt x="0" y="969219"/>
                        <a:pt x="0" y="973510"/>
                      </a:cubicBezTo>
                      <a:lnTo>
                        <a:pt x="0" y="973510"/>
                      </a:lnTo>
                      <a:close/>
                      <a:moveTo>
                        <a:pt x="0" y="942373"/>
                      </a:moveTo>
                      <a:cubicBezTo>
                        <a:pt x="0" y="946664"/>
                        <a:pt x="3411" y="950075"/>
                        <a:pt x="7701" y="950075"/>
                      </a:cubicBezTo>
                      <a:cubicBezTo>
                        <a:pt x="11992" y="950075"/>
                        <a:pt x="15403" y="946554"/>
                        <a:pt x="15403" y="942373"/>
                      </a:cubicBezTo>
                      <a:cubicBezTo>
                        <a:pt x="15403" y="938082"/>
                        <a:pt x="11992" y="934671"/>
                        <a:pt x="7701" y="934671"/>
                      </a:cubicBezTo>
                      <a:cubicBezTo>
                        <a:pt x="3521" y="934671"/>
                        <a:pt x="0" y="938082"/>
                        <a:pt x="0" y="942373"/>
                      </a:cubicBezTo>
                      <a:lnTo>
                        <a:pt x="0" y="942373"/>
                      </a:lnTo>
                      <a:close/>
                      <a:moveTo>
                        <a:pt x="0" y="911236"/>
                      </a:moveTo>
                      <a:cubicBezTo>
                        <a:pt x="0" y="915527"/>
                        <a:pt x="3411" y="918938"/>
                        <a:pt x="7701" y="918938"/>
                      </a:cubicBezTo>
                      <a:cubicBezTo>
                        <a:pt x="11992" y="918938"/>
                        <a:pt x="15403" y="915417"/>
                        <a:pt x="15403" y="911236"/>
                      </a:cubicBezTo>
                      <a:cubicBezTo>
                        <a:pt x="15403" y="906945"/>
                        <a:pt x="11992" y="903534"/>
                        <a:pt x="7701" y="903534"/>
                      </a:cubicBezTo>
                      <a:cubicBezTo>
                        <a:pt x="3521" y="903424"/>
                        <a:pt x="0" y="906945"/>
                        <a:pt x="0" y="911236"/>
                      </a:cubicBezTo>
                      <a:lnTo>
                        <a:pt x="0" y="911236"/>
                      </a:lnTo>
                      <a:close/>
                      <a:moveTo>
                        <a:pt x="0" y="880098"/>
                      </a:moveTo>
                      <a:cubicBezTo>
                        <a:pt x="0" y="884390"/>
                        <a:pt x="3411" y="887800"/>
                        <a:pt x="7701" y="887800"/>
                      </a:cubicBezTo>
                      <a:cubicBezTo>
                        <a:pt x="11992" y="887800"/>
                        <a:pt x="15403" y="884279"/>
                        <a:pt x="15403" y="880098"/>
                      </a:cubicBezTo>
                      <a:cubicBezTo>
                        <a:pt x="15403" y="875808"/>
                        <a:pt x="11992" y="872397"/>
                        <a:pt x="7701" y="872397"/>
                      </a:cubicBezTo>
                      <a:cubicBezTo>
                        <a:pt x="3521" y="872287"/>
                        <a:pt x="0" y="875808"/>
                        <a:pt x="0" y="880098"/>
                      </a:cubicBezTo>
                      <a:lnTo>
                        <a:pt x="0" y="880098"/>
                      </a:lnTo>
                      <a:close/>
                      <a:moveTo>
                        <a:pt x="0" y="848851"/>
                      </a:moveTo>
                      <a:cubicBezTo>
                        <a:pt x="0" y="853142"/>
                        <a:pt x="3411" y="856553"/>
                        <a:pt x="7701" y="856553"/>
                      </a:cubicBezTo>
                      <a:cubicBezTo>
                        <a:pt x="11992" y="856553"/>
                        <a:pt x="15403" y="853032"/>
                        <a:pt x="15403" y="848851"/>
                      </a:cubicBezTo>
                      <a:cubicBezTo>
                        <a:pt x="15403" y="844560"/>
                        <a:pt x="11992" y="841149"/>
                        <a:pt x="7701" y="841149"/>
                      </a:cubicBezTo>
                      <a:cubicBezTo>
                        <a:pt x="3521" y="841149"/>
                        <a:pt x="0" y="844670"/>
                        <a:pt x="0" y="848851"/>
                      </a:cubicBezTo>
                      <a:lnTo>
                        <a:pt x="0" y="848851"/>
                      </a:lnTo>
                      <a:close/>
                      <a:moveTo>
                        <a:pt x="0" y="817714"/>
                      </a:moveTo>
                      <a:cubicBezTo>
                        <a:pt x="0" y="822005"/>
                        <a:pt x="3411" y="825416"/>
                        <a:pt x="7701" y="825416"/>
                      </a:cubicBezTo>
                      <a:cubicBezTo>
                        <a:pt x="11992" y="825416"/>
                        <a:pt x="15403" y="821895"/>
                        <a:pt x="15403" y="817714"/>
                      </a:cubicBezTo>
                      <a:cubicBezTo>
                        <a:pt x="15403" y="813533"/>
                        <a:pt x="11992" y="810012"/>
                        <a:pt x="7701" y="810012"/>
                      </a:cubicBezTo>
                      <a:cubicBezTo>
                        <a:pt x="3521" y="810012"/>
                        <a:pt x="0" y="813423"/>
                        <a:pt x="0" y="817714"/>
                      </a:cubicBezTo>
                      <a:lnTo>
                        <a:pt x="0" y="817714"/>
                      </a:lnTo>
                      <a:close/>
                      <a:moveTo>
                        <a:pt x="0" y="786577"/>
                      </a:moveTo>
                      <a:cubicBezTo>
                        <a:pt x="0" y="790868"/>
                        <a:pt x="3411" y="794279"/>
                        <a:pt x="7701" y="794279"/>
                      </a:cubicBezTo>
                      <a:cubicBezTo>
                        <a:pt x="11992" y="794279"/>
                        <a:pt x="15403" y="790758"/>
                        <a:pt x="15403" y="786577"/>
                      </a:cubicBezTo>
                      <a:cubicBezTo>
                        <a:pt x="15403" y="782286"/>
                        <a:pt x="11992" y="778875"/>
                        <a:pt x="7701" y="778875"/>
                      </a:cubicBezTo>
                      <a:cubicBezTo>
                        <a:pt x="3521" y="778875"/>
                        <a:pt x="0" y="782286"/>
                        <a:pt x="0" y="786577"/>
                      </a:cubicBezTo>
                      <a:lnTo>
                        <a:pt x="0" y="786577"/>
                      </a:lnTo>
                      <a:close/>
                      <a:moveTo>
                        <a:pt x="0" y="755439"/>
                      </a:moveTo>
                      <a:cubicBezTo>
                        <a:pt x="0" y="759730"/>
                        <a:pt x="3411" y="763141"/>
                        <a:pt x="7701" y="763141"/>
                      </a:cubicBezTo>
                      <a:cubicBezTo>
                        <a:pt x="11992" y="763141"/>
                        <a:pt x="15403" y="759620"/>
                        <a:pt x="15403" y="755439"/>
                      </a:cubicBezTo>
                      <a:cubicBezTo>
                        <a:pt x="15403" y="751148"/>
                        <a:pt x="11992" y="747737"/>
                        <a:pt x="7701" y="747737"/>
                      </a:cubicBezTo>
                      <a:cubicBezTo>
                        <a:pt x="3521" y="747737"/>
                        <a:pt x="0" y="751148"/>
                        <a:pt x="0" y="755439"/>
                      </a:cubicBezTo>
                      <a:lnTo>
                        <a:pt x="0" y="755439"/>
                      </a:lnTo>
                      <a:close/>
                      <a:moveTo>
                        <a:pt x="0" y="724302"/>
                      </a:moveTo>
                      <a:cubicBezTo>
                        <a:pt x="0" y="728593"/>
                        <a:pt x="3411" y="732004"/>
                        <a:pt x="7701" y="732004"/>
                      </a:cubicBezTo>
                      <a:cubicBezTo>
                        <a:pt x="11992" y="732004"/>
                        <a:pt x="15403" y="728483"/>
                        <a:pt x="15403" y="724302"/>
                      </a:cubicBezTo>
                      <a:cubicBezTo>
                        <a:pt x="15403" y="720011"/>
                        <a:pt x="11992" y="716600"/>
                        <a:pt x="7701" y="716600"/>
                      </a:cubicBezTo>
                      <a:cubicBezTo>
                        <a:pt x="3521" y="716490"/>
                        <a:pt x="0" y="720011"/>
                        <a:pt x="0" y="724302"/>
                      </a:cubicBezTo>
                      <a:lnTo>
                        <a:pt x="0" y="724302"/>
                      </a:lnTo>
                      <a:close/>
                      <a:moveTo>
                        <a:pt x="0" y="693165"/>
                      </a:moveTo>
                      <a:cubicBezTo>
                        <a:pt x="0" y="697456"/>
                        <a:pt x="3411" y="700866"/>
                        <a:pt x="7701" y="700866"/>
                      </a:cubicBezTo>
                      <a:cubicBezTo>
                        <a:pt x="11992" y="700866"/>
                        <a:pt x="15403" y="697346"/>
                        <a:pt x="15403" y="693165"/>
                      </a:cubicBezTo>
                      <a:cubicBezTo>
                        <a:pt x="15403" y="688874"/>
                        <a:pt x="11992" y="685463"/>
                        <a:pt x="7701" y="685463"/>
                      </a:cubicBezTo>
                      <a:cubicBezTo>
                        <a:pt x="3521" y="685353"/>
                        <a:pt x="0" y="688874"/>
                        <a:pt x="0" y="693165"/>
                      </a:cubicBezTo>
                      <a:lnTo>
                        <a:pt x="0" y="693165"/>
                      </a:lnTo>
                      <a:close/>
                      <a:moveTo>
                        <a:pt x="0" y="661918"/>
                      </a:moveTo>
                      <a:cubicBezTo>
                        <a:pt x="0" y="666208"/>
                        <a:pt x="3411" y="669619"/>
                        <a:pt x="7701" y="669619"/>
                      </a:cubicBezTo>
                      <a:cubicBezTo>
                        <a:pt x="11992" y="669619"/>
                        <a:pt x="15403" y="666098"/>
                        <a:pt x="15403" y="661918"/>
                      </a:cubicBezTo>
                      <a:cubicBezTo>
                        <a:pt x="15403" y="657626"/>
                        <a:pt x="11992" y="654216"/>
                        <a:pt x="7701" y="654216"/>
                      </a:cubicBezTo>
                      <a:cubicBezTo>
                        <a:pt x="3521" y="654216"/>
                        <a:pt x="0" y="657737"/>
                        <a:pt x="0" y="661918"/>
                      </a:cubicBezTo>
                      <a:lnTo>
                        <a:pt x="0" y="661918"/>
                      </a:lnTo>
                      <a:close/>
                      <a:moveTo>
                        <a:pt x="0" y="630780"/>
                      </a:moveTo>
                      <a:cubicBezTo>
                        <a:pt x="0" y="635071"/>
                        <a:pt x="3411" y="638482"/>
                        <a:pt x="7701" y="638482"/>
                      </a:cubicBezTo>
                      <a:cubicBezTo>
                        <a:pt x="11992" y="638482"/>
                        <a:pt x="15403" y="634961"/>
                        <a:pt x="15403" y="630780"/>
                      </a:cubicBezTo>
                      <a:cubicBezTo>
                        <a:pt x="15403" y="626489"/>
                        <a:pt x="11992" y="623078"/>
                        <a:pt x="7701" y="623078"/>
                      </a:cubicBezTo>
                      <a:cubicBezTo>
                        <a:pt x="3521" y="623078"/>
                        <a:pt x="0" y="626489"/>
                        <a:pt x="0" y="630780"/>
                      </a:cubicBezTo>
                      <a:lnTo>
                        <a:pt x="0" y="630780"/>
                      </a:lnTo>
                      <a:close/>
                      <a:moveTo>
                        <a:pt x="0" y="599643"/>
                      </a:moveTo>
                      <a:cubicBezTo>
                        <a:pt x="0" y="603934"/>
                        <a:pt x="3411" y="607345"/>
                        <a:pt x="7701" y="607345"/>
                      </a:cubicBezTo>
                      <a:cubicBezTo>
                        <a:pt x="11992" y="607345"/>
                        <a:pt x="15403" y="603824"/>
                        <a:pt x="15403" y="599643"/>
                      </a:cubicBezTo>
                      <a:cubicBezTo>
                        <a:pt x="15403" y="595352"/>
                        <a:pt x="11992" y="591941"/>
                        <a:pt x="7701" y="591941"/>
                      </a:cubicBezTo>
                      <a:cubicBezTo>
                        <a:pt x="3521" y="591941"/>
                        <a:pt x="0" y="595352"/>
                        <a:pt x="0" y="599643"/>
                      </a:cubicBezTo>
                      <a:lnTo>
                        <a:pt x="0" y="599643"/>
                      </a:lnTo>
                      <a:close/>
                      <a:moveTo>
                        <a:pt x="0" y="568505"/>
                      </a:moveTo>
                      <a:cubicBezTo>
                        <a:pt x="0" y="572797"/>
                        <a:pt x="3411" y="576207"/>
                        <a:pt x="7701" y="576207"/>
                      </a:cubicBezTo>
                      <a:cubicBezTo>
                        <a:pt x="11992" y="576207"/>
                        <a:pt x="15403" y="572686"/>
                        <a:pt x="15403" y="568505"/>
                      </a:cubicBezTo>
                      <a:cubicBezTo>
                        <a:pt x="15403" y="564215"/>
                        <a:pt x="11992" y="560804"/>
                        <a:pt x="7701" y="560804"/>
                      </a:cubicBezTo>
                      <a:cubicBezTo>
                        <a:pt x="3521" y="560694"/>
                        <a:pt x="0" y="564215"/>
                        <a:pt x="0" y="568505"/>
                      </a:cubicBezTo>
                      <a:lnTo>
                        <a:pt x="0" y="568505"/>
                      </a:lnTo>
                      <a:close/>
                      <a:moveTo>
                        <a:pt x="0" y="537368"/>
                      </a:moveTo>
                      <a:cubicBezTo>
                        <a:pt x="0" y="541659"/>
                        <a:pt x="3411" y="545070"/>
                        <a:pt x="7701" y="545070"/>
                      </a:cubicBezTo>
                      <a:cubicBezTo>
                        <a:pt x="11992" y="545070"/>
                        <a:pt x="15403" y="541549"/>
                        <a:pt x="15403" y="537368"/>
                      </a:cubicBezTo>
                      <a:cubicBezTo>
                        <a:pt x="15403" y="533077"/>
                        <a:pt x="11992" y="529666"/>
                        <a:pt x="7701" y="529666"/>
                      </a:cubicBezTo>
                      <a:cubicBezTo>
                        <a:pt x="3521" y="529557"/>
                        <a:pt x="0" y="533077"/>
                        <a:pt x="0" y="537368"/>
                      </a:cubicBezTo>
                      <a:lnTo>
                        <a:pt x="0" y="537368"/>
                      </a:lnTo>
                      <a:close/>
                      <a:moveTo>
                        <a:pt x="0" y="506121"/>
                      </a:moveTo>
                      <a:cubicBezTo>
                        <a:pt x="0" y="510412"/>
                        <a:pt x="3411" y="513823"/>
                        <a:pt x="7701" y="513823"/>
                      </a:cubicBezTo>
                      <a:cubicBezTo>
                        <a:pt x="11992" y="513823"/>
                        <a:pt x="15403" y="510302"/>
                        <a:pt x="15403" y="506121"/>
                      </a:cubicBezTo>
                      <a:cubicBezTo>
                        <a:pt x="15403" y="501830"/>
                        <a:pt x="11992" y="498419"/>
                        <a:pt x="7701" y="498419"/>
                      </a:cubicBezTo>
                      <a:cubicBezTo>
                        <a:pt x="3521" y="498419"/>
                        <a:pt x="0" y="501940"/>
                        <a:pt x="0" y="506121"/>
                      </a:cubicBezTo>
                      <a:lnTo>
                        <a:pt x="0" y="506121"/>
                      </a:lnTo>
                      <a:close/>
                      <a:moveTo>
                        <a:pt x="0" y="474984"/>
                      </a:moveTo>
                      <a:cubicBezTo>
                        <a:pt x="0" y="479275"/>
                        <a:pt x="3411" y="482685"/>
                        <a:pt x="7701" y="482685"/>
                      </a:cubicBezTo>
                      <a:cubicBezTo>
                        <a:pt x="11992" y="482685"/>
                        <a:pt x="15403" y="479165"/>
                        <a:pt x="15403" y="474984"/>
                      </a:cubicBezTo>
                      <a:cubicBezTo>
                        <a:pt x="15403" y="470693"/>
                        <a:pt x="11992" y="467282"/>
                        <a:pt x="7701" y="467282"/>
                      </a:cubicBezTo>
                      <a:cubicBezTo>
                        <a:pt x="3521" y="467282"/>
                        <a:pt x="0" y="470693"/>
                        <a:pt x="0" y="474984"/>
                      </a:cubicBezTo>
                      <a:lnTo>
                        <a:pt x="0" y="474984"/>
                      </a:lnTo>
                      <a:close/>
                      <a:moveTo>
                        <a:pt x="0" y="443846"/>
                      </a:moveTo>
                      <a:cubicBezTo>
                        <a:pt x="0" y="448137"/>
                        <a:pt x="3411" y="451548"/>
                        <a:pt x="7701" y="451548"/>
                      </a:cubicBezTo>
                      <a:cubicBezTo>
                        <a:pt x="11992" y="451548"/>
                        <a:pt x="15403" y="448027"/>
                        <a:pt x="15403" y="443846"/>
                      </a:cubicBezTo>
                      <a:cubicBezTo>
                        <a:pt x="15403" y="439555"/>
                        <a:pt x="11992" y="436144"/>
                        <a:pt x="7701" y="436144"/>
                      </a:cubicBezTo>
                      <a:cubicBezTo>
                        <a:pt x="3521" y="436144"/>
                        <a:pt x="0" y="439555"/>
                        <a:pt x="0" y="443846"/>
                      </a:cubicBezTo>
                      <a:lnTo>
                        <a:pt x="0" y="443846"/>
                      </a:lnTo>
                      <a:close/>
                      <a:moveTo>
                        <a:pt x="0" y="412709"/>
                      </a:moveTo>
                      <a:cubicBezTo>
                        <a:pt x="0" y="417000"/>
                        <a:pt x="3411" y="420411"/>
                        <a:pt x="7701" y="420411"/>
                      </a:cubicBezTo>
                      <a:cubicBezTo>
                        <a:pt x="11992" y="420411"/>
                        <a:pt x="15403" y="416890"/>
                        <a:pt x="15403" y="412709"/>
                      </a:cubicBezTo>
                      <a:cubicBezTo>
                        <a:pt x="15403" y="408418"/>
                        <a:pt x="11992" y="405007"/>
                        <a:pt x="7701" y="405007"/>
                      </a:cubicBezTo>
                      <a:cubicBezTo>
                        <a:pt x="3521" y="405007"/>
                        <a:pt x="0" y="408418"/>
                        <a:pt x="0" y="412709"/>
                      </a:cubicBezTo>
                      <a:lnTo>
                        <a:pt x="0" y="412709"/>
                      </a:lnTo>
                      <a:close/>
                      <a:moveTo>
                        <a:pt x="0" y="381572"/>
                      </a:moveTo>
                      <a:cubicBezTo>
                        <a:pt x="0" y="385863"/>
                        <a:pt x="3411" y="389274"/>
                        <a:pt x="7701" y="389274"/>
                      </a:cubicBezTo>
                      <a:cubicBezTo>
                        <a:pt x="11992" y="389274"/>
                        <a:pt x="15403" y="385753"/>
                        <a:pt x="15403" y="381572"/>
                      </a:cubicBezTo>
                      <a:cubicBezTo>
                        <a:pt x="15403" y="377281"/>
                        <a:pt x="11992" y="373870"/>
                        <a:pt x="7701" y="373870"/>
                      </a:cubicBezTo>
                      <a:cubicBezTo>
                        <a:pt x="3521" y="373760"/>
                        <a:pt x="0" y="377281"/>
                        <a:pt x="0" y="381572"/>
                      </a:cubicBezTo>
                      <a:lnTo>
                        <a:pt x="0" y="381572"/>
                      </a:lnTo>
                      <a:close/>
                      <a:moveTo>
                        <a:pt x="0" y="350435"/>
                      </a:moveTo>
                      <a:cubicBezTo>
                        <a:pt x="0" y="354725"/>
                        <a:pt x="3411" y="358136"/>
                        <a:pt x="7701" y="358136"/>
                      </a:cubicBezTo>
                      <a:cubicBezTo>
                        <a:pt x="11992" y="358136"/>
                        <a:pt x="15403" y="354615"/>
                        <a:pt x="15403" y="350435"/>
                      </a:cubicBezTo>
                      <a:cubicBezTo>
                        <a:pt x="15403" y="346143"/>
                        <a:pt x="11992" y="342733"/>
                        <a:pt x="7701" y="342733"/>
                      </a:cubicBezTo>
                      <a:cubicBezTo>
                        <a:pt x="3521" y="342623"/>
                        <a:pt x="0" y="346143"/>
                        <a:pt x="0" y="350435"/>
                      </a:cubicBezTo>
                      <a:lnTo>
                        <a:pt x="0" y="350435"/>
                      </a:lnTo>
                      <a:close/>
                      <a:moveTo>
                        <a:pt x="0" y="319187"/>
                      </a:moveTo>
                      <a:cubicBezTo>
                        <a:pt x="0" y="323478"/>
                        <a:pt x="3411" y="326889"/>
                        <a:pt x="7701" y="326889"/>
                      </a:cubicBezTo>
                      <a:cubicBezTo>
                        <a:pt x="11992" y="326889"/>
                        <a:pt x="15403" y="323368"/>
                        <a:pt x="15403" y="319187"/>
                      </a:cubicBezTo>
                      <a:cubicBezTo>
                        <a:pt x="15403" y="314896"/>
                        <a:pt x="11992" y="311485"/>
                        <a:pt x="7701" y="311485"/>
                      </a:cubicBezTo>
                      <a:cubicBezTo>
                        <a:pt x="3521" y="311485"/>
                        <a:pt x="0" y="315006"/>
                        <a:pt x="0" y="319187"/>
                      </a:cubicBezTo>
                      <a:lnTo>
                        <a:pt x="0" y="319187"/>
                      </a:lnTo>
                      <a:close/>
                      <a:moveTo>
                        <a:pt x="0" y="288050"/>
                      </a:moveTo>
                      <a:cubicBezTo>
                        <a:pt x="0" y="292341"/>
                        <a:pt x="3411" y="295752"/>
                        <a:pt x="7701" y="295752"/>
                      </a:cubicBezTo>
                      <a:cubicBezTo>
                        <a:pt x="11992" y="295752"/>
                        <a:pt x="15403" y="292231"/>
                        <a:pt x="15403" y="288050"/>
                      </a:cubicBezTo>
                      <a:cubicBezTo>
                        <a:pt x="15403" y="283759"/>
                        <a:pt x="11992" y="280348"/>
                        <a:pt x="7701" y="280348"/>
                      </a:cubicBezTo>
                      <a:cubicBezTo>
                        <a:pt x="3521" y="280348"/>
                        <a:pt x="0" y="283759"/>
                        <a:pt x="0" y="288050"/>
                      </a:cubicBezTo>
                      <a:lnTo>
                        <a:pt x="0" y="288050"/>
                      </a:lnTo>
                      <a:close/>
                      <a:moveTo>
                        <a:pt x="0" y="256913"/>
                      </a:moveTo>
                      <a:cubicBezTo>
                        <a:pt x="0" y="261204"/>
                        <a:pt x="3411" y="264614"/>
                        <a:pt x="7701" y="264614"/>
                      </a:cubicBezTo>
                      <a:cubicBezTo>
                        <a:pt x="11992" y="264614"/>
                        <a:pt x="15403" y="261093"/>
                        <a:pt x="15403" y="256913"/>
                      </a:cubicBezTo>
                      <a:cubicBezTo>
                        <a:pt x="15403" y="252622"/>
                        <a:pt x="11992" y="249211"/>
                        <a:pt x="7701" y="249211"/>
                      </a:cubicBezTo>
                      <a:cubicBezTo>
                        <a:pt x="3521" y="249211"/>
                        <a:pt x="0" y="252622"/>
                        <a:pt x="0" y="256913"/>
                      </a:cubicBezTo>
                      <a:lnTo>
                        <a:pt x="0" y="256913"/>
                      </a:lnTo>
                      <a:close/>
                      <a:moveTo>
                        <a:pt x="0" y="225775"/>
                      </a:moveTo>
                      <a:cubicBezTo>
                        <a:pt x="0" y="230066"/>
                        <a:pt x="3411" y="233477"/>
                        <a:pt x="7701" y="233477"/>
                      </a:cubicBezTo>
                      <a:cubicBezTo>
                        <a:pt x="11992" y="233477"/>
                        <a:pt x="15403" y="229956"/>
                        <a:pt x="15403" y="225775"/>
                      </a:cubicBezTo>
                      <a:cubicBezTo>
                        <a:pt x="15403" y="221594"/>
                        <a:pt x="11992" y="218073"/>
                        <a:pt x="7701" y="218073"/>
                      </a:cubicBezTo>
                      <a:cubicBezTo>
                        <a:pt x="3521" y="217964"/>
                        <a:pt x="0" y="221484"/>
                        <a:pt x="0" y="225775"/>
                      </a:cubicBezTo>
                      <a:lnTo>
                        <a:pt x="0" y="225775"/>
                      </a:lnTo>
                      <a:close/>
                      <a:moveTo>
                        <a:pt x="0" y="194638"/>
                      </a:moveTo>
                      <a:cubicBezTo>
                        <a:pt x="0" y="198929"/>
                        <a:pt x="3411" y="202340"/>
                        <a:pt x="7701" y="202340"/>
                      </a:cubicBezTo>
                      <a:cubicBezTo>
                        <a:pt x="11992" y="202340"/>
                        <a:pt x="15403" y="198819"/>
                        <a:pt x="15403" y="194638"/>
                      </a:cubicBezTo>
                      <a:cubicBezTo>
                        <a:pt x="15403" y="190347"/>
                        <a:pt x="11992" y="186936"/>
                        <a:pt x="7701" y="186936"/>
                      </a:cubicBezTo>
                      <a:cubicBezTo>
                        <a:pt x="3521" y="186826"/>
                        <a:pt x="0" y="190347"/>
                        <a:pt x="0" y="194638"/>
                      </a:cubicBezTo>
                      <a:lnTo>
                        <a:pt x="0" y="194638"/>
                      </a:lnTo>
                      <a:close/>
                      <a:moveTo>
                        <a:pt x="0" y="163501"/>
                      </a:moveTo>
                      <a:cubicBezTo>
                        <a:pt x="0" y="167792"/>
                        <a:pt x="3411" y="171203"/>
                        <a:pt x="7701" y="171203"/>
                      </a:cubicBezTo>
                      <a:cubicBezTo>
                        <a:pt x="11992" y="171203"/>
                        <a:pt x="15403" y="167682"/>
                        <a:pt x="15403" y="163501"/>
                      </a:cubicBezTo>
                      <a:cubicBezTo>
                        <a:pt x="15403" y="159210"/>
                        <a:pt x="11992" y="155799"/>
                        <a:pt x="7701" y="155799"/>
                      </a:cubicBezTo>
                      <a:cubicBezTo>
                        <a:pt x="3521" y="155689"/>
                        <a:pt x="0" y="159210"/>
                        <a:pt x="0" y="163501"/>
                      </a:cubicBezTo>
                      <a:lnTo>
                        <a:pt x="0" y="163501"/>
                      </a:lnTo>
                      <a:close/>
                      <a:moveTo>
                        <a:pt x="0" y="132253"/>
                      </a:moveTo>
                      <a:cubicBezTo>
                        <a:pt x="0" y="136544"/>
                        <a:pt x="3411" y="139955"/>
                        <a:pt x="7701" y="139955"/>
                      </a:cubicBezTo>
                      <a:cubicBezTo>
                        <a:pt x="11992" y="139955"/>
                        <a:pt x="15403" y="136434"/>
                        <a:pt x="15403" y="132253"/>
                      </a:cubicBezTo>
                      <a:cubicBezTo>
                        <a:pt x="15403" y="127962"/>
                        <a:pt x="11992" y="124552"/>
                        <a:pt x="7701" y="124552"/>
                      </a:cubicBezTo>
                      <a:cubicBezTo>
                        <a:pt x="3521" y="124552"/>
                        <a:pt x="0" y="127962"/>
                        <a:pt x="0" y="132253"/>
                      </a:cubicBezTo>
                      <a:lnTo>
                        <a:pt x="0" y="132253"/>
                      </a:lnTo>
                      <a:close/>
                      <a:moveTo>
                        <a:pt x="0" y="101116"/>
                      </a:moveTo>
                      <a:cubicBezTo>
                        <a:pt x="0" y="105407"/>
                        <a:pt x="3411" y="108818"/>
                        <a:pt x="7701" y="108818"/>
                      </a:cubicBezTo>
                      <a:cubicBezTo>
                        <a:pt x="11992" y="108818"/>
                        <a:pt x="15403" y="105297"/>
                        <a:pt x="15403" y="101116"/>
                      </a:cubicBezTo>
                      <a:cubicBezTo>
                        <a:pt x="15403" y="96825"/>
                        <a:pt x="11992" y="93414"/>
                        <a:pt x="7701" y="93414"/>
                      </a:cubicBezTo>
                      <a:cubicBezTo>
                        <a:pt x="3521" y="93414"/>
                        <a:pt x="0" y="96825"/>
                        <a:pt x="0" y="101116"/>
                      </a:cubicBezTo>
                      <a:lnTo>
                        <a:pt x="0" y="101116"/>
                      </a:lnTo>
                      <a:close/>
                      <a:moveTo>
                        <a:pt x="0" y="69979"/>
                      </a:moveTo>
                      <a:cubicBezTo>
                        <a:pt x="0" y="74270"/>
                        <a:pt x="3411" y="77681"/>
                        <a:pt x="7701" y="77681"/>
                      </a:cubicBezTo>
                      <a:cubicBezTo>
                        <a:pt x="11992" y="77681"/>
                        <a:pt x="15403" y="74160"/>
                        <a:pt x="15403" y="69979"/>
                      </a:cubicBezTo>
                      <a:cubicBezTo>
                        <a:pt x="15403" y="65688"/>
                        <a:pt x="11992" y="62277"/>
                        <a:pt x="7701" y="62277"/>
                      </a:cubicBezTo>
                      <a:cubicBezTo>
                        <a:pt x="3521" y="62277"/>
                        <a:pt x="0" y="65688"/>
                        <a:pt x="0" y="69979"/>
                      </a:cubicBezTo>
                      <a:lnTo>
                        <a:pt x="0" y="69979"/>
                      </a:lnTo>
                      <a:close/>
                      <a:moveTo>
                        <a:pt x="0" y="38842"/>
                      </a:moveTo>
                      <a:cubicBezTo>
                        <a:pt x="0" y="43133"/>
                        <a:pt x="3411" y="46543"/>
                        <a:pt x="7701" y="46543"/>
                      </a:cubicBezTo>
                      <a:cubicBezTo>
                        <a:pt x="11992" y="46543"/>
                        <a:pt x="15403" y="43022"/>
                        <a:pt x="15403" y="38842"/>
                      </a:cubicBezTo>
                      <a:cubicBezTo>
                        <a:pt x="15403" y="34551"/>
                        <a:pt x="11992" y="31140"/>
                        <a:pt x="7701" y="31140"/>
                      </a:cubicBezTo>
                      <a:cubicBezTo>
                        <a:pt x="3521" y="31030"/>
                        <a:pt x="0" y="34551"/>
                        <a:pt x="0" y="38842"/>
                      </a:cubicBezTo>
                      <a:lnTo>
                        <a:pt x="0" y="38842"/>
                      </a:lnTo>
                      <a:close/>
                      <a:moveTo>
                        <a:pt x="0" y="7704"/>
                      </a:moveTo>
                      <a:cubicBezTo>
                        <a:pt x="0" y="11995"/>
                        <a:pt x="3411" y="15406"/>
                        <a:pt x="7701" y="15406"/>
                      </a:cubicBezTo>
                      <a:cubicBezTo>
                        <a:pt x="11992" y="15406"/>
                        <a:pt x="15403" y="11885"/>
                        <a:pt x="15403" y="7704"/>
                      </a:cubicBezTo>
                      <a:cubicBezTo>
                        <a:pt x="15403" y="3413"/>
                        <a:pt x="11992" y="3"/>
                        <a:pt x="7701" y="3"/>
                      </a:cubicBezTo>
                      <a:cubicBezTo>
                        <a:pt x="3521" y="-108"/>
                        <a:pt x="0" y="3413"/>
                        <a:pt x="0" y="7704"/>
                      </a:cubicBezTo>
                      <a:lnTo>
                        <a:pt x="0" y="7704"/>
                      </a:ln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F869FE74-5BB5-3AC9-AA99-D70B057E2D3A}"/>
                    </a:ext>
                  </a:extLst>
                </p:cNvPr>
                <p:cNvSpPr/>
                <p:nvPr/>
              </p:nvSpPr>
              <p:spPr>
                <a:xfrm>
                  <a:off x="10400318" y="3973844"/>
                  <a:ext cx="15403" cy="1386327"/>
                </a:xfrm>
                <a:custGeom>
                  <a:avLst/>
                  <a:gdLst>
                    <a:gd name="connsiteX0" fmla="*/ 0 w 15403"/>
                    <a:gd name="connsiteY0" fmla="*/ 1378625 h 1386327"/>
                    <a:gd name="connsiteX1" fmla="*/ 7701 w 15403"/>
                    <a:gd name="connsiteY1" fmla="*/ 1386327 h 1386327"/>
                    <a:gd name="connsiteX2" fmla="*/ 15403 w 15403"/>
                    <a:gd name="connsiteY2" fmla="*/ 1378625 h 1386327"/>
                    <a:gd name="connsiteX3" fmla="*/ 7701 w 15403"/>
                    <a:gd name="connsiteY3" fmla="*/ 1370924 h 1386327"/>
                    <a:gd name="connsiteX4" fmla="*/ 0 w 15403"/>
                    <a:gd name="connsiteY4" fmla="*/ 1378625 h 1386327"/>
                    <a:gd name="connsiteX5" fmla="*/ 0 w 15403"/>
                    <a:gd name="connsiteY5" fmla="*/ 1378625 h 1386327"/>
                    <a:gd name="connsiteX6" fmla="*/ 0 w 15403"/>
                    <a:gd name="connsiteY6" fmla="*/ 1347488 h 1386327"/>
                    <a:gd name="connsiteX7" fmla="*/ 7701 w 15403"/>
                    <a:gd name="connsiteY7" fmla="*/ 1355190 h 1386327"/>
                    <a:gd name="connsiteX8" fmla="*/ 15403 w 15403"/>
                    <a:gd name="connsiteY8" fmla="*/ 1347488 h 1386327"/>
                    <a:gd name="connsiteX9" fmla="*/ 7701 w 15403"/>
                    <a:gd name="connsiteY9" fmla="*/ 1339786 h 1386327"/>
                    <a:gd name="connsiteX10" fmla="*/ 0 w 15403"/>
                    <a:gd name="connsiteY10" fmla="*/ 1347488 h 1386327"/>
                    <a:gd name="connsiteX11" fmla="*/ 0 w 15403"/>
                    <a:gd name="connsiteY11" fmla="*/ 1347488 h 1386327"/>
                    <a:gd name="connsiteX12" fmla="*/ 0 w 15403"/>
                    <a:gd name="connsiteY12" fmla="*/ 1316241 h 1386327"/>
                    <a:gd name="connsiteX13" fmla="*/ 7701 w 15403"/>
                    <a:gd name="connsiteY13" fmla="*/ 1323943 h 1386327"/>
                    <a:gd name="connsiteX14" fmla="*/ 15403 w 15403"/>
                    <a:gd name="connsiteY14" fmla="*/ 1316241 h 1386327"/>
                    <a:gd name="connsiteX15" fmla="*/ 7701 w 15403"/>
                    <a:gd name="connsiteY15" fmla="*/ 1308539 h 1386327"/>
                    <a:gd name="connsiteX16" fmla="*/ 0 w 15403"/>
                    <a:gd name="connsiteY16" fmla="*/ 1316241 h 1386327"/>
                    <a:gd name="connsiteX17" fmla="*/ 0 w 15403"/>
                    <a:gd name="connsiteY17" fmla="*/ 1316241 h 1386327"/>
                    <a:gd name="connsiteX18" fmla="*/ 0 w 15403"/>
                    <a:gd name="connsiteY18" fmla="*/ 1285104 h 1386327"/>
                    <a:gd name="connsiteX19" fmla="*/ 7701 w 15403"/>
                    <a:gd name="connsiteY19" fmla="*/ 1292805 h 1386327"/>
                    <a:gd name="connsiteX20" fmla="*/ 15403 w 15403"/>
                    <a:gd name="connsiteY20" fmla="*/ 1285104 h 1386327"/>
                    <a:gd name="connsiteX21" fmla="*/ 7701 w 15403"/>
                    <a:gd name="connsiteY21" fmla="*/ 1277402 h 1386327"/>
                    <a:gd name="connsiteX22" fmla="*/ 0 w 15403"/>
                    <a:gd name="connsiteY22" fmla="*/ 1285104 h 1386327"/>
                    <a:gd name="connsiteX23" fmla="*/ 0 w 15403"/>
                    <a:gd name="connsiteY23" fmla="*/ 1285104 h 1386327"/>
                    <a:gd name="connsiteX24" fmla="*/ 0 w 15403"/>
                    <a:gd name="connsiteY24" fmla="*/ 1253966 h 1386327"/>
                    <a:gd name="connsiteX25" fmla="*/ 7701 w 15403"/>
                    <a:gd name="connsiteY25" fmla="*/ 1261668 h 1386327"/>
                    <a:gd name="connsiteX26" fmla="*/ 15403 w 15403"/>
                    <a:gd name="connsiteY26" fmla="*/ 1253966 h 1386327"/>
                    <a:gd name="connsiteX27" fmla="*/ 7701 w 15403"/>
                    <a:gd name="connsiteY27" fmla="*/ 1246265 h 1386327"/>
                    <a:gd name="connsiteX28" fmla="*/ 0 w 15403"/>
                    <a:gd name="connsiteY28" fmla="*/ 1253966 h 1386327"/>
                    <a:gd name="connsiteX29" fmla="*/ 0 w 15403"/>
                    <a:gd name="connsiteY29" fmla="*/ 1253966 h 1386327"/>
                    <a:gd name="connsiteX30" fmla="*/ 0 w 15403"/>
                    <a:gd name="connsiteY30" fmla="*/ 1222829 h 1386327"/>
                    <a:gd name="connsiteX31" fmla="*/ 7701 w 15403"/>
                    <a:gd name="connsiteY31" fmla="*/ 1230531 h 1386327"/>
                    <a:gd name="connsiteX32" fmla="*/ 15403 w 15403"/>
                    <a:gd name="connsiteY32" fmla="*/ 1222829 h 1386327"/>
                    <a:gd name="connsiteX33" fmla="*/ 7701 w 15403"/>
                    <a:gd name="connsiteY33" fmla="*/ 1215127 h 1386327"/>
                    <a:gd name="connsiteX34" fmla="*/ 0 w 15403"/>
                    <a:gd name="connsiteY34" fmla="*/ 1222829 h 1386327"/>
                    <a:gd name="connsiteX35" fmla="*/ 0 w 15403"/>
                    <a:gd name="connsiteY35" fmla="*/ 1222829 h 1386327"/>
                    <a:gd name="connsiteX36" fmla="*/ 0 w 15403"/>
                    <a:gd name="connsiteY36" fmla="*/ 1191692 h 1386327"/>
                    <a:gd name="connsiteX37" fmla="*/ 7701 w 15403"/>
                    <a:gd name="connsiteY37" fmla="*/ 1199393 h 1386327"/>
                    <a:gd name="connsiteX38" fmla="*/ 15403 w 15403"/>
                    <a:gd name="connsiteY38" fmla="*/ 1191692 h 1386327"/>
                    <a:gd name="connsiteX39" fmla="*/ 7701 w 15403"/>
                    <a:gd name="connsiteY39" fmla="*/ 1183990 h 1386327"/>
                    <a:gd name="connsiteX40" fmla="*/ 0 w 15403"/>
                    <a:gd name="connsiteY40" fmla="*/ 1191692 h 1386327"/>
                    <a:gd name="connsiteX41" fmla="*/ 0 w 15403"/>
                    <a:gd name="connsiteY41" fmla="*/ 1191692 h 1386327"/>
                    <a:gd name="connsiteX42" fmla="*/ 0 w 15403"/>
                    <a:gd name="connsiteY42" fmla="*/ 1160444 h 1386327"/>
                    <a:gd name="connsiteX43" fmla="*/ 7701 w 15403"/>
                    <a:gd name="connsiteY43" fmla="*/ 1168146 h 1386327"/>
                    <a:gd name="connsiteX44" fmla="*/ 15403 w 15403"/>
                    <a:gd name="connsiteY44" fmla="*/ 1160444 h 1386327"/>
                    <a:gd name="connsiteX45" fmla="*/ 7701 w 15403"/>
                    <a:gd name="connsiteY45" fmla="*/ 1152743 h 1386327"/>
                    <a:gd name="connsiteX46" fmla="*/ 0 w 15403"/>
                    <a:gd name="connsiteY46" fmla="*/ 1160444 h 1386327"/>
                    <a:gd name="connsiteX47" fmla="*/ 0 w 15403"/>
                    <a:gd name="connsiteY47" fmla="*/ 1160444 h 1386327"/>
                    <a:gd name="connsiteX48" fmla="*/ 0 w 15403"/>
                    <a:gd name="connsiteY48" fmla="*/ 1129307 h 1386327"/>
                    <a:gd name="connsiteX49" fmla="*/ 7701 w 15403"/>
                    <a:gd name="connsiteY49" fmla="*/ 1137009 h 1386327"/>
                    <a:gd name="connsiteX50" fmla="*/ 15403 w 15403"/>
                    <a:gd name="connsiteY50" fmla="*/ 1129307 h 1386327"/>
                    <a:gd name="connsiteX51" fmla="*/ 7701 w 15403"/>
                    <a:gd name="connsiteY51" fmla="*/ 1121605 h 1386327"/>
                    <a:gd name="connsiteX52" fmla="*/ 0 w 15403"/>
                    <a:gd name="connsiteY52" fmla="*/ 1129307 h 1386327"/>
                    <a:gd name="connsiteX53" fmla="*/ 0 w 15403"/>
                    <a:gd name="connsiteY53" fmla="*/ 1129307 h 1386327"/>
                    <a:gd name="connsiteX54" fmla="*/ 0 w 15403"/>
                    <a:gd name="connsiteY54" fmla="*/ 1098170 h 1386327"/>
                    <a:gd name="connsiteX55" fmla="*/ 7701 w 15403"/>
                    <a:gd name="connsiteY55" fmla="*/ 1105872 h 1386327"/>
                    <a:gd name="connsiteX56" fmla="*/ 15403 w 15403"/>
                    <a:gd name="connsiteY56" fmla="*/ 1098170 h 1386327"/>
                    <a:gd name="connsiteX57" fmla="*/ 7701 w 15403"/>
                    <a:gd name="connsiteY57" fmla="*/ 1090468 h 1386327"/>
                    <a:gd name="connsiteX58" fmla="*/ 0 w 15403"/>
                    <a:gd name="connsiteY58" fmla="*/ 1098170 h 1386327"/>
                    <a:gd name="connsiteX59" fmla="*/ 0 w 15403"/>
                    <a:gd name="connsiteY59" fmla="*/ 1098170 h 1386327"/>
                    <a:gd name="connsiteX60" fmla="*/ 0 w 15403"/>
                    <a:gd name="connsiteY60" fmla="*/ 1067032 h 1386327"/>
                    <a:gd name="connsiteX61" fmla="*/ 7701 w 15403"/>
                    <a:gd name="connsiteY61" fmla="*/ 1074734 h 1386327"/>
                    <a:gd name="connsiteX62" fmla="*/ 15403 w 15403"/>
                    <a:gd name="connsiteY62" fmla="*/ 1067032 h 1386327"/>
                    <a:gd name="connsiteX63" fmla="*/ 7701 w 15403"/>
                    <a:gd name="connsiteY63" fmla="*/ 1059331 h 1386327"/>
                    <a:gd name="connsiteX64" fmla="*/ 0 w 15403"/>
                    <a:gd name="connsiteY64" fmla="*/ 1067032 h 1386327"/>
                    <a:gd name="connsiteX65" fmla="*/ 0 w 15403"/>
                    <a:gd name="connsiteY65" fmla="*/ 1067032 h 1386327"/>
                    <a:gd name="connsiteX66" fmla="*/ 0 w 15403"/>
                    <a:gd name="connsiteY66" fmla="*/ 1035895 h 1386327"/>
                    <a:gd name="connsiteX67" fmla="*/ 7701 w 15403"/>
                    <a:gd name="connsiteY67" fmla="*/ 1043597 h 1386327"/>
                    <a:gd name="connsiteX68" fmla="*/ 15403 w 15403"/>
                    <a:gd name="connsiteY68" fmla="*/ 1035895 h 1386327"/>
                    <a:gd name="connsiteX69" fmla="*/ 7701 w 15403"/>
                    <a:gd name="connsiteY69" fmla="*/ 1028193 h 1386327"/>
                    <a:gd name="connsiteX70" fmla="*/ 0 w 15403"/>
                    <a:gd name="connsiteY70" fmla="*/ 1035895 h 1386327"/>
                    <a:gd name="connsiteX71" fmla="*/ 0 w 15403"/>
                    <a:gd name="connsiteY71" fmla="*/ 1035895 h 1386327"/>
                    <a:gd name="connsiteX72" fmla="*/ 0 w 15403"/>
                    <a:gd name="connsiteY72" fmla="*/ 1004758 h 1386327"/>
                    <a:gd name="connsiteX73" fmla="*/ 7701 w 15403"/>
                    <a:gd name="connsiteY73" fmla="*/ 1012460 h 1386327"/>
                    <a:gd name="connsiteX74" fmla="*/ 15403 w 15403"/>
                    <a:gd name="connsiteY74" fmla="*/ 1004758 h 1386327"/>
                    <a:gd name="connsiteX75" fmla="*/ 7701 w 15403"/>
                    <a:gd name="connsiteY75" fmla="*/ 997056 h 1386327"/>
                    <a:gd name="connsiteX76" fmla="*/ 0 w 15403"/>
                    <a:gd name="connsiteY76" fmla="*/ 1004758 h 1386327"/>
                    <a:gd name="connsiteX77" fmla="*/ 0 w 15403"/>
                    <a:gd name="connsiteY77" fmla="*/ 1004758 h 1386327"/>
                    <a:gd name="connsiteX78" fmla="*/ 0 w 15403"/>
                    <a:gd name="connsiteY78" fmla="*/ 973511 h 1386327"/>
                    <a:gd name="connsiteX79" fmla="*/ 7701 w 15403"/>
                    <a:gd name="connsiteY79" fmla="*/ 981212 h 1386327"/>
                    <a:gd name="connsiteX80" fmla="*/ 15403 w 15403"/>
                    <a:gd name="connsiteY80" fmla="*/ 973511 h 1386327"/>
                    <a:gd name="connsiteX81" fmla="*/ 7701 w 15403"/>
                    <a:gd name="connsiteY81" fmla="*/ 965809 h 1386327"/>
                    <a:gd name="connsiteX82" fmla="*/ 0 w 15403"/>
                    <a:gd name="connsiteY82" fmla="*/ 973511 h 1386327"/>
                    <a:gd name="connsiteX83" fmla="*/ 0 w 15403"/>
                    <a:gd name="connsiteY83" fmla="*/ 973511 h 1386327"/>
                    <a:gd name="connsiteX84" fmla="*/ 0 w 15403"/>
                    <a:gd name="connsiteY84" fmla="*/ 942373 h 1386327"/>
                    <a:gd name="connsiteX85" fmla="*/ 7701 w 15403"/>
                    <a:gd name="connsiteY85" fmla="*/ 950075 h 1386327"/>
                    <a:gd name="connsiteX86" fmla="*/ 15403 w 15403"/>
                    <a:gd name="connsiteY86" fmla="*/ 942373 h 1386327"/>
                    <a:gd name="connsiteX87" fmla="*/ 7701 w 15403"/>
                    <a:gd name="connsiteY87" fmla="*/ 934671 h 1386327"/>
                    <a:gd name="connsiteX88" fmla="*/ 0 w 15403"/>
                    <a:gd name="connsiteY88" fmla="*/ 942373 h 1386327"/>
                    <a:gd name="connsiteX89" fmla="*/ 0 w 15403"/>
                    <a:gd name="connsiteY89" fmla="*/ 942373 h 1386327"/>
                    <a:gd name="connsiteX90" fmla="*/ 0 w 15403"/>
                    <a:gd name="connsiteY90" fmla="*/ 911236 h 1386327"/>
                    <a:gd name="connsiteX91" fmla="*/ 7701 w 15403"/>
                    <a:gd name="connsiteY91" fmla="*/ 918938 h 1386327"/>
                    <a:gd name="connsiteX92" fmla="*/ 15403 w 15403"/>
                    <a:gd name="connsiteY92" fmla="*/ 911236 h 1386327"/>
                    <a:gd name="connsiteX93" fmla="*/ 7701 w 15403"/>
                    <a:gd name="connsiteY93" fmla="*/ 903534 h 1386327"/>
                    <a:gd name="connsiteX94" fmla="*/ 0 w 15403"/>
                    <a:gd name="connsiteY94" fmla="*/ 911236 h 1386327"/>
                    <a:gd name="connsiteX95" fmla="*/ 0 w 15403"/>
                    <a:gd name="connsiteY95" fmla="*/ 911236 h 1386327"/>
                    <a:gd name="connsiteX96" fmla="*/ 0 w 15403"/>
                    <a:gd name="connsiteY96" fmla="*/ 880099 h 1386327"/>
                    <a:gd name="connsiteX97" fmla="*/ 7701 w 15403"/>
                    <a:gd name="connsiteY97" fmla="*/ 887800 h 1386327"/>
                    <a:gd name="connsiteX98" fmla="*/ 15403 w 15403"/>
                    <a:gd name="connsiteY98" fmla="*/ 880099 h 1386327"/>
                    <a:gd name="connsiteX99" fmla="*/ 7701 w 15403"/>
                    <a:gd name="connsiteY99" fmla="*/ 872397 h 1386327"/>
                    <a:gd name="connsiteX100" fmla="*/ 0 w 15403"/>
                    <a:gd name="connsiteY100" fmla="*/ 880099 h 1386327"/>
                    <a:gd name="connsiteX101" fmla="*/ 0 w 15403"/>
                    <a:gd name="connsiteY101" fmla="*/ 880099 h 1386327"/>
                    <a:gd name="connsiteX102" fmla="*/ 0 w 15403"/>
                    <a:gd name="connsiteY102" fmla="*/ 848961 h 1386327"/>
                    <a:gd name="connsiteX103" fmla="*/ 7701 w 15403"/>
                    <a:gd name="connsiteY103" fmla="*/ 856663 h 1386327"/>
                    <a:gd name="connsiteX104" fmla="*/ 15403 w 15403"/>
                    <a:gd name="connsiteY104" fmla="*/ 848961 h 1386327"/>
                    <a:gd name="connsiteX105" fmla="*/ 7701 w 15403"/>
                    <a:gd name="connsiteY105" fmla="*/ 841260 h 1386327"/>
                    <a:gd name="connsiteX106" fmla="*/ 0 w 15403"/>
                    <a:gd name="connsiteY106" fmla="*/ 848961 h 1386327"/>
                    <a:gd name="connsiteX107" fmla="*/ 0 w 15403"/>
                    <a:gd name="connsiteY107" fmla="*/ 848961 h 1386327"/>
                    <a:gd name="connsiteX108" fmla="*/ 0 w 15403"/>
                    <a:gd name="connsiteY108" fmla="*/ 817714 h 1386327"/>
                    <a:gd name="connsiteX109" fmla="*/ 7701 w 15403"/>
                    <a:gd name="connsiteY109" fmla="*/ 825416 h 1386327"/>
                    <a:gd name="connsiteX110" fmla="*/ 15403 w 15403"/>
                    <a:gd name="connsiteY110" fmla="*/ 817714 h 1386327"/>
                    <a:gd name="connsiteX111" fmla="*/ 7701 w 15403"/>
                    <a:gd name="connsiteY111" fmla="*/ 810012 h 1386327"/>
                    <a:gd name="connsiteX112" fmla="*/ 0 w 15403"/>
                    <a:gd name="connsiteY112" fmla="*/ 817714 h 1386327"/>
                    <a:gd name="connsiteX113" fmla="*/ 0 w 15403"/>
                    <a:gd name="connsiteY113" fmla="*/ 817714 h 1386327"/>
                    <a:gd name="connsiteX114" fmla="*/ 0 w 15403"/>
                    <a:gd name="connsiteY114" fmla="*/ 786577 h 1386327"/>
                    <a:gd name="connsiteX115" fmla="*/ 7701 w 15403"/>
                    <a:gd name="connsiteY115" fmla="*/ 794278 h 1386327"/>
                    <a:gd name="connsiteX116" fmla="*/ 15403 w 15403"/>
                    <a:gd name="connsiteY116" fmla="*/ 786577 h 1386327"/>
                    <a:gd name="connsiteX117" fmla="*/ 7701 w 15403"/>
                    <a:gd name="connsiteY117" fmla="*/ 778875 h 1386327"/>
                    <a:gd name="connsiteX118" fmla="*/ 0 w 15403"/>
                    <a:gd name="connsiteY118" fmla="*/ 786577 h 1386327"/>
                    <a:gd name="connsiteX119" fmla="*/ 0 w 15403"/>
                    <a:gd name="connsiteY119" fmla="*/ 786577 h 1386327"/>
                    <a:gd name="connsiteX120" fmla="*/ 0 w 15403"/>
                    <a:gd name="connsiteY120" fmla="*/ 755439 h 1386327"/>
                    <a:gd name="connsiteX121" fmla="*/ 7701 w 15403"/>
                    <a:gd name="connsiteY121" fmla="*/ 763141 h 1386327"/>
                    <a:gd name="connsiteX122" fmla="*/ 15403 w 15403"/>
                    <a:gd name="connsiteY122" fmla="*/ 755439 h 1386327"/>
                    <a:gd name="connsiteX123" fmla="*/ 7701 w 15403"/>
                    <a:gd name="connsiteY123" fmla="*/ 747738 h 1386327"/>
                    <a:gd name="connsiteX124" fmla="*/ 0 w 15403"/>
                    <a:gd name="connsiteY124" fmla="*/ 755439 h 1386327"/>
                    <a:gd name="connsiteX125" fmla="*/ 0 w 15403"/>
                    <a:gd name="connsiteY125" fmla="*/ 755439 h 1386327"/>
                    <a:gd name="connsiteX126" fmla="*/ 0 w 15403"/>
                    <a:gd name="connsiteY126" fmla="*/ 724302 h 1386327"/>
                    <a:gd name="connsiteX127" fmla="*/ 7701 w 15403"/>
                    <a:gd name="connsiteY127" fmla="*/ 732004 h 1386327"/>
                    <a:gd name="connsiteX128" fmla="*/ 15403 w 15403"/>
                    <a:gd name="connsiteY128" fmla="*/ 724302 h 1386327"/>
                    <a:gd name="connsiteX129" fmla="*/ 7701 w 15403"/>
                    <a:gd name="connsiteY129" fmla="*/ 716600 h 1386327"/>
                    <a:gd name="connsiteX130" fmla="*/ 0 w 15403"/>
                    <a:gd name="connsiteY130" fmla="*/ 724302 h 1386327"/>
                    <a:gd name="connsiteX131" fmla="*/ 0 w 15403"/>
                    <a:gd name="connsiteY131" fmla="*/ 724302 h 1386327"/>
                    <a:gd name="connsiteX132" fmla="*/ 0 w 15403"/>
                    <a:gd name="connsiteY132" fmla="*/ 693165 h 1386327"/>
                    <a:gd name="connsiteX133" fmla="*/ 7701 w 15403"/>
                    <a:gd name="connsiteY133" fmla="*/ 700867 h 1386327"/>
                    <a:gd name="connsiteX134" fmla="*/ 15403 w 15403"/>
                    <a:gd name="connsiteY134" fmla="*/ 693165 h 1386327"/>
                    <a:gd name="connsiteX135" fmla="*/ 7701 w 15403"/>
                    <a:gd name="connsiteY135" fmla="*/ 685463 h 1386327"/>
                    <a:gd name="connsiteX136" fmla="*/ 0 w 15403"/>
                    <a:gd name="connsiteY136" fmla="*/ 693165 h 1386327"/>
                    <a:gd name="connsiteX137" fmla="*/ 0 w 15403"/>
                    <a:gd name="connsiteY137" fmla="*/ 693165 h 1386327"/>
                    <a:gd name="connsiteX138" fmla="*/ 0 w 15403"/>
                    <a:gd name="connsiteY138" fmla="*/ 662028 h 1386327"/>
                    <a:gd name="connsiteX139" fmla="*/ 7701 w 15403"/>
                    <a:gd name="connsiteY139" fmla="*/ 669730 h 1386327"/>
                    <a:gd name="connsiteX140" fmla="*/ 15403 w 15403"/>
                    <a:gd name="connsiteY140" fmla="*/ 662028 h 1386327"/>
                    <a:gd name="connsiteX141" fmla="*/ 7701 w 15403"/>
                    <a:gd name="connsiteY141" fmla="*/ 654326 h 1386327"/>
                    <a:gd name="connsiteX142" fmla="*/ 0 w 15403"/>
                    <a:gd name="connsiteY142" fmla="*/ 662028 h 1386327"/>
                    <a:gd name="connsiteX143" fmla="*/ 0 w 15403"/>
                    <a:gd name="connsiteY143" fmla="*/ 662028 h 1386327"/>
                    <a:gd name="connsiteX144" fmla="*/ 0 w 15403"/>
                    <a:gd name="connsiteY144" fmla="*/ 630780 h 1386327"/>
                    <a:gd name="connsiteX145" fmla="*/ 7701 w 15403"/>
                    <a:gd name="connsiteY145" fmla="*/ 638482 h 1386327"/>
                    <a:gd name="connsiteX146" fmla="*/ 15403 w 15403"/>
                    <a:gd name="connsiteY146" fmla="*/ 630780 h 1386327"/>
                    <a:gd name="connsiteX147" fmla="*/ 7701 w 15403"/>
                    <a:gd name="connsiteY147" fmla="*/ 623078 h 1386327"/>
                    <a:gd name="connsiteX148" fmla="*/ 0 w 15403"/>
                    <a:gd name="connsiteY148" fmla="*/ 630780 h 1386327"/>
                    <a:gd name="connsiteX149" fmla="*/ 0 w 15403"/>
                    <a:gd name="connsiteY149" fmla="*/ 630780 h 1386327"/>
                    <a:gd name="connsiteX150" fmla="*/ 0 w 15403"/>
                    <a:gd name="connsiteY150" fmla="*/ 599643 h 1386327"/>
                    <a:gd name="connsiteX151" fmla="*/ 7701 w 15403"/>
                    <a:gd name="connsiteY151" fmla="*/ 607345 h 1386327"/>
                    <a:gd name="connsiteX152" fmla="*/ 15403 w 15403"/>
                    <a:gd name="connsiteY152" fmla="*/ 599643 h 1386327"/>
                    <a:gd name="connsiteX153" fmla="*/ 7701 w 15403"/>
                    <a:gd name="connsiteY153" fmla="*/ 591941 h 1386327"/>
                    <a:gd name="connsiteX154" fmla="*/ 0 w 15403"/>
                    <a:gd name="connsiteY154" fmla="*/ 599643 h 1386327"/>
                    <a:gd name="connsiteX155" fmla="*/ 0 w 15403"/>
                    <a:gd name="connsiteY155" fmla="*/ 599643 h 1386327"/>
                    <a:gd name="connsiteX156" fmla="*/ 0 w 15403"/>
                    <a:gd name="connsiteY156" fmla="*/ 568506 h 1386327"/>
                    <a:gd name="connsiteX157" fmla="*/ 7701 w 15403"/>
                    <a:gd name="connsiteY157" fmla="*/ 576208 h 1386327"/>
                    <a:gd name="connsiteX158" fmla="*/ 15403 w 15403"/>
                    <a:gd name="connsiteY158" fmla="*/ 568506 h 1386327"/>
                    <a:gd name="connsiteX159" fmla="*/ 7701 w 15403"/>
                    <a:gd name="connsiteY159" fmla="*/ 560804 h 1386327"/>
                    <a:gd name="connsiteX160" fmla="*/ 0 w 15403"/>
                    <a:gd name="connsiteY160" fmla="*/ 568506 h 1386327"/>
                    <a:gd name="connsiteX161" fmla="*/ 0 w 15403"/>
                    <a:gd name="connsiteY161" fmla="*/ 568506 h 1386327"/>
                    <a:gd name="connsiteX162" fmla="*/ 0 w 15403"/>
                    <a:gd name="connsiteY162" fmla="*/ 537368 h 1386327"/>
                    <a:gd name="connsiteX163" fmla="*/ 7701 w 15403"/>
                    <a:gd name="connsiteY163" fmla="*/ 545070 h 1386327"/>
                    <a:gd name="connsiteX164" fmla="*/ 15403 w 15403"/>
                    <a:gd name="connsiteY164" fmla="*/ 537368 h 1386327"/>
                    <a:gd name="connsiteX165" fmla="*/ 7701 w 15403"/>
                    <a:gd name="connsiteY165" fmla="*/ 529667 h 1386327"/>
                    <a:gd name="connsiteX166" fmla="*/ 0 w 15403"/>
                    <a:gd name="connsiteY166" fmla="*/ 537368 h 1386327"/>
                    <a:gd name="connsiteX167" fmla="*/ 0 w 15403"/>
                    <a:gd name="connsiteY167" fmla="*/ 537368 h 1386327"/>
                    <a:gd name="connsiteX168" fmla="*/ 0 w 15403"/>
                    <a:gd name="connsiteY168" fmla="*/ 506231 h 1386327"/>
                    <a:gd name="connsiteX169" fmla="*/ 7701 w 15403"/>
                    <a:gd name="connsiteY169" fmla="*/ 513933 h 1386327"/>
                    <a:gd name="connsiteX170" fmla="*/ 15403 w 15403"/>
                    <a:gd name="connsiteY170" fmla="*/ 506231 h 1386327"/>
                    <a:gd name="connsiteX171" fmla="*/ 7701 w 15403"/>
                    <a:gd name="connsiteY171" fmla="*/ 498529 h 1386327"/>
                    <a:gd name="connsiteX172" fmla="*/ 0 w 15403"/>
                    <a:gd name="connsiteY172" fmla="*/ 506231 h 1386327"/>
                    <a:gd name="connsiteX173" fmla="*/ 0 w 15403"/>
                    <a:gd name="connsiteY173" fmla="*/ 506231 h 1386327"/>
                    <a:gd name="connsiteX174" fmla="*/ 0 w 15403"/>
                    <a:gd name="connsiteY174" fmla="*/ 474984 h 1386327"/>
                    <a:gd name="connsiteX175" fmla="*/ 7701 w 15403"/>
                    <a:gd name="connsiteY175" fmla="*/ 482686 h 1386327"/>
                    <a:gd name="connsiteX176" fmla="*/ 15403 w 15403"/>
                    <a:gd name="connsiteY176" fmla="*/ 474984 h 1386327"/>
                    <a:gd name="connsiteX177" fmla="*/ 7701 w 15403"/>
                    <a:gd name="connsiteY177" fmla="*/ 467282 h 1386327"/>
                    <a:gd name="connsiteX178" fmla="*/ 0 w 15403"/>
                    <a:gd name="connsiteY178" fmla="*/ 474984 h 1386327"/>
                    <a:gd name="connsiteX179" fmla="*/ 0 w 15403"/>
                    <a:gd name="connsiteY179" fmla="*/ 474984 h 1386327"/>
                    <a:gd name="connsiteX180" fmla="*/ 0 w 15403"/>
                    <a:gd name="connsiteY180" fmla="*/ 443846 h 1386327"/>
                    <a:gd name="connsiteX181" fmla="*/ 7701 w 15403"/>
                    <a:gd name="connsiteY181" fmla="*/ 451548 h 1386327"/>
                    <a:gd name="connsiteX182" fmla="*/ 15403 w 15403"/>
                    <a:gd name="connsiteY182" fmla="*/ 443846 h 1386327"/>
                    <a:gd name="connsiteX183" fmla="*/ 7701 w 15403"/>
                    <a:gd name="connsiteY183" fmla="*/ 436145 h 1386327"/>
                    <a:gd name="connsiteX184" fmla="*/ 0 w 15403"/>
                    <a:gd name="connsiteY184" fmla="*/ 443846 h 1386327"/>
                    <a:gd name="connsiteX185" fmla="*/ 0 w 15403"/>
                    <a:gd name="connsiteY185" fmla="*/ 443846 h 1386327"/>
                    <a:gd name="connsiteX186" fmla="*/ 0 w 15403"/>
                    <a:gd name="connsiteY186" fmla="*/ 412709 h 1386327"/>
                    <a:gd name="connsiteX187" fmla="*/ 7701 w 15403"/>
                    <a:gd name="connsiteY187" fmla="*/ 420411 h 1386327"/>
                    <a:gd name="connsiteX188" fmla="*/ 15403 w 15403"/>
                    <a:gd name="connsiteY188" fmla="*/ 412709 h 1386327"/>
                    <a:gd name="connsiteX189" fmla="*/ 7701 w 15403"/>
                    <a:gd name="connsiteY189" fmla="*/ 405007 h 1386327"/>
                    <a:gd name="connsiteX190" fmla="*/ 0 w 15403"/>
                    <a:gd name="connsiteY190" fmla="*/ 412709 h 1386327"/>
                    <a:gd name="connsiteX191" fmla="*/ 0 w 15403"/>
                    <a:gd name="connsiteY191" fmla="*/ 412709 h 1386327"/>
                    <a:gd name="connsiteX192" fmla="*/ 0 w 15403"/>
                    <a:gd name="connsiteY192" fmla="*/ 381572 h 1386327"/>
                    <a:gd name="connsiteX193" fmla="*/ 7701 w 15403"/>
                    <a:gd name="connsiteY193" fmla="*/ 389274 h 1386327"/>
                    <a:gd name="connsiteX194" fmla="*/ 15403 w 15403"/>
                    <a:gd name="connsiteY194" fmla="*/ 381572 h 1386327"/>
                    <a:gd name="connsiteX195" fmla="*/ 7701 w 15403"/>
                    <a:gd name="connsiteY195" fmla="*/ 373870 h 1386327"/>
                    <a:gd name="connsiteX196" fmla="*/ 0 w 15403"/>
                    <a:gd name="connsiteY196" fmla="*/ 381572 h 1386327"/>
                    <a:gd name="connsiteX197" fmla="*/ 0 w 15403"/>
                    <a:gd name="connsiteY197" fmla="*/ 381572 h 1386327"/>
                    <a:gd name="connsiteX198" fmla="*/ 0 w 15403"/>
                    <a:gd name="connsiteY198" fmla="*/ 350435 h 1386327"/>
                    <a:gd name="connsiteX199" fmla="*/ 7701 w 15403"/>
                    <a:gd name="connsiteY199" fmla="*/ 358137 h 1386327"/>
                    <a:gd name="connsiteX200" fmla="*/ 15403 w 15403"/>
                    <a:gd name="connsiteY200" fmla="*/ 350435 h 1386327"/>
                    <a:gd name="connsiteX201" fmla="*/ 7701 w 15403"/>
                    <a:gd name="connsiteY201" fmla="*/ 342733 h 1386327"/>
                    <a:gd name="connsiteX202" fmla="*/ 0 w 15403"/>
                    <a:gd name="connsiteY202" fmla="*/ 350435 h 1386327"/>
                    <a:gd name="connsiteX203" fmla="*/ 0 w 15403"/>
                    <a:gd name="connsiteY203" fmla="*/ 350435 h 1386327"/>
                    <a:gd name="connsiteX204" fmla="*/ 0 w 15403"/>
                    <a:gd name="connsiteY204" fmla="*/ 319297 h 1386327"/>
                    <a:gd name="connsiteX205" fmla="*/ 7701 w 15403"/>
                    <a:gd name="connsiteY205" fmla="*/ 326999 h 1386327"/>
                    <a:gd name="connsiteX206" fmla="*/ 15403 w 15403"/>
                    <a:gd name="connsiteY206" fmla="*/ 319297 h 1386327"/>
                    <a:gd name="connsiteX207" fmla="*/ 7701 w 15403"/>
                    <a:gd name="connsiteY207" fmla="*/ 311596 h 1386327"/>
                    <a:gd name="connsiteX208" fmla="*/ 0 w 15403"/>
                    <a:gd name="connsiteY208" fmla="*/ 319297 h 1386327"/>
                    <a:gd name="connsiteX209" fmla="*/ 0 w 15403"/>
                    <a:gd name="connsiteY209" fmla="*/ 319297 h 1386327"/>
                    <a:gd name="connsiteX210" fmla="*/ 0 w 15403"/>
                    <a:gd name="connsiteY210" fmla="*/ 288050 h 1386327"/>
                    <a:gd name="connsiteX211" fmla="*/ 7701 w 15403"/>
                    <a:gd name="connsiteY211" fmla="*/ 295752 h 1386327"/>
                    <a:gd name="connsiteX212" fmla="*/ 15403 w 15403"/>
                    <a:gd name="connsiteY212" fmla="*/ 288050 h 1386327"/>
                    <a:gd name="connsiteX213" fmla="*/ 7701 w 15403"/>
                    <a:gd name="connsiteY213" fmla="*/ 280348 h 1386327"/>
                    <a:gd name="connsiteX214" fmla="*/ 0 w 15403"/>
                    <a:gd name="connsiteY214" fmla="*/ 288050 h 1386327"/>
                    <a:gd name="connsiteX215" fmla="*/ 0 w 15403"/>
                    <a:gd name="connsiteY215" fmla="*/ 288050 h 1386327"/>
                    <a:gd name="connsiteX216" fmla="*/ 0 w 15403"/>
                    <a:gd name="connsiteY216" fmla="*/ 256913 h 1386327"/>
                    <a:gd name="connsiteX217" fmla="*/ 7701 w 15403"/>
                    <a:gd name="connsiteY217" fmla="*/ 264615 h 1386327"/>
                    <a:gd name="connsiteX218" fmla="*/ 15403 w 15403"/>
                    <a:gd name="connsiteY218" fmla="*/ 256913 h 1386327"/>
                    <a:gd name="connsiteX219" fmla="*/ 7701 w 15403"/>
                    <a:gd name="connsiteY219" fmla="*/ 249211 h 1386327"/>
                    <a:gd name="connsiteX220" fmla="*/ 0 w 15403"/>
                    <a:gd name="connsiteY220" fmla="*/ 256913 h 1386327"/>
                    <a:gd name="connsiteX221" fmla="*/ 0 w 15403"/>
                    <a:gd name="connsiteY221" fmla="*/ 256913 h 1386327"/>
                    <a:gd name="connsiteX222" fmla="*/ 0 w 15403"/>
                    <a:gd name="connsiteY222" fmla="*/ 225776 h 1386327"/>
                    <a:gd name="connsiteX223" fmla="*/ 7701 w 15403"/>
                    <a:gd name="connsiteY223" fmla="*/ 233477 h 1386327"/>
                    <a:gd name="connsiteX224" fmla="*/ 15403 w 15403"/>
                    <a:gd name="connsiteY224" fmla="*/ 225776 h 1386327"/>
                    <a:gd name="connsiteX225" fmla="*/ 7701 w 15403"/>
                    <a:gd name="connsiteY225" fmla="*/ 218074 h 1386327"/>
                    <a:gd name="connsiteX226" fmla="*/ 0 w 15403"/>
                    <a:gd name="connsiteY226" fmla="*/ 225776 h 1386327"/>
                    <a:gd name="connsiteX227" fmla="*/ 0 w 15403"/>
                    <a:gd name="connsiteY227" fmla="*/ 225776 h 1386327"/>
                    <a:gd name="connsiteX228" fmla="*/ 0 w 15403"/>
                    <a:gd name="connsiteY228" fmla="*/ 194638 h 1386327"/>
                    <a:gd name="connsiteX229" fmla="*/ 7701 w 15403"/>
                    <a:gd name="connsiteY229" fmla="*/ 202340 h 1386327"/>
                    <a:gd name="connsiteX230" fmla="*/ 15403 w 15403"/>
                    <a:gd name="connsiteY230" fmla="*/ 194638 h 1386327"/>
                    <a:gd name="connsiteX231" fmla="*/ 7701 w 15403"/>
                    <a:gd name="connsiteY231" fmla="*/ 186936 h 1386327"/>
                    <a:gd name="connsiteX232" fmla="*/ 0 w 15403"/>
                    <a:gd name="connsiteY232" fmla="*/ 194638 h 1386327"/>
                    <a:gd name="connsiteX233" fmla="*/ 0 w 15403"/>
                    <a:gd name="connsiteY233" fmla="*/ 194638 h 1386327"/>
                    <a:gd name="connsiteX234" fmla="*/ 0 w 15403"/>
                    <a:gd name="connsiteY234" fmla="*/ 163501 h 1386327"/>
                    <a:gd name="connsiteX235" fmla="*/ 7701 w 15403"/>
                    <a:gd name="connsiteY235" fmla="*/ 171203 h 1386327"/>
                    <a:gd name="connsiteX236" fmla="*/ 15403 w 15403"/>
                    <a:gd name="connsiteY236" fmla="*/ 163501 h 1386327"/>
                    <a:gd name="connsiteX237" fmla="*/ 7701 w 15403"/>
                    <a:gd name="connsiteY237" fmla="*/ 155799 h 1386327"/>
                    <a:gd name="connsiteX238" fmla="*/ 0 w 15403"/>
                    <a:gd name="connsiteY238" fmla="*/ 163501 h 1386327"/>
                    <a:gd name="connsiteX239" fmla="*/ 0 w 15403"/>
                    <a:gd name="connsiteY239" fmla="*/ 163501 h 1386327"/>
                    <a:gd name="connsiteX240" fmla="*/ 0 w 15403"/>
                    <a:gd name="connsiteY240" fmla="*/ 132363 h 1386327"/>
                    <a:gd name="connsiteX241" fmla="*/ 7701 w 15403"/>
                    <a:gd name="connsiteY241" fmla="*/ 140065 h 1386327"/>
                    <a:gd name="connsiteX242" fmla="*/ 15403 w 15403"/>
                    <a:gd name="connsiteY242" fmla="*/ 132363 h 1386327"/>
                    <a:gd name="connsiteX243" fmla="*/ 7701 w 15403"/>
                    <a:gd name="connsiteY243" fmla="*/ 124662 h 1386327"/>
                    <a:gd name="connsiteX244" fmla="*/ 0 w 15403"/>
                    <a:gd name="connsiteY244" fmla="*/ 132363 h 1386327"/>
                    <a:gd name="connsiteX245" fmla="*/ 0 w 15403"/>
                    <a:gd name="connsiteY245" fmla="*/ 132363 h 1386327"/>
                    <a:gd name="connsiteX246" fmla="*/ 0 w 15403"/>
                    <a:gd name="connsiteY246" fmla="*/ 101116 h 1386327"/>
                    <a:gd name="connsiteX247" fmla="*/ 7701 w 15403"/>
                    <a:gd name="connsiteY247" fmla="*/ 108818 h 1386327"/>
                    <a:gd name="connsiteX248" fmla="*/ 15403 w 15403"/>
                    <a:gd name="connsiteY248" fmla="*/ 101116 h 1386327"/>
                    <a:gd name="connsiteX249" fmla="*/ 7701 w 15403"/>
                    <a:gd name="connsiteY249" fmla="*/ 93415 h 1386327"/>
                    <a:gd name="connsiteX250" fmla="*/ 0 w 15403"/>
                    <a:gd name="connsiteY250" fmla="*/ 101116 h 1386327"/>
                    <a:gd name="connsiteX251" fmla="*/ 0 w 15403"/>
                    <a:gd name="connsiteY251" fmla="*/ 101116 h 1386327"/>
                    <a:gd name="connsiteX252" fmla="*/ 0 w 15403"/>
                    <a:gd name="connsiteY252" fmla="*/ 69979 h 1386327"/>
                    <a:gd name="connsiteX253" fmla="*/ 7701 w 15403"/>
                    <a:gd name="connsiteY253" fmla="*/ 77681 h 1386327"/>
                    <a:gd name="connsiteX254" fmla="*/ 15403 w 15403"/>
                    <a:gd name="connsiteY254" fmla="*/ 69979 h 1386327"/>
                    <a:gd name="connsiteX255" fmla="*/ 7701 w 15403"/>
                    <a:gd name="connsiteY255" fmla="*/ 62277 h 1386327"/>
                    <a:gd name="connsiteX256" fmla="*/ 0 w 15403"/>
                    <a:gd name="connsiteY256" fmla="*/ 69979 h 1386327"/>
                    <a:gd name="connsiteX257" fmla="*/ 0 w 15403"/>
                    <a:gd name="connsiteY257" fmla="*/ 69979 h 1386327"/>
                    <a:gd name="connsiteX258" fmla="*/ 0 w 15403"/>
                    <a:gd name="connsiteY258" fmla="*/ 38842 h 1386327"/>
                    <a:gd name="connsiteX259" fmla="*/ 7701 w 15403"/>
                    <a:gd name="connsiteY259" fmla="*/ 46544 h 1386327"/>
                    <a:gd name="connsiteX260" fmla="*/ 15403 w 15403"/>
                    <a:gd name="connsiteY260" fmla="*/ 38842 h 1386327"/>
                    <a:gd name="connsiteX261" fmla="*/ 7701 w 15403"/>
                    <a:gd name="connsiteY261" fmla="*/ 31140 h 1386327"/>
                    <a:gd name="connsiteX262" fmla="*/ 0 w 15403"/>
                    <a:gd name="connsiteY262" fmla="*/ 38842 h 1386327"/>
                    <a:gd name="connsiteX263" fmla="*/ 0 w 15403"/>
                    <a:gd name="connsiteY263" fmla="*/ 38842 h 1386327"/>
                    <a:gd name="connsiteX264" fmla="*/ 0 w 15403"/>
                    <a:gd name="connsiteY264" fmla="*/ 7704 h 1386327"/>
                    <a:gd name="connsiteX265" fmla="*/ 7701 w 15403"/>
                    <a:gd name="connsiteY265" fmla="*/ 15406 h 1386327"/>
                    <a:gd name="connsiteX266" fmla="*/ 15403 w 15403"/>
                    <a:gd name="connsiteY266" fmla="*/ 7704 h 1386327"/>
                    <a:gd name="connsiteX267" fmla="*/ 7701 w 15403"/>
                    <a:gd name="connsiteY267" fmla="*/ 3 h 1386327"/>
                    <a:gd name="connsiteX268" fmla="*/ 0 w 15403"/>
                    <a:gd name="connsiteY268" fmla="*/ 7704 h 138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</a:cxnLst>
                  <a:rect l="l" t="t" r="r" b="b"/>
                  <a:pathLst>
                    <a:path w="15403" h="1386327">
                      <a:moveTo>
                        <a:pt x="0" y="1378625"/>
                      </a:moveTo>
                      <a:cubicBezTo>
                        <a:pt x="0" y="1382916"/>
                        <a:pt x="3411" y="1386327"/>
                        <a:pt x="7701" y="1386327"/>
                      </a:cubicBezTo>
                      <a:cubicBezTo>
                        <a:pt x="11992" y="1386327"/>
                        <a:pt x="15403" y="1382807"/>
                        <a:pt x="15403" y="1378625"/>
                      </a:cubicBezTo>
                      <a:cubicBezTo>
                        <a:pt x="15403" y="1374444"/>
                        <a:pt x="11992" y="1370924"/>
                        <a:pt x="7701" y="1370924"/>
                      </a:cubicBezTo>
                      <a:cubicBezTo>
                        <a:pt x="3521" y="1370813"/>
                        <a:pt x="0" y="1374334"/>
                        <a:pt x="0" y="1378625"/>
                      </a:cubicBezTo>
                      <a:lnTo>
                        <a:pt x="0" y="1378625"/>
                      </a:lnTo>
                      <a:close/>
                      <a:moveTo>
                        <a:pt x="0" y="1347488"/>
                      </a:moveTo>
                      <a:cubicBezTo>
                        <a:pt x="0" y="1351779"/>
                        <a:pt x="3411" y="1355190"/>
                        <a:pt x="7701" y="1355190"/>
                      </a:cubicBezTo>
                      <a:cubicBezTo>
                        <a:pt x="11992" y="1355190"/>
                        <a:pt x="15403" y="1351669"/>
                        <a:pt x="15403" y="1347488"/>
                      </a:cubicBezTo>
                      <a:cubicBezTo>
                        <a:pt x="15403" y="1343197"/>
                        <a:pt x="11992" y="1339786"/>
                        <a:pt x="7701" y="1339786"/>
                      </a:cubicBezTo>
                      <a:cubicBezTo>
                        <a:pt x="3521" y="1339676"/>
                        <a:pt x="0" y="1343197"/>
                        <a:pt x="0" y="1347488"/>
                      </a:cubicBezTo>
                      <a:lnTo>
                        <a:pt x="0" y="1347488"/>
                      </a:lnTo>
                      <a:close/>
                      <a:moveTo>
                        <a:pt x="0" y="1316241"/>
                      </a:moveTo>
                      <a:cubicBezTo>
                        <a:pt x="0" y="1320532"/>
                        <a:pt x="3411" y="1323943"/>
                        <a:pt x="7701" y="1323943"/>
                      </a:cubicBezTo>
                      <a:cubicBezTo>
                        <a:pt x="11992" y="1323943"/>
                        <a:pt x="15403" y="1320422"/>
                        <a:pt x="15403" y="1316241"/>
                      </a:cubicBezTo>
                      <a:cubicBezTo>
                        <a:pt x="15403" y="1311950"/>
                        <a:pt x="11992" y="1308539"/>
                        <a:pt x="7701" y="1308539"/>
                      </a:cubicBezTo>
                      <a:cubicBezTo>
                        <a:pt x="3521" y="1308539"/>
                        <a:pt x="0" y="1311950"/>
                        <a:pt x="0" y="1316241"/>
                      </a:cubicBezTo>
                      <a:lnTo>
                        <a:pt x="0" y="1316241"/>
                      </a:lnTo>
                      <a:close/>
                      <a:moveTo>
                        <a:pt x="0" y="1285104"/>
                      </a:moveTo>
                      <a:cubicBezTo>
                        <a:pt x="0" y="1289394"/>
                        <a:pt x="3411" y="1292805"/>
                        <a:pt x="7701" y="1292805"/>
                      </a:cubicBezTo>
                      <a:cubicBezTo>
                        <a:pt x="11992" y="1292805"/>
                        <a:pt x="15403" y="1289285"/>
                        <a:pt x="15403" y="1285104"/>
                      </a:cubicBezTo>
                      <a:cubicBezTo>
                        <a:pt x="15403" y="1280812"/>
                        <a:pt x="11992" y="1277402"/>
                        <a:pt x="7701" y="1277402"/>
                      </a:cubicBezTo>
                      <a:cubicBezTo>
                        <a:pt x="3521" y="1277402"/>
                        <a:pt x="0" y="1280812"/>
                        <a:pt x="0" y="1285104"/>
                      </a:cubicBezTo>
                      <a:lnTo>
                        <a:pt x="0" y="1285104"/>
                      </a:lnTo>
                      <a:close/>
                      <a:moveTo>
                        <a:pt x="0" y="1253966"/>
                      </a:moveTo>
                      <a:cubicBezTo>
                        <a:pt x="0" y="1258257"/>
                        <a:pt x="3411" y="1261668"/>
                        <a:pt x="7701" y="1261668"/>
                      </a:cubicBezTo>
                      <a:cubicBezTo>
                        <a:pt x="11992" y="1261668"/>
                        <a:pt x="15403" y="1258147"/>
                        <a:pt x="15403" y="1253966"/>
                      </a:cubicBezTo>
                      <a:cubicBezTo>
                        <a:pt x="15403" y="1249675"/>
                        <a:pt x="11992" y="1246265"/>
                        <a:pt x="7701" y="1246265"/>
                      </a:cubicBezTo>
                      <a:cubicBezTo>
                        <a:pt x="3521" y="1246265"/>
                        <a:pt x="0" y="1249675"/>
                        <a:pt x="0" y="1253966"/>
                      </a:cubicBezTo>
                      <a:lnTo>
                        <a:pt x="0" y="1253966"/>
                      </a:lnTo>
                      <a:close/>
                      <a:moveTo>
                        <a:pt x="0" y="1222829"/>
                      </a:moveTo>
                      <a:cubicBezTo>
                        <a:pt x="0" y="1227120"/>
                        <a:pt x="3411" y="1230531"/>
                        <a:pt x="7701" y="1230531"/>
                      </a:cubicBezTo>
                      <a:cubicBezTo>
                        <a:pt x="11992" y="1230531"/>
                        <a:pt x="15403" y="1227010"/>
                        <a:pt x="15403" y="1222829"/>
                      </a:cubicBezTo>
                      <a:cubicBezTo>
                        <a:pt x="15403" y="1218648"/>
                        <a:pt x="11992" y="1215127"/>
                        <a:pt x="7701" y="1215127"/>
                      </a:cubicBezTo>
                      <a:cubicBezTo>
                        <a:pt x="3521" y="1215017"/>
                        <a:pt x="0" y="1218538"/>
                        <a:pt x="0" y="1222829"/>
                      </a:cubicBezTo>
                      <a:lnTo>
                        <a:pt x="0" y="1222829"/>
                      </a:lnTo>
                      <a:close/>
                      <a:moveTo>
                        <a:pt x="0" y="1191692"/>
                      </a:moveTo>
                      <a:cubicBezTo>
                        <a:pt x="0" y="1195983"/>
                        <a:pt x="3411" y="1199393"/>
                        <a:pt x="7701" y="1199393"/>
                      </a:cubicBezTo>
                      <a:cubicBezTo>
                        <a:pt x="11992" y="1199393"/>
                        <a:pt x="15403" y="1195873"/>
                        <a:pt x="15403" y="1191692"/>
                      </a:cubicBezTo>
                      <a:cubicBezTo>
                        <a:pt x="15403" y="1187401"/>
                        <a:pt x="11992" y="1183990"/>
                        <a:pt x="7701" y="1183990"/>
                      </a:cubicBezTo>
                      <a:cubicBezTo>
                        <a:pt x="3521" y="1183880"/>
                        <a:pt x="0" y="1187401"/>
                        <a:pt x="0" y="1191692"/>
                      </a:cubicBezTo>
                      <a:lnTo>
                        <a:pt x="0" y="1191692"/>
                      </a:lnTo>
                      <a:close/>
                      <a:moveTo>
                        <a:pt x="0" y="1160444"/>
                      </a:moveTo>
                      <a:cubicBezTo>
                        <a:pt x="0" y="1164735"/>
                        <a:pt x="3411" y="1168146"/>
                        <a:pt x="7701" y="1168146"/>
                      </a:cubicBezTo>
                      <a:cubicBezTo>
                        <a:pt x="11992" y="1168146"/>
                        <a:pt x="15403" y="1164625"/>
                        <a:pt x="15403" y="1160444"/>
                      </a:cubicBezTo>
                      <a:cubicBezTo>
                        <a:pt x="15403" y="1156263"/>
                        <a:pt x="11992" y="1152743"/>
                        <a:pt x="7701" y="1152743"/>
                      </a:cubicBezTo>
                      <a:cubicBezTo>
                        <a:pt x="3521" y="1152743"/>
                        <a:pt x="0" y="1156263"/>
                        <a:pt x="0" y="1160444"/>
                      </a:cubicBezTo>
                      <a:lnTo>
                        <a:pt x="0" y="1160444"/>
                      </a:lnTo>
                      <a:close/>
                      <a:moveTo>
                        <a:pt x="0" y="1129307"/>
                      </a:moveTo>
                      <a:cubicBezTo>
                        <a:pt x="0" y="1133598"/>
                        <a:pt x="3411" y="1137009"/>
                        <a:pt x="7701" y="1137009"/>
                      </a:cubicBezTo>
                      <a:cubicBezTo>
                        <a:pt x="11992" y="1137009"/>
                        <a:pt x="15403" y="1133488"/>
                        <a:pt x="15403" y="1129307"/>
                      </a:cubicBezTo>
                      <a:cubicBezTo>
                        <a:pt x="15403" y="1125016"/>
                        <a:pt x="11992" y="1121605"/>
                        <a:pt x="7701" y="1121605"/>
                      </a:cubicBezTo>
                      <a:cubicBezTo>
                        <a:pt x="3521" y="1121605"/>
                        <a:pt x="0" y="1125016"/>
                        <a:pt x="0" y="1129307"/>
                      </a:cubicBezTo>
                      <a:lnTo>
                        <a:pt x="0" y="1129307"/>
                      </a:lnTo>
                      <a:close/>
                      <a:moveTo>
                        <a:pt x="0" y="1098170"/>
                      </a:moveTo>
                      <a:cubicBezTo>
                        <a:pt x="0" y="1102461"/>
                        <a:pt x="3411" y="1105872"/>
                        <a:pt x="7701" y="1105872"/>
                      </a:cubicBezTo>
                      <a:cubicBezTo>
                        <a:pt x="11992" y="1105872"/>
                        <a:pt x="15403" y="1102351"/>
                        <a:pt x="15403" y="1098170"/>
                      </a:cubicBezTo>
                      <a:cubicBezTo>
                        <a:pt x="15403" y="1093989"/>
                        <a:pt x="11992" y="1090468"/>
                        <a:pt x="7701" y="1090468"/>
                      </a:cubicBezTo>
                      <a:cubicBezTo>
                        <a:pt x="3521" y="1090468"/>
                        <a:pt x="0" y="1093879"/>
                        <a:pt x="0" y="1098170"/>
                      </a:cubicBezTo>
                      <a:lnTo>
                        <a:pt x="0" y="1098170"/>
                      </a:lnTo>
                      <a:close/>
                      <a:moveTo>
                        <a:pt x="0" y="1067032"/>
                      </a:moveTo>
                      <a:cubicBezTo>
                        <a:pt x="0" y="1071324"/>
                        <a:pt x="3411" y="1074734"/>
                        <a:pt x="7701" y="1074734"/>
                      </a:cubicBezTo>
                      <a:cubicBezTo>
                        <a:pt x="11992" y="1074734"/>
                        <a:pt x="15403" y="1071213"/>
                        <a:pt x="15403" y="1067032"/>
                      </a:cubicBezTo>
                      <a:cubicBezTo>
                        <a:pt x="15403" y="1062851"/>
                        <a:pt x="11992" y="1059331"/>
                        <a:pt x="7701" y="1059331"/>
                      </a:cubicBezTo>
                      <a:cubicBezTo>
                        <a:pt x="3521" y="1059221"/>
                        <a:pt x="0" y="1062741"/>
                        <a:pt x="0" y="1067032"/>
                      </a:cubicBezTo>
                      <a:lnTo>
                        <a:pt x="0" y="1067032"/>
                      </a:lnTo>
                      <a:close/>
                      <a:moveTo>
                        <a:pt x="0" y="1035895"/>
                      </a:moveTo>
                      <a:cubicBezTo>
                        <a:pt x="0" y="1040186"/>
                        <a:pt x="3411" y="1043597"/>
                        <a:pt x="7701" y="1043597"/>
                      </a:cubicBezTo>
                      <a:cubicBezTo>
                        <a:pt x="11992" y="1043597"/>
                        <a:pt x="15403" y="1040076"/>
                        <a:pt x="15403" y="1035895"/>
                      </a:cubicBezTo>
                      <a:cubicBezTo>
                        <a:pt x="15403" y="1031604"/>
                        <a:pt x="11992" y="1028193"/>
                        <a:pt x="7701" y="1028193"/>
                      </a:cubicBezTo>
                      <a:cubicBezTo>
                        <a:pt x="3521" y="1028083"/>
                        <a:pt x="0" y="1031604"/>
                        <a:pt x="0" y="1035895"/>
                      </a:cubicBezTo>
                      <a:lnTo>
                        <a:pt x="0" y="1035895"/>
                      </a:lnTo>
                      <a:close/>
                      <a:moveTo>
                        <a:pt x="0" y="1004758"/>
                      </a:moveTo>
                      <a:cubicBezTo>
                        <a:pt x="0" y="1009049"/>
                        <a:pt x="3411" y="1012460"/>
                        <a:pt x="7701" y="1012460"/>
                      </a:cubicBezTo>
                      <a:cubicBezTo>
                        <a:pt x="11992" y="1012460"/>
                        <a:pt x="15403" y="1008939"/>
                        <a:pt x="15403" y="1004758"/>
                      </a:cubicBezTo>
                      <a:cubicBezTo>
                        <a:pt x="15403" y="1000577"/>
                        <a:pt x="11992" y="997056"/>
                        <a:pt x="7701" y="997056"/>
                      </a:cubicBezTo>
                      <a:cubicBezTo>
                        <a:pt x="3521" y="996946"/>
                        <a:pt x="0" y="1000467"/>
                        <a:pt x="0" y="1004758"/>
                      </a:cubicBezTo>
                      <a:lnTo>
                        <a:pt x="0" y="1004758"/>
                      </a:lnTo>
                      <a:close/>
                      <a:moveTo>
                        <a:pt x="0" y="973511"/>
                      </a:moveTo>
                      <a:cubicBezTo>
                        <a:pt x="0" y="977802"/>
                        <a:pt x="3411" y="981212"/>
                        <a:pt x="7701" y="981212"/>
                      </a:cubicBezTo>
                      <a:cubicBezTo>
                        <a:pt x="11992" y="981212"/>
                        <a:pt x="15403" y="977692"/>
                        <a:pt x="15403" y="973511"/>
                      </a:cubicBezTo>
                      <a:cubicBezTo>
                        <a:pt x="15403" y="969219"/>
                        <a:pt x="11992" y="965809"/>
                        <a:pt x="7701" y="965809"/>
                      </a:cubicBezTo>
                      <a:cubicBezTo>
                        <a:pt x="3521" y="965809"/>
                        <a:pt x="0" y="969219"/>
                        <a:pt x="0" y="973511"/>
                      </a:cubicBezTo>
                      <a:lnTo>
                        <a:pt x="0" y="973511"/>
                      </a:lnTo>
                      <a:close/>
                      <a:moveTo>
                        <a:pt x="0" y="942373"/>
                      </a:moveTo>
                      <a:cubicBezTo>
                        <a:pt x="0" y="946664"/>
                        <a:pt x="3411" y="950075"/>
                        <a:pt x="7701" y="950075"/>
                      </a:cubicBezTo>
                      <a:cubicBezTo>
                        <a:pt x="11992" y="950075"/>
                        <a:pt x="15403" y="946554"/>
                        <a:pt x="15403" y="942373"/>
                      </a:cubicBezTo>
                      <a:cubicBezTo>
                        <a:pt x="15403" y="938082"/>
                        <a:pt x="11992" y="934671"/>
                        <a:pt x="7701" y="934671"/>
                      </a:cubicBezTo>
                      <a:cubicBezTo>
                        <a:pt x="3521" y="934671"/>
                        <a:pt x="0" y="938082"/>
                        <a:pt x="0" y="942373"/>
                      </a:cubicBezTo>
                      <a:lnTo>
                        <a:pt x="0" y="942373"/>
                      </a:lnTo>
                      <a:close/>
                      <a:moveTo>
                        <a:pt x="0" y="911236"/>
                      </a:moveTo>
                      <a:cubicBezTo>
                        <a:pt x="0" y="915527"/>
                        <a:pt x="3411" y="918938"/>
                        <a:pt x="7701" y="918938"/>
                      </a:cubicBezTo>
                      <a:cubicBezTo>
                        <a:pt x="11992" y="918938"/>
                        <a:pt x="15403" y="915417"/>
                        <a:pt x="15403" y="911236"/>
                      </a:cubicBezTo>
                      <a:cubicBezTo>
                        <a:pt x="15403" y="906945"/>
                        <a:pt x="11992" y="903534"/>
                        <a:pt x="7701" y="903534"/>
                      </a:cubicBezTo>
                      <a:cubicBezTo>
                        <a:pt x="3521" y="903534"/>
                        <a:pt x="0" y="906945"/>
                        <a:pt x="0" y="911236"/>
                      </a:cubicBezTo>
                      <a:lnTo>
                        <a:pt x="0" y="911236"/>
                      </a:lnTo>
                      <a:close/>
                      <a:moveTo>
                        <a:pt x="0" y="880099"/>
                      </a:moveTo>
                      <a:cubicBezTo>
                        <a:pt x="0" y="884390"/>
                        <a:pt x="3411" y="887800"/>
                        <a:pt x="7701" y="887800"/>
                      </a:cubicBezTo>
                      <a:cubicBezTo>
                        <a:pt x="11992" y="887800"/>
                        <a:pt x="15403" y="884280"/>
                        <a:pt x="15403" y="880099"/>
                      </a:cubicBezTo>
                      <a:cubicBezTo>
                        <a:pt x="15403" y="875808"/>
                        <a:pt x="11992" y="872397"/>
                        <a:pt x="7701" y="872397"/>
                      </a:cubicBezTo>
                      <a:cubicBezTo>
                        <a:pt x="3521" y="872287"/>
                        <a:pt x="0" y="875808"/>
                        <a:pt x="0" y="880099"/>
                      </a:cubicBezTo>
                      <a:lnTo>
                        <a:pt x="0" y="880099"/>
                      </a:lnTo>
                      <a:close/>
                      <a:moveTo>
                        <a:pt x="0" y="848961"/>
                      </a:moveTo>
                      <a:cubicBezTo>
                        <a:pt x="0" y="853252"/>
                        <a:pt x="3411" y="856663"/>
                        <a:pt x="7701" y="856663"/>
                      </a:cubicBezTo>
                      <a:cubicBezTo>
                        <a:pt x="11992" y="856663"/>
                        <a:pt x="15403" y="853142"/>
                        <a:pt x="15403" y="848961"/>
                      </a:cubicBezTo>
                      <a:cubicBezTo>
                        <a:pt x="15403" y="844670"/>
                        <a:pt x="11992" y="841260"/>
                        <a:pt x="7701" y="841260"/>
                      </a:cubicBezTo>
                      <a:cubicBezTo>
                        <a:pt x="3521" y="841150"/>
                        <a:pt x="0" y="844670"/>
                        <a:pt x="0" y="848961"/>
                      </a:cubicBezTo>
                      <a:lnTo>
                        <a:pt x="0" y="848961"/>
                      </a:lnTo>
                      <a:close/>
                      <a:moveTo>
                        <a:pt x="0" y="817714"/>
                      </a:moveTo>
                      <a:cubicBezTo>
                        <a:pt x="0" y="822005"/>
                        <a:pt x="3411" y="825416"/>
                        <a:pt x="7701" y="825416"/>
                      </a:cubicBezTo>
                      <a:cubicBezTo>
                        <a:pt x="11992" y="825416"/>
                        <a:pt x="15403" y="821895"/>
                        <a:pt x="15403" y="817714"/>
                      </a:cubicBezTo>
                      <a:cubicBezTo>
                        <a:pt x="15403" y="813423"/>
                        <a:pt x="11992" y="810012"/>
                        <a:pt x="7701" y="810012"/>
                      </a:cubicBezTo>
                      <a:cubicBezTo>
                        <a:pt x="3521" y="810012"/>
                        <a:pt x="0" y="813533"/>
                        <a:pt x="0" y="817714"/>
                      </a:cubicBezTo>
                      <a:lnTo>
                        <a:pt x="0" y="817714"/>
                      </a:lnTo>
                      <a:close/>
                      <a:moveTo>
                        <a:pt x="0" y="786577"/>
                      </a:moveTo>
                      <a:cubicBezTo>
                        <a:pt x="0" y="790868"/>
                        <a:pt x="3411" y="794278"/>
                        <a:pt x="7701" y="794278"/>
                      </a:cubicBezTo>
                      <a:cubicBezTo>
                        <a:pt x="11992" y="794278"/>
                        <a:pt x="15403" y="790758"/>
                        <a:pt x="15403" y="786577"/>
                      </a:cubicBezTo>
                      <a:cubicBezTo>
                        <a:pt x="15403" y="782286"/>
                        <a:pt x="11992" y="778875"/>
                        <a:pt x="7701" y="778875"/>
                      </a:cubicBezTo>
                      <a:cubicBezTo>
                        <a:pt x="3521" y="778875"/>
                        <a:pt x="0" y="782286"/>
                        <a:pt x="0" y="786577"/>
                      </a:cubicBezTo>
                      <a:lnTo>
                        <a:pt x="0" y="786577"/>
                      </a:lnTo>
                      <a:close/>
                      <a:moveTo>
                        <a:pt x="0" y="755439"/>
                      </a:moveTo>
                      <a:cubicBezTo>
                        <a:pt x="0" y="759731"/>
                        <a:pt x="3411" y="763141"/>
                        <a:pt x="7701" y="763141"/>
                      </a:cubicBezTo>
                      <a:cubicBezTo>
                        <a:pt x="11992" y="763141"/>
                        <a:pt x="15403" y="759620"/>
                        <a:pt x="15403" y="755439"/>
                      </a:cubicBezTo>
                      <a:cubicBezTo>
                        <a:pt x="15403" y="751149"/>
                        <a:pt x="11992" y="747738"/>
                        <a:pt x="7701" y="747738"/>
                      </a:cubicBezTo>
                      <a:cubicBezTo>
                        <a:pt x="3521" y="747738"/>
                        <a:pt x="0" y="751149"/>
                        <a:pt x="0" y="755439"/>
                      </a:cubicBezTo>
                      <a:lnTo>
                        <a:pt x="0" y="755439"/>
                      </a:lnTo>
                      <a:close/>
                      <a:moveTo>
                        <a:pt x="0" y="724302"/>
                      </a:moveTo>
                      <a:cubicBezTo>
                        <a:pt x="0" y="728593"/>
                        <a:pt x="3411" y="732004"/>
                        <a:pt x="7701" y="732004"/>
                      </a:cubicBezTo>
                      <a:cubicBezTo>
                        <a:pt x="11992" y="732004"/>
                        <a:pt x="15403" y="728483"/>
                        <a:pt x="15403" y="724302"/>
                      </a:cubicBezTo>
                      <a:cubicBezTo>
                        <a:pt x="15403" y="720011"/>
                        <a:pt x="11992" y="716600"/>
                        <a:pt x="7701" y="716600"/>
                      </a:cubicBezTo>
                      <a:cubicBezTo>
                        <a:pt x="3521" y="716600"/>
                        <a:pt x="0" y="720011"/>
                        <a:pt x="0" y="724302"/>
                      </a:cubicBezTo>
                      <a:lnTo>
                        <a:pt x="0" y="724302"/>
                      </a:lnTo>
                      <a:close/>
                      <a:moveTo>
                        <a:pt x="0" y="693165"/>
                      </a:moveTo>
                      <a:cubicBezTo>
                        <a:pt x="0" y="697456"/>
                        <a:pt x="3411" y="700867"/>
                        <a:pt x="7701" y="700867"/>
                      </a:cubicBezTo>
                      <a:cubicBezTo>
                        <a:pt x="11992" y="700867"/>
                        <a:pt x="15403" y="697346"/>
                        <a:pt x="15403" y="693165"/>
                      </a:cubicBezTo>
                      <a:cubicBezTo>
                        <a:pt x="15403" y="688874"/>
                        <a:pt x="11992" y="685463"/>
                        <a:pt x="7701" y="685463"/>
                      </a:cubicBezTo>
                      <a:cubicBezTo>
                        <a:pt x="3521" y="685353"/>
                        <a:pt x="0" y="688874"/>
                        <a:pt x="0" y="693165"/>
                      </a:cubicBezTo>
                      <a:lnTo>
                        <a:pt x="0" y="693165"/>
                      </a:lnTo>
                      <a:close/>
                      <a:moveTo>
                        <a:pt x="0" y="662028"/>
                      </a:moveTo>
                      <a:cubicBezTo>
                        <a:pt x="0" y="666318"/>
                        <a:pt x="3411" y="669730"/>
                        <a:pt x="7701" y="669730"/>
                      </a:cubicBezTo>
                      <a:cubicBezTo>
                        <a:pt x="11992" y="669730"/>
                        <a:pt x="15403" y="666209"/>
                        <a:pt x="15403" y="662028"/>
                      </a:cubicBezTo>
                      <a:cubicBezTo>
                        <a:pt x="15403" y="657736"/>
                        <a:pt x="11992" y="654326"/>
                        <a:pt x="7701" y="654326"/>
                      </a:cubicBezTo>
                      <a:cubicBezTo>
                        <a:pt x="3521" y="654216"/>
                        <a:pt x="0" y="657736"/>
                        <a:pt x="0" y="662028"/>
                      </a:cubicBezTo>
                      <a:lnTo>
                        <a:pt x="0" y="662028"/>
                      </a:lnTo>
                      <a:close/>
                      <a:moveTo>
                        <a:pt x="0" y="630780"/>
                      </a:moveTo>
                      <a:cubicBezTo>
                        <a:pt x="0" y="635071"/>
                        <a:pt x="3411" y="638482"/>
                        <a:pt x="7701" y="638482"/>
                      </a:cubicBezTo>
                      <a:cubicBezTo>
                        <a:pt x="11992" y="638482"/>
                        <a:pt x="15403" y="634961"/>
                        <a:pt x="15403" y="630780"/>
                      </a:cubicBezTo>
                      <a:cubicBezTo>
                        <a:pt x="15403" y="626489"/>
                        <a:pt x="11992" y="623078"/>
                        <a:pt x="7701" y="623078"/>
                      </a:cubicBezTo>
                      <a:cubicBezTo>
                        <a:pt x="3521" y="623078"/>
                        <a:pt x="0" y="626599"/>
                        <a:pt x="0" y="630780"/>
                      </a:cubicBezTo>
                      <a:lnTo>
                        <a:pt x="0" y="630780"/>
                      </a:lnTo>
                      <a:close/>
                      <a:moveTo>
                        <a:pt x="0" y="599643"/>
                      </a:moveTo>
                      <a:cubicBezTo>
                        <a:pt x="0" y="603934"/>
                        <a:pt x="3411" y="607345"/>
                        <a:pt x="7701" y="607345"/>
                      </a:cubicBezTo>
                      <a:cubicBezTo>
                        <a:pt x="11992" y="607345"/>
                        <a:pt x="15403" y="603824"/>
                        <a:pt x="15403" y="599643"/>
                      </a:cubicBezTo>
                      <a:cubicBezTo>
                        <a:pt x="15403" y="595352"/>
                        <a:pt x="11992" y="591941"/>
                        <a:pt x="7701" y="591941"/>
                      </a:cubicBezTo>
                      <a:cubicBezTo>
                        <a:pt x="3521" y="591941"/>
                        <a:pt x="0" y="595352"/>
                        <a:pt x="0" y="599643"/>
                      </a:cubicBezTo>
                      <a:lnTo>
                        <a:pt x="0" y="599643"/>
                      </a:lnTo>
                      <a:close/>
                      <a:moveTo>
                        <a:pt x="0" y="568506"/>
                      </a:moveTo>
                      <a:cubicBezTo>
                        <a:pt x="0" y="572797"/>
                        <a:pt x="3411" y="576208"/>
                        <a:pt x="7701" y="576208"/>
                      </a:cubicBezTo>
                      <a:cubicBezTo>
                        <a:pt x="11992" y="576208"/>
                        <a:pt x="15403" y="572687"/>
                        <a:pt x="15403" y="568506"/>
                      </a:cubicBezTo>
                      <a:cubicBezTo>
                        <a:pt x="15403" y="564215"/>
                        <a:pt x="11992" y="560804"/>
                        <a:pt x="7701" y="560804"/>
                      </a:cubicBezTo>
                      <a:cubicBezTo>
                        <a:pt x="3521" y="560804"/>
                        <a:pt x="0" y="564215"/>
                        <a:pt x="0" y="568506"/>
                      </a:cubicBezTo>
                      <a:lnTo>
                        <a:pt x="0" y="568506"/>
                      </a:lnTo>
                      <a:close/>
                      <a:moveTo>
                        <a:pt x="0" y="537368"/>
                      </a:moveTo>
                      <a:cubicBezTo>
                        <a:pt x="0" y="541659"/>
                        <a:pt x="3411" y="545070"/>
                        <a:pt x="7701" y="545070"/>
                      </a:cubicBezTo>
                      <a:cubicBezTo>
                        <a:pt x="11992" y="545070"/>
                        <a:pt x="15403" y="541549"/>
                        <a:pt x="15403" y="537368"/>
                      </a:cubicBezTo>
                      <a:cubicBezTo>
                        <a:pt x="15403" y="533077"/>
                        <a:pt x="11992" y="529667"/>
                        <a:pt x="7701" y="529667"/>
                      </a:cubicBezTo>
                      <a:cubicBezTo>
                        <a:pt x="3521" y="529557"/>
                        <a:pt x="0" y="533077"/>
                        <a:pt x="0" y="537368"/>
                      </a:cubicBezTo>
                      <a:lnTo>
                        <a:pt x="0" y="537368"/>
                      </a:lnTo>
                      <a:close/>
                      <a:moveTo>
                        <a:pt x="0" y="506231"/>
                      </a:moveTo>
                      <a:cubicBezTo>
                        <a:pt x="0" y="510522"/>
                        <a:pt x="3411" y="513933"/>
                        <a:pt x="7701" y="513933"/>
                      </a:cubicBezTo>
                      <a:cubicBezTo>
                        <a:pt x="11992" y="513933"/>
                        <a:pt x="15403" y="510412"/>
                        <a:pt x="15403" y="506231"/>
                      </a:cubicBezTo>
                      <a:cubicBezTo>
                        <a:pt x="15403" y="501940"/>
                        <a:pt x="11992" y="498529"/>
                        <a:pt x="7701" y="498529"/>
                      </a:cubicBezTo>
                      <a:cubicBezTo>
                        <a:pt x="3521" y="498419"/>
                        <a:pt x="0" y="501940"/>
                        <a:pt x="0" y="506231"/>
                      </a:cubicBezTo>
                      <a:lnTo>
                        <a:pt x="0" y="506231"/>
                      </a:lnTo>
                      <a:close/>
                      <a:moveTo>
                        <a:pt x="0" y="474984"/>
                      </a:moveTo>
                      <a:cubicBezTo>
                        <a:pt x="0" y="479275"/>
                        <a:pt x="3411" y="482686"/>
                        <a:pt x="7701" y="482686"/>
                      </a:cubicBezTo>
                      <a:cubicBezTo>
                        <a:pt x="11992" y="482686"/>
                        <a:pt x="15403" y="479165"/>
                        <a:pt x="15403" y="474984"/>
                      </a:cubicBezTo>
                      <a:cubicBezTo>
                        <a:pt x="15403" y="470693"/>
                        <a:pt x="11992" y="467282"/>
                        <a:pt x="7701" y="467282"/>
                      </a:cubicBezTo>
                      <a:cubicBezTo>
                        <a:pt x="3521" y="467282"/>
                        <a:pt x="0" y="470803"/>
                        <a:pt x="0" y="474984"/>
                      </a:cubicBezTo>
                      <a:lnTo>
                        <a:pt x="0" y="474984"/>
                      </a:lnTo>
                      <a:close/>
                      <a:moveTo>
                        <a:pt x="0" y="443846"/>
                      </a:moveTo>
                      <a:cubicBezTo>
                        <a:pt x="0" y="448138"/>
                        <a:pt x="3411" y="451548"/>
                        <a:pt x="7701" y="451548"/>
                      </a:cubicBezTo>
                      <a:cubicBezTo>
                        <a:pt x="11992" y="451548"/>
                        <a:pt x="15403" y="448027"/>
                        <a:pt x="15403" y="443846"/>
                      </a:cubicBezTo>
                      <a:cubicBezTo>
                        <a:pt x="15403" y="439556"/>
                        <a:pt x="11992" y="436145"/>
                        <a:pt x="7701" y="436145"/>
                      </a:cubicBezTo>
                      <a:cubicBezTo>
                        <a:pt x="3521" y="436145"/>
                        <a:pt x="0" y="439556"/>
                        <a:pt x="0" y="443846"/>
                      </a:cubicBezTo>
                      <a:lnTo>
                        <a:pt x="0" y="443846"/>
                      </a:lnTo>
                      <a:close/>
                      <a:moveTo>
                        <a:pt x="0" y="412709"/>
                      </a:moveTo>
                      <a:cubicBezTo>
                        <a:pt x="0" y="417000"/>
                        <a:pt x="3411" y="420411"/>
                        <a:pt x="7701" y="420411"/>
                      </a:cubicBezTo>
                      <a:cubicBezTo>
                        <a:pt x="11992" y="420411"/>
                        <a:pt x="15403" y="416890"/>
                        <a:pt x="15403" y="412709"/>
                      </a:cubicBezTo>
                      <a:cubicBezTo>
                        <a:pt x="15403" y="408418"/>
                        <a:pt x="11992" y="405007"/>
                        <a:pt x="7701" y="405007"/>
                      </a:cubicBezTo>
                      <a:cubicBezTo>
                        <a:pt x="3521" y="405007"/>
                        <a:pt x="0" y="408418"/>
                        <a:pt x="0" y="412709"/>
                      </a:cubicBezTo>
                      <a:lnTo>
                        <a:pt x="0" y="412709"/>
                      </a:lnTo>
                      <a:close/>
                      <a:moveTo>
                        <a:pt x="0" y="381572"/>
                      </a:moveTo>
                      <a:cubicBezTo>
                        <a:pt x="0" y="385863"/>
                        <a:pt x="3411" y="389274"/>
                        <a:pt x="7701" y="389274"/>
                      </a:cubicBezTo>
                      <a:cubicBezTo>
                        <a:pt x="11992" y="389274"/>
                        <a:pt x="15403" y="385753"/>
                        <a:pt x="15403" y="381572"/>
                      </a:cubicBezTo>
                      <a:cubicBezTo>
                        <a:pt x="15403" y="377281"/>
                        <a:pt x="11992" y="373870"/>
                        <a:pt x="7701" y="373870"/>
                      </a:cubicBezTo>
                      <a:cubicBezTo>
                        <a:pt x="3521" y="373870"/>
                        <a:pt x="0" y="377281"/>
                        <a:pt x="0" y="381572"/>
                      </a:cubicBezTo>
                      <a:lnTo>
                        <a:pt x="0" y="381572"/>
                      </a:lnTo>
                      <a:close/>
                      <a:moveTo>
                        <a:pt x="0" y="350435"/>
                      </a:moveTo>
                      <a:cubicBezTo>
                        <a:pt x="0" y="354726"/>
                        <a:pt x="3411" y="358137"/>
                        <a:pt x="7701" y="358137"/>
                      </a:cubicBezTo>
                      <a:cubicBezTo>
                        <a:pt x="11992" y="358137"/>
                        <a:pt x="15403" y="354616"/>
                        <a:pt x="15403" y="350435"/>
                      </a:cubicBezTo>
                      <a:cubicBezTo>
                        <a:pt x="15403" y="346144"/>
                        <a:pt x="11992" y="342733"/>
                        <a:pt x="7701" y="342733"/>
                      </a:cubicBezTo>
                      <a:cubicBezTo>
                        <a:pt x="3521" y="342623"/>
                        <a:pt x="0" y="346144"/>
                        <a:pt x="0" y="350435"/>
                      </a:cubicBezTo>
                      <a:lnTo>
                        <a:pt x="0" y="350435"/>
                      </a:lnTo>
                      <a:close/>
                      <a:moveTo>
                        <a:pt x="0" y="319297"/>
                      </a:moveTo>
                      <a:cubicBezTo>
                        <a:pt x="0" y="323588"/>
                        <a:pt x="3411" y="326999"/>
                        <a:pt x="7701" y="326999"/>
                      </a:cubicBezTo>
                      <a:cubicBezTo>
                        <a:pt x="11992" y="326999"/>
                        <a:pt x="15403" y="323479"/>
                        <a:pt x="15403" y="319297"/>
                      </a:cubicBezTo>
                      <a:cubicBezTo>
                        <a:pt x="15403" y="315006"/>
                        <a:pt x="11992" y="311596"/>
                        <a:pt x="7701" y="311596"/>
                      </a:cubicBezTo>
                      <a:cubicBezTo>
                        <a:pt x="3521" y="311485"/>
                        <a:pt x="0" y="315006"/>
                        <a:pt x="0" y="319297"/>
                      </a:cubicBezTo>
                      <a:lnTo>
                        <a:pt x="0" y="319297"/>
                      </a:lnTo>
                      <a:close/>
                      <a:moveTo>
                        <a:pt x="0" y="288050"/>
                      </a:moveTo>
                      <a:cubicBezTo>
                        <a:pt x="0" y="292341"/>
                        <a:pt x="3411" y="295752"/>
                        <a:pt x="7701" y="295752"/>
                      </a:cubicBezTo>
                      <a:cubicBezTo>
                        <a:pt x="11992" y="295752"/>
                        <a:pt x="15403" y="292231"/>
                        <a:pt x="15403" y="288050"/>
                      </a:cubicBezTo>
                      <a:cubicBezTo>
                        <a:pt x="15403" y="283759"/>
                        <a:pt x="11992" y="280348"/>
                        <a:pt x="7701" y="280348"/>
                      </a:cubicBezTo>
                      <a:cubicBezTo>
                        <a:pt x="3521" y="280348"/>
                        <a:pt x="0" y="283869"/>
                        <a:pt x="0" y="288050"/>
                      </a:cubicBezTo>
                      <a:lnTo>
                        <a:pt x="0" y="288050"/>
                      </a:lnTo>
                      <a:close/>
                      <a:moveTo>
                        <a:pt x="0" y="256913"/>
                      </a:moveTo>
                      <a:cubicBezTo>
                        <a:pt x="0" y="261204"/>
                        <a:pt x="3411" y="264615"/>
                        <a:pt x="7701" y="264615"/>
                      </a:cubicBezTo>
                      <a:cubicBezTo>
                        <a:pt x="11992" y="264615"/>
                        <a:pt x="15403" y="261094"/>
                        <a:pt x="15403" y="256913"/>
                      </a:cubicBezTo>
                      <a:cubicBezTo>
                        <a:pt x="15403" y="252622"/>
                        <a:pt x="11992" y="249211"/>
                        <a:pt x="7701" y="249211"/>
                      </a:cubicBezTo>
                      <a:cubicBezTo>
                        <a:pt x="3521" y="249211"/>
                        <a:pt x="0" y="252622"/>
                        <a:pt x="0" y="256913"/>
                      </a:cubicBezTo>
                      <a:lnTo>
                        <a:pt x="0" y="256913"/>
                      </a:lnTo>
                      <a:close/>
                      <a:moveTo>
                        <a:pt x="0" y="225776"/>
                      </a:moveTo>
                      <a:cubicBezTo>
                        <a:pt x="0" y="230066"/>
                        <a:pt x="3411" y="233477"/>
                        <a:pt x="7701" y="233477"/>
                      </a:cubicBezTo>
                      <a:cubicBezTo>
                        <a:pt x="11992" y="233477"/>
                        <a:pt x="15403" y="229957"/>
                        <a:pt x="15403" y="225776"/>
                      </a:cubicBezTo>
                      <a:cubicBezTo>
                        <a:pt x="15403" y="221484"/>
                        <a:pt x="11992" y="218074"/>
                        <a:pt x="7701" y="218074"/>
                      </a:cubicBezTo>
                      <a:cubicBezTo>
                        <a:pt x="3521" y="218074"/>
                        <a:pt x="0" y="221484"/>
                        <a:pt x="0" y="225776"/>
                      </a:cubicBezTo>
                      <a:lnTo>
                        <a:pt x="0" y="225776"/>
                      </a:lnTo>
                      <a:close/>
                      <a:moveTo>
                        <a:pt x="0" y="194638"/>
                      </a:moveTo>
                      <a:cubicBezTo>
                        <a:pt x="0" y="198929"/>
                        <a:pt x="3411" y="202340"/>
                        <a:pt x="7701" y="202340"/>
                      </a:cubicBezTo>
                      <a:cubicBezTo>
                        <a:pt x="11992" y="202340"/>
                        <a:pt x="15403" y="198819"/>
                        <a:pt x="15403" y="194638"/>
                      </a:cubicBezTo>
                      <a:cubicBezTo>
                        <a:pt x="15403" y="190347"/>
                        <a:pt x="11992" y="186936"/>
                        <a:pt x="7701" y="186936"/>
                      </a:cubicBezTo>
                      <a:cubicBezTo>
                        <a:pt x="3521" y="186826"/>
                        <a:pt x="0" y="190347"/>
                        <a:pt x="0" y="194638"/>
                      </a:cubicBezTo>
                      <a:lnTo>
                        <a:pt x="0" y="194638"/>
                      </a:lnTo>
                      <a:close/>
                      <a:moveTo>
                        <a:pt x="0" y="163501"/>
                      </a:moveTo>
                      <a:cubicBezTo>
                        <a:pt x="0" y="167792"/>
                        <a:pt x="3411" y="171203"/>
                        <a:pt x="7701" y="171203"/>
                      </a:cubicBezTo>
                      <a:cubicBezTo>
                        <a:pt x="11992" y="171203"/>
                        <a:pt x="15403" y="167682"/>
                        <a:pt x="15403" y="163501"/>
                      </a:cubicBezTo>
                      <a:cubicBezTo>
                        <a:pt x="15403" y="159210"/>
                        <a:pt x="11992" y="155799"/>
                        <a:pt x="7701" y="155799"/>
                      </a:cubicBezTo>
                      <a:cubicBezTo>
                        <a:pt x="3521" y="155689"/>
                        <a:pt x="0" y="159210"/>
                        <a:pt x="0" y="163501"/>
                      </a:cubicBezTo>
                      <a:lnTo>
                        <a:pt x="0" y="163501"/>
                      </a:lnTo>
                      <a:close/>
                      <a:moveTo>
                        <a:pt x="0" y="132363"/>
                      </a:moveTo>
                      <a:cubicBezTo>
                        <a:pt x="0" y="136655"/>
                        <a:pt x="3411" y="140065"/>
                        <a:pt x="7701" y="140065"/>
                      </a:cubicBezTo>
                      <a:cubicBezTo>
                        <a:pt x="11992" y="140065"/>
                        <a:pt x="15403" y="136545"/>
                        <a:pt x="15403" y="132363"/>
                      </a:cubicBezTo>
                      <a:cubicBezTo>
                        <a:pt x="15403" y="128073"/>
                        <a:pt x="11992" y="124662"/>
                        <a:pt x="7701" y="124662"/>
                      </a:cubicBezTo>
                      <a:cubicBezTo>
                        <a:pt x="3521" y="124552"/>
                        <a:pt x="0" y="128073"/>
                        <a:pt x="0" y="132363"/>
                      </a:cubicBezTo>
                      <a:lnTo>
                        <a:pt x="0" y="132363"/>
                      </a:lnTo>
                      <a:close/>
                      <a:moveTo>
                        <a:pt x="0" y="101116"/>
                      </a:moveTo>
                      <a:cubicBezTo>
                        <a:pt x="0" y="105407"/>
                        <a:pt x="3411" y="108818"/>
                        <a:pt x="7701" y="108818"/>
                      </a:cubicBezTo>
                      <a:cubicBezTo>
                        <a:pt x="11992" y="108818"/>
                        <a:pt x="15403" y="105297"/>
                        <a:pt x="15403" y="101116"/>
                      </a:cubicBezTo>
                      <a:cubicBezTo>
                        <a:pt x="15403" y="96825"/>
                        <a:pt x="11992" y="93415"/>
                        <a:pt x="7701" y="93415"/>
                      </a:cubicBezTo>
                      <a:cubicBezTo>
                        <a:pt x="3521" y="93415"/>
                        <a:pt x="0" y="96825"/>
                        <a:pt x="0" y="101116"/>
                      </a:cubicBezTo>
                      <a:lnTo>
                        <a:pt x="0" y="101116"/>
                      </a:lnTo>
                      <a:close/>
                      <a:moveTo>
                        <a:pt x="0" y="69979"/>
                      </a:moveTo>
                      <a:cubicBezTo>
                        <a:pt x="0" y="74270"/>
                        <a:pt x="3411" y="77681"/>
                        <a:pt x="7701" y="77681"/>
                      </a:cubicBezTo>
                      <a:cubicBezTo>
                        <a:pt x="11992" y="77681"/>
                        <a:pt x="15403" y="74160"/>
                        <a:pt x="15403" y="69979"/>
                      </a:cubicBezTo>
                      <a:cubicBezTo>
                        <a:pt x="15403" y="65688"/>
                        <a:pt x="11992" y="62277"/>
                        <a:pt x="7701" y="62277"/>
                      </a:cubicBezTo>
                      <a:cubicBezTo>
                        <a:pt x="3521" y="62277"/>
                        <a:pt x="0" y="65688"/>
                        <a:pt x="0" y="69979"/>
                      </a:cubicBezTo>
                      <a:lnTo>
                        <a:pt x="0" y="69979"/>
                      </a:lnTo>
                      <a:close/>
                      <a:moveTo>
                        <a:pt x="0" y="38842"/>
                      </a:moveTo>
                      <a:cubicBezTo>
                        <a:pt x="0" y="43133"/>
                        <a:pt x="3411" y="46544"/>
                        <a:pt x="7701" y="46544"/>
                      </a:cubicBezTo>
                      <a:cubicBezTo>
                        <a:pt x="11992" y="46544"/>
                        <a:pt x="15403" y="43023"/>
                        <a:pt x="15403" y="38842"/>
                      </a:cubicBezTo>
                      <a:cubicBezTo>
                        <a:pt x="15403" y="34551"/>
                        <a:pt x="11992" y="31140"/>
                        <a:pt x="7701" y="31140"/>
                      </a:cubicBezTo>
                      <a:cubicBezTo>
                        <a:pt x="3521" y="31140"/>
                        <a:pt x="0" y="34551"/>
                        <a:pt x="0" y="38842"/>
                      </a:cubicBezTo>
                      <a:lnTo>
                        <a:pt x="0" y="38842"/>
                      </a:lnTo>
                      <a:close/>
                      <a:moveTo>
                        <a:pt x="0" y="7704"/>
                      </a:moveTo>
                      <a:cubicBezTo>
                        <a:pt x="0" y="11995"/>
                        <a:pt x="3411" y="15406"/>
                        <a:pt x="7701" y="15406"/>
                      </a:cubicBezTo>
                      <a:cubicBezTo>
                        <a:pt x="11992" y="15406"/>
                        <a:pt x="15403" y="11885"/>
                        <a:pt x="15403" y="7704"/>
                      </a:cubicBezTo>
                      <a:cubicBezTo>
                        <a:pt x="15403" y="3413"/>
                        <a:pt x="11992" y="3"/>
                        <a:pt x="7701" y="3"/>
                      </a:cubicBezTo>
                      <a:cubicBezTo>
                        <a:pt x="3521" y="-107"/>
                        <a:pt x="0" y="3413"/>
                        <a:pt x="0" y="7704"/>
                      </a:cubicBezTo>
                      <a:close/>
                    </a:path>
                  </a:pathLst>
                </a:custGeom>
                <a:solidFill>
                  <a:srgbClr val="F0C421"/>
                </a:solidFill>
                <a:ln w="11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F72477C-CB97-2D82-5BA5-B64A710465FB}"/>
                  </a:ext>
                </a:extLst>
              </p:cNvPr>
              <p:cNvSpPr/>
              <p:nvPr/>
            </p:nvSpPr>
            <p:spPr>
              <a:xfrm>
                <a:off x="10400318" y="5380086"/>
                <a:ext cx="15403" cy="825523"/>
              </a:xfrm>
              <a:custGeom>
                <a:avLst/>
                <a:gdLst>
                  <a:gd name="connsiteX0" fmla="*/ 0 w 15403"/>
                  <a:gd name="connsiteY0" fmla="*/ 817821 h 825523"/>
                  <a:gd name="connsiteX1" fmla="*/ 7701 w 15403"/>
                  <a:gd name="connsiteY1" fmla="*/ 825523 h 825523"/>
                  <a:gd name="connsiteX2" fmla="*/ 15403 w 15403"/>
                  <a:gd name="connsiteY2" fmla="*/ 817821 h 825523"/>
                  <a:gd name="connsiteX3" fmla="*/ 7701 w 15403"/>
                  <a:gd name="connsiteY3" fmla="*/ 810120 h 825523"/>
                  <a:gd name="connsiteX4" fmla="*/ 0 w 15403"/>
                  <a:gd name="connsiteY4" fmla="*/ 817821 h 825523"/>
                  <a:gd name="connsiteX5" fmla="*/ 0 w 15403"/>
                  <a:gd name="connsiteY5" fmla="*/ 817821 h 825523"/>
                  <a:gd name="connsiteX6" fmla="*/ 0 w 15403"/>
                  <a:gd name="connsiteY6" fmla="*/ 786685 h 825523"/>
                  <a:gd name="connsiteX7" fmla="*/ 7701 w 15403"/>
                  <a:gd name="connsiteY7" fmla="*/ 794386 h 825523"/>
                  <a:gd name="connsiteX8" fmla="*/ 15403 w 15403"/>
                  <a:gd name="connsiteY8" fmla="*/ 786685 h 825523"/>
                  <a:gd name="connsiteX9" fmla="*/ 7701 w 15403"/>
                  <a:gd name="connsiteY9" fmla="*/ 778983 h 825523"/>
                  <a:gd name="connsiteX10" fmla="*/ 0 w 15403"/>
                  <a:gd name="connsiteY10" fmla="*/ 786685 h 825523"/>
                  <a:gd name="connsiteX11" fmla="*/ 0 w 15403"/>
                  <a:gd name="connsiteY11" fmla="*/ 786685 h 825523"/>
                  <a:gd name="connsiteX12" fmla="*/ 0 w 15403"/>
                  <a:gd name="connsiteY12" fmla="*/ 755437 h 825523"/>
                  <a:gd name="connsiteX13" fmla="*/ 7701 w 15403"/>
                  <a:gd name="connsiteY13" fmla="*/ 763139 h 825523"/>
                  <a:gd name="connsiteX14" fmla="*/ 15403 w 15403"/>
                  <a:gd name="connsiteY14" fmla="*/ 755437 h 825523"/>
                  <a:gd name="connsiteX15" fmla="*/ 7701 w 15403"/>
                  <a:gd name="connsiteY15" fmla="*/ 747735 h 825523"/>
                  <a:gd name="connsiteX16" fmla="*/ 0 w 15403"/>
                  <a:gd name="connsiteY16" fmla="*/ 755437 h 825523"/>
                  <a:gd name="connsiteX17" fmla="*/ 0 w 15403"/>
                  <a:gd name="connsiteY17" fmla="*/ 755437 h 825523"/>
                  <a:gd name="connsiteX18" fmla="*/ 0 w 15403"/>
                  <a:gd name="connsiteY18" fmla="*/ 724299 h 825523"/>
                  <a:gd name="connsiteX19" fmla="*/ 7701 w 15403"/>
                  <a:gd name="connsiteY19" fmla="*/ 732001 h 825523"/>
                  <a:gd name="connsiteX20" fmla="*/ 15403 w 15403"/>
                  <a:gd name="connsiteY20" fmla="*/ 724299 h 825523"/>
                  <a:gd name="connsiteX21" fmla="*/ 7701 w 15403"/>
                  <a:gd name="connsiteY21" fmla="*/ 716598 h 825523"/>
                  <a:gd name="connsiteX22" fmla="*/ 0 w 15403"/>
                  <a:gd name="connsiteY22" fmla="*/ 724299 h 825523"/>
                  <a:gd name="connsiteX23" fmla="*/ 0 w 15403"/>
                  <a:gd name="connsiteY23" fmla="*/ 724299 h 825523"/>
                  <a:gd name="connsiteX24" fmla="*/ 0 w 15403"/>
                  <a:gd name="connsiteY24" fmla="*/ 693163 h 825523"/>
                  <a:gd name="connsiteX25" fmla="*/ 7701 w 15403"/>
                  <a:gd name="connsiteY25" fmla="*/ 700865 h 825523"/>
                  <a:gd name="connsiteX26" fmla="*/ 15403 w 15403"/>
                  <a:gd name="connsiteY26" fmla="*/ 693163 h 825523"/>
                  <a:gd name="connsiteX27" fmla="*/ 7701 w 15403"/>
                  <a:gd name="connsiteY27" fmla="*/ 685461 h 825523"/>
                  <a:gd name="connsiteX28" fmla="*/ 0 w 15403"/>
                  <a:gd name="connsiteY28" fmla="*/ 693163 h 825523"/>
                  <a:gd name="connsiteX29" fmla="*/ 0 w 15403"/>
                  <a:gd name="connsiteY29" fmla="*/ 693163 h 825523"/>
                  <a:gd name="connsiteX30" fmla="*/ 0 w 15403"/>
                  <a:gd name="connsiteY30" fmla="*/ 662025 h 825523"/>
                  <a:gd name="connsiteX31" fmla="*/ 7701 w 15403"/>
                  <a:gd name="connsiteY31" fmla="*/ 669727 h 825523"/>
                  <a:gd name="connsiteX32" fmla="*/ 15403 w 15403"/>
                  <a:gd name="connsiteY32" fmla="*/ 662025 h 825523"/>
                  <a:gd name="connsiteX33" fmla="*/ 7701 w 15403"/>
                  <a:gd name="connsiteY33" fmla="*/ 654323 h 825523"/>
                  <a:gd name="connsiteX34" fmla="*/ 0 w 15403"/>
                  <a:gd name="connsiteY34" fmla="*/ 662025 h 825523"/>
                  <a:gd name="connsiteX35" fmla="*/ 0 w 15403"/>
                  <a:gd name="connsiteY35" fmla="*/ 662025 h 825523"/>
                  <a:gd name="connsiteX36" fmla="*/ 0 w 15403"/>
                  <a:gd name="connsiteY36" fmla="*/ 630888 h 825523"/>
                  <a:gd name="connsiteX37" fmla="*/ 7701 w 15403"/>
                  <a:gd name="connsiteY37" fmla="*/ 638590 h 825523"/>
                  <a:gd name="connsiteX38" fmla="*/ 15403 w 15403"/>
                  <a:gd name="connsiteY38" fmla="*/ 630888 h 825523"/>
                  <a:gd name="connsiteX39" fmla="*/ 7701 w 15403"/>
                  <a:gd name="connsiteY39" fmla="*/ 623186 h 825523"/>
                  <a:gd name="connsiteX40" fmla="*/ 0 w 15403"/>
                  <a:gd name="connsiteY40" fmla="*/ 630888 h 825523"/>
                  <a:gd name="connsiteX41" fmla="*/ 0 w 15403"/>
                  <a:gd name="connsiteY41" fmla="*/ 630888 h 825523"/>
                  <a:gd name="connsiteX42" fmla="*/ 0 w 15403"/>
                  <a:gd name="connsiteY42" fmla="*/ 599751 h 825523"/>
                  <a:gd name="connsiteX43" fmla="*/ 7701 w 15403"/>
                  <a:gd name="connsiteY43" fmla="*/ 607452 h 825523"/>
                  <a:gd name="connsiteX44" fmla="*/ 15403 w 15403"/>
                  <a:gd name="connsiteY44" fmla="*/ 599751 h 825523"/>
                  <a:gd name="connsiteX45" fmla="*/ 7701 w 15403"/>
                  <a:gd name="connsiteY45" fmla="*/ 592049 h 825523"/>
                  <a:gd name="connsiteX46" fmla="*/ 0 w 15403"/>
                  <a:gd name="connsiteY46" fmla="*/ 599751 h 825523"/>
                  <a:gd name="connsiteX47" fmla="*/ 0 w 15403"/>
                  <a:gd name="connsiteY47" fmla="*/ 599751 h 825523"/>
                  <a:gd name="connsiteX48" fmla="*/ 0 w 15403"/>
                  <a:gd name="connsiteY48" fmla="*/ 568503 h 825523"/>
                  <a:gd name="connsiteX49" fmla="*/ 7701 w 15403"/>
                  <a:gd name="connsiteY49" fmla="*/ 576205 h 825523"/>
                  <a:gd name="connsiteX50" fmla="*/ 15403 w 15403"/>
                  <a:gd name="connsiteY50" fmla="*/ 568503 h 825523"/>
                  <a:gd name="connsiteX51" fmla="*/ 7701 w 15403"/>
                  <a:gd name="connsiteY51" fmla="*/ 560801 h 825523"/>
                  <a:gd name="connsiteX52" fmla="*/ 0 w 15403"/>
                  <a:gd name="connsiteY52" fmla="*/ 568503 h 825523"/>
                  <a:gd name="connsiteX53" fmla="*/ 0 w 15403"/>
                  <a:gd name="connsiteY53" fmla="*/ 568503 h 825523"/>
                  <a:gd name="connsiteX54" fmla="*/ 0 w 15403"/>
                  <a:gd name="connsiteY54" fmla="*/ 537366 h 825523"/>
                  <a:gd name="connsiteX55" fmla="*/ 7701 w 15403"/>
                  <a:gd name="connsiteY55" fmla="*/ 545068 h 825523"/>
                  <a:gd name="connsiteX56" fmla="*/ 15403 w 15403"/>
                  <a:gd name="connsiteY56" fmla="*/ 537366 h 825523"/>
                  <a:gd name="connsiteX57" fmla="*/ 7701 w 15403"/>
                  <a:gd name="connsiteY57" fmla="*/ 529664 h 825523"/>
                  <a:gd name="connsiteX58" fmla="*/ 0 w 15403"/>
                  <a:gd name="connsiteY58" fmla="*/ 537366 h 825523"/>
                  <a:gd name="connsiteX59" fmla="*/ 0 w 15403"/>
                  <a:gd name="connsiteY59" fmla="*/ 537366 h 825523"/>
                  <a:gd name="connsiteX60" fmla="*/ 0 w 15403"/>
                  <a:gd name="connsiteY60" fmla="*/ 506229 h 825523"/>
                  <a:gd name="connsiteX61" fmla="*/ 7701 w 15403"/>
                  <a:gd name="connsiteY61" fmla="*/ 513930 h 825523"/>
                  <a:gd name="connsiteX62" fmla="*/ 15403 w 15403"/>
                  <a:gd name="connsiteY62" fmla="*/ 506229 h 825523"/>
                  <a:gd name="connsiteX63" fmla="*/ 7701 w 15403"/>
                  <a:gd name="connsiteY63" fmla="*/ 498527 h 825523"/>
                  <a:gd name="connsiteX64" fmla="*/ 0 w 15403"/>
                  <a:gd name="connsiteY64" fmla="*/ 506229 h 825523"/>
                  <a:gd name="connsiteX65" fmla="*/ 0 w 15403"/>
                  <a:gd name="connsiteY65" fmla="*/ 506229 h 825523"/>
                  <a:gd name="connsiteX66" fmla="*/ 0 w 15403"/>
                  <a:gd name="connsiteY66" fmla="*/ 475091 h 825523"/>
                  <a:gd name="connsiteX67" fmla="*/ 7701 w 15403"/>
                  <a:gd name="connsiteY67" fmla="*/ 482793 h 825523"/>
                  <a:gd name="connsiteX68" fmla="*/ 15403 w 15403"/>
                  <a:gd name="connsiteY68" fmla="*/ 475091 h 825523"/>
                  <a:gd name="connsiteX69" fmla="*/ 7701 w 15403"/>
                  <a:gd name="connsiteY69" fmla="*/ 467390 h 825523"/>
                  <a:gd name="connsiteX70" fmla="*/ 0 w 15403"/>
                  <a:gd name="connsiteY70" fmla="*/ 475091 h 825523"/>
                  <a:gd name="connsiteX71" fmla="*/ 0 w 15403"/>
                  <a:gd name="connsiteY71" fmla="*/ 475091 h 825523"/>
                  <a:gd name="connsiteX72" fmla="*/ 0 w 15403"/>
                  <a:gd name="connsiteY72" fmla="*/ 443954 h 825523"/>
                  <a:gd name="connsiteX73" fmla="*/ 7701 w 15403"/>
                  <a:gd name="connsiteY73" fmla="*/ 451656 h 825523"/>
                  <a:gd name="connsiteX74" fmla="*/ 15403 w 15403"/>
                  <a:gd name="connsiteY74" fmla="*/ 443954 h 825523"/>
                  <a:gd name="connsiteX75" fmla="*/ 7701 w 15403"/>
                  <a:gd name="connsiteY75" fmla="*/ 436252 h 825523"/>
                  <a:gd name="connsiteX76" fmla="*/ 0 w 15403"/>
                  <a:gd name="connsiteY76" fmla="*/ 443954 h 825523"/>
                  <a:gd name="connsiteX77" fmla="*/ 0 w 15403"/>
                  <a:gd name="connsiteY77" fmla="*/ 443954 h 825523"/>
                  <a:gd name="connsiteX78" fmla="*/ 0 w 15403"/>
                  <a:gd name="connsiteY78" fmla="*/ 412707 h 825523"/>
                  <a:gd name="connsiteX79" fmla="*/ 7701 w 15403"/>
                  <a:gd name="connsiteY79" fmla="*/ 420408 h 825523"/>
                  <a:gd name="connsiteX80" fmla="*/ 15403 w 15403"/>
                  <a:gd name="connsiteY80" fmla="*/ 412707 h 825523"/>
                  <a:gd name="connsiteX81" fmla="*/ 7701 w 15403"/>
                  <a:gd name="connsiteY81" fmla="*/ 405005 h 825523"/>
                  <a:gd name="connsiteX82" fmla="*/ 0 w 15403"/>
                  <a:gd name="connsiteY82" fmla="*/ 412707 h 825523"/>
                  <a:gd name="connsiteX83" fmla="*/ 0 w 15403"/>
                  <a:gd name="connsiteY83" fmla="*/ 412707 h 825523"/>
                  <a:gd name="connsiteX84" fmla="*/ 0 w 15403"/>
                  <a:gd name="connsiteY84" fmla="*/ 381570 h 825523"/>
                  <a:gd name="connsiteX85" fmla="*/ 7701 w 15403"/>
                  <a:gd name="connsiteY85" fmla="*/ 389272 h 825523"/>
                  <a:gd name="connsiteX86" fmla="*/ 15403 w 15403"/>
                  <a:gd name="connsiteY86" fmla="*/ 381570 h 825523"/>
                  <a:gd name="connsiteX87" fmla="*/ 7701 w 15403"/>
                  <a:gd name="connsiteY87" fmla="*/ 373868 h 825523"/>
                  <a:gd name="connsiteX88" fmla="*/ 0 w 15403"/>
                  <a:gd name="connsiteY88" fmla="*/ 381570 h 825523"/>
                  <a:gd name="connsiteX89" fmla="*/ 0 w 15403"/>
                  <a:gd name="connsiteY89" fmla="*/ 381570 h 825523"/>
                  <a:gd name="connsiteX90" fmla="*/ 0 w 15403"/>
                  <a:gd name="connsiteY90" fmla="*/ 350432 h 825523"/>
                  <a:gd name="connsiteX91" fmla="*/ 7701 w 15403"/>
                  <a:gd name="connsiteY91" fmla="*/ 358134 h 825523"/>
                  <a:gd name="connsiteX92" fmla="*/ 15403 w 15403"/>
                  <a:gd name="connsiteY92" fmla="*/ 350432 h 825523"/>
                  <a:gd name="connsiteX93" fmla="*/ 7701 w 15403"/>
                  <a:gd name="connsiteY93" fmla="*/ 342730 h 825523"/>
                  <a:gd name="connsiteX94" fmla="*/ 0 w 15403"/>
                  <a:gd name="connsiteY94" fmla="*/ 350432 h 825523"/>
                  <a:gd name="connsiteX95" fmla="*/ 0 w 15403"/>
                  <a:gd name="connsiteY95" fmla="*/ 350432 h 825523"/>
                  <a:gd name="connsiteX96" fmla="*/ 0 w 15403"/>
                  <a:gd name="connsiteY96" fmla="*/ 319295 h 825523"/>
                  <a:gd name="connsiteX97" fmla="*/ 7701 w 15403"/>
                  <a:gd name="connsiteY97" fmla="*/ 326997 h 825523"/>
                  <a:gd name="connsiteX98" fmla="*/ 15403 w 15403"/>
                  <a:gd name="connsiteY98" fmla="*/ 319295 h 825523"/>
                  <a:gd name="connsiteX99" fmla="*/ 7701 w 15403"/>
                  <a:gd name="connsiteY99" fmla="*/ 311593 h 825523"/>
                  <a:gd name="connsiteX100" fmla="*/ 0 w 15403"/>
                  <a:gd name="connsiteY100" fmla="*/ 319295 h 825523"/>
                  <a:gd name="connsiteX101" fmla="*/ 0 w 15403"/>
                  <a:gd name="connsiteY101" fmla="*/ 319295 h 825523"/>
                  <a:gd name="connsiteX102" fmla="*/ 0 w 15403"/>
                  <a:gd name="connsiteY102" fmla="*/ 288157 h 825523"/>
                  <a:gd name="connsiteX103" fmla="*/ 7701 w 15403"/>
                  <a:gd name="connsiteY103" fmla="*/ 295859 h 825523"/>
                  <a:gd name="connsiteX104" fmla="*/ 15403 w 15403"/>
                  <a:gd name="connsiteY104" fmla="*/ 288157 h 825523"/>
                  <a:gd name="connsiteX105" fmla="*/ 7701 w 15403"/>
                  <a:gd name="connsiteY105" fmla="*/ 280456 h 825523"/>
                  <a:gd name="connsiteX106" fmla="*/ 0 w 15403"/>
                  <a:gd name="connsiteY106" fmla="*/ 288157 h 825523"/>
                  <a:gd name="connsiteX107" fmla="*/ 0 w 15403"/>
                  <a:gd name="connsiteY107" fmla="*/ 288157 h 825523"/>
                  <a:gd name="connsiteX108" fmla="*/ 0 w 15403"/>
                  <a:gd name="connsiteY108" fmla="*/ 257020 h 825523"/>
                  <a:gd name="connsiteX109" fmla="*/ 7701 w 15403"/>
                  <a:gd name="connsiteY109" fmla="*/ 264722 h 825523"/>
                  <a:gd name="connsiteX110" fmla="*/ 15403 w 15403"/>
                  <a:gd name="connsiteY110" fmla="*/ 257020 h 825523"/>
                  <a:gd name="connsiteX111" fmla="*/ 7701 w 15403"/>
                  <a:gd name="connsiteY111" fmla="*/ 249318 h 825523"/>
                  <a:gd name="connsiteX112" fmla="*/ 0 w 15403"/>
                  <a:gd name="connsiteY112" fmla="*/ 257020 h 825523"/>
                  <a:gd name="connsiteX113" fmla="*/ 0 w 15403"/>
                  <a:gd name="connsiteY113" fmla="*/ 257020 h 825523"/>
                  <a:gd name="connsiteX114" fmla="*/ 0 w 15403"/>
                  <a:gd name="connsiteY114" fmla="*/ 225773 h 825523"/>
                  <a:gd name="connsiteX115" fmla="*/ 7701 w 15403"/>
                  <a:gd name="connsiteY115" fmla="*/ 233475 h 825523"/>
                  <a:gd name="connsiteX116" fmla="*/ 15403 w 15403"/>
                  <a:gd name="connsiteY116" fmla="*/ 225773 h 825523"/>
                  <a:gd name="connsiteX117" fmla="*/ 7701 w 15403"/>
                  <a:gd name="connsiteY117" fmla="*/ 218071 h 825523"/>
                  <a:gd name="connsiteX118" fmla="*/ 0 w 15403"/>
                  <a:gd name="connsiteY118" fmla="*/ 225773 h 825523"/>
                  <a:gd name="connsiteX119" fmla="*/ 0 w 15403"/>
                  <a:gd name="connsiteY119" fmla="*/ 225773 h 825523"/>
                  <a:gd name="connsiteX120" fmla="*/ 0 w 15403"/>
                  <a:gd name="connsiteY120" fmla="*/ 194636 h 825523"/>
                  <a:gd name="connsiteX121" fmla="*/ 7701 w 15403"/>
                  <a:gd name="connsiteY121" fmla="*/ 202338 h 825523"/>
                  <a:gd name="connsiteX122" fmla="*/ 15403 w 15403"/>
                  <a:gd name="connsiteY122" fmla="*/ 194636 h 825523"/>
                  <a:gd name="connsiteX123" fmla="*/ 7701 w 15403"/>
                  <a:gd name="connsiteY123" fmla="*/ 186934 h 825523"/>
                  <a:gd name="connsiteX124" fmla="*/ 0 w 15403"/>
                  <a:gd name="connsiteY124" fmla="*/ 194636 h 825523"/>
                  <a:gd name="connsiteX125" fmla="*/ 0 w 15403"/>
                  <a:gd name="connsiteY125" fmla="*/ 194636 h 825523"/>
                  <a:gd name="connsiteX126" fmla="*/ 0 w 15403"/>
                  <a:gd name="connsiteY126" fmla="*/ 163498 h 825523"/>
                  <a:gd name="connsiteX127" fmla="*/ 7701 w 15403"/>
                  <a:gd name="connsiteY127" fmla="*/ 171200 h 825523"/>
                  <a:gd name="connsiteX128" fmla="*/ 15403 w 15403"/>
                  <a:gd name="connsiteY128" fmla="*/ 163498 h 825523"/>
                  <a:gd name="connsiteX129" fmla="*/ 7701 w 15403"/>
                  <a:gd name="connsiteY129" fmla="*/ 155797 h 825523"/>
                  <a:gd name="connsiteX130" fmla="*/ 0 w 15403"/>
                  <a:gd name="connsiteY130" fmla="*/ 163498 h 825523"/>
                  <a:gd name="connsiteX131" fmla="*/ 0 w 15403"/>
                  <a:gd name="connsiteY131" fmla="*/ 163498 h 825523"/>
                  <a:gd name="connsiteX132" fmla="*/ 0 w 15403"/>
                  <a:gd name="connsiteY132" fmla="*/ 132361 h 825523"/>
                  <a:gd name="connsiteX133" fmla="*/ 7701 w 15403"/>
                  <a:gd name="connsiteY133" fmla="*/ 140063 h 825523"/>
                  <a:gd name="connsiteX134" fmla="*/ 15403 w 15403"/>
                  <a:gd name="connsiteY134" fmla="*/ 132361 h 825523"/>
                  <a:gd name="connsiteX135" fmla="*/ 7701 w 15403"/>
                  <a:gd name="connsiteY135" fmla="*/ 124659 h 825523"/>
                  <a:gd name="connsiteX136" fmla="*/ 0 w 15403"/>
                  <a:gd name="connsiteY136" fmla="*/ 132361 h 825523"/>
                  <a:gd name="connsiteX137" fmla="*/ 0 w 15403"/>
                  <a:gd name="connsiteY137" fmla="*/ 132361 h 825523"/>
                  <a:gd name="connsiteX138" fmla="*/ 0 w 15403"/>
                  <a:gd name="connsiteY138" fmla="*/ 101224 h 825523"/>
                  <a:gd name="connsiteX139" fmla="*/ 7701 w 15403"/>
                  <a:gd name="connsiteY139" fmla="*/ 108926 h 825523"/>
                  <a:gd name="connsiteX140" fmla="*/ 15403 w 15403"/>
                  <a:gd name="connsiteY140" fmla="*/ 101224 h 825523"/>
                  <a:gd name="connsiteX141" fmla="*/ 7701 w 15403"/>
                  <a:gd name="connsiteY141" fmla="*/ 93522 h 825523"/>
                  <a:gd name="connsiteX142" fmla="*/ 0 w 15403"/>
                  <a:gd name="connsiteY142" fmla="*/ 101224 h 825523"/>
                  <a:gd name="connsiteX143" fmla="*/ 0 w 15403"/>
                  <a:gd name="connsiteY143" fmla="*/ 101224 h 825523"/>
                  <a:gd name="connsiteX144" fmla="*/ 0 w 15403"/>
                  <a:gd name="connsiteY144" fmla="*/ 70087 h 825523"/>
                  <a:gd name="connsiteX145" fmla="*/ 7701 w 15403"/>
                  <a:gd name="connsiteY145" fmla="*/ 77788 h 825523"/>
                  <a:gd name="connsiteX146" fmla="*/ 15403 w 15403"/>
                  <a:gd name="connsiteY146" fmla="*/ 70087 h 825523"/>
                  <a:gd name="connsiteX147" fmla="*/ 7701 w 15403"/>
                  <a:gd name="connsiteY147" fmla="*/ 62385 h 825523"/>
                  <a:gd name="connsiteX148" fmla="*/ 0 w 15403"/>
                  <a:gd name="connsiteY148" fmla="*/ 70087 h 825523"/>
                  <a:gd name="connsiteX149" fmla="*/ 0 w 15403"/>
                  <a:gd name="connsiteY149" fmla="*/ 70087 h 825523"/>
                  <a:gd name="connsiteX150" fmla="*/ 0 w 15403"/>
                  <a:gd name="connsiteY150" fmla="*/ 38839 h 825523"/>
                  <a:gd name="connsiteX151" fmla="*/ 7701 w 15403"/>
                  <a:gd name="connsiteY151" fmla="*/ 46541 h 825523"/>
                  <a:gd name="connsiteX152" fmla="*/ 15403 w 15403"/>
                  <a:gd name="connsiteY152" fmla="*/ 38839 h 825523"/>
                  <a:gd name="connsiteX153" fmla="*/ 7701 w 15403"/>
                  <a:gd name="connsiteY153" fmla="*/ 31137 h 825523"/>
                  <a:gd name="connsiteX154" fmla="*/ 0 w 15403"/>
                  <a:gd name="connsiteY154" fmla="*/ 38839 h 825523"/>
                  <a:gd name="connsiteX155" fmla="*/ 0 w 15403"/>
                  <a:gd name="connsiteY155" fmla="*/ 38839 h 825523"/>
                  <a:gd name="connsiteX156" fmla="*/ 0 w 15403"/>
                  <a:gd name="connsiteY156" fmla="*/ 7702 h 825523"/>
                  <a:gd name="connsiteX157" fmla="*/ 7701 w 15403"/>
                  <a:gd name="connsiteY157" fmla="*/ 15404 h 825523"/>
                  <a:gd name="connsiteX158" fmla="*/ 15403 w 15403"/>
                  <a:gd name="connsiteY158" fmla="*/ 7702 h 825523"/>
                  <a:gd name="connsiteX159" fmla="*/ 7701 w 15403"/>
                  <a:gd name="connsiteY159" fmla="*/ 0 h 825523"/>
                  <a:gd name="connsiteX160" fmla="*/ 0 w 15403"/>
                  <a:gd name="connsiteY160" fmla="*/ 7702 h 8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5403" h="825523">
                    <a:moveTo>
                      <a:pt x="0" y="817821"/>
                    </a:moveTo>
                    <a:cubicBezTo>
                      <a:pt x="0" y="822112"/>
                      <a:pt x="3411" y="825523"/>
                      <a:pt x="7701" y="825523"/>
                    </a:cubicBezTo>
                    <a:cubicBezTo>
                      <a:pt x="11992" y="825523"/>
                      <a:pt x="15403" y="822002"/>
                      <a:pt x="15403" y="817821"/>
                    </a:cubicBezTo>
                    <a:cubicBezTo>
                      <a:pt x="15403" y="813531"/>
                      <a:pt x="11992" y="810120"/>
                      <a:pt x="7701" y="810120"/>
                    </a:cubicBezTo>
                    <a:cubicBezTo>
                      <a:pt x="3521" y="810010"/>
                      <a:pt x="0" y="813531"/>
                      <a:pt x="0" y="817821"/>
                    </a:cubicBezTo>
                    <a:lnTo>
                      <a:pt x="0" y="817821"/>
                    </a:lnTo>
                    <a:close/>
                    <a:moveTo>
                      <a:pt x="0" y="786685"/>
                    </a:moveTo>
                    <a:cubicBezTo>
                      <a:pt x="0" y="790975"/>
                      <a:pt x="3411" y="794386"/>
                      <a:pt x="7701" y="794386"/>
                    </a:cubicBezTo>
                    <a:cubicBezTo>
                      <a:pt x="11992" y="794386"/>
                      <a:pt x="15403" y="790866"/>
                      <a:pt x="15403" y="786685"/>
                    </a:cubicBezTo>
                    <a:cubicBezTo>
                      <a:pt x="15403" y="782503"/>
                      <a:pt x="11992" y="778983"/>
                      <a:pt x="7701" y="778983"/>
                    </a:cubicBezTo>
                    <a:cubicBezTo>
                      <a:pt x="3521" y="778872"/>
                      <a:pt x="0" y="782393"/>
                      <a:pt x="0" y="786685"/>
                    </a:cubicBezTo>
                    <a:lnTo>
                      <a:pt x="0" y="786685"/>
                    </a:lnTo>
                    <a:close/>
                    <a:moveTo>
                      <a:pt x="0" y="755437"/>
                    </a:moveTo>
                    <a:cubicBezTo>
                      <a:pt x="0" y="759728"/>
                      <a:pt x="3411" y="763139"/>
                      <a:pt x="7701" y="763139"/>
                    </a:cubicBezTo>
                    <a:cubicBezTo>
                      <a:pt x="11992" y="763139"/>
                      <a:pt x="15403" y="759618"/>
                      <a:pt x="15403" y="755437"/>
                    </a:cubicBezTo>
                    <a:cubicBezTo>
                      <a:pt x="15403" y="751146"/>
                      <a:pt x="11992" y="747735"/>
                      <a:pt x="7701" y="747735"/>
                    </a:cubicBezTo>
                    <a:cubicBezTo>
                      <a:pt x="3521" y="747735"/>
                      <a:pt x="0" y="751256"/>
                      <a:pt x="0" y="755437"/>
                    </a:cubicBezTo>
                    <a:lnTo>
                      <a:pt x="0" y="755437"/>
                    </a:lnTo>
                    <a:close/>
                    <a:moveTo>
                      <a:pt x="0" y="724299"/>
                    </a:moveTo>
                    <a:cubicBezTo>
                      <a:pt x="0" y="728591"/>
                      <a:pt x="3411" y="732001"/>
                      <a:pt x="7701" y="732001"/>
                    </a:cubicBezTo>
                    <a:cubicBezTo>
                      <a:pt x="11992" y="732001"/>
                      <a:pt x="15403" y="728480"/>
                      <a:pt x="15403" y="724299"/>
                    </a:cubicBezTo>
                    <a:cubicBezTo>
                      <a:pt x="15403" y="720009"/>
                      <a:pt x="11992" y="716598"/>
                      <a:pt x="7701" y="716598"/>
                    </a:cubicBezTo>
                    <a:cubicBezTo>
                      <a:pt x="3521" y="716598"/>
                      <a:pt x="0" y="720009"/>
                      <a:pt x="0" y="724299"/>
                    </a:cubicBezTo>
                    <a:lnTo>
                      <a:pt x="0" y="724299"/>
                    </a:lnTo>
                    <a:close/>
                    <a:moveTo>
                      <a:pt x="0" y="693163"/>
                    </a:moveTo>
                    <a:cubicBezTo>
                      <a:pt x="0" y="697453"/>
                      <a:pt x="3411" y="700865"/>
                      <a:pt x="7701" y="700865"/>
                    </a:cubicBezTo>
                    <a:cubicBezTo>
                      <a:pt x="11992" y="700865"/>
                      <a:pt x="15403" y="697344"/>
                      <a:pt x="15403" y="693163"/>
                    </a:cubicBezTo>
                    <a:cubicBezTo>
                      <a:pt x="15403" y="688871"/>
                      <a:pt x="11992" y="685461"/>
                      <a:pt x="7701" y="685461"/>
                    </a:cubicBezTo>
                    <a:cubicBezTo>
                      <a:pt x="3521" y="685461"/>
                      <a:pt x="0" y="688871"/>
                      <a:pt x="0" y="693163"/>
                    </a:cubicBezTo>
                    <a:lnTo>
                      <a:pt x="0" y="693163"/>
                    </a:lnTo>
                    <a:close/>
                    <a:moveTo>
                      <a:pt x="0" y="662025"/>
                    </a:moveTo>
                    <a:cubicBezTo>
                      <a:pt x="0" y="666316"/>
                      <a:pt x="3411" y="669727"/>
                      <a:pt x="7701" y="669727"/>
                    </a:cubicBezTo>
                    <a:cubicBezTo>
                      <a:pt x="11992" y="669727"/>
                      <a:pt x="15403" y="666206"/>
                      <a:pt x="15403" y="662025"/>
                    </a:cubicBezTo>
                    <a:cubicBezTo>
                      <a:pt x="15403" y="657734"/>
                      <a:pt x="11992" y="654323"/>
                      <a:pt x="7701" y="654323"/>
                    </a:cubicBezTo>
                    <a:cubicBezTo>
                      <a:pt x="3521" y="654323"/>
                      <a:pt x="0" y="657734"/>
                      <a:pt x="0" y="662025"/>
                    </a:cubicBezTo>
                    <a:lnTo>
                      <a:pt x="0" y="662025"/>
                    </a:lnTo>
                    <a:close/>
                    <a:moveTo>
                      <a:pt x="0" y="630888"/>
                    </a:moveTo>
                    <a:cubicBezTo>
                      <a:pt x="0" y="635179"/>
                      <a:pt x="3411" y="638590"/>
                      <a:pt x="7701" y="638590"/>
                    </a:cubicBezTo>
                    <a:cubicBezTo>
                      <a:pt x="11992" y="638590"/>
                      <a:pt x="15403" y="635069"/>
                      <a:pt x="15403" y="630888"/>
                    </a:cubicBezTo>
                    <a:cubicBezTo>
                      <a:pt x="15403" y="626597"/>
                      <a:pt x="11992" y="623186"/>
                      <a:pt x="7701" y="623186"/>
                    </a:cubicBezTo>
                    <a:cubicBezTo>
                      <a:pt x="3521" y="623076"/>
                      <a:pt x="0" y="626597"/>
                      <a:pt x="0" y="630888"/>
                    </a:cubicBezTo>
                    <a:lnTo>
                      <a:pt x="0" y="630888"/>
                    </a:lnTo>
                    <a:close/>
                    <a:moveTo>
                      <a:pt x="0" y="599751"/>
                    </a:moveTo>
                    <a:cubicBezTo>
                      <a:pt x="0" y="604041"/>
                      <a:pt x="3411" y="607452"/>
                      <a:pt x="7701" y="607452"/>
                    </a:cubicBezTo>
                    <a:cubicBezTo>
                      <a:pt x="11992" y="607452"/>
                      <a:pt x="15403" y="603931"/>
                      <a:pt x="15403" y="599751"/>
                    </a:cubicBezTo>
                    <a:cubicBezTo>
                      <a:pt x="15403" y="595460"/>
                      <a:pt x="11992" y="592049"/>
                      <a:pt x="7701" y="592049"/>
                    </a:cubicBezTo>
                    <a:cubicBezTo>
                      <a:pt x="3521" y="591939"/>
                      <a:pt x="0" y="595460"/>
                      <a:pt x="0" y="599751"/>
                    </a:cubicBezTo>
                    <a:lnTo>
                      <a:pt x="0" y="599751"/>
                    </a:lnTo>
                    <a:close/>
                    <a:moveTo>
                      <a:pt x="0" y="568503"/>
                    </a:moveTo>
                    <a:cubicBezTo>
                      <a:pt x="0" y="572794"/>
                      <a:pt x="3411" y="576205"/>
                      <a:pt x="7701" y="576205"/>
                    </a:cubicBezTo>
                    <a:cubicBezTo>
                      <a:pt x="11992" y="576205"/>
                      <a:pt x="15403" y="572684"/>
                      <a:pt x="15403" y="568503"/>
                    </a:cubicBezTo>
                    <a:cubicBezTo>
                      <a:pt x="15403" y="564212"/>
                      <a:pt x="11992" y="560801"/>
                      <a:pt x="7701" y="560801"/>
                    </a:cubicBezTo>
                    <a:cubicBezTo>
                      <a:pt x="3521" y="560801"/>
                      <a:pt x="0" y="564322"/>
                      <a:pt x="0" y="568503"/>
                    </a:cubicBezTo>
                    <a:lnTo>
                      <a:pt x="0" y="568503"/>
                    </a:lnTo>
                    <a:close/>
                    <a:moveTo>
                      <a:pt x="0" y="537366"/>
                    </a:moveTo>
                    <a:cubicBezTo>
                      <a:pt x="0" y="541657"/>
                      <a:pt x="3411" y="545068"/>
                      <a:pt x="7701" y="545068"/>
                    </a:cubicBezTo>
                    <a:cubicBezTo>
                      <a:pt x="11992" y="545068"/>
                      <a:pt x="15403" y="541547"/>
                      <a:pt x="15403" y="537366"/>
                    </a:cubicBezTo>
                    <a:cubicBezTo>
                      <a:pt x="15403" y="533075"/>
                      <a:pt x="11992" y="529664"/>
                      <a:pt x="7701" y="529664"/>
                    </a:cubicBezTo>
                    <a:cubicBezTo>
                      <a:pt x="3521" y="529664"/>
                      <a:pt x="0" y="533075"/>
                      <a:pt x="0" y="537366"/>
                    </a:cubicBezTo>
                    <a:lnTo>
                      <a:pt x="0" y="537366"/>
                    </a:lnTo>
                    <a:close/>
                    <a:moveTo>
                      <a:pt x="0" y="506229"/>
                    </a:moveTo>
                    <a:cubicBezTo>
                      <a:pt x="0" y="510519"/>
                      <a:pt x="3411" y="513930"/>
                      <a:pt x="7701" y="513930"/>
                    </a:cubicBezTo>
                    <a:cubicBezTo>
                      <a:pt x="11992" y="513930"/>
                      <a:pt x="15403" y="510409"/>
                      <a:pt x="15403" y="506229"/>
                    </a:cubicBezTo>
                    <a:cubicBezTo>
                      <a:pt x="15403" y="501938"/>
                      <a:pt x="11992" y="498527"/>
                      <a:pt x="7701" y="498527"/>
                    </a:cubicBezTo>
                    <a:cubicBezTo>
                      <a:pt x="3521" y="498527"/>
                      <a:pt x="0" y="501938"/>
                      <a:pt x="0" y="506229"/>
                    </a:cubicBezTo>
                    <a:lnTo>
                      <a:pt x="0" y="506229"/>
                    </a:lnTo>
                    <a:close/>
                    <a:moveTo>
                      <a:pt x="0" y="475091"/>
                    </a:moveTo>
                    <a:cubicBezTo>
                      <a:pt x="0" y="479383"/>
                      <a:pt x="3411" y="482793"/>
                      <a:pt x="7701" y="482793"/>
                    </a:cubicBezTo>
                    <a:cubicBezTo>
                      <a:pt x="11992" y="482793"/>
                      <a:pt x="15403" y="479273"/>
                      <a:pt x="15403" y="475091"/>
                    </a:cubicBezTo>
                    <a:cubicBezTo>
                      <a:pt x="15403" y="470910"/>
                      <a:pt x="11992" y="467390"/>
                      <a:pt x="7701" y="467390"/>
                    </a:cubicBezTo>
                    <a:cubicBezTo>
                      <a:pt x="3521" y="467279"/>
                      <a:pt x="0" y="470800"/>
                      <a:pt x="0" y="475091"/>
                    </a:cubicBezTo>
                    <a:lnTo>
                      <a:pt x="0" y="475091"/>
                    </a:lnTo>
                    <a:close/>
                    <a:moveTo>
                      <a:pt x="0" y="443954"/>
                    </a:moveTo>
                    <a:cubicBezTo>
                      <a:pt x="0" y="448245"/>
                      <a:pt x="3411" y="451656"/>
                      <a:pt x="7701" y="451656"/>
                    </a:cubicBezTo>
                    <a:cubicBezTo>
                      <a:pt x="11992" y="451656"/>
                      <a:pt x="15403" y="448135"/>
                      <a:pt x="15403" y="443954"/>
                    </a:cubicBezTo>
                    <a:cubicBezTo>
                      <a:pt x="15403" y="439773"/>
                      <a:pt x="11992" y="436252"/>
                      <a:pt x="7701" y="436252"/>
                    </a:cubicBezTo>
                    <a:cubicBezTo>
                      <a:pt x="3521" y="436142"/>
                      <a:pt x="0" y="439663"/>
                      <a:pt x="0" y="443954"/>
                    </a:cubicBezTo>
                    <a:lnTo>
                      <a:pt x="0" y="443954"/>
                    </a:lnTo>
                    <a:close/>
                    <a:moveTo>
                      <a:pt x="0" y="412707"/>
                    </a:moveTo>
                    <a:cubicBezTo>
                      <a:pt x="0" y="416998"/>
                      <a:pt x="3411" y="420408"/>
                      <a:pt x="7701" y="420408"/>
                    </a:cubicBezTo>
                    <a:cubicBezTo>
                      <a:pt x="11992" y="420408"/>
                      <a:pt x="15403" y="416887"/>
                      <a:pt x="15403" y="412707"/>
                    </a:cubicBezTo>
                    <a:cubicBezTo>
                      <a:pt x="15403" y="408416"/>
                      <a:pt x="11992" y="405005"/>
                      <a:pt x="7701" y="405005"/>
                    </a:cubicBezTo>
                    <a:cubicBezTo>
                      <a:pt x="3521" y="405005"/>
                      <a:pt x="0" y="408526"/>
                      <a:pt x="0" y="412707"/>
                    </a:cubicBezTo>
                    <a:lnTo>
                      <a:pt x="0" y="412707"/>
                    </a:lnTo>
                    <a:close/>
                    <a:moveTo>
                      <a:pt x="0" y="381570"/>
                    </a:moveTo>
                    <a:cubicBezTo>
                      <a:pt x="0" y="385861"/>
                      <a:pt x="3411" y="389272"/>
                      <a:pt x="7701" y="389272"/>
                    </a:cubicBezTo>
                    <a:cubicBezTo>
                      <a:pt x="11992" y="389272"/>
                      <a:pt x="15403" y="385751"/>
                      <a:pt x="15403" y="381570"/>
                    </a:cubicBezTo>
                    <a:cubicBezTo>
                      <a:pt x="15403" y="377278"/>
                      <a:pt x="11992" y="373868"/>
                      <a:pt x="7701" y="373868"/>
                    </a:cubicBezTo>
                    <a:cubicBezTo>
                      <a:pt x="3521" y="373868"/>
                      <a:pt x="0" y="377278"/>
                      <a:pt x="0" y="381570"/>
                    </a:cubicBezTo>
                    <a:lnTo>
                      <a:pt x="0" y="381570"/>
                    </a:lnTo>
                    <a:close/>
                    <a:moveTo>
                      <a:pt x="0" y="350432"/>
                    </a:moveTo>
                    <a:cubicBezTo>
                      <a:pt x="0" y="354723"/>
                      <a:pt x="3411" y="358134"/>
                      <a:pt x="7701" y="358134"/>
                    </a:cubicBezTo>
                    <a:cubicBezTo>
                      <a:pt x="11992" y="358134"/>
                      <a:pt x="15403" y="354613"/>
                      <a:pt x="15403" y="350432"/>
                    </a:cubicBezTo>
                    <a:cubicBezTo>
                      <a:pt x="15403" y="346141"/>
                      <a:pt x="11992" y="342730"/>
                      <a:pt x="7701" y="342730"/>
                    </a:cubicBezTo>
                    <a:cubicBezTo>
                      <a:pt x="3521" y="342730"/>
                      <a:pt x="0" y="346141"/>
                      <a:pt x="0" y="350432"/>
                    </a:cubicBezTo>
                    <a:lnTo>
                      <a:pt x="0" y="350432"/>
                    </a:lnTo>
                    <a:close/>
                    <a:moveTo>
                      <a:pt x="0" y="319295"/>
                    </a:moveTo>
                    <a:cubicBezTo>
                      <a:pt x="0" y="323586"/>
                      <a:pt x="3411" y="326997"/>
                      <a:pt x="7701" y="326997"/>
                    </a:cubicBezTo>
                    <a:cubicBezTo>
                      <a:pt x="11992" y="326997"/>
                      <a:pt x="15403" y="323476"/>
                      <a:pt x="15403" y="319295"/>
                    </a:cubicBezTo>
                    <a:cubicBezTo>
                      <a:pt x="15403" y="315004"/>
                      <a:pt x="11992" y="311593"/>
                      <a:pt x="7701" y="311593"/>
                    </a:cubicBezTo>
                    <a:cubicBezTo>
                      <a:pt x="3521" y="311593"/>
                      <a:pt x="0" y="315004"/>
                      <a:pt x="0" y="319295"/>
                    </a:cubicBezTo>
                    <a:lnTo>
                      <a:pt x="0" y="319295"/>
                    </a:lnTo>
                    <a:close/>
                    <a:moveTo>
                      <a:pt x="0" y="288157"/>
                    </a:moveTo>
                    <a:cubicBezTo>
                      <a:pt x="0" y="292449"/>
                      <a:pt x="3411" y="295859"/>
                      <a:pt x="7701" y="295859"/>
                    </a:cubicBezTo>
                    <a:cubicBezTo>
                      <a:pt x="11992" y="295859"/>
                      <a:pt x="15403" y="292339"/>
                      <a:pt x="15403" y="288157"/>
                    </a:cubicBezTo>
                    <a:cubicBezTo>
                      <a:pt x="15403" y="283867"/>
                      <a:pt x="11992" y="280456"/>
                      <a:pt x="7701" y="280456"/>
                    </a:cubicBezTo>
                    <a:cubicBezTo>
                      <a:pt x="3521" y="280346"/>
                      <a:pt x="0" y="283867"/>
                      <a:pt x="0" y="288157"/>
                    </a:cubicBezTo>
                    <a:lnTo>
                      <a:pt x="0" y="288157"/>
                    </a:lnTo>
                    <a:close/>
                    <a:moveTo>
                      <a:pt x="0" y="257020"/>
                    </a:moveTo>
                    <a:cubicBezTo>
                      <a:pt x="0" y="261311"/>
                      <a:pt x="3411" y="264722"/>
                      <a:pt x="7701" y="264722"/>
                    </a:cubicBezTo>
                    <a:cubicBezTo>
                      <a:pt x="11992" y="264722"/>
                      <a:pt x="15403" y="261201"/>
                      <a:pt x="15403" y="257020"/>
                    </a:cubicBezTo>
                    <a:cubicBezTo>
                      <a:pt x="15403" y="252729"/>
                      <a:pt x="11992" y="249318"/>
                      <a:pt x="7701" y="249318"/>
                    </a:cubicBezTo>
                    <a:cubicBezTo>
                      <a:pt x="3521" y="249209"/>
                      <a:pt x="0" y="252729"/>
                      <a:pt x="0" y="257020"/>
                    </a:cubicBezTo>
                    <a:lnTo>
                      <a:pt x="0" y="257020"/>
                    </a:lnTo>
                    <a:close/>
                    <a:moveTo>
                      <a:pt x="0" y="225773"/>
                    </a:moveTo>
                    <a:cubicBezTo>
                      <a:pt x="0" y="230064"/>
                      <a:pt x="3411" y="233475"/>
                      <a:pt x="7701" y="233475"/>
                    </a:cubicBezTo>
                    <a:cubicBezTo>
                      <a:pt x="11992" y="233475"/>
                      <a:pt x="15403" y="229954"/>
                      <a:pt x="15403" y="225773"/>
                    </a:cubicBezTo>
                    <a:cubicBezTo>
                      <a:pt x="15403" y="221482"/>
                      <a:pt x="11992" y="218071"/>
                      <a:pt x="7701" y="218071"/>
                    </a:cubicBezTo>
                    <a:cubicBezTo>
                      <a:pt x="3521" y="218071"/>
                      <a:pt x="0" y="221592"/>
                      <a:pt x="0" y="225773"/>
                    </a:cubicBezTo>
                    <a:lnTo>
                      <a:pt x="0" y="225773"/>
                    </a:lnTo>
                    <a:close/>
                    <a:moveTo>
                      <a:pt x="0" y="194636"/>
                    </a:moveTo>
                    <a:cubicBezTo>
                      <a:pt x="0" y="198927"/>
                      <a:pt x="3411" y="202338"/>
                      <a:pt x="7701" y="202338"/>
                    </a:cubicBezTo>
                    <a:cubicBezTo>
                      <a:pt x="11992" y="202338"/>
                      <a:pt x="15403" y="198817"/>
                      <a:pt x="15403" y="194636"/>
                    </a:cubicBezTo>
                    <a:cubicBezTo>
                      <a:pt x="15403" y="190345"/>
                      <a:pt x="11992" y="186934"/>
                      <a:pt x="7701" y="186934"/>
                    </a:cubicBezTo>
                    <a:cubicBezTo>
                      <a:pt x="3521" y="186934"/>
                      <a:pt x="0" y="190345"/>
                      <a:pt x="0" y="194636"/>
                    </a:cubicBezTo>
                    <a:lnTo>
                      <a:pt x="0" y="194636"/>
                    </a:lnTo>
                    <a:close/>
                    <a:moveTo>
                      <a:pt x="0" y="163498"/>
                    </a:moveTo>
                    <a:cubicBezTo>
                      <a:pt x="0" y="167789"/>
                      <a:pt x="3411" y="171200"/>
                      <a:pt x="7701" y="171200"/>
                    </a:cubicBezTo>
                    <a:cubicBezTo>
                      <a:pt x="11992" y="171200"/>
                      <a:pt x="15403" y="167679"/>
                      <a:pt x="15403" y="163498"/>
                    </a:cubicBezTo>
                    <a:cubicBezTo>
                      <a:pt x="15403" y="159207"/>
                      <a:pt x="11992" y="155797"/>
                      <a:pt x="7701" y="155797"/>
                    </a:cubicBezTo>
                    <a:cubicBezTo>
                      <a:pt x="3521" y="155797"/>
                      <a:pt x="0" y="159207"/>
                      <a:pt x="0" y="163498"/>
                    </a:cubicBezTo>
                    <a:lnTo>
                      <a:pt x="0" y="163498"/>
                    </a:lnTo>
                    <a:close/>
                    <a:moveTo>
                      <a:pt x="0" y="132361"/>
                    </a:moveTo>
                    <a:cubicBezTo>
                      <a:pt x="0" y="136652"/>
                      <a:pt x="3411" y="140063"/>
                      <a:pt x="7701" y="140063"/>
                    </a:cubicBezTo>
                    <a:cubicBezTo>
                      <a:pt x="11992" y="140063"/>
                      <a:pt x="15403" y="136542"/>
                      <a:pt x="15403" y="132361"/>
                    </a:cubicBezTo>
                    <a:cubicBezTo>
                      <a:pt x="15403" y="128070"/>
                      <a:pt x="11992" y="124659"/>
                      <a:pt x="7701" y="124659"/>
                    </a:cubicBezTo>
                    <a:cubicBezTo>
                      <a:pt x="3521" y="124549"/>
                      <a:pt x="0" y="128070"/>
                      <a:pt x="0" y="132361"/>
                    </a:cubicBezTo>
                    <a:lnTo>
                      <a:pt x="0" y="132361"/>
                    </a:lnTo>
                    <a:close/>
                    <a:moveTo>
                      <a:pt x="0" y="101224"/>
                    </a:moveTo>
                    <a:cubicBezTo>
                      <a:pt x="0" y="105515"/>
                      <a:pt x="3411" y="108926"/>
                      <a:pt x="7701" y="108926"/>
                    </a:cubicBezTo>
                    <a:cubicBezTo>
                      <a:pt x="11992" y="108926"/>
                      <a:pt x="15403" y="105405"/>
                      <a:pt x="15403" y="101224"/>
                    </a:cubicBezTo>
                    <a:cubicBezTo>
                      <a:pt x="15403" y="96933"/>
                      <a:pt x="11992" y="93522"/>
                      <a:pt x="7701" y="93522"/>
                    </a:cubicBezTo>
                    <a:cubicBezTo>
                      <a:pt x="3521" y="93412"/>
                      <a:pt x="0" y="96933"/>
                      <a:pt x="0" y="101224"/>
                    </a:cubicBezTo>
                    <a:lnTo>
                      <a:pt x="0" y="101224"/>
                    </a:lnTo>
                    <a:close/>
                    <a:moveTo>
                      <a:pt x="0" y="70087"/>
                    </a:moveTo>
                    <a:cubicBezTo>
                      <a:pt x="0" y="74378"/>
                      <a:pt x="3411" y="77788"/>
                      <a:pt x="7701" y="77788"/>
                    </a:cubicBezTo>
                    <a:cubicBezTo>
                      <a:pt x="11992" y="77788"/>
                      <a:pt x="15403" y="74267"/>
                      <a:pt x="15403" y="70087"/>
                    </a:cubicBezTo>
                    <a:cubicBezTo>
                      <a:pt x="15403" y="65796"/>
                      <a:pt x="11992" y="62385"/>
                      <a:pt x="7701" y="62385"/>
                    </a:cubicBezTo>
                    <a:cubicBezTo>
                      <a:pt x="3521" y="62275"/>
                      <a:pt x="0" y="65796"/>
                      <a:pt x="0" y="70087"/>
                    </a:cubicBezTo>
                    <a:lnTo>
                      <a:pt x="0" y="70087"/>
                    </a:lnTo>
                    <a:close/>
                    <a:moveTo>
                      <a:pt x="0" y="38839"/>
                    </a:moveTo>
                    <a:cubicBezTo>
                      <a:pt x="0" y="43130"/>
                      <a:pt x="3411" y="46541"/>
                      <a:pt x="7701" y="46541"/>
                    </a:cubicBezTo>
                    <a:cubicBezTo>
                      <a:pt x="11992" y="46541"/>
                      <a:pt x="15403" y="43020"/>
                      <a:pt x="15403" y="38839"/>
                    </a:cubicBezTo>
                    <a:cubicBezTo>
                      <a:pt x="15403" y="34548"/>
                      <a:pt x="11992" y="31137"/>
                      <a:pt x="7701" y="31137"/>
                    </a:cubicBezTo>
                    <a:cubicBezTo>
                      <a:pt x="3521" y="31137"/>
                      <a:pt x="0" y="34548"/>
                      <a:pt x="0" y="38839"/>
                    </a:cubicBezTo>
                    <a:lnTo>
                      <a:pt x="0" y="38839"/>
                    </a:lnTo>
                    <a:close/>
                    <a:moveTo>
                      <a:pt x="0" y="7702"/>
                    </a:moveTo>
                    <a:cubicBezTo>
                      <a:pt x="0" y="11993"/>
                      <a:pt x="3411" y="15404"/>
                      <a:pt x="7701" y="15404"/>
                    </a:cubicBezTo>
                    <a:cubicBezTo>
                      <a:pt x="11992" y="15404"/>
                      <a:pt x="15403" y="11883"/>
                      <a:pt x="15403" y="7702"/>
                    </a:cubicBezTo>
                    <a:cubicBezTo>
                      <a:pt x="15403" y="3521"/>
                      <a:pt x="11992" y="0"/>
                      <a:pt x="7701" y="0"/>
                    </a:cubicBezTo>
                    <a:cubicBezTo>
                      <a:pt x="3521" y="0"/>
                      <a:pt x="0" y="3411"/>
                      <a:pt x="0" y="7702"/>
                    </a:cubicBezTo>
                    <a:close/>
                  </a:path>
                </a:pathLst>
              </a:custGeom>
              <a:solidFill>
                <a:srgbClr val="F0C421"/>
              </a:solidFill>
              <a:ln w="110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D64C4BA6-024A-1BE9-4711-248AA7E9CA13}"/>
              </a:ext>
            </a:extLst>
          </p:cNvPr>
          <p:cNvGrpSpPr/>
          <p:nvPr/>
        </p:nvGrpSpPr>
        <p:grpSpPr>
          <a:xfrm>
            <a:off x="561975" y="593478"/>
            <a:ext cx="11068050" cy="5061444"/>
            <a:chOff x="571501" y="751690"/>
            <a:chExt cx="11068050" cy="5061444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D2F4B294-8B62-DA3D-4E28-1AFB1929F1F8}"/>
                </a:ext>
              </a:extLst>
            </p:cNvPr>
            <p:cNvSpPr txBox="1"/>
            <p:nvPr/>
          </p:nvSpPr>
          <p:spPr>
            <a:xfrm>
              <a:off x="571501" y="751690"/>
              <a:ext cx="110680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Certificate</a:t>
              </a:r>
              <a:endParaRPr kumimoji="0" lang="en-I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D6EFA56F-5164-5C95-3C5A-3FA38390075B}"/>
                </a:ext>
              </a:extLst>
            </p:cNvPr>
            <p:cNvGrpSpPr/>
            <p:nvPr/>
          </p:nvGrpSpPr>
          <p:grpSpPr>
            <a:xfrm>
              <a:off x="2609496" y="1455537"/>
              <a:ext cx="6992061" cy="4357597"/>
              <a:chOff x="2810619" y="1455537"/>
              <a:chExt cx="6992061" cy="4357597"/>
            </a:xfrm>
          </p:grpSpPr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8FEC731B-FB13-AD0A-5A4A-70FDCFEFCD53}"/>
                  </a:ext>
                </a:extLst>
              </p:cNvPr>
              <p:cNvSpPr txBox="1"/>
              <p:nvPr/>
            </p:nvSpPr>
            <p:spPr>
              <a:xfrm>
                <a:off x="5022393" y="1455537"/>
                <a:ext cx="2568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Of Appreciation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B3E365C1-DD55-0C32-36C0-E3CCB377BB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95834" y="1625281"/>
                <a:ext cx="168322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DAEEEE31-3E09-8C69-7247-3193113027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46845" y="1625281"/>
                <a:ext cx="168322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B025E40D-0535-ACB9-5A6E-289B699533AF}"/>
                  </a:ext>
                </a:extLst>
              </p:cNvPr>
              <p:cNvSpPr txBox="1"/>
              <p:nvPr/>
            </p:nvSpPr>
            <p:spPr>
              <a:xfrm>
                <a:off x="3903641" y="2488136"/>
                <a:ext cx="4474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This Certificate Is Proudly Presented To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3BB86C6-AF4B-EF2D-6797-32173CF42208}"/>
                  </a:ext>
                </a:extLst>
              </p:cNvPr>
              <p:cNvSpPr txBox="1"/>
              <p:nvPr/>
            </p:nvSpPr>
            <p:spPr>
              <a:xfrm>
                <a:off x="4366909" y="3044761"/>
                <a:ext cx="347723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 Surname</a:t>
                </a:r>
                <a:endParaRPr kumimoji="0" lang="en-I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7C289222-519C-1AD1-1B7C-320A66DCC1D3}"/>
                  </a:ext>
                </a:extLst>
              </p:cNvPr>
              <p:cNvSpPr txBox="1"/>
              <p:nvPr/>
            </p:nvSpPr>
            <p:spPr>
              <a:xfrm>
                <a:off x="3551292" y="5443802"/>
                <a:ext cx="689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Date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BE623E4C-03D9-04A5-6723-8AB0638B0CBC}"/>
                  </a:ext>
                </a:extLst>
              </p:cNvPr>
              <p:cNvSpPr txBox="1"/>
              <p:nvPr/>
            </p:nvSpPr>
            <p:spPr>
              <a:xfrm>
                <a:off x="8107900" y="5443802"/>
                <a:ext cx="12186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Signature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0203F31E-AE58-1807-792D-84BDC0439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0619" y="53689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101CD718-56EE-685D-FF8D-65A32E017E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1722" y="53689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98AA5567-BE7E-6A01-3498-FBAEB426885F}"/>
                  </a:ext>
                </a:extLst>
              </p:cNvPr>
              <p:cNvSpPr txBox="1"/>
              <p:nvPr/>
            </p:nvSpPr>
            <p:spPr>
              <a:xfrm>
                <a:off x="3198631" y="5036375"/>
                <a:ext cx="1394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Ddmmyyyy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21A12E4E-FE56-0BF6-6D56-E989E171F373}"/>
                  </a:ext>
                </a:extLst>
              </p:cNvPr>
              <p:cNvSpPr txBox="1"/>
              <p:nvPr/>
            </p:nvSpPr>
            <p:spPr>
              <a:xfrm>
                <a:off x="8311481" y="5036375"/>
                <a:ext cx="81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6D1D5D27-19F0-1BD9-AB34-030F2D80D873}"/>
                  </a:ext>
                </a:extLst>
              </p:cNvPr>
              <p:cNvSpPr txBox="1"/>
              <p:nvPr/>
            </p:nvSpPr>
            <p:spPr>
              <a:xfrm>
                <a:off x="2824570" y="3984395"/>
                <a:ext cx="65619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Maecenas Non Laoreet Odio. Fusce Lobortis Porttitor Purus, Vel Vestibulum Libero Pharetra Vel.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732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49D86B3-E5AF-5CAF-C08B-D935A9A1FDD9}"/>
              </a:ext>
            </a:extLst>
          </p:cNvPr>
          <p:cNvSpPr/>
          <p:nvPr/>
        </p:nvSpPr>
        <p:spPr>
          <a:xfrm>
            <a:off x="1" y="-8146"/>
            <a:ext cx="12175009" cy="2142724"/>
          </a:xfrm>
          <a:custGeom>
            <a:avLst/>
            <a:gdLst>
              <a:gd name="connsiteX0" fmla="*/ 0 w 5255133"/>
              <a:gd name="connsiteY0" fmla="*/ 0 h 1179004"/>
              <a:gd name="connsiteX1" fmla="*/ 5255133 w 5255133"/>
              <a:gd name="connsiteY1" fmla="*/ 0 h 1179004"/>
              <a:gd name="connsiteX2" fmla="*/ 5255133 w 5255133"/>
              <a:gd name="connsiteY2" fmla="*/ 1179005 h 1179004"/>
              <a:gd name="connsiteX3" fmla="*/ 0 w 5255133"/>
              <a:gd name="connsiteY3" fmla="*/ 1179005 h 117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3" h="1179004">
                <a:moveTo>
                  <a:pt x="0" y="0"/>
                </a:moveTo>
                <a:lnTo>
                  <a:pt x="5255133" y="0"/>
                </a:lnTo>
                <a:lnTo>
                  <a:pt x="5255133" y="1179005"/>
                </a:lnTo>
                <a:lnTo>
                  <a:pt x="0" y="1179005"/>
                </a:lnTo>
                <a:close/>
              </a:path>
            </a:pathLst>
          </a:custGeom>
          <a:solidFill>
            <a:srgbClr val="371B0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1A529DF-EDC9-4B61-FF05-2FAF2AD2DFEF}"/>
              </a:ext>
            </a:extLst>
          </p:cNvPr>
          <p:cNvSpPr/>
          <p:nvPr/>
        </p:nvSpPr>
        <p:spPr>
          <a:xfrm>
            <a:off x="1" y="203989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3B9977C-CA60-DFD3-AEAA-A8A783136EA5}"/>
              </a:ext>
            </a:extLst>
          </p:cNvPr>
          <p:cNvSpPr/>
          <p:nvPr/>
        </p:nvSpPr>
        <p:spPr>
          <a:xfrm>
            <a:off x="1" y="1946412"/>
            <a:ext cx="12175006" cy="94516"/>
          </a:xfrm>
          <a:custGeom>
            <a:avLst/>
            <a:gdLst>
              <a:gd name="connsiteX0" fmla="*/ 5255133 w 5255132"/>
              <a:gd name="connsiteY0" fmla="*/ 52006 h 52006"/>
              <a:gd name="connsiteX1" fmla="*/ 0 w 5255132"/>
              <a:gd name="connsiteY1" fmla="*/ 52006 h 52006"/>
              <a:gd name="connsiteX2" fmla="*/ 0 w 5255132"/>
              <a:gd name="connsiteY2" fmla="*/ 0 h 52006"/>
              <a:gd name="connsiteX3" fmla="*/ 5255133 w 5255132"/>
              <a:gd name="connsiteY3" fmla="*/ 52006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6"/>
                </a:moveTo>
                <a:lnTo>
                  <a:pt x="0" y="52006"/>
                </a:lnTo>
                <a:lnTo>
                  <a:pt x="0" y="0"/>
                </a:lnTo>
                <a:lnTo>
                  <a:pt x="5255133" y="52006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DB1ACFB-3BD4-8561-000A-4D595AB53C87}"/>
              </a:ext>
            </a:extLst>
          </p:cNvPr>
          <p:cNvSpPr/>
          <p:nvPr/>
        </p:nvSpPr>
        <p:spPr>
          <a:xfrm>
            <a:off x="1" y="1852761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8406209-DADF-C5CC-B8F6-28E198E6F160}"/>
              </a:ext>
            </a:extLst>
          </p:cNvPr>
          <p:cNvSpPr/>
          <p:nvPr/>
        </p:nvSpPr>
        <p:spPr>
          <a:xfrm>
            <a:off x="1" y="175911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02F0CDA-9A57-8AC7-285A-8D894CAF363C}"/>
              </a:ext>
            </a:extLst>
          </p:cNvPr>
          <p:cNvSpPr/>
          <p:nvPr/>
        </p:nvSpPr>
        <p:spPr>
          <a:xfrm>
            <a:off x="1" y="1665631"/>
            <a:ext cx="12175006" cy="94516"/>
          </a:xfrm>
          <a:custGeom>
            <a:avLst/>
            <a:gdLst>
              <a:gd name="connsiteX0" fmla="*/ 5255133 w 5255132"/>
              <a:gd name="connsiteY0" fmla="*/ 52006 h 52006"/>
              <a:gd name="connsiteX1" fmla="*/ 0 w 5255132"/>
              <a:gd name="connsiteY1" fmla="*/ 52006 h 52006"/>
              <a:gd name="connsiteX2" fmla="*/ 0 w 5255132"/>
              <a:gd name="connsiteY2" fmla="*/ 0 h 52006"/>
              <a:gd name="connsiteX3" fmla="*/ 5255133 w 5255132"/>
              <a:gd name="connsiteY3" fmla="*/ 52006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6"/>
                </a:moveTo>
                <a:lnTo>
                  <a:pt x="0" y="52006"/>
                </a:lnTo>
                <a:lnTo>
                  <a:pt x="0" y="0"/>
                </a:lnTo>
                <a:lnTo>
                  <a:pt x="5255133" y="52006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244B2AA-AAAD-DA74-F1B4-156CC838838E}"/>
              </a:ext>
            </a:extLst>
          </p:cNvPr>
          <p:cNvSpPr/>
          <p:nvPr/>
        </p:nvSpPr>
        <p:spPr>
          <a:xfrm>
            <a:off x="1" y="157198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41AD81C-167E-334A-180B-330F0F4C537C}"/>
              </a:ext>
            </a:extLst>
          </p:cNvPr>
          <p:cNvSpPr/>
          <p:nvPr/>
        </p:nvSpPr>
        <p:spPr>
          <a:xfrm>
            <a:off x="1" y="1478329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A87E6DB-B03A-6911-6C7E-2E6686C5B6DB}"/>
              </a:ext>
            </a:extLst>
          </p:cNvPr>
          <p:cNvSpPr/>
          <p:nvPr/>
        </p:nvSpPr>
        <p:spPr>
          <a:xfrm>
            <a:off x="1" y="1384851"/>
            <a:ext cx="12175006" cy="94516"/>
          </a:xfrm>
          <a:custGeom>
            <a:avLst/>
            <a:gdLst>
              <a:gd name="connsiteX0" fmla="*/ 5255133 w 5255132"/>
              <a:gd name="connsiteY0" fmla="*/ 52006 h 52006"/>
              <a:gd name="connsiteX1" fmla="*/ 0 w 5255132"/>
              <a:gd name="connsiteY1" fmla="*/ 52006 h 52006"/>
              <a:gd name="connsiteX2" fmla="*/ 0 w 5255132"/>
              <a:gd name="connsiteY2" fmla="*/ 0 h 52006"/>
              <a:gd name="connsiteX3" fmla="*/ 5255133 w 5255132"/>
              <a:gd name="connsiteY3" fmla="*/ 52006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6"/>
                </a:moveTo>
                <a:lnTo>
                  <a:pt x="0" y="52006"/>
                </a:lnTo>
                <a:lnTo>
                  <a:pt x="0" y="0"/>
                </a:lnTo>
                <a:lnTo>
                  <a:pt x="5255133" y="52006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6BD11E9-9D1D-C061-A949-07BB3FABBBC0}"/>
              </a:ext>
            </a:extLst>
          </p:cNvPr>
          <p:cNvSpPr/>
          <p:nvPr/>
        </p:nvSpPr>
        <p:spPr>
          <a:xfrm>
            <a:off x="1" y="129120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799BDDB-5035-C1F6-0D7C-A1E0FED93581}"/>
              </a:ext>
            </a:extLst>
          </p:cNvPr>
          <p:cNvSpPr/>
          <p:nvPr/>
        </p:nvSpPr>
        <p:spPr>
          <a:xfrm>
            <a:off x="1" y="1197548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06B7C59-8F90-DA45-766D-BAEF8D3B293C}"/>
              </a:ext>
            </a:extLst>
          </p:cNvPr>
          <p:cNvSpPr/>
          <p:nvPr/>
        </p:nvSpPr>
        <p:spPr>
          <a:xfrm>
            <a:off x="1" y="1104070"/>
            <a:ext cx="12175006" cy="94516"/>
          </a:xfrm>
          <a:custGeom>
            <a:avLst/>
            <a:gdLst>
              <a:gd name="connsiteX0" fmla="*/ 5255133 w 5255132"/>
              <a:gd name="connsiteY0" fmla="*/ 52006 h 52006"/>
              <a:gd name="connsiteX1" fmla="*/ 0 w 5255132"/>
              <a:gd name="connsiteY1" fmla="*/ 52006 h 52006"/>
              <a:gd name="connsiteX2" fmla="*/ 0 w 5255132"/>
              <a:gd name="connsiteY2" fmla="*/ 0 h 52006"/>
              <a:gd name="connsiteX3" fmla="*/ 5255133 w 5255132"/>
              <a:gd name="connsiteY3" fmla="*/ 52006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6"/>
                </a:moveTo>
                <a:lnTo>
                  <a:pt x="0" y="52006"/>
                </a:lnTo>
                <a:lnTo>
                  <a:pt x="0" y="0"/>
                </a:lnTo>
                <a:lnTo>
                  <a:pt x="5255133" y="52006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1C45A1D-C76B-0644-50F0-7494104B87AF}"/>
              </a:ext>
            </a:extLst>
          </p:cNvPr>
          <p:cNvSpPr/>
          <p:nvPr/>
        </p:nvSpPr>
        <p:spPr>
          <a:xfrm>
            <a:off x="1" y="1010419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A8959A4-0C36-DC7B-3D4D-D85C47B8B692}"/>
              </a:ext>
            </a:extLst>
          </p:cNvPr>
          <p:cNvSpPr/>
          <p:nvPr/>
        </p:nvSpPr>
        <p:spPr>
          <a:xfrm>
            <a:off x="1" y="916768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A13E97B-1564-3CAE-26B0-1E92DE77F6C5}"/>
              </a:ext>
            </a:extLst>
          </p:cNvPr>
          <p:cNvSpPr/>
          <p:nvPr/>
        </p:nvSpPr>
        <p:spPr>
          <a:xfrm>
            <a:off x="1" y="82329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3911033-DA41-1141-7732-6CBDC1F53886}"/>
              </a:ext>
            </a:extLst>
          </p:cNvPr>
          <p:cNvSpPr/>
          <p:nvPr/>
        </p:nvSpPr>
        <p:spPr>
          <a:xfrm>
            <a:off x="1" y="72964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8C1B9CD-7572-508E-EB65-07A770866A00}"/>
              </a:ext>
            </a:extLst>
          </p:cNvPr>
          <p:cNvSpPr/>
          <p:nvPr/>
        </p:nvSpPr>
        <p:spPr>
          <a:xfrm>
            <a:off x="1" y="636161"/>
            <a:ext cx="12175006" cy="94516"/>
          </a:xfrm>
          <a:custGeom>
            <a:avLst/>
            <a:gdLst>
              <a:gd name="connsiteX0" fmla="*/ 5255133 w 5255132"/>
              <a:gd name="connsiteY0" fmla="*/ 52007 h 52006"/>
              <a:gd name="connsiteX1" fmla="*/ 0 w 5255132"/>
              <a:gd name="connsiteY1" fmla="*/ 52007 h 52006"/>
              <a:gd name="connsiteX2" fmla="*/ 0 w 5255132"/>
              <a:gd name="connsiteY2" fmla="*/ 0 h 52006"/>
              <a:gd name="connsiteX3" fmla="*/ 5255133 w 5255132"/>
              <a:gd name="connsiteY3" fmla="*/ 52007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7"/>
                </a:moveTo>
                <a:lnTo>
                  <a:pt x="0" y="52007"/>
                </a:lnTo>
                <a:lnTo>
                  <a:pt x="0" y="0"/>
                </a:lnTo>
                <a:lnTo>
                  <a:pt x="5255133" y="52007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2DFCA9B-ACB3-3620-6411-CBD661AEA433}"/>
              </a:ext>
            </a:extLst>
          </p:cNvPr>
          <p:cNvSpPr/>
          <p:nvPr/>
        </p:nvSpPr>
        <p:spPr>
          <a:xfrm>
            <a:off x="1" y="542509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F86C6CB-850A-B672-BBB6-6F37579A7749}"/>
              </a:ext>
            </a:extLst>
          </p:cNvPr>
          <p:cNvSpPr/>
          <p:nvPr/>
        </p:nvSpPr>
        <p:spPr>
          <a:xfrm>
            <a:off x="1" y="448858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1B8B6DD-BD3A-CE93-D548-5F6C76650E3D}"/>
              </a:ext>
            </a:extLst>
          </p:cNvPr>
          <p:cNvSpPr/>
          <p:nvPr/>
        </p:nvSpPr>
        <p:spPr>
          <a:xfrm>
            <a:off x="1" y="355380"/>
            <a:ext cx="12175006" cy="94516"/>
          </a:xfrm>
          <a:custGeom>
            <a:avLst/>
            <a:gdLst>
              <a:gd name="connsiteX0" fmla="*/ 5255133 w 5255132"/>
              <a:gd name="connsiteY0" fmla="*/ 52007 h 52006"/>
              <a:gd name="connsiteX1" fmla="*/ 0 w 5255132"/>
              <a:gd name="connsiteY1" fmla="*/ 52007 h 52006"/>
              <a:gd name="connsiteX2" fmla="*/ 0 w 5255132"/>
              <a:gd name="connsiteY2" fmla="*/ 0 h 52006"/>
              <a:gd name="connsiteX3" fmla="*/ 5255133 w 5255132"/>
              <a:gd name="connsiteY3" fmla="*/ 52007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7"/>
                </a:moveTo>
                <a:lnTo>
                  <a:pt x="0" y="52007"/>
                </a:lnTo>
                <a:lnTo>
                  <a:pt x="0" y="0"/>
                </a:lnTo>
                <a:lnTo>
                  <a:pt x="5255133" y="52007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4A90F1C-BF3C-5577-9C9C-34FC46FDE882}"/>
              </a:ext>
            </a:extLst>
          </p:cNvPr>
          <p:cNvSpPr/>
          <p:nvPr/>
        </p:nvSpPr>
        <p:spPr>
          <a:xfrm>
            <a:off x="1" y="261729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70A3126-213C-C38A-0EDF-6D8F7BCD65CD}"/>
              </a:ext>
            </a:extLst>
          </p:cNvPr>
          <p:cNvSpPr/>
          <p:nvPr/>
        </p:nvSpPr>
        <p:spPr>
          <a:xfrm>
            <a:off x="1" y="168079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4E18B71-0BF2-3595-D89E-A6FF50BEFCB9}"/>
              </a:ext>
            </a:extLst>
          </p:cNvPr>
          <p:cNvSpPr/>
          <p:nvPr/>
        </p:nvSpPr>
        <p:spPr>
          <a:xfrm>
            <a:off x="1" y="74601"/>
            <a:ext cx="12175006" cy="94516"/>
          </a:xfrm>
          <a:custGeom>
            <a:avLst/>
            <a:gdLst>
              <a:gd name="connsiteX0" fmla="*/ 5255133 w 5255132"/>
              <a:gd name="connsiteY0" fmla="*/ 52007 h 52006"/>
              <a:gd name="connsiteX1" fmla="*/ 0 w 5255132"/>
              <a:gd name="connsiteY1" fmla="*/ 52007 h 52006"/>
              <a:gd name="connsiteX2" fmla="*/ 0 w 5255132"/>
              <a:gd name="connsiteY2" fmla="*/ 0 h 52006"/>
              <a:gd name="connsiteX3" fmla="*/ 5255133 w 5255132"/>
              <a:gd name="connsiteY3" fmla="*/ 52007 h 5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006">
                <a:moveTo>
                  <a:pt x="5255133" y="52007"/>
                </a:moveTo>
                <a:lnTo>
                  <a:pt x="0" y="52007"/>
                </a:lnTo>
                <a:lnTo>
                  <a:pt x="0" y="0"/>
                </a:lnTo>
                <a:lnTo>
                  <a:pt x="5255133" y="52007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144DE8-67F3-96BC-B3D1-F5985EE75F25}"/>
              </a:ext>
            </a:extLst>
          </p:cNvPr>
          <p:cNvSpPr/>
          <p:nvPr/>
        </p:nvSpPr>
        <p:spPr>
          <a:xfrm>
            <a:off x="1" y="-19050"/>
            <a:ext cx="12175006" cy="94688"/>
          </a:xfrm>
          <a:custGeom>
            <a:avLst/>
            <a:gdLst>
              <a:gd name="connsiteX0" fmla="*/ 5255133 w 5255132"/>
              <a:gd name="connsiteY0" fmla="*/ 52102 h 52101"/>
              <a:gd name="connsiteX1" fmla="*/ 0 w 5255132"/>
              <a:gd name="connsiteY1" fmla="*/ 52102 h 52101"/>
              <a:gd name="connsiteX2" fmla="*/ 0 w 5255132"/>
              <a:gd name="connsiteY2" fmla="*/ 0 h 52101"/>
              <a:gd name="connsiteX3" fmla="*/ 5255133 w 5255132"/>
              <a:gd name="connsiteY3" fmla="*/ 52102 h 5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5132" h="52101">
                <a:moveTo>
                  <a:pt x="5255133" y="52102"/>
                </a:moveTo>
                <a:lnTo>
                  <a:pt x="0" y="52102"/>
                </a:lnTo>
                <a:lnTo>
                  <a:pt x="0" y="0"/>
                </a:lnTo>
                <a:lnTo>
                  <a:pt x="5255133" y="52102"/>
                </a:lnTo>
                <a:close/>
              </a:path>
            </a:pathLst>
          </a:custGeom>
          <a:solidFill>
            <a:srgbClr val="5E36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487ACE8-CE5D-AAA9-6064-6BD19D2F4954}"/>
              </a:ext>
            </a:extLst>
          </p:cNvPr>
          <p:cNvSpPr/>
          <p:nvPr/>
        </p:nvSpPr>
        <p:spPr>
          <a:xfrm>
            <a:off x="4543671" y="-8146"/>
            <a:ext cx="7631336" cy="2987489"/>
          </a:xfrm>
          <a:custGeom>
            <a:avLst/>
            <a:gdLst>
              <a:gd name="connsiteX0" fmla="*/ 3202314 w 3293935"/>
              <a:gd name="connsiteY0" fmla="*/ 1643834 h 1643824"/>
              <a:gd name="connsiteX1" fmla="*/ 3293945 w 3293935"/>
              <a:gd name="connsiteY1" fmla="*/ 9 h 1643824"/>
              <a:gd name="connsiteX2" fmla="*/ 9 w 3293935"/>
              <a:gd name="connsiteY2" fmla="*/ 9 h 1643824"/>
              <a:gd name="connsiteX3" fmla="*/ 3202314 w 3293935"/>
              <a:gd name="connsiteY3" fmla="*/ 1643834 h 1643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3935" h="1643824">
                <a:moveTo>
                  <a:pt x="3202314" y="1643834"/>
                </a:moveTo>
                <a:lnTo>
                  <a:pt x="3293945" y="9"/>
                </a:lnTo>
                <a:lnTo>
                  <a:pt x="9" y="9"/>
                </a:lnTo>
                <a:cubicBezTo>
                  <a:pt x="525313" y="916695"/>
                  <a:pt x="2581666" y="8296"/>
                  <a:pt x="3202314" y="164383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35C6835-C12E-58A9-A9C3-83594E64F937}"/>
              </a:ext>
            </a:extLst>
          </p:cNvPr>
          <p:cNvSpPr/>
          <p:nvPr/>
        </p:nvSpPr>
        <p:spPr>
          <a:xfrm>
            <a:off x="6232709" y="-8146"/>
            <a:ext cx="5942299" cy="2819921"/>
          </a:xfrm>
          <a:custGeom>
            <a:avLst/>
            <a:gdLst>
              <a:gd name="connsiteX0" fmla="*/ 2446410 w 2564891"/>
              <a:gd name="connsiteY0" fmla="*/ 1551632 h 1551622"/>
              <a:gd name="connsiteX1" fmla="*/ 2564901 w 2564891"/>
              <a:gd name="connsiteY1" fmla="*/ 9 h 1551622"/>
              <a:gd name="connsiteX2" fmla="*/ 9 w 2564891"/>
              <a:gd name="connsiteY2" fmla="*/ 9 h 1551622"/>
              <a:gd name="connsiteX3" fmla="*/ 2446410 w 2564891"/>
              <a:gd name="connsiteY3" fmla="*/ 1551632 h 15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91" h="1551622">
                <a:moveTo>
                  <a:pt x="2446410" y="1551632"/>
                </a:moveTo>
                <a:lnTo>
                  <a:pt x="2564901" y="9"/>
                </a:lnTo>
                <a:lnTo>
                  <a:pt x="9" y="9"/>
                </a:lnTo>
                <a:cubicBezTo>
                  <a:pt x="249183" y="589607"/>
                  <a:pt x="1773088" y="-104861"/>
                  <a:pt x="2446410" y="155163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AF68767-7F84-709D-6870-5BF2844272AC}"/>
              </a:ext>
            </a:extLst>
          </p:cNvPr>
          <p:cNvSpPr/>
          <p:nvPr/>
        </p:nvSpPr>
        <p:spPr>
          <a:xfrm>
            <a:off x="8195159" y="-8146"/>
            <a:ext cx="3979848" cy="3743450"/>
          </a:xfrm>
          <a:custGeom>
            <a:avLst/>
            <a:gdLst>
              <a:gd name="connsiteX0" fmla="*/ 1717843 w 1717833"/>
              <a:gd name="connsiteY0" fmla="*/ 2059791 h 2059781"/>
              <a:gd name="connsiteX1" fmla="*/ 1717843 w 1717833"/>
              <a:gd name="connsiteY1" fmla="*/ 9 h 2059781"/>
              <a:gd name="connsiteX2" fmla="*/ 9 w 1717833"/>
              <a:gd name="connsiteY2" fmla="*/ 9 h 2059781"/>
              <a:gd name="connsiteX3" fmla="*/ 1717843 w 1717833"/>
              <a:gd name="connsiteY3" fmla="*/ 2059791 h 205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7833" h="2059781">
                <a:moveTo>
                  <a:pt x="1717843" y="2059791"/>
                </a:moveTo>
                <a:lnTo>
                  <a:pt x="1717843" y="9"/>
                </a:lnTo>
                <a:lnTo>
                  <a:pt x="9" y="9"/>
                </a:lnTo>
                <a:cubicBezTo>
                  <a:pt x="1435236" y="9"/>
                  <a:pt x="1717843" y="2059791"/>
                  <a:pt x="1717843" y="2059791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2F6C9E9-ADEE-FE12-FF0D-333340630AB5}"/>
              </a:ext>
            </a:extLst>
          </p:cNvPr>
          <p:cNvSpPr/>
          <p:nvPr/>
        </p:nvSpPr>
        <p:spPr>
          <a:xfrm>
            <a:off x="10570048" y="3514939"/>
            <a:ext cx="1619302" cy="3323664"/>
          </a:xfrm>
          <a:custGeom>
            <a:avLst/>
            <a:gdLst>
              <a:gd name="connsiteX0" fmla="*/ 698954 w 698944"/>
              <a:gd name="connsiteY0" fmla="*/ 9 h 1828800"/>
              <a:gd name="connsiteX1" fmla="*/ 9 w 698944"/>
              <a:gd name="connsiteY1" fmla="*/ 1828809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8944" h="1828800">
                <a:moveTo>
                  <a:pt x="698954" y="9"/>
                </a:moveTo>
                <a:cubicBezTo>
                  <a:pt x="698954" y="789537"/>
                  <a:pt x="9" y="1828809"/>
                  <a:pt x="9" y="182880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371DA71-F2AE-EC4D-A42C-6FC0D975FA01}"/>
              </a:ext>
            </a:extLst>
          </p:cNvPr>
          <p:cNvSpPr/>
          <p:nvPr/>
        </p:nvSpPr>
        <p:spPr>
          <a:xfrm>
            <a:off x="10486412" y="3531904"/>
            <a:ext cx="1702938" cy="3306354"/>
          </a:xfrm>
          <a:custGeom>
            <a:avLst/>
            <a:gdLst>
              <a:gd name="connsiteX0" fmla="*/ 735054 w 735044"/>
              <a:gd name="connsiteY0" fmla="*/ 9 h 1819275"/>
              <a:gd name="connsiteX1" fmla="*/ 9 w 735044"/>
              <a:gd name="connsiteY1" fmla="*/ 1819285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5044" h="1819275">
                <a:moveTo>
                  <a:pt x="735054" y="9"/>
                </a:moveTo>
                <a:cubicBezTo>
                  <a:pt x="735054" y="796204"/>
                  <a:pt x="9" y="1819285"/>
                  <a:pt x="9" y="181928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34E2183-B5FC-C79D-68B9-2ECAB66A59E1}"/>
              </a:ext>
            </a:extLst>
          </p:cNvPr>
          <p:cNvSpPr/>
          <p:nvPr/>
        </p:nvSpPr>
        <p:spPr>
          <a:xfrm>
            <a:off x="10401896" y="3548868"/>
            <a:ext cx="1787457" cy="3289041"/>
          </a:xfrm>
          <a:custGeom>
            <a:avLst/>
            <a:gdLst>
              <a:gd name="connsiteX0" fmla="*/ 771534 w 771525"/>
              <a:gd name="connsiteY0" fmla="*/ 9 h 1809749"/>
              <a:gd name="connsiteX1" fmla="*/ 9 w 771525"/>
              <a:gd name="connsiteY1" fmla="*/ 1809759 h 180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1525" h="1809749">
                <a:moveTo>
                  <a:pt x="771534" y="9"/>
                </a:moveTo>
                <a:cubicBezTo>
                  <a:pt x="771534" y="802872"/>
                  <a:pt x="9" y="1809759"/>
                  <a:pt x="9" y="180975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DB53E01-84E4-C275-A436-FAD3819E3A45}"/>
              </a:ext>
            </a:extLst>
          </p:cNvPr>
          <p:cNvSpPr/>
          <p:nvPr/>
        </p:nvSpPr>
        <p:spPr>
          <a:xfrm>
            <a:off x="10319143" y="3565660"/>
            <a:ext cx="1870208" cy="3272770"/>
          </a:xfrm>
          <a:custGeom>
            <a:avLst/>
            <a:gdLst>
              <a:gd name="connsiteX0" fmla="*/ 807253 w 807243"/>
              <a:gd name="connsiteY0" fmla="*/ 9 h 1800796"/>
              <a:gd name="connsiteX1" fmla="*/ 9 w 807243"/>
              <a:gd name="connsiteY1" fmla="*/ 1800806 h 180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7243" h="1800796">
                <a:moveTo>
                  <a:pt x="807253" y="9"/>
                </a:moveTo>
                <a:cubicBezTo>
                  <a:pt x="807253" y="809634"/>
                  <a:pt x="9" y="1800806"/>
                  <a:pt x="9" y="1800806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0439EE5-5993-26D5-8DE7-DE968564C830}"/>
              </a:ext>
            </a:extLst>
          </p:cNvPr>
          <p:cNvSpPr/>
          <p:nvPr/>
        </p:nvSpPr>
        <p:spPr>
          <a:xfrm>
            <a:off x="10235287" y="3582624"/>
            <a:ext cx="1954064" cy="3255804"/>
          </a:xfrm>
          <a:custGeom>
            <a:avLst/>
            <a:gdLst>
              <a:gd name="connsiteX0" fmla="*/ 843448 w 843438"/>
              <a:gd name="connsiteY0" fmla="*/ 9 h 1791461"/>
              <a:gd name="connsiteX1" fmla="*/ 9 w 843438"/>
              <a:gd name="connsiteY1" fmla="*/ 1791471 h 179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3438" h="1791461">
                <a:moveTo>
                  <a:pt x="843448" y="9"/>
                </a:moveTo>
                <a:cubicBezTo>
                  <a:pt x="843448" y="816302"/>
                  <a:pt x="9" y="1791471"/>
                  <a:pt x="9" y="1791471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BA52E9A-4066-95C8-0624-DCA214D0571E}"/>
              </a:ext>
            </a:extLst>
          </p:cNvPr>
          <p:cNvSpPr/>
          <p:nvPr/>
        </p:nvSpPr>
        <p:spPr>
          <a:xfrm>
            <a:off x="10151651" y="3599588"/>
            <a:ext cx="2037700" cy="3238841"/>
          </a:xfrm>
          <a:custGeom>
            <a:avLst/>
            <a:gdLst>
              <a:gd name="connsiteX0" fmla="*/ 879548 w 879538"/>
              <a:gd name="connsiteY0" fmla="*/ 9 h 1782127"/>
              <a:gd name="connsiteX1" fmla="*/ 9 w 879538"/>
              <a:gd name="connsiteY1" fmla="*/ 1782137 h 1782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79538" h="1782127">
                <a:moveTo>
                  <a:pt x="879548" y="9"/>
                </a:moveTo>
                <a:cubicBezTo>
                  <a:pt x="879548" y="823065"/>
                  <a:pt x="9" y="1782137"/>
                  <a:pt x="9" y="1782137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9F39E14-A02F-8954-68D0-9379EAAC72CA}"/>
              </a:ext>
            </a:extLst>
          </p:cNvPr>
          <p:cNvSpPr/>
          <p:nvPr/>
        </p:nvSpPr>
        <p:spPr>
          <a:xfrm>
            <a:off x="10068015" y="3616380"/>
            <a:ext cx="2121336" cy="3222050"/>
          </a:xfrm>
          <a:custGeom>
            <a:avLst/>
            <a:gdLst>
              <a:gd name="connsiteX0" fmla="*/ 915648 w 915638"/>
              <a:gd name="connsiteY0" fmla="*/ 9 h 1772888"/>
              <a:gd name="connsiteX1" fmla="*/ 9 w 915638"/>
              <a:gd name="connsiteY1" fmla="*/ 1772898 h 177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638" h="1772888">
                <a:moveTo>
                  <a:pt x="915648" y="9"/>
                </a:moveTo>
                <a:cubicBezTo>
                  <a:pt x="915648" y="829828"/>
                  <a:pt x="9" y="1772898"/>
                  <a:pt x="9" y="1772898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B93CE10-D907-CA7F-6F80-93DEA0D80F00}"/>
              </a:ext>
            </a:extLst>
          </p:cNvPr>
          <p:cNvSpPr/>
          <p:nvPr/>
        </p:nvSpPr>
        <p:spPr>
          <a:xfrm>
            <a:off x="9984381" y="3633344"/>
            <a:ext cx="2204971" cy="3205084"/>
          </a:xfrm>
          <a:custGeom>
            <a:avLst/>
            <a:gdLst>
              <a:gd name="connsiteX0" fmla="*/ 951748 w 951738"/>
              <a:gd name="connsiteY0" fmla="*/ 9 h 1763553"/>
              <a:gd name="connsiteX1" fmla="*/ 9 w 951738"/>
              <a:gd name="connsiteY1" fmla="*/ 1763563 h 176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1738" h="1763553">
                <a:moveTo>
                  <a:pt x="951748" y="9"/>
                </a:moveTo>
                <a:cubicBezTo>
                  <a:pt x="951748" y="836495"/>
                  <a:pt x="9" y="1763563"/>
                  <a:pt x="9" y="1763563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D3243C6-DB21-D7C9-7862-B0B60424DCDE}"/>
              </a:ext>
            </a:extLst>
          </p:cNvPr>
          <p:cNvSpPr/>
          <p:nvPr/>
        </p:nvSpPr>
        <p:spPr>
          <a:xfrm>
            <a:off x="9900525" y="3650310"/>
            <a:ext cx="2288827" cy="3188121"/>
          </a:xfrm>
          <a:custGeom>
            <a:avLst/>
            <a:gdLst>
              <a:gd name="connsiteX0" fmla="*/ 987942 w 987933"/>
              <a:gd name="connsiteY0" fmla="*/ 9 h 1754219"/>
              <a:gd name="connsiteX1" fmla="*/ 9 w 987933"/>
              <a:gd name="connsiteY1" fmla="*/ 1754229 h 175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7933" h="1754219">
                <a:moveTo>
                  <a:pt x="987942" y="9"/>
                </a:moveTo>
                <a:cubicBezTo>
                  <a:pt x="987942" y="843162"/>
                  <a:pt x="9" y="1754229"/>
                  <a:pt x="9" y="175422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FB6D3B9-63ED-C395-9563-5D7A43E144BC}"/>
              </a:ext>
            </a:extLst>
          </p:cNvPr>
          <p:cNvSpPr/>
          <p:nvPr/>
        </p:nvSpPr>
        <p:spPr>
          <a:xfrm>
            <a:off x="9816890" y="3667101"/>
            <a:ext cx="2372461" cy="3171328"/>
          </a:xfrm>
          <a:custGeom>
            <a:avLst/>
            <a:gdLst>
              <a:gd name="connsiteX0" fmla="*/ 1024042 w 1024032"/>
              <a:gd name="connsiteY0" fmla="*/ 9 h 1744979"/>
              <a:gd name="connsiteX1" fmla="*/ 9 w 1024032"/>
              <a:gd name="connsiteY1" fmla="*/ 1744989 h 174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4032" h="1744979">
                <a:moveTo>
                  <a:pt x="1024042" y="9"/>
                </a:moveTo>
                <a:cubicBezTo>
                  <a:pt x="1024042" y="849925"/>
                  <a:pt x="9" y="1744989"/>
                  <a:pt x="9" y="174498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FD2A1B1-72FD-27B3-578E-47A11B515B13}"/>
              </a:ext>
            </a:extLst>
          </p:cNvPr>
          <p:cNvSpPr/>
          <p:nvPr/>
        </p:nvSpPr>
        <p:spPr>
          <a:xfrm>
            <a:off x="9733254" y="3684066"/>
            <a:ext cx="2456097" cy="3154364"/>
          </a:xfrm>
          <a:custGeom>
            <a:avLst/>
            <a:gdLst>
              <a:gd name="connsiteX0" fmla="*/ 1060142 w 1060132"/>
              <a:gd name="connsiteY0" fmla="*/ 9 h 1735645"/>
              <a:gd name="connsiteX1" fmla="*/ 9 w 1060132"/>
              <a:gd name="connsiteY1" fmla="*/ 1735655 h 173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0132" h="1735645">
                <a:moveTo>
                  <a:pt x="1060142" y="9"/>
                </a:moveTo>
                <a:cubicBezTo>
                  <a:pt x="1060142" y="856593"/>
                  <a:pt x="9" y="1735655"/>
                  <a:pt x="9" y="173565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A681E03-9DA1-85F1-EE1E-C75296493632}"/>
              </a:ext>
            </a:extLst>
          </p:cNvPr>
          <p:cNvSpPr/>
          <p:nvPr/>
        </p:nvSpPr>
        <p:spPr>
          <a:xfrm>
            <a:off x="9649620" y="3701030"/>
            <a:ext cx="2539733" cy="3137399"/>
          </a:xfrm>
          <a:custGeom>
            <a:avLst/>
            <a:gdLst>
              <a:gd name="connsiteX0" fmla="*/ 1096242 w 1096232"/>
              <a:gd name="connsiteY0" fmla="*/ 9 h 1726310"/>
              <a:gd name="connsiteX1" fmla="*/ 9 w 1096232"/>
              <a:gd name="connsiteY1" fmla="*/ 1726320 h 172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6232" h="1726310">
                <a:moveTo>
                  <a:pt x="1096242" y="9"/>
                </a:moveTo>
                <a:cubicBezTo>
                  <a:pt x="1096242" y="863260"/>
                  <a:pt x="9" y="1726320"/>
                  <a:pt x="9" y="1726320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0A7D2DC-2ABB-655D-425F-FA2A5EAEB7C6}"/>
              </a:ext>
            </a:extLst>
          </p:cNvPr>
          <p:cNvSpPr/>
          <p:nvPr/>
        </p:nvSpPr>
        <p:spPr>
          <a:xfrm>
            <a:off x="9565762" y="3717821"/>
            <a:ext cx="2623589" cy="3120608"/>
          </a:xfrm>
          <a:custGeom>
            <a:avLst/>
            <a:gdLst>
              <a:gd name="connsiteX0" fmla="*/ 1132437 w 1132427"/>
              <a:gd name="connsiteY0" fmla="*/ 9 h 1717071"/>
              <a:gd name="connsiteX1" fmla="*/ 9 w 1132427"/>
              <a:gd name="connsiteY1" fmla="*/ 1717081 h 171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427" h="1717071">
                <a:moveTo>
                  <a:pt x="1132437" y="9"/>
                </a:moveTo>
                <a:cubicBezTo>
                  <a:pt x="1132437" y="870023"/>
                  <a:pt x="9" y="1717081"/>
                  <a:pt x="9" y="1717081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7242991-7071-0196-2D0F-2C9388880015}"/>
              </a:ext>
            </a:extLst>
          </p:cNvPr>
          <p:cNvSpPr/>
          <p:nvPr/>
        </p:nvSpPr>
        <p:spPr>
          <a:xfrm>
            <a:off x="9482128" y="3734786"/>
            <a:ext cx="2707222" cy="3103644"/>
          </a:xfrm>
          <a:custGeom>
            <a:avLst/>
            <a:gdLst>
              <a:gd name="connsiteX0" fmla="*/ 1168536 w 1168526"/>
              <a:gd name="connsiteY0" fmla="*/ 9 h 1707737"/>
              <a:gd name="connsiteX1" fmla="*/ 9 w 1168526"/>
              <a:gd name="connsiteY1" fmla="*/ 1707747 h 17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8526" h="1707737">
                <a:moveTo>
                  <a:pt x="1168536" y="9"/>
                </a:moveTo>
                <a:cubicBezTo>
                  <a:pt x="1168536" y="876310"/>
                  <a:pt x="9" y="1707747"/>
                  <a:pt x="9" y="1707747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EA57B6B-69A2-87F6-09DC-FC44EFC09C9D}"/>
              </a:ext>
            </a:extLst>
          </p:cNvPr>
          <p:cNvSpPr/>
          <p:nvPr/>
        </p:nvSpPr>
        <p:spPr>
          <a:xfrm>
            <a:off x="9398492" y="3751750"/>
            <a:ext cx="2790858" cy="3086679"/>
          </a:xfrm>
          <a:custGeom>
            <a:avLst/>
            <a:gdLst>
              <a:gd name="connsiteX0" fmla="*/ 1204636 w 1204626"/>
              <a:gd name="connsiteY0" fmla="*/ 9 h 1698402"/>
              <a:gd name="connsiteX1" fmla="*/ 9 w 1204626"/>
              <a:gd name="connsiteY1" fmla="*/ 1698412 h 169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4626" h="1698402">
                <a:moveTo>
                  <a:pt x="1204636" y="9"/>
                </a:moveTo>
                <a:cubicBezTo>
                  <a:pt x="1204636" y="883358"/>
                  <a:pt x="9" y="1698412"/>
                  <a:pt x="9" y="1698412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A21A261-1AE9-7819-1B87-9551EFDBAD79}"/>
              </a:ext>
            </a:extLst>
          </p:cNvPr>
          <p:cNvSpPr/>
          <p:nvPr/>
        </p:nvSpPr>
        <p:spPr>
          <a:xfrm>
            <a:off x="9314636" y="3768541"/>
            <a:ext cx="2874714" cy="3069888"/>
          </a:xfrm>
          <a:custGeom>
            <a:avLst/>
            <a:gdLst>
              <a:gd name="connsiteX0" fmla="*/ 1240831 w 1240821"/>
              <a:gd name="connsiteY0" fmla="*/ 9 h 1689163"/>
              <a:gd name="connsiteX1" fmla="*/ 9 w 1240821"/>
              <a:gd name="connsiteY1" fmla="*/ 1689173 h 168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40821" h="1689163">
                <a:moveTo>
                  <a:pt x="1240831" y="9"/>
                </a:moveTo>
                <a:cubicBezTo>
                  <a:pt x="1240831" y="890121"/>
                  <a:pt x="9" y="1689173"/>
                  <a:pt x="9" y="1689173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7CF7012D-288F-3DCF-2BED-98DB0E6BE1E6}"/>
              </a:ext>
            </a:extLst>
          </p:cNvPr>
          <p:cNvSpPr/>
          <p:nvPr/>
        </p:nvSpPr>
        <p:spPr>
          <a:xfrm>
            <a:off x="9232325" y="3785506"/>
            <a:ext cx="2957027" cy="3052922"/>
          </a:xfrm>
          <a:custGeom>
            <a:avLst/>
            <a:gdLst>
              <a:gd name="connsiteX0" fmla="*/ 1276359 w 1276350"/>
              <a:gd name="connsiteY0" fmla="*/ 9 h 1679828"/>
              <a:gd name="connsiteX1" fmla="*/ 9 w 1276350"/>
              <a:gd name="connsiteY1" fmla="*/ 1679838 h 16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350" h="1679828">
                <a:moveTo>
                  <a:pt x="1276359" y="9"/>
                </a:moveTo>
                <a:cubicBezTo>
                  <a:pt x="1276359" y="896788"/>
                  <a:pt x="9" y="1679838"/>
                  <a:pt x="9" y="1679838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363F20F5-B1D2-236D-3A9A-99CFEE1946A9}"/>
              </a:ext>
            </a:extLst>
          </p:cNvPr>
          <p:cNvSpPr/>
          <p:nvPr/>
        </p:nvSpPr>
        <p:spPr>
          <a:xfrm>
            <a:off x="9147364" y="3802470"/>
            <a:ext cx="3041986" cy="3035959"/>
          </a:xfrm>
          <a:custGeom>
            <a:avLst/>
            <a:gdLst>
              <a:gd name="connsiteX0" fmla="*/ 1313031 w 1313021"/>
              <a:gd name="connsiteY0" fmla="*/ 9 h 1670494"/>
              <a:gd name="connsiteX1" fmla="*/ 9 w 1313021"/>
              <a:gd name="connsiteY1" fmla="*/ 1670504 h 167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3021" h="1670494">
                <a:moveTo>
                  <a:pt x="1313031" y="9"/>
                </a:moveTo>
                <a:cubicBezTo>
                  <a:pt x="1313031" y="903456"/>
                  <a:pt x="9" y="1670504"/>
                  <a:pt x="9" y="167050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31BE45D-ADFD-3C22-E002-FB967C9D5151}"/>
              </a:ext>
            </a:extLst>
          </p:cNvPr>
          <p:cNvSpPr/>
          <p:nvPr/>
        </p:nvSpPr>
        <p:spPr>
          <a:xfrm>
            <a:off x="9063731" y="3819262"/>
            <a:ext cx="3125622" cy="3019168"/>
          </a:xfrm>
          <a:custGeom>
            <a:avLst/>
            <a:gdLst>
              <a:gd name="connsiteX0" fmla="*/ 1349131 w 1349121"/>
              <a:gd name="connsiteY0" fmla="*/ 9 h 1661255"/>
              <a:gd name="connsiteX1" fmla="*/ 9 w 1349121"/>
              <a:gd name="connsiteY1" fmla="*/ 1661265 h 166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49121" h="1661255">
                <a:moveTo>
                  <a:pt x="1349131" y="9"/>
                </a:moveTo>
                <a:cubicBezTo>
                  <a:pt x="1349131" y="910219"/>
                  <a:pt x="9" y="1661265"/>
                  <a:pt x="9" y="166126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0EF9652-3562-E133-81D0-40E39937B2E9}"/>
              </a:ext>
            </a:extLst>
          </p:cNvPr>
          <p:cNvSpPr/>
          <p:nvPr/>
        </p:nvSpPr>
        <p:spPr>
          <a:xfrm>
            <a:off x="8980757" y="3836226"/>
            <a:ext cx="3208593" cy="3002202"/>
          </a:xfrm>
          <a:custGeom>
            <a:avLst/>
            <a:gdLst>
              <a:gd name="connsiteX0" fmla="*/ 1384944 w 1384934"/>
              <a:gd name="connsiteY0" fmla="*/ 9 h 1651920"/>
              <a:gd name="connsiteX1" fmla="*/ 9 w 1384934"/>
              <a:gd name="connsiteY1" fmla="*/ 1651930 h 1651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4934" h="1651920">
                <a:moveTo>
                  <a:pt x="1384944" y="9"/>
                </a:moveTo>
                <a:cubicBezTo>
                  <a:pt x="1384944" y="916886"/>
                  <a:pt x="9" y="1651930"/>
                  <a:pt x="9" y="1651930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BF373D4-AD53-5DC8-15B2-3DFF192C1E3C}"/>
              </a:ext>
            </a:extLst>
          </p:cNvPr>
          <p:cNvSpPr/>
          <p:nvPr/>
        </p:nvSpPr>
        <p:spPr>
          <a:xfrm>
            <a:off x="8896239" y="3853192"/>
            <a:ext cx="3293112" cy="2985239"/>
          </a:xfrm>
          <a:custGeom>
            <a:avLst/>
            <a:gdLst>
              <a:gd name="connsiteX0" fmla="*/ 1421425 w 1421415"/>
              <a:gd name="connsiteY0" fmla="*/ 9 h 1642586"/>
              <a:gd name="connsiteX1" fmla="*/ 9 w 1421415"/>
              <a:gd name="connsiteY1" fmla="*/ 1642596 h 164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1415" h="1642586">
                <a:moveTo>
                  <a:pt x="1421425" y="9"/>
                </a:moveTo>
                <a:cubicBezTo>
                  <a:pt x="1421425" y="923934"/>
                  <a:pt x="9" y="1642596"/>
                  <a:pt x="9" y="1642596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15CBAAC-B384-D32B-F377-AB47D022BE2B}"/>
              </a:ext>
            </a:extLst>
          </p:cNvPr>
          <p:cNvSpPr/>
          <p:nvPr/>
        </p:nvSpPr>
        <p:spPr>
          <a:xfrm>
            <a:off x="8813045" y="3869983"/>
            <a:ext cx="3376307" cy="2968446"/>
          </a:xfrm>
          <a:custGeom>
            <a:avLst/>
            <a:gdLst>
              <a:gd name="connsiteX0" fmla="*/ 1457334 w 1457325"/>
              <a:gd name="connsiteY0" fmla="*/ 9 h 1633346"/>
              <a:gd name="connsiteX1" fmla="*/ 9 w 1457325"/>
              <a:gd name="connsiteY1" fmla="*/ 1633356 h 163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7325" h="1633346">
                <a:moveTo>
                  <a:pt x="1457334" y="9"/>
                </a:moveTo>
                <a:cubicBezTo>
                  <a:pt x="1457334" y="930697"/>
                  <a:pt x="9" y="1633356"/>
                  <a:pt x="9" y="1633356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5AA0B4CF-17D9-935B-9A3C-6FA367B899E1}"/>
              </a:ext>
            </a:extLst>
          </p:cNvPr>
          <p:cNvSpPr/>
          <p:nvPr/>
        </p:nvSpPr>
        <p:spPr>
          <a:xfrm>
            <a:off x="8728969" y="3886948"/>
            <a:ext cx="3460384" cy="2951482"/>
          </a:xfrm>
          <a:custGeom>
            <a:avLst/>
            <a:gdLst>
              <a:gd name="connsiteX0" fmla="*/ 1493625 w 1493615"/>
              <a:gd name="connsiteY0" fmla="*/ 9 h 1624012"/>
              <a:gd name="connsiteX1" fmla="*/ 9 w 1493615"/>
              <a:gd name="connsiteY1" fmla="*/ 1624022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3615" h="1624012">
                <a:moveTo>
                  <a:pt x="1493625" y="9"/>
                </a:moveTo>
                <a:cubicBezTo>
                  <a:pt x="1493625" y="937079"/>
                  <a:pt x="9" y="1624022"/>
                  <a:pt x="9" y="1624022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0AF59727-630D-F607-810C-0B43FF9C1F4A}"/>
              </a:ext>
            </a:extLst>
          </p:cNvPr>
          <p:cNvSpPr/>
          <p:nvPr/>
        </p:nvSpPr>
        <p:spPr>
          <a:xfrm>
            <a:off x="8646216" y="3903912"/>
            <a:ext cx="3544240" cy="2934517"/>
          </a:xfrm>
          <a:custGeom>
            <a:avLst/>
            <a:gdLst>
              <a:gd name="connsiteX0" fmla="*/ 1529820 w 1529810"/>
              <a:gd name="connsiteY0" fmla="*/ 9 h 1614677"/>
              <a:gd name="connsiteX1" fmla="*/ 9 w 1529810"/>
              <a:gd name="connsiteY1" fmla="*/ 1614687 h 161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9810" h="1614677">
                <a:moveTo>
                  <a:pt x="1529820" y="9"/>
                </a:moveTo>
                <a:cubicBezTo>
                  <a:pt x="1529820" y="943746"/>
                  <a:pt x="9" y="1614687"/>
                  <a:pt x="9" y="1614687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1CEEB67-7562-8966-7B81-1BE6923F7A12}"/>
              </a:ext>
            </a:extLst>
          </p:cNvPr>
          <p:cNvSpPr/>
          <p:nvPr/>
        </p:nvSpPr>
        <p:spPr>
          <a:xfrm>
            <a:off x="8562580" y="3920703"/>
            <a:ext cx="3627873" cy="2917726"/>
          </a:xfrm>
          <a:custGeom>
            <a:avLst/>
            <a:gdLst>
              <a:gd name="connsiteX0" fmla="*/ 1565919 w 1565909"/>
              <a:gd name="connsiteY0" fmla="*/ 9 h 1605438"/>
              <a:gd name="connsiteX1" fmla="*/ 9 w 1565909"/>
              <a:gd name="connsiteY1" fmla="*/ 1605448 h 160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65909" h="1605438">
                <a:moveTo>
                  <a:pt x="1565919" y="9"/>
                </a:moveTo>
                <a:cubicBezTo>
                  <a:pt x="1565919" y="950509"/>
                  <a:pt x="9" y="1605448"/>
                  <a:pt x="9" y="1605448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267C22B5-D76D-566D-AD9A-3FD729429E36}"/>
              </a:ext>
            </a:extLst>
          </p:cNvPr>
          <p:cNvSpPr/>
          <p:nvPr/>
        </p:nvSpPr>
        <p:spPr>
          <a:xfrm>
            <a:off x="8478944" y="3937668"/>
            <a:ext cx="3711509" cy="2900762"/>
          </a:xfrm>
          <a:custGeom>
            <a:avLst/>
            <a:gdLst>
              <a:gd name="connsiteX0" fmla="*/ 1602019 w 1602009"/>
              <a:gd name="connsiteY0" fmla="*/ 9 h 1596104"/>
              <a:gd name="connsiteX1" fmla="*/ 9 w 1602009"/>
              <a:gd name="connsiteY1" fmla="*/ 1596114 h 159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2009" h="1596104">
                <a:moveTo>
                  <a:pt x="1602019" y="9"/>
                </a:moveTo>
                <a:cubicBezTo>
                  <a:pt x="1602019" y="957177"/>
                  <a:pt x="9" y="1596114"/>
                  <a:pt x="9" y="159611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ACBFA18-A07A-B1D4-24BC-710A8327BF9B}"/>
              </a:ext>
            </a:extLst>
          </p:cNvPr>
          <p:cNvSpPr/>
          <p:nvPr/>
        </p:nvSpPr>
        <p:spPr>
          <a:xfrm>
            <a:off x="8394868" y="3954632"/>
            <a:ext cx="3795587" cy="2883797"/>
          </a:xfrm>
          <a:custGeom>
            <a:avLst/>
            <a:gdLst>
              <a:gd name="connsiteX0" fmla="*/ 1638309 w 1638300"/>
              <a:gd name="connsiteY0" fmla="*/ 9 h 1586769"/>
              <a:gd name="connsiteX1" fmla="*/ 9 w 1638300"/>
              <a:gd name="connsiteY1" fmla="*/ 1586779 h 158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300" h="1586769">
                <a:moveTo>
                  <a:pt x="1638309" y="9"/>
                </a:moveTo>
                <a:cubicBezTo>
                  <a:pt x="1638309" y="963844"/>
                  <a:pt x="9" y="1586779"/>
                  <a:pt x="9" y="158677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A9FD9FC-B6DE-4B42-BAF3-63A49D1285D9}"/>
              </a:ext>
            </a:extLst>
          </p:cNvPr>
          <p:cNvSpPr/>
          <p:nvPr/>
        </p:nvSpPr>
        <p:spPr>
          <a:xfrm>
            <a:off x="8311675" y="3971423"/>
            <a:ext cx="3879001" cy="2867006"/>
          </a:xfrm>
          <a:custGeom>
            <a:avLst/>
            <a:gdLst>
              <a:gd name="connsiteX0" fmla="*/ 1674314 w 1674304"/>
              <a:gd name="connsiteY0" fmla="*/ 9 h 1577530"/>
              <a:gd name="connsiteX1" fmla="*/ 9 w 1674304"/>
              <a:gd name="connsiteY1" fmla="*/ 1577540 h 157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4304" h="1577530">
                <a:moveTo>
                  <a:pt x="1674314" y="9"/>
                </a:moveTo>
                <a:cubicBezTo>
                  <a:pt x="1674314" y="970607"/>
                  <a:pt x="9" y="1577540"/>
                  <a:pt x="9" y="1577540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27B713A-9137-DEB5-AE49-B8AD3C9F3F2E}"/>
              </a:ext>
            </a:extLst>
          </p:cNvPr>
          <p:cNvSpPr/>
          <p:nvPr/>
        </p:nvSpPr>
        <p:spPr>
          <a:xfrm>
            <a:off x="8228039" y="3988388"/>
            <a:ext cx="3962637" cy="2850040"/>
          </a:xfrm>
          <a:custGeom>
            <a:avLst/>
            <a:gdLst>
              <a:gd name="connsiteX0" fmla="*/ 1710414 w 1710404"/>
              <a:gd name="connsiteY0" fmla="*/ 9 h 1568195"/>
              <a:gd name="connsiteX1" fmla="*/ 9 w 1710404"/>
              <a:gd name="connsiteY1" fmla="*/ 1568205 h 15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10404" h="1568195">
                <a:moveTo>
                  <a:pt x="1710414" y="9"/>
                </a:moveTo>
                <a:cubicBezTo>
                  <a:pt x="1710414" y="977274"/>
                  <a:pt x="9" y="1568205"/>
                  <a:pt x="9" y="156820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4D82F57-896F-344A-4BD1-7B8848D48D26}"/>
              </a:ext>
            </a:extLst>
          </p:cNvPr>
          <p:cNvSpPr/>
          <p:nvPr/>
        </p:nvSpPr>
        <p:spPr>
          <a:xfrm>
            <a:off x="8144403" y="4005354"/>
            <a:ext cx="4046270" cy="2833077"/>
          </a:xfrm>
          <a:custGeom>
            <a:avLst/>
            <a:gdLst>
              <a:gd name="connsiteX0" fmla="*/ 1746513 w 1746503"/>
              <a:gd name="connsiteY0" fmla="*/ 9 h 1558861"/>
              <a:gd name="connsiteX1" fmla="*/ 9 w 1746503"/>
              <a:gd name="connsiteY1" fmla="*/ 1558871 h 155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46503" h="1558861">
                <a:moveTo>
                  <a:pt x="1746513" y="9"/>
                </a:moveTo>
                <a:cubicBezTo>
                  <a:pt x="1746513" y="983942"/>
                  <a:pt x="9" y="1558871"/>
                  <a:pt x="9" y="1558871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FD24F97-8656-A1E9-C56C-F6DD3D5BCBDD}"/>
              </a:ext>
            </a:extLst>
          </p:cNvPr>
          <p:cNvSpPr/>
          <p:nvPr/>
        </p:nvSpPr>
        <p:spPr>
          <a:xfrm>
            <a:off x="8060769" y="4022145"/>
            <a:ext cx="4129906" cy="2816286"/>
          </a:xfrm>
          <a:custGeom>
            <a:avLst/>
            <a:gdLst>
              <a:gd name="connsiteX0" fmla="*/ 1782613 w 1782603"/>
              <a:gd name="connsiteY0" fmla="*/ 9 h 1549622"/>
              <a:gd name="connsiteX1" fmla="*/ 9 w 1782603"/>
              <a:gd name="connsiteY1" fmla="*/ 1549632 h 154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2603" h="1549622">
                <a:moveTo>
                  <a:pt x="1782613" y="9"/>
                </a:moveTo>
                <a:cubicBezTo>
                  <a:pt x="1782613" y="990609"/>
                  <a:pt x="9" y="1549632"/>
                  <a:pt x="9" y="1549632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32332899-1B95-CF1D-B987-637E8C35B28D}"/>
              </a:ext>
            </a:extLst>
          </p:cNvPr>
          <p:cNvSpPr/>
          <p:nvPr/>
        </p:nvSpPr>
        <p:spPr>
          <a:xfrm>
            <a:off x="7976031" y="4039108"/>
            <a:ext cx="4214867" cy="2799320"/>
          </a:xfrm>
          <a:custGeom>
            <a:avLst/>
            <a:gdLst>
              <a:gd name="connsiteX0" fmla="*/ 1819284 w 1819275"/>
              <a:gd name="connsiteY0" fmla="*/ 9 h 1540287"/>
              <a:gd name="connsiteX1" fmla="*/ 9 w 1819275"/>
              <a:gd name="connsiteY1" fmla="*/ 1540297 h 1540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9275" h="1540287">
                <a:moveTo>
                  <a:pt x="1819284" y="9"/>
                </a:moveTo>
                <a:cubicBezTo>
                  <a:pt x="1819284" y="997372"/>
                  <a:pt x="9" y="1540297"/>
                  <a:pt x="9" y="1540297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A08DAFE-90B5-E524-A2AD-1FFEE6B7D81C}"/>
              </a:ext>
            </a:extLst>
          </p:cNvPr>
          <p:cNvSpPr/>
          <p:nvPr/>
        </p:nvSpPr>
        <p:spPr>
          <a:xfrm>
            <a:off x="7893498" y="4055381"/>
            <a:ext cx="4297398" cy="2782357"/>
          </a:xfrm>
          <a:custGeom>
            <a:avLst/>
            <a:gdLst>
              <a:gd name="connsiteX0" fmla="*/ 1854908 w 1854898"/>
              <a:gd name="connsiteY0" fmla="*/ 9 h 1530953"/>
              <a:gd name="connsiteX1" fmla="*/ 9 w 1854898"/>
              <a:gd name="connsiteY1" fmla="*/ 1530963 h 153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54898" h="1530953">
                <a:moveTo>
                  <a:pt x="1854908" y="9"/>
                </a:moveTo>
                <a:cubicBezTo>
                  <a:pt x="1854908" y="1004040"/>
                  <a:pt x="9" y="1530963"/>
                  <a:pt x="9" y="1530963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3F2DCF5-A1EB-3BE6-3571-99A6DC34C627}"/>
              </a:ext>
            </a:extLst>
          </p:cNvPr>
          <p:cNvSpPr/>
          <p:nvPr/>
        </p:nvSpPr>
        <p:spPr>
          <a:xfrm>
            <a:off x="7809862" y="4072692"/>
            <a:ext cx="4381034" cy="2765566"/>
          </a:xfrm>
          <a:custGeom>
            <a:avLst/>
            <a:gdLst>
              <a:gd name="connsiteX0" fmla="*/ 1891008 w 1890998"/>
              <a:gd name="connsiteY0" fmla="*/ 9 h 1521714"/>
              <a:gd name="connsiteX1" fmla="*/ 9 w 1890998"/>
              <a:gd name="connsiteY1" fmla="*/ 1521724 h 15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0998" h="1521714">
                <a:moveTo>
                  <a:pt x="1891008" y="9"/>
                </a:moveTo>
                <a:cubicBezTo>
                  <a:pt x="1891008" y="1010802"/>
                  <a:pt x="9" y="1521724"/>
                  <a:pt x="9" y="152172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E3854D6-4EC5-9416-A685-512C76C6E6DD}"/>
              </a:ext>
            </a:extLst>
          </p:cNvPr>
          <p:cNvSpPr/>
          <p:nvPr/>
        </p:nvSpPr>
        <p:spPr>
          <a:xfrm>
            <a:off x="7726228" y="4090003"/>
            <a:ext cx="4464890" cy="2748600"/>
          </a:xfrm>
          <a:custGeom>
            <a:avLst/>
            <a:gdLst>
              <a:gd name="connsiteX0" fmla="*/ 1927203 w 1927193"/>
              <a:gd name="connsiteY0" fmla="*/ 9 h 1512379"/>
              <a:gd name="connsiteX1" fmla="*/ 9 w 1927193"/>
              <a:gd name="connsiteY1" fmla="*/ 1512389 h 151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27193" h="1512379">
                <a:moveTo>
                  <a:pt x="1927203" y="9"/>
                </a:moveTo>
                <a:cubicBezTo>
                  <a:pt x="1927203" y="1017470"/>
                  <a:pt x="9" y="1512389"/>
                  <a:pt x="9" y="151238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1FE3CDAA-AD06-B81D-2483-4FD49FBDB11E}"/>
              </a:ext>
            </a:extLst>
          </p:cNvPr>
          <p:cNvSpPr/>
          <p:nvPr/>
        </p:nvSpPr>
        <p:spPr>
          <a:xfrm>
            <a:off x="7642592" y="4107313"/>
            <a:ext cx="4548526" cy="2731635"/>
          </a:xfrm>
          <a:custGeom>
            <a:avLst/>
            <a:gdLst>
              <a:gd name="connsiteX0" fmla="*/ 1963303 w 1963293"/>
              <a:gd name="connsiteY0" fmla="*/ 9 h 1503044"/>
              <a:gd name="connsiteX1" fmla="*/ 9 w 1963293"/>
              <a:gd name="connsiteY1" fmla="*/ 1503054 h 150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63293" h="1503044">
                <a:moveTo>
                  <a:pt x="1963303" y="9"/>
                </a:moveTo>
                <a:cubicBezTo>
                  <a:pt x="1963303" y="1024137"/>
                  <a:pt x="9" y="1503054"/>
                  <a:pt x="9" y="150305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2BF709F-6B9D-C23A-4C39-E275F59BC1F0}"/>
              </a:ext>
            </a:extLst>
          </p:cNvPr>
          <p:cNvSpPr/>
          <p:nvPr/>
        </p:nvSpPr>
        <p:spPr>
          <a:xfrm>
            <a:off x="7558956" y="4123585"/>
            <a:ext cx="4632160" cy="2714844"/>
          </a:xfrm>
          <a:custGeom>
            <a:avLst/>
            <a:gdLst>
              <a:gd name="connsiteX0" fmla="*/ 1999402 w 1999392"/>
              <a:gd name="connsiteY0" fmla="*/ 9 h 1493805"/>
              <a:gd name="connsiteX1" fmla="*/ 9 w 1999392"/>
              <a:gd name="connsiteY1" fmla="*/ 1493815 h 149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9392" h="1493805">
                <a:moveTo>
                  <a:pt x="1999402" y="9"/>
                </a:moveTo>
                <a:cubicBezTo>
                  <a:pt x="1999402" y="1030900"/>
                  <a:pt x="9" y="1493815"/>
                  <a:pt x="9" y="149381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83F490C-6A79-5ED2-76AE-ACB93A53841E}"/>
              </a:ext>
            </a:extLst>
          </p:cNvPr>
          <p:cNvSpPr/>
          <p:nvPr/>
        </p:nvSpPr>
        <p:spPr>
          <a:xfrm>
            <a:off x="7475320" y="4140550"/>
            <a:ext cx="4715796" cy="2697880"/>
          </a:xfrm>
          <a:custGeom>
            <a:avLst/>
            <a:gdLst>
              <a:gd name="connsiteX0" fmla="*/ 2035502 w 2035492"/>
              <a:gd name="connsiteY0" fmla="*/ 9 h 1484471"/>
              <a:gd name="connsiteX1" fmla="*/ 9 w 2035492"/>
              <a:gd name="connsiteY1" fmla="*/ 1484481 h 148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5492" h="1484471">
                <a:moveTo>
                  <a:pt x="2035502" y="9"/>
                </a:moveTo>
                <a:cubicBezTo>
                  <a:pt x="2035502" y="1037568"/>
                  <a:pt x="9" y="1484481"/>
                  <a:pt x="9" y="1484481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CCFFD459-9FC5-128D-5A1F-FDBD6E4E01F3}"/>
              </a:ext>
            </a:extLst>
          </p:cNvPr>
          <p:cNvSpPr/>
          <p:nvPr/>
        </p:nvSpPr>
        <p:spPr>
          <a:xfrm>
            <a:off x="7391685" y="4157514"/>
            <a:ext cx="4799652" cy="2680915"/>
          </a:xfrm>
          <a:custGeom>
            <a:avLst/>
            <a:gdLst>
              <a:gd name="connsiteX0" fmla="*/ 2071697 w 2071687"/>
              <a:gd name="connsiteY0" fmla="*/ 9 h 1475136"/>
              <a:gd name="connsiteX1" fmla="*/ 9 w 2071687"/>
              <a:gd name="connsiteY1" fmla="*/ 1475146 h 147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71687" h="1475136">
                <a:moveTo>
                  <a:pt x="2071697" y="9"/>
                </a:moveTo>
                <a:cubicBezTo>
                  <a:pt x="2071697" y="1044235"/>
                  <a:pt x="9" y="1475146"/>
                  <a:pt x="9" y="1475146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E37E0DC0-26CB-7454-9EA4-C200BC2ECB63}"/>
              </a:ext>
            </a:extLst>
          </p:cNvPr>
          <p:cNvSpPr/>
          <p:nvPr/>
        </p:nvSpPr>
        <p:spPr>
          <a:xfrm>
            <a:off x="7308051" y="4174305"/>
            <a:ext cx="4883287" cy="2664124"/>
          </a:xfrm>
          <a:custGeom>
            <a:avLst/>
            <a:gdLst>
              <a:gd name="connsiteX0" fmla="*/ 2107797 w 2107787"/>
              <a:gd name="connsiteY0" fmla="*/ 9 h 1465897"/>
              <a:gd name="connsiteX1" fmla="*/ 9 w 2107787"/>
              <a:gd name="connsiteY1" fmla="*/ 1465907 h 1465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7787" h="1465897">
                <a:moveTo>
                  <a:pt x="2107797" y="9"/>
                </a:moveTo>
                <a:cubicBezTo>
                  <a:pt x="2107797" y="1050998"/>
                  <a:pt x="9" y="1465907"/>
                  <a:pt x="9" y="1465907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293FB24-87F0-6521-F5B0-DBC9E6D8079A}"/>
              </a:ext>
            </a:extLst>
          </p:cNvPr>
          <p:cNvSpPr/>
          <p:nvPr/>
        </p:nvSpPr>
        <p:spPr>
          <a:xfrm>
            <a:off x="7224415" y="4191270"/>
            <a:ext cx="4966923" cy="2647158"/>
          </a:xfrm>
          <a:custGeom>
            <a:avLst/>
            <a:gdLst>
              <a:gd name="connsiteX0" fmla="*/ 2143897 w 2143887"/>
              <a:gd name="connsiteY0" fmla="*/ 9 h 1456562"/>
              <a:gd name="connsiteX1" fmla="*/ 9 w 2143887"/>
              <a:gd name="connsiteY1" fmla="*/ 1456572 h 145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43887" h="1456562">
                <a:moveTo>
                  <a:pt x="2143897" y="9"/>
                </a:moveTo>
                <a:cubicBezTo>
                  <a:pt x="2143897" y="1057284"/>
                  <a:pt x="9" y="1456572"/>
                  <a:pt x="9" y="1456572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45A2C63-437A-276F-C6FB-8F311C726108}"/>
              </a:ext>
            </a:extLst>
          </p:cNvPr>
          <p:cNvSpPr/>
          <p:nvPr/>
        </p:nvSpPr>
        <p:spPr>
          <a:xfrm>
            <a:off x="7140779" y="4208236"/>
            <a:ext cx="5050557" cy="2630195"/>
          </a:xfrm>
          <a:custGeom>
            <a:avLst/>
            <a:gdLst>
              <a:gd name="connsiteX0" fmla="*/ 2179996 w 2179986"/>
              <a:gd name="connsiteY0" fmla="*/ 9 h 1447228"/>
              <a:gd name="connsiteX1" fmla="*/ 9 w 2179986"/>
              <a:gd name="connsiteY1" fmla="*/ 1447238 h 1447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9986" h="1447228">
                <a:moveTo>
                  <a:pt x="2179996" y="9"/>
                </a:moveTo>
                <a:cubicBezTo>
                  <a:pt x="2179996" y="1064428"/>
                  <a:pt x="9" y="1447238"/>
                  <a:pt x="9" y="1447238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5F077A3-D647-2C03-CB9E-FFD536707302}"/>
              </a:ext>
            </a:extLst>
          </p:cNvPr>
          <p:cNvSpPr/>
          <p:nvPr/>
        </p:nvSpPr>
        <p:spPr>
          <a:xfrm>
            <a:off x="7057143" y="4225027"/>
            <a:ext cx="5134413" cy="2613922"/>
          </a:xfrm>
          <a:custGeom>
            <a:avLst/>
            <a:gdLst>
              <a:gd name="connsiteX0" fmla="*/ 2216191 w 2216181"/>
              <a:gd name="connsiteY0" fmla="*/ 9 h 1438274"/>
              <a:gd name="connsiteX1" fmla="*/ 9 w 2216181"/>
              <a:gd name="connsiteY1" fmla="*/ 1438284 h 143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16181" h="1438274">
                <a:moveTo>
                  <a:pt x="2216191" y="9"/>
                </a:moveTo>
                <a:cubicBezTo>
                  <a:pt x="2216191" y="1071191"/>
                  <a:pt x="9" y="1438284"/>
                  <a:pt x="9" y="143828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868B4E9-EA1D-63DF-C647-7340FEAFFE3F}"/>
              </a:ext>
            </a:extLst>
          </p:cNvPr>
          <p:cNvSpPr/>
          <p:nvPr/>
        </p:nvSpPr>
        <p:spPr>
          <a:xfrm>
            <a:off x="6973510" y="4241990"/>
            <a:ext cx="5218049" cy="2596613"/>
          </a:xfrm>
          <a:custGeom>
            <a:avLst/>
            <a:gdLst>
              <a:gd name="connsiteX0" fmla="*/ 2252291 w 2252281"/>
              <a:gd name="connsiteY0" fmla="*/ 9 h 1428750"/>
              <a:gd name="connsiteX1" fmla="*/ 9 w 2252281"/>
              <a:gd name="connsiteY1" fmla="*/ 1428759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52281" h="1428750">
                <a:moveTo>
                  <a:pt x="2252291" y="9"/>
                </a:moveTo>
                <a:cubicBezTo>
                  <a:pt x="2252291" y="1077858"/>
                  <a:pt x="9" y="1428759"/>
                  <a:pt x="9" y="1428759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5080ECD-6474-E549-2E06-E37A4842C129}"/>
              </a:ext>
            </a:extLst>
          </p:cNvPr>
          <p:cNvSpPr/>
          <p:nvPr/>
        </p:nvSpPr>
        <p:spPr>
          <a:xfrm>
            <a:off x="6889874" y="4258956"/>
            <a:ext cx="5301682" cy="2579302"/>
          </a:xfrm>
          <a:custGeom>
            <a:avLst/>
            <a:gdLst>
              <a:gd name="connsiteX0" fmla="*/ 2288390 w 2288380"/>
              <a:gd name="connsiteY0" fmla="*/ 9 h 1419225"/>
              <a:gd name="connsiteX1" fmla="*/ 9 w 2288380"/>
              <a:gd name="connsiteY1" fmla="*/ 1419235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8380" h="1419225">
                <a:moveTo>
                  <a:pt x="2288390" y="9"/>
                </a:moveTo>
                <a:cubicBezTo>
                  <a:pt x="2288390" y="1084526"/>
                  <a:pt x="9" y="1419235"/>
                  <a:pt x="9" y="1419235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15E1ECD-E8A8-4609-711F-3D527A4AC44D}"/>
              </a:ext>
            </a:extLst>
          </p:cNvPr>
          <p:cNvSpPr/>
          <p:nvPr/>
        </p:nvSpPr>
        <p:spPr>
          <a:xfrm>
            <a:off x="6807121" y="4275747"/>
            <a:ext cx="5384436" cy="2561991"/>
          </a:xfrm>
          <a:custGeom>
            <a:avLst/>
            <a:gdLst>
              <a:gd name="connsiteX0" fmla="*/ 2324109 w 2324099"/>
              <a:gd name="connsiteY0" fmla="*/ 9 h 1409700"/>
              <a:gd name="connsiteX1" fmla="*/ 9 w 2324099"/>
              <a:gd name="connsiteY1" fmla="*/ 140971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4099" h="1409700">
                <a:moveTo>
                  <a:pt x="2324109" y="9"/>
                </a:moveTo>
                <a:cubicBezTo>
                  <a:pt x="2324109" y="1091289"/>
                  <a:pt x="9" y="1409710"/>
                  <a:pt x="9" y="1409710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4DD3E37-1215-C415-73DB-162E17C0E9C2}"/>
              </a:ext>
            </a:extLst>
          </p:cNvPr>
          <p:cNvSpPr/>
          <p:nvPr/>
        </p:nvSpPr>
        <p:spPr>
          <a:xfrm>
            <a:off x="6722602" y="4292712"/>
            <a:ext cx="5469174" cy="2545718"/>
          </a:xfrm>
          <a:custGeom>
            <a:avLst/>
            <a:gdLst>
              <a:gd name="connsiteX0" fmla="*/ 2360685 w 2360675"/>
              <a:gd name="connsiteY0" fmla="*/ 9 h 1400746"/>
              <a:gd name="connsiteX1" fmla="*/ 9 w 2360675"/>
              <a:gd name="connsiteY1" fmla="*/ 1400756 h 140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60675" h="1400746">
                <a:moveTo>
                  <a:pt x="2360685" y="9"/>
                </a:moveTo>
                <a:cubicBezTo>
                  <a:pt x="2360685" y="1097956"/>
                  <a:pt x="9" y="1400756"/>
                  <a:pt x="9" y="1400756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FE045B94-E592-1840-3D94-4047C7E5D86B}"/>
              </a:ext>
            </a:extLst>
          </p:cNvPr>
          <p:cNvSpPr/>
          <p:nvPr/>
        </p:nvSpPr>
        <p:spPr>
          <a:xfrm>
            <a:off x="6638968" y="4309676"/>
            <a:ext cx="5552810" cy="2528753"/>
          </a:xfrm>
          <a:custGeom>
            <a:avLst/>
            <a:gdLst>
              <a:gd name="connsiteX0" fmla="*/ 2396785 w 2396775"/>
              <a:gd name="connsiteY0" fmla="*/ 9 h 1391411"/>
              <a:gd name="connsiteX1" fmla="*/ 9 w 2396775"/>
              <a:gd name="connsiteY1" fmla="*/ 1391421 h 1391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96775" h="1391411">
                <a:moveTo>
                  <a:pt x="2396785" y="9"/>
                </a:moveTo>
                <a:cubicBezTo>
                  <a:pt x="2396785" y="1104909"/>
                  <a:pt x="9" y="1391421"/>
                  <a:pt x="9" y="1391421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D4397B6-381D-A690-9FFF-EB6750D638DD}"/>
              </a:ext>
            </a:extLst>
          </p:cNvPr>
          <p:cNvSpPr/>
          <p:nvPr/>
        </p:nvSpPr>
        <p:spPr>
          <a:xfrm>
            <a:off x="6555332" y="4326467"/>
            <a:ext cx="5636446" cy="2511962"/>
          </a:xfrm>
          <a:custGeom>
            <a:avLst/>
            <a:gdLst>
              <a:gd name="connsiteX0" fmla="*/ 2432885 w 2432875"/>
              <a:gd name="connsiteY0" fmla="*/ 9 h 1382172"/>
              <a:gd name="connsiteX1" fmla="*/ 9 w 2432875"/>
              <a:gd name="connsiteY1" fmla="*/ 1382182 h 13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2875" h="1382172">
                <a:moveTo>
                  <a:pt x="2432885" y="9"/>
                </a:moveTo>
                <a:cubicBezTo>
                  <a:pt x="2432885" y="1111386"/>
                  <a:pt x="9" y="1382182"/>
                  <a:pt x="9" y="1382182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D0A7A9F-06B9-41BC-13FA-BCE1E19226EB}"/>
              </a:ext>
            </a:extLst>
          </p:cNvPr>
          <p:cNvSpPr/>
          <p:nvPr/>
        </p:nvSpPr>
        <p:spPr>
          <a:xfrm>
            <a:off x="6471697" y="4343432"/>
            <a:ext cx="5720082" cy="2494998"/>
          </a:xfrm>
          <a:custGeom>
            <a:avLst/>
            <a:gdLst>
              <a:gd name="connsiteX0" fmla="*/ 2468985 w 2468975"/>
              <a:gd name="connsiteY0" fmla="*/ 9 h 1372838"/>
              <a:gd name="connsiteX1" fmla="*/ 9 w 2468975"/>
              <a:gd name="connsiteY1" fmla="*/ 1372848 h 137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8975" h="1372838">
                <a:moveTo>
                  <a:pt x="2468985" y="9"/>
                </a:moveTo>
                <a:cubicBezTo>
                  <a:pt x="2468985" y="1117863"/>
                  <a:pt x="9" y="1372848"/>
                  <a:pt x="9" y="1372848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CA8D601-A1C5-9FED-2050-EEE0ADDB7DD9}"/>
              </a:ext>
            </a:extLst>
          </p:cNvPr>
          <p:cNvSpPr/>
          <p:nvPr/>
        </p:nvSpPr>
        <p:spPr>
          <a:xfrm>
            <a:off x="6388283" y="4360396"/>
            <a:ext cx="5803718" cy="2478033"/>
          </a:xfrm>
          <a:custGeom>
            <a:avLst/>
            <a:gdLst>
              <a:gd name="connsiteX0" fmla="*/ 2505084 w 2505075"/>
              <a:gd name="connsiteY0" fmla="*/ 9 h 1363503"/>
              <a:gd name="connsiteX1" fmla="*/ 9 w 2505075"/>
              <a:gd name="connsiteY1" fmla="*/ 1363513 h 1363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5075" h="1363503">
                <a:moveTo>
                  <a:pt x="2505084" y="9"/>
                </a:moveTo>
                <a:cubicBezTo>
                  <a:pt x="2505084" y="1124722"/>
                  <a:pt x="9" y="1363513"/>
                  <a:pt x="9" y="1363513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C08CD84-2342-1A09-DE2E-36CAE3E15A4F}"/>
              </a:ext>
            </a:extLst>
          </p:cNvPr>
          <p:cNvSpPr/>
          <p:nvPr/>
        </p:nvSpPr>
        <p:spPr>
          <a:xfrm>
            <a:off x="6304427" y="4377187"/>
            <a:ext cx="5887572" cy="2461242"/>
          </a:xfrm>
          <a:custGeom>
            <a:avLst/>
            <a:gdLst>
              <a:gd name="connsiteX0" fmla="*/ 2541279 w 2541269"/>
              <a:gd name="connsiteY0" fmla="*/ 9 h 1354264"/>
              <a:gd name="connsiteX1" fmla="*/ 9 w 2541269"/>
              <a:gd name="connsiteY1" fmla="*/ 1354274 h 135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1269" h="1354264">
                <a:moveTo>
                  <a:pt x="2541279" y="9"/>
                </a:moveTo>
                <a:cubicBezTo>
                  <a:pt x="2541279" y="1131484"/>
                  <a:pt x="9" y="1354274"/>
                  <a:pt x="9" y="1354274"/>
                </a:cubicBezTo>
              </a:path>
            </a:pathLst>
          </a:custGeom>
          <a:noFill/>
          <a:ln w="9525" cap="flat">
            <a:solidFill>
              <a:srgbClr val="5E3613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55EFB12-0317-8892-211F-3FC49D57B87F}"/>
              </a:ext>
            </a:extLst>
          </p:cNvPr>
          <p:cNvSpPr/>
          <p:nvPr/>
        </p:nvSpPr>
        <p:spPr>
          <a:xfrm>
            <a:off x="1" y="2133888"/>
            <a:ext cx="4567503" cy="4656592"/>
          </a:xfrm>
          <a:custGeom>
            <a:avLst/>
            <a:gdLst>
              <a:gd name="connsiteX0" fmla="*/ 1971494 w 1971484"/>
              <a:gd name="connsiteY0" fmla="*/ 71637 h 2562225"/>
              <a:gd name="connsiteX1" fmla="*/ 9 w 1971484"/>
              <a:gd name="connsiteY1" fmla="*/ 9 h 2562225"/>
              <a:gd name="connsiteX2" fmla="*/ 9 w 1971484"/>
              <a:gd name="connsiteY2" fmla="*/ 2562234 h 2562225"/>
              <a:gd name="connsiteX3" fmla="*/ 1971494 w 1971484"/>
              <a:gd name="connsiteY3" fmla="*/ 71637 h 256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1484" h="2562225">
                <a:moveTo>
                  <a:pt x="1971494" y="71637"/>
                </a:moveTo>
                <a:lnTo>
                  <a:pt x="9" y="9"/>
                </a:lnTo>
                <a:lnTo>
                  <a:pt x="9" y="2562234"/>
                </a:lnTo>
                <a:cubicBezTo>
                  <a:pt x="1099385" y="2153993"/>
                  <a:pt x="9915" y="554460"/>
                  <a:pt x="1971494" y="71637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82B585AB-2CAA-3E76-8C44-43C5168987CC}"/>
              </a:ext>
            </a:extLst>
          </p:cNvPr>
          <p:cNvSpPr/>
          <p:nvPr/>
        </p:nvSpPr>
        <p:spPr>
          <a:xfrm>
            <a:off x="1" y="2133888"/>
            <a:ext cx="4311301" cy="3626602"/>
          </a:xfrm>
          <a:custGeom>
            <a:avLst/>
            <a:gdLst>
              <a:gd name="connsiteX0" fmla="*/ 1860909 w 1860899"/>
              <a:gd name="connsiteY0" fmla="*/ 92592 h 1995487"/>
              <a:gd name="connsiteX1" fmla="*/ 9 w 1860899"/>
              <a:gd name="connsiteY1" fmla="*/ 9 h 1995487"/>
              <a:gd name="connsiteX2" fmla="*/ 9 w 1860899"/>
              <a:gd name="connsiteY2" fmla="*/ 1995497 h 1995487"/>
              <a:gd name="connsiteX3" fmla="*/ 1860909 w 1860899"/>
              <a:gd name="connsiteY3" fmla="*/ 92592 h 199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899" h="1995487">
                <a:moveTo>
                  <a:pt x="1860909" y="92592"/>
                </a:moveTo>
                <a:lnTo>
                  <a:pt x="9" y="9"/>
                </a:lnTo>
                <a:lnTo>
                  <a:pt x="9" y="1995497"/>
                </a:lnTo>
                <a:cubicBezTo>
                  <a:pt x="707145" y="1801663"/>
                  <a:pt x="-125816" y="616277"/>
                  <a:pt x="1860909" y="9259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D7CDB58E-9DE9-2A9F-25F6-F1A10DF99A05}"/>
              </a:ext>
            </a:extLst>
          </p:cNvPr>
          <p:cNvSpPr/>
          <p:nvPr/>
        </p:nvSpPr>
        <p:spPr>
          <a:xfrm>
            <a:off x="1" y="2133888"/>
            <a:ext cx="5723613" cy="2429217"/>
          </a:xfrm>
          <a:custGeom>
            <a:avLst/>
            <a:gdLst>
              <a:gd name="connsiteX0" fmla="*/ 2470509 w 2470499"/>
              <a:gd name="connsiteY0" fmla="*/ 9 h 1336643"/>
              <a:gd name="connsiteX1" fmla="*/ 9 w 2470499"/>
              <a:gd name="connsiteY1" fmla="*/ 9 h 1336643"/>
              <a:gd name="connsiteX2" fmla="*/ 9 w 2470499"/>
              <a:gd name="connsiteY2" fmla="*/ 1336653 h 1336643"/>
              <a:gd name="connsiteX3" fmla="*/ 2470509 w 2470499"/>
              <a:gd name="connsiteY3" fmla="*/ 9 h 133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0499" h="1336643">
                <a:moveTo>
                  <a:pt x="2470509" y="9"/>
                </a:moveTo>
                <a:lnTo>
                  <a:pt x="9" y="9"/>
                </a:lnTo>
                <a:lnTo>
                  <a:pt x="9" y="1336653"/>
                </a:lnTo>
                <a:cubicBezTo>
                  <a:pt x="9" y="220227"/>
                  <a:pt x="2470509" y="9"/>
                  <a:pt x="2470509" y="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14DF76C-0384-82A0-88D9-0A1F19330619}"/>
              </a:ext>
            </a:extLst>
          </p:cNvPr>
          <p:cNvGrpSpPr/>
          <p:nvPr/>
        </p:nvGrpSpPr>
        <p:grpSpPr>
          <a:xfrm>
            <a:off x="2702549" y="2829265"/>
            <a:ext cx="7112573" cy="3270666"/>
            <a:chOff x="1896066" y="1244992"/>
            <a:chExt cx="8399868" cy="5050610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295FD4-DB34-3D5D-7AAB-FF295A549CDD}"/>
                </a:ext>
              </a:extLst>
            </p:cNvPr>
            <p:cNvSpPr txBox="1"/>
            <p:nvPr/>
          </p:nvSpPr>
          <p:spPr>
            <a:xfrm>
              <a:off x="1896066" y="4414652"/>
              <a:ext cx="8399868" cy="580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Maecenas non laoreet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Fusce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lobortis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porttitor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purus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, vel vestibulum libero pharetra vel.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7D34E83-2797-BB86-ADCF-1AB9D1D024D8}"/>
                </a:ext>
              </a:extLst>
            </p:cNvPr>
            <p:cNvSpPr txBox="1"/>
            <p:nvPr/>
          </p:nvSpPr>
          <p:spPr>
            <a:xfrm>
              <a:off x="3759200" y="3424814"/>
              <a:ext cx="4673599" cy="78866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Your Name Here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7501009-A757-DF16-DA08-599AE9A3E46A}"/>
                </a:ext>
              </a:extLst>
            </p:cNvPr>
            <p:cNvSpPr txBox="1"/>
            <p:nvPr/>
          </p:nvSpPr>
          <p:spPr>
            <a:xfrm>
              <a:off x="3910781" y="3237295"/>
              <a:ext cx="4370438" cy="2587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PROUDLY PRESENTED TO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6861D0C-C2B4-DF2B-EDE2-52FA5B86F8D1}"/>
                </a:ext>
              </a:extLst>
            </p:cNvPr>
            <p:cNvSpPr txBox="1"/>
            <p:nvPr/>
          </p:nvSpPr>
          <p:spPr>
            <a:xfrm>
              <a:off x="2250114" y="1244992"/>
              <a:ext cx="7691774" cy="1243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CERTIFICATE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AA8A603-DD4B-3D5F-1A5B-55F3301BB0AA}"/>
                </a:ext>
              </a:extLst>
            </p:cNvPr>
            <p:cNvSpPr txBox="1"/>
            <p:nvPr/>
          </p:nvSpPr>
          <p:spPr>
            <a:xfrm>
              <a:off x="4130472" y="2629150"/>
              <a:ext cx="3974862" cy="3316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Segoe UI" panose="020B0502040204020203" pitchFamily="34" charset="0"/>
                </a:rPr>
                <a:t>OF ACHIEVEMENT</a:t>
              </a:r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DE13EE6-1486-552A-3CBC-ECA0A15990E8}"/>
                </a:ext>
              </a:extLst>
            </p:cNvPr>
            <p:cNvGrpSpPr/>
            <p:nvPr/>
          </p:nvGrpSpPr>
          <p:grpSpPr>
            <a:xfrm>
              <a:off x="3071346" y="5986168"/>
              <a:ext cx="1718818" cy="309434"/>
              <a:chOff x="1454150" y="5883164"/>
              <a:chExt cx="1718818" cy="309434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74A078D-8E4F-3901-254A-D20869438D38}"/>
                  </a:ext>
                </a:extLst>
              </p:cNvPr>
              <p:cNvSpPr txBox="1"/>
              <p:nvPr/>
            </p:nvSpPr>
            <p:spPr>
              <a:xfrm>
                <a:off x="2113845" y="5974963"/>
                <a:ext cx="399430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Date</a:t>
                </a:r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437D937C-5081-4A22-8F43-82D8BA838F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8592D3F-33A7-ECE6-A8E3-0BB9EB90407F}"/>
                </a:ext>
              </a:extLst>
            </p:cNvPr>
            <p:cNvGrpSpPr/>
            <p:nvPr/>
          </p:nvGrpSpPr>
          <p:grpSpPr>
            <a:xfrm>
              <a:off x="7401837" y="5986168"/>
              <a:ext cx="1718818" cy="309434"/>
              <a:chOff x="1454150" y="5883164"/>
              <a:chExt cx="1718818" cy="309434"/>
            </a:xfrm>
          </p:grpSpPr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A183FA95-ACE5-B464-422D-87466B053F0E}"/>
                  </a:ext>
                </a:extLst>
              </p:cNvPr>
              <p:cNvSpPr txBox="1"/>
              <p:nvPr/>
            </p:nvSpPr>
            <p:spPr>
              <a:xfrm>
                <a:off x="1906572" y="5974963"/>
                <a:ext cx="813973" cy="21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Segoe UI" panose="020B0502040204020203" pitchFamily="34" charset="0"/>
                  </a:rPr>
                  <a:t>Signature</a:t>
                </a:r>
              </a:p>
            </p:txBody>
          </p: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FAB7A18E-C34D-4ED0-6524-F5B97FE955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5883164"/>
                <a:ext cx="171881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05364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Freeform: Shape 879">
            <a:extLst>
              <a:ext uri="{FF2B5EF4-FFF2-40B4-BE49-F238E27FC236}">
                <a16:creationId xmlns:a16="http://schemas.microsoft.com/office/drawing/2014/main" id="{AD3E07F4-139B-24BB-C989-5DBE14918AD1}"/>
              </a:ext>
            </a:extLst>
          </p:cNvPr>
          <p:cNvSpPr/>
          <p:nvPr/>
        </p:nvSpPr>
        <p:spPr>
          <a:xfrm>
            <a:off x="572891" y="502965"/>
            <a:ext cx="11172601" cy="5851212"/>
          </a:xfrm>
          <a:custGeom>
            <a:avLst/>
            <a:gdLst>
              <a:gd name="connsiteX0" fmla="*/ 0 w 11172601"/>
              <a:gd name="connsiteY0" fmla="*/ 0 h 5851212"/>
              <a:gd name="connsiteX1" fmla="*/ 11172602 w 11172601"/>
              <a:gd name="connsiteY1" fmla="*/ 0 h 5851212"/>
              <a:gd name="connsiteX2" fmla="*/ 11172602 w 11172601"/>
              <a:gd name="connsiteY2" fmla="*/ 5851213 h 5851212"/>
              <a:gd name="connsiteX3" fmla="*/ 0 w 11172601"/>
              <a:gd name="connsiteY3" fmla="*/ 5851213 h 585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2601" h="5851212">
                <a:moveTo>
                  <a:pt x="0" y="0"/>
                </a:moveTo>
                <a:lnTo>
                  <a:pt x="11172602" y="0"/>
                </a:lnTo>
                <a:lnTo>
                  <a:pt x="11172602" y="5851213"/>
                </a:lnTo>
                <a:lnTo>
                  <a:pt x="0" y="5851213"/>
                </a:lnTo>
                <a:close/>
              </a:path>
            </a:pathLst>
          </a:custGeom>
          <a:solidFill>
            <a:srgbClr val="FEF6F2"/>
          </a:solidFill>
          <a:ln w="507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1" name="Freeform: Shape 880">
            <a:extLst>
              <a:ext uri="{FF2B5EF4-FFF2-40B4-BE49-F238E27FC236}">
                <a16:creationId xmlns:a16="http://schemas.microsoft.com/office/drawing/2014/main" id="{CF4EFF7A-54E3-3C3E-5638-5D26BD0026A5}"/>
              </a:ext>
            </a:extLst>
          </p:cNvPr>
          <p:cNvSpPr/>
          <p:nvPr/>
        </p:nvSpPr>
        <p:spPr>
          <a:xfrm>
            <a:off x="572688" y="569651"/>
            <a:ext cx="11172958" cy="5717794"/>
          </a:xfrm>
          <a:custGeom>
            <a:avLst/>
            <a:gdLst>
              <a:gd name="connsiteX0" fmla="*/ 11172722 w 11172958"/>
              <a:gd name="connsiteY0" fmla="*/ 3874256 h 5717794"/>
              <a:gd name="connsiteX1" fmla="*/ 11172722 w 11172958"/>
              <a:gd name="connsiteY1" fmla="*/ 3908389 h 5717794"/>
              <a:gd name="connsiteX2" fmla="*/ 10983186 w 11172958"/>
              <a:gd name="connsiteY2" fmla="*/ 3862263 h 5717794"/>
              <a:gd name="connsiteX3" fmla="*/ 10604012 w 11172958"/>
              <a:gd name="connsiteY3" fmla="*/ 3804324 h 5717794"/>
              <a:gd name="connsiteX4" fmla="*/ 10224839 w 11172958"/>
              <a:gd name="connsiteY4" fmla="*/ 3862263 h 5717794"/>
              <a:gd name="connsiteX5" fmla="*/ 9832044 w 11172958"/>
              <a:gd name="connsiteY5" fmla="*/ 3922186 h 5717794"/>
              <a:gd name="connsiteX6" fmla="*/ 9439249 w 11172958"/>
              <a:gd name="connsiteY6" fmla="*/ 3862263 h 5717794"/>
              <a:gd name="connsiteX7" fmla="*/ 9060075 w 11172958"/>
              <a:gd name="connsiteY7" fmla="*/ 3804324 h 5717794"/>
              <a:gd name="connsiteX8" fmla="*/ 8680952 w 11172958"/>
              <a:gd name="connsiteY8" fmla="*/ 3862263 h 5717794"/>
              <a:gd name="connsiteX9" fmla="*/ 8288158 w 11172958"/>
              <a:gd name="connsiteY9" fmla="*/ 3922186 h 5717794"/>
              <a:gd name="connsiteX10" fmla="*/ 7895363 w 11172958"/>
              <a:gd name="connsiteY10" fmla="*/ 3862263 h 5717794"/>
              <a:gd name="connsiteX11" fmla="*/ 7516190 w 11172958"/>
              <a:gd name="connsiteY11" fmla="*/ 3804324 h 5717794"/>
              <a:gd name="connsiteX12" fmla="*/ 7137067 w 11172958"/>
              <a:gd name="connsiteY12" fmla="*/ 3862263 h 5717794"/>
              <a:gd name="connsiteX13" fmla="*/ 6744272 w 11172958"/>
              <a:gd name="connsiteY13" fmla="*/ 3922186 h 5717794"/>
              <a:gd name="connsiteX14" fmla="*/ 6351477 w 11172958"/>
              <a:gd name="connsiteY14" fmla="*/ 3862263 h 5717794"/>
              <a:gd name="connsiteX15" fmla="*/ 5972354 w 11172958"/>
              <a:gd name="connsiteY15" fmla="*/ 3804324 h 5717794"/>
              <a:gd name="connsiteX16" fmla="*/ 5593180 w 11172958"/>
              <a:gd name="connsiteY16" fmla="*/ 3862263 h 5717794"/>
              <a:gd name="connsiteX17" fmla="*/ 5200386 w 11172958"/>
              <a:gd name="connsiteY17" fmla="*/ 3922186 h 5717794"/>
              <a:gd name="connsiteX18" fmla="*/ 4807591 w 11172958"/>
              <a:gd name="connsiteY18" fmla="*/ 3862263 h 5717794"/>
              <a:gd name="connsiteX19" fmla="*/ 4428468 w 11172958"/>
              <a:gd name="connsiteY19" fmla="*/ 3804324 h 5717794"/>
              <a:gd name="connsiteX20" fmla="*/ 4049295 w 11172958"/>
              <a:gd name="connsiteY20" fmla="*/ 3862263 h 5717794"/>
              <a:gd name="connsiteX21" fmla="*/ 3656499 w 11172958"/>
              <a:gd name="connsiteY21" fmla="*/ 3922186 h 5717794"/>
              <a:gd name="connsiteX22" fmla="*/ 3263603 w 11172958"/>
              <a:gd name="connsiteY22" fmla="*/ 3862263 h 5717794"/>
              <a:gd name="connsiteX23" fmla="*/ 2884429 w 11172958"/>
              <a:gd name="connsiteY23" fmla="*/ 3804324 h 5717794"/>
              <a:gd name="connsiteX24" fmla="*/ 2505256 w 11172958"/>
              <a:gd name="connsiteY24" fmla="*/ 3862263 h 5717794"/>
              <a:gd name="connsiteX25" fmla="*/ 2112512 w 11172958"/>
              <a:gd name="connsiteY25" fmla="*/ 3922186 h 5717794"/>
              <a:gd name="connsiteX26" fmla="*/ 1719716 w 11172958"/>
              <a:gd name="connsiteY26" fmla="*/ 3862263 h 5717794"/>
              <a:gd name="connsiteX27" fmla="*/ 1340543 w 11172958"/>
              <a:gd name="connsiteY27" fmla="*/ 3804324 h 5717794"/>
              <a:gd name="connsiteX28" fmla="*/ 961420 w 11172958"/>
              <a:gd name="connsiteY28" fmla="*/ 3862263 h 5717794"/>
              <a:gd name="connsiteX29" fmla="*/ 568625 w 11172958"/>
              <a:gd name="connsiteY29" fmla="*/ 3922186 h 5717794"/>
              <a:gd name="connsiteX30" fmla="*/ 175830 w 11172958"/>
              <a:gd name="connsiteY30" fmla="*/ 3862263 h 5717794"/>
              <a:gd name="connsiteX31" fmla="*/ -33 w 11172958"/>
              <a:gd name="connsiteY31" fmla="*/ 3818572 h 5717794"/>
              <a:gd name="connsiteX32" fmla="*/ -33 w 11172958"/>
              <a:gd name="connsiteY32" fmla="*/ 3784440 h 5717794"/>
              <a:gd name="connsiteX33" fmla="*/ 189503 w 11172958"/>
              <a:gd name="connsiteY33" fmla="*/ 3830566 h 5717794"/>
              <a:gd name="connsiteX34" fmla="*/ 568625 w 11172958"/>
              <a:gd name="connsiteY34" fmla="*/ 3888504 h 5717794"/>
              <a:gd name="connsiteX35" fmla="*/ 947799 w 11172958"/>
              <a:gd name="connsiteY35" fmla="*/ 3830566 h 5717794"/>
              <a:gd name="connsiteX36" fmla="*/ 1340543 w 11172958"/>
              <a:gd name="connsiteY36" fmla="*/ 3770642 h 5717794"/>
              <a:gd name="connsiteX37" fmla="*/ 1733694 w 11172958"/>
              <a:gd name="connsiteY37" fmla="*/ 3830566 h 5717794"/>
              <a:gd name="connsiteX38" fmla="*/ 2112867 w 11172958"/>
              <a:gd name="connsiteY38" fmla="*/ 3888504 h 5717794"/>
              <a:gd name="connsiteX39" fmla="*/ 2491990 w 11172958"/>
              <a:gd name="connsiteY39" fmla="*/ 3830566 h 5717794"/>
              <a:gd name="connsiteX40" fmla="*/ 2884785 w 11172958"/>
              <a:gd name="connsiteY40" fmla="*/ 3770642 h 5717794"/>
              <a:gd name="connsiteX41" fmla="*/ 3277580 w 11172958"/>
              <a:gd name="connsiteY41" fmla="*/ 3830566 h 5717794"/>
              <a:gd name="connsiteX42" fmla="*/ 3656703 w 11172958"/>
              <a:gd name="connsiteY42" fmla="*/ 3888504 h 5717794"/>
              <a:gd name="connsiteX43" fmla="*/ 4035876 w 11172958"/>
              <a:gd name="connsiteY43" fmla="*/ 3830566 h 5717794"/>
              <a:gd name="connsiteX44" fmla="*/ 4428671 w 11172958"/>
              <a:gd name="connsiteY44" fmla="*/ 3770642 h 5717794"/>
              <a:gd name="connsiteX45" fmla="*/ 4821466 w 11172958"/>
              <a:gd name="connsiteY45" fmla="*/ 3830566 h 5717794"/>
              <a:gd name="connsiteX46" fmla="*/ 5200589 w 11172958"/>
              <a:gd name="connsiteY46" fmla="*/ 3888504 h 5717794"/>
              <a:gd name="connsiteX47" fmla="*/ 5579762 w 11172958"/>
              <a:gd name="connsiteY47" fmla="*/ 3830566 h 5717794"/>
              <a:gd name="connsiteX48" fmla="*/ 5972557 w 11172958"/>
              <a:gd name="connsiteY48" fmla="*/ 3770642 h 5717794"/>
              <a:gd name="connsiteX49" fmla="*/ 6365302 w 11172958"/>
              <a:gd name="connsiteY49" fmla="*/ 3830566 h 5717794"/>
              <a:gd name="connsiteX50" fmla="*/ 6744475 w 11172958"/>
              <a:gd name="connsiteY50" fmla="*/ 3888504 h 5717794"/>
              <a:gd name="connsiteX51" fmla="*/ 7123648 w 11172958"/>
              <a:gd name="connsiteY51" fmla="*/ 3830566 h 5717794"/>
              <a:gd name="connsiteX52" fmla="*/ 7516392 w 11172958"/>
              <a:gd name="connsiteY52" fmla="*/ 3770642 h 5717794"/>
              <a:gd name="connsiteX53" fmla="*/ 7909239 w 11172958"/>
              <a:gd name="connsiteY53" fmla="*/ 3830566 h 5717794"/>
              <a:gd name="connsiteX54" fmla="*/ 8288412 w 11172958"/>
              <a:gd name="connsiteY54" fmla="*/ 3888504 h 5717794"/>
              <a:gd name="connsiteX55" fmla="*/ 8667534 w 11172958"/>
              <a:gd name="connsiteY55" fmla="*/ 3830566 h 5717794"/>
              <a:gd name="connsiteX56" fmla="*/ 9060329 w 11172958"/>
              <a:gd name="connsiteY56" fmla="*/ 3770642 h 5717794"/>
              <a:gd name="connsiteX57" fmla="*/ 9453124 w 11172958"/>
              <a:gd name="connsiteY57" fmla="*/ 3830566 h 5717794"/>
              <a:gd name="connsiteX58" fmla="*/ 9832298 w 11172958"/>
              <a:gd name="connsiteY58" fmla="*/ 3888504 h 5717794"/>
              <a:gd name="connsiteX59" fmla="*/ 10211471 w 11172958"/>
              <a:gd name="connsiteY59" fmla="*/ 3830566 h 5717794"/>
              <a:gd name="connsiteX60" fmla="*/ 10604266 w 11172958"/>
              <a:gd name="connsiteY60" fmla="*/ 3770642 h 5717794"/>
              <a:gd name="connsiteX61" fmla="*/ 10997061 w 11172958"/>
              <a:gd name="connsiteY61" fmla="*/ 3830566 h 5717794"/>
              <a:gd name="connsiteX62" fmla="*/ 11172722 w 11172958"/>
              <a:gd name="connsiteY62" fmla="*/ 3874256 h 5717794"/>
              <a:gd name="connsiteX63" fmla="*/ 10996807 w 11172958"/>
              <a:gd name="connsiteY63" fmla="*/ 3651022 h 5717794"/>
              <a:gd name="connsiteX64" fmla="*/ 10604012 w 11172958"/>
              <a:gd name="connsiteY64" fmla="*/ 3591054 h 5717794"/>
              <a:gd name="connsiteX65" fmla="*/ 10211217 w 11172958"/>
              <a:gd name="connsiteY65" fmla="*/ 3651022 h 5717794"/>
              <a:gd name="connsiteX66" fmla="*/ 9832044 w 11172958"/>
              <a:gd name="connsiteY66" fmla="*/ 3708961 h 5717794"/>
              <a:gd name="connsiteX67" fmla="*/ 9452870 w 11172958"/>
              <a:gd name="connsiteY67" fmla="*/ 3651022 h 5717794"/>
              <a:gd name="connsiteX68" fmla="*/ 9060075 w 11172958"/>
              <a:gd name="connsiteY68" fmla="*/ 3591054 h 5717794"/>
              <a:gd name="connsiteX69" fmla="*/ 8667280 w 11172958"/>
              <a:gd name="connsiteY69" fmla="*/ 3651022 h 5717794"/>
              <a:gd name="connsiteX70" fmla="*/ 8288158 w 11172958"/>
              <a:gd name="connsiteY70" fmla="*/ 3708961 h 5717794"/>
              <a:gd name="connsiteX71" fmla="*/ 7908984 w 11172958"/>
              <a:gd name="connsiteY71" fmla="*/ 3651022 h 5717794"/>
              <a:gd name="connsiteX72" fmla="*/ 7516190 w 11172958"/>
              <a:gd name="connsiteY72" fmla="*/ 3591054 h 5717794"/>
              <a:gd name="connsiteX73" fmla="*/ 7123445 w 11172958"/>
              <a:gd name="connsiteY73" fmla="*/ 3651022 h 5717794"/>
              <a:gd name="connsiteX74" fmla="*/ 6744272 w 11172958"/>
              <a:gd name="connsiteY74" fmla="*/ 3708961 h 5717794"/>
              <a:gd name="connsiteX75" fmla="*/ 6365098 w 11172958"/>
              <a:gd name="connsiteY75" fmla="*/ 3651022 h 5717794"/>
              <a:gd name="connsiteX76" fmla="*/ 5972354 w 11172958"/>
              <a:gd name="connsiteY76" fmla="*/ 3591054 h 5717794"/>
              <a:gd name="connsiteX77" fmla="*/ 5579559 w 11172958"/>
              <a:gd name="connsiteY77" fmla="*/ 3651022 h 5717794"/>
              <a:gd name="connsiteX78" fmla="*/ 5200386 w 11172958"/>
              <a:gd name="connsiteY78" fmla="*/ 3708961 h 5717794"/>
              <a:gd name="connsiteX79" fmla="*/ 4821263 w 11172958"/>
              <a:gd name="connsiteY79" fmla="*/ 3651022 h 5717794"/>
              <a:gd name="connsiteX80" fmla="*/ 4428468 w 11172958"/>
              <a:gd name="connsiteY80" fmla="*/ 3591054 h 5717794"/>
              <a:gd name="connsiteX81" fmla="*/ 4035673 w 11172958"/>
              <a:gd name="connsiteY81" fmla="*/ 3651022 h 5717794"/>
              <a:gd name="connsiteX82" fmla="*/ 3656499 w 11172958"/>
              <a:gd name="connsiteY82" fmla="*/ 3708961 h 5717794"/>
              <a:gd name="connsiteX83" fmla="*/ 3277377 w 11172958"/>
              <a:gd name="connsiteY83" fmla="*/ 3651022 h 5717794"/>
              <a:gd name="connsiteX84" fmla="*/ 2884582 w 11172958"/>
              <a:gd name="connsiteY84" fmla="*/ 3591054 h 5717794"/>
              <a:gd name="connsiteX85" fmla="*/ 2491787 w 11172958"/>
              <a:gd name="connsiteY85" fmla="*/ 3651022 h 5717794"/>
              <a:gd name="connsiteX86" fmla="*/ 2112664 w 11172958"/>
              <a:gd name="connsiteY86" fmla="*/ 3708961 h 5717794"/>
              <a:gd name="connsiteX87" fmla="*/ 1733491 w 11172958"/>
              <a:gd name="connsiteY87" fmla="*/ 3651022 h 5717794"/>
              <a:gd name="connsiteX88" fmla="*/ 1340695 w 11172958"/>
              <a:gd name="connsiteY88" fmla="*/ 3591054 h 5717794"/>
              <a:gd name="connsiteX89" fmla="*/ 947951 w 11172958"/>
              <a:gd name="connsiteY89" fmla="*/ 3651022 h 5717794"/>
              <a:gd name="connsiteX90" fmla="*/ 568778 w 11172958"/>
              <a:gd name="connsiteY90" fmla="*/ 3708961 h 5717794"/>
              <a:gd name="connsiteX91" fmla="*/ 189655 w 11172958"/>
              <a:gd name="connsiteY91" fmla="*/ 3651022 h 5717794"/>
              <a:gd name="connsiteX92" fmla="*/ 119 w 11172958"/>
              <a:gd name="connsiteY92" fmla="*/ 3604896 h 5717794"/>
              <a:gd name="connsiteX93" fmla="*/ 119 w 11172958"/>
              <a:gd name="connsiteY93" fmla="*/ 3638893 h 5717794"/>
              <a:gd name="connsiteX94" fmla="*/ 175983 w 11172958"/>
              <a:gd name="connsiteY94" fmla="*/ 3682584 h 5717794"/>
              <a:gd name="connsiteX95" fmla="*/ 568778 w 11172958"/>
              <a:gd name="connsiteY95" fmla="*/ 3742552 h 5717794"/>
              <a:gd name="connsiteX96" fmla="*/ 961573 w 11172958"/>
              <a:gd name="connsiteY96" fmla="*/ 3682584 h 5717794"/>
              <a:gd name="connsiteX97" fmla="*/ 1340695 w 11172958"/>
              <a:gd name="connsiteY97" fmla="*/ 3624645 h 5717794"/>
              <a:gd name="connsiteX98" fmla="*/ 1719869 w 11172958"/>
              <a:gd name="connsiteY98" fmla="*/ 3682584 h 5717794"/>
              <a:gd name="connsiteX99" fmla="*/ 2112664 w 11172958"/>
              <a:gd name="connsiteY99" fmla="*/ 3742552 h 5717794"/>
              <a:gd name="connsiteX100" fmla="*/ 2505408 w 11172958"/>
              <a:gd name="connsiteY100" fmla="*/ 3682584 h 5717794"/>
              <a:gd name="connsiteX101" fmla="*/ 2884582 w 11172958"/>
              <a:gd name="connsiteY101" fmla="*/ 3624645 h 5717794"/>
              <a:gd name="connsiteX102" fmla="*/ 3263755 w 11172958"/>
              <a:gd name="connsiteY102" fmla="*/ 3682584 h 5717794"/>
              <a:gd name="connsiteX103" fmla="*/ 3656499 w 11172958"/>
              <a:gd name="connsiteY103" fmla="*/ 3742552 h 5717794"/>
              <a:gd name="connsiteX104" fmla="*/ 4049295 w 11172958"/>
              <a:gd name="connsiteY104" fmla="*/ 3682584 h 5717794"/>
              <a:gd name="connsiteX105" fmla="*/ 4428468 w 11172958"/>
              <a:gd name="connsiteY105" fmla="*/ 3624645 h 5717794"/>
              <a:gd name="connsiteX106" fmla="*/ 4807591 w 11172958"/>
              <a:gd name="connsiteY106" fmla="*/ 3682584 h 5717794"/>
              <a:gd name="connsiteX107" fmla="*/ 5200386 w 11172958"/>
              <a:gd name="connsiteY107" fmla="*/ 3742552 h 5717794"/>
              <a:gd name="connsiteX108" fmla="*/ 5593180 w 11172958"/>
              <a:gd name="connsiteY108" fmla="*/ 3682584 h 5717794"/>
              <a:gd name="connsiteX109" fmla="*/ 5972354 w 11172958"/>
              <a:gd name="connsiteY109" fmla="*/ 3624645 h 5717794"/>
              <a:gd name="connsiteX110" fmla="*/ 6351477 w 11172958"/>
              <a:gd name="connsiteY110" fmla="*/ 3682584 h 5717794"/>
              <a:gd name="connsiteX111" fmla="*/ 6744272 w 11172958"/>
              <a:gd name="connsiteY111" fmla="*/ 3742552 h 5717794"/>
              <a:gd name="connsiteX112" fmla="*/ 7137067 w 11172958"/>
              <a:gd name="connsiteY112" fmla="*/ 3682584 h 5717794"/>
              <a:gd name="connsiteX113" fmla="*/ 7516190 w 11172958"/>
              <a:gd name="connsiteY113" fmla="*/ 3624645 h 5717794"/>
              <a:gd name="connsiteX114" fmla="*/ 7895363 w 11172958"/>
              <a:gd name="connsiteY114" fmla="*/ 3682584 h 5717794"/>
              <a:gd name="connsiteX115" fmla="*/ 8288158 w 11172958"/>
              <a:gd name="connsiteY115" fmla="*/ 3742552 h 5717794"/>
              <a:gd name="connsiteX116" fmla="*/ 8680952 w 11172958"/>
              <a:gd name="connsiteY116" fmla="*/ 3682584 h 5717794"/>
              <a:gd name="connsiteX117" fmla="*/ 9060075 w 11172958"/>
              <a:gd name="connsiteY117" fmla="*/ 3624645 h 5717794"/>
              <a:gd name="connsiteX118" fmla="*/ 9439249 w 11172958"/>
              <a:gd name="connsiteY118" fmla="*/ 3682584 h 5717794"/>
              <a:gd name="connsiteX119" fmla="*/ 9832044 w 11172958"/>
              <a:gd name="connsiteY119" fmla="*/ 3742552 h 5717794"/>
              <a:gd name="connsiteX120" fmla="*/ 10224839 w 11172958"/>
              <a:gd name="connsiteY120" fmla="*/ 3682584 h 5717794"/>
              <a:gd name="connsiteX121" fmla="*/ 10604012 w 11172958"/>
              <a:gd name="connsiteY121" fmla="*/ 3624645 h 5717794"/>
              <a:gd name="connsiteX122" fmla="*/ 10983186 w 11172958"/>
              <a:gd name="connsiteY122" fmla="*/ 3682584 h 5717794"/>
              <a:gd name="connsiteX123" fmla="*/ 11172722 w 11172958"/>
              <a:gd name="connsiteY123" fmla="*/ 3728755 h 5717794"/>
              <a:gd name="connsiteX124" fmla="*/ 11172722 w 11172958"/>
              <a:gd name="connsiteY124" fmla="*/ 3694623 h 5717794"/>
              <a:gd name="connsiteX125" fmla="*/ 10996807 w 11172958"/>
              <a:gd name="connsiteY125" fmla="*/ 3651022 h 5717794"/>
              <a:gd name="connsiteX126" fmla="*/ 10996807 w 11172958"/>
              <a:gd name="connsiteY126" fmla="*/ 4189698 h 5717794"/>
              <a:gd name="connsiteX127" fmla="*/ 10604012 w 11172958"/>
              <a:gd name="connsiteY127" fmla="*/ 4129729 h 5717794"/>
              <a:gd name="connsiteX128" fmla="*/ 10211217 w 11172958"/>
              <a:gd name="connsiteY128" fmla="*/ 4189698 h 5717794"/>
              <a:gd name="connsiteX129" fmla="*/ 9832044 w 11172958"/>
              <a:gd name="connsiteY129" fmla="*/ 4247637 h 5717794"/>
              <a:gd name="connsiteX130" fmla="*/ 9452870 w 11172958"/>
              <a:gd name="connsiteY130" fmla="*/ 4189698 h 5717794"/>
              <a:gd name="connsiteX131" fmla="*/ 9060075 w 11172958"/>
              <a:gd name="connsiteY131" fmla="*/ 4129729 h 5717794"/>
              <a:gd name="connsiteX132" fmla="*/ 8667280 w 11172958"/>
              <a:gd name="connsiteY132" fmla="*/ 4189698 h 5717794"/>
              <a:gd name="connsiteX133" fmla="*/ 8288158 w 11172958"/>
              <a:gd name="connsiteY133" fmla="*/ 4247637 h 5717794"/>
              <a:gd name="connsiteX134" fmla="*/ 7908984 w 11172958"/>
              <a:gd name="connsiteY134" fmla="*/ 4189698 h 5717794"/>
              <a:gd name="connsiteX135" fmla="*/ 7516190 w 11172958"/>
              <a:gd name="connsiteY135" fmla="*/ 4129729 h 5717794"/>
              <a:gd name="connsiteX136" fmla="*/ 7123445 w 11172958"/>
              <a:gd name="connsiteY136" fmla="*/ 4189698 h 5717794"/>
              <a:gd name="connsiteX137" fmla="*/ 6744272 w 11172958"/>
              <a:gd name="connsiteY137" fmla="*/ 4247637 h 5717794"/>
              <a:gd name="connsiteX138" fmla="*/ 6365098 w 11172958"/>
              <a:gd name="connsiteY138" fmla="*/ 4189698 h 5717794"/>
              <a:gd name="connsiteX139" fmla="*/ 5972354 w 11172958"/>
              <a:gd name="connsiteY139" fmla="*/ 4129729 h 5717794"/>
              <a:gd name="connsiteX140" fmla="*/ 5579559 w 11172958"/>
              <a:gd name="connsiteY140" fmla="*/ 4189698 h 5717794"/>
              <a:gd name="connsiteX141" fmla="*/ 5200386 w 11172958"/>
              <a:gd name="connsiteY141" fmla="*/ 4247637 h 5717794"/>
              <a:gd name="connsiteX142" fmla="*/ 4821263 w 11172958"/>
              <a:gd name="connsiteY142" fmla="*/ 4189698 h 5717794"/>
              <a:gd name="connsiteX143" fmla="*/ 4428468 w 11172958"/>
              <a:gd name="connsiteY143" fmla="*/ 4129729 h 5717794"/>
              <a:gd name="connsiteX144" fmla="*/ 4035673 w 11172958"/>
              <a:gd name="connsiteY144" fmla="*/ 4189698 h 5717794"/>
              <a:gd name="connsiteX145" fmla="*/ 3656499 w 11172958"/>
              <a:gd name="connsiteY145" fmla="*/ 4247637 h 5717794"/>
              <a:gd name="connsiteX146" fmla="*/ 3277377 w 11172958"/>
              <a:gd name="connsiteY146" fmla="*/ 4189698 h 5717794"/>
              <a:gd name="connsiteX147" fmla="*/ 2884582 w 11172958"/>
              <a:gd name="connsiteY147" fmla="*/ 4129729 h 5717794"/>
              <a:gd name="connsiteX148" fmla="*/ 2491787 w 11172958"/>
              <a:gd name="connsiteY148" fmla="*/ 4189698 h 5717794"/>
              <a:gd name="connsiteX149" fmla="*/ 2112664 w 11172958"/>
              <a:gd name="connsiteY149" fmla="*/ 4247591 h 5717794"/>
              <a:gd name="connsiteX150" fmla="*/ 1733491 w 11172958"/>
              <a:gd name="connsiteY150" fmla="*/ 4189652 h 5717794"/>
              <a:gd name="connsiteX151" fmla="*/ 1340695 w 11172958"/>
              <a:gd name="connsiteY151" fmla="*/ 4129684 h 5717794"/>
              <a:gd name="connsiteX152" fmla="*/ 947951 w 11172958"/>
              <a:gd name="connsiteY152" fmla="*/ 4189652 h 5717794"/>
              <a:gd name="connsiteX153" fmla="*/ 568778 w 11172958"/>
              <a:gd name="connsiteY153" fmla="*/ 4247591 h 5717794"/>
              <a:gd name="connsiteX154" fmla="*/ 189655 w 11172958"/>
              <a:gd name="connsiteY154" fmla="*/ 4189652 h 5717794"/>
              <a:gd name="connsiteX155" fmla="*/ 119 w 11172958"/>
              <a:gd name="connsiteY155" fmla="*/ 4143482 h 5717794"/>
              <a:gd name="connsiteX156" fmla="*/ 119 w 11172958"/>
              <a:gd name="connsiteY156" fmla="*/ 4177614 h 5717794"/>
              <a:gd name="connsiteX157" fmla="*/ 175983 w 11172958"/>
              <a:gd name="connsiteY157" fmla="*/ 4221305 h 5717794"/>
              <a:gd name="connsiteX158" fmla="*/ 568778 w 11172958"/>
              <a:gd name="connsiteY158" fmla="*/ 4281273 h 5717794"/>
              <a:gd name="connsiteX159" fmla="*/ 961573 w 11172958"/>
              <a:gd name="connsiteY159" fmla="*/ 4221305 h 5717794"/>
              <a:gd name="connsiteX160" fmla="*/ 1340695 w 11172958"/>
              <a:gd name="connsiteY160" fmla="*/ 4163365 h 5717794"/>
              <a:gd name="connsiteX161" fmla="*/ 1719869 w 11172958"/>
              <a:gd name="connsiteY161" fmla="*/ 4221305 h 5717794"/>
              <a:gd name="connsiteX162" fmla="*/ 2112664 w 11172958"/>
              <a:gd name="connsiteY162" fmla="*/ 4281273 h 5717794"/>
              <a:gd name="connsiteX163" fmla="*/ 2505408 w 11172958"/>
              <a:gd name="connsiteY163" fmla="*/ 4221305 h 5717794"/>
              <a:gd name="connsiteX164" fmla="*/ 2884582 w 11172958"/>
              <a:gd name="connsiteY164" fmla="*/ 4163365 h 5717794"/>
              <a:gd name="connsiteX165" fmla="*/ 3263755 w 11172958"/>
              <a:gd name="connsiteY165" fmla="*/ 4221305 h 5717794"/>
              <a:gd name="connsiteX166" fmla="*/ 3656499 w 11172958"/>
              <a:gd name="connsiteY166" fmla="*/ 4281273 h 5717794"/>
              <a:gd name="connsiteX167" fmla="*/ 4049295 w 11172958"/>
              <a:gd name="connsiteY167" fmla="*/ 4221305 h 5717794"/>
              <a:gd name="connsiteX168" fmla="*/ 4428468 w 11172958"/>
              <a:gd name="connsiteY168" fmla="*/ 4163365 h 5717794"/>
              <a:gd name="connsiteX169" fmla="*/ 4807591 w 11172958"/>
              <a:gd name="connsiteY169" fmla="*/ 4221305 h 5717794"/>
              <a:gd name="connsiteX170" fmla="*/ 5200386 w 11172958"/>
              <a:gd name="connsiteY170" fmla="*/ 4281273 h 5717794"/>
              <a:gd name="connsiteX171" fmla="*/ 5593180 w 11172958"/>
              <a:gd name="connsiteY171" fmla="*/ 4221305 h 5717794"/>
              <a:gd name="connsiteX172" fmla="*/ 5972354 w 11172958"/>
              <a:gd name="connsiteY172" fmla="*/ 4163365 h 5717794"/>
              <a:gd name="connsiteX173" fmla="*/ 6351477 w 11172958"/>
              <a:gd name="connsiteY173" fmla="*/ 4221305 h 5717794"/>
              <a:gd name="connsiteX174" fmla="*/ 6744272 w 11172958"/>
              <a:gd name="connsiteY174" fmla="*/ 4281273 h 5717794"/>
              <a:gd name="connsiteX175" fmla="*/ 7137067 w 11172958"/>
              <a:gd name="connsiteY175" fmla="*/ 4221305 h 5717794"/>
              <a:gd name="connsiteX176" fmla="*/ 7516190 w 11172958"/>
              <a:gd name="connsiteY176" fmla="*/ 4163365 h 5717794"/>
              <a:gd name="connsiteX177" fmla="*/ 7895363 w 11172958"/>
              <a:gd name="connsiteY177" fmla="*/ 4221305 h 5717794"/>
              <a:gd name="connsiteX178" fmla="*/ 8288158 w 11172958"/>
              <a:gd name="connsiteY178" fmla="*/ 4281273 h 5717794"/>
              <a:gd name="connsiteX179" fmla="*/ 8680952 w 11172958"/>
              <a:gd name="connsiteY179" fmla="*/ 4221305 h 5717794"/>
              <a:gd name="connsiteX180" fmla="*/ 9060075 w 11172958"/>
              <a:gd name="connsiteY180" fmla="*/ 4163365 h 5717794"/>
              <a:gd name="connsiteX181" fmla="*/ 9439249 w 11172958"/>
              <a:gd name="connsiteY181" fmla="*/ 4221305 h 5717794"/>
              <a:gd name="connsiteX182" fmla="*/ 9832044 w 11172958"/>
              <a:gd name="connsiteY182" fmla="*/ 4281273 h 5717794"/>
              <a:gd name="connsiteX183" fmla="*/ 10224839 w 11172958"/>
              <a:gd name="connsiteY183" fmla="*/ 4221305 h 5717794"/>
              <a:gd name="connsiteX184" fmla="*/ 10604012 w 11172958"/>
              <a:gd name="connsiteY184" fmla="*/ 4163365 h 5717794"/>
              <a:gd name="connsiteX185" fmla="*/ 10983186 w 11172958"/>
              <a:gd name="connsiteY185" fmla="*/ 4221305 h 5717794"/>
              <a:gd name="connsiteX186" fmla="*/ 11172722 w 11172958"/>
              <a:gd name="connsiteY186" fmla="*/ 4267476 h 5717794"/>
              <a:gd name="connsiteX187" fmla="*/ 11172722 w 11172958"/>
              <a:gd name="connsiteY187" fmla="*/ 4233343 h 5717794"/>
              <a:gd name="connsiteX188" fmla="*/ 10996807 w 11172958"/>
              <a:gd name="connsiteY188" fmla="*/ 4189698 h 5717794"/>
              <a:gd name="connsiteX189" fmla="*/ 10996807 w 11172958"/>
              <a:gd name="connsiteY189" fmla="*/ 4010154 h 5717794"/>
              <a:gd name="connsiteX190" fmla="*/ 10604012 w 11172958"/>
              <a:gd name="connsiteY190" fmla="*/ 3950186 h 5717794"/>
              <a:gd name="connsiteX191" fmla="*/ 10211217 w 11172958"/>
              <a:gd name="connsiteY191" fmla="*/ 4010154 h 5717794"/>
              <a:gd name="connsiteX192" fmla="*/ 9832044 w 11172958"/>
              <a:gd name="connsiteY192" fmla="*/ 4068093 h 5717794"/>
              <a:gd name="connsiteX193" fmla="*/ 9452870 w 11172958"/>
              <a:gd name="connsiteY193" fmla="*/ 4010154 h 5717794"/>
              <a:gd name="connsiteX194" fmla="*/ 9060075 w 11172958"/>
              <a:gd name="connsiteY194" fmla="*/ 3950186 h 5717794"/>
              <a:gd name="connsiteX195" fmla="*/ 8667280 w 11172958"/>
              <a:gd name="connsiteY195" fmla="*/ 4010154 h 5717794"/>
              <a:gd name="connsiteX196" fmla="*/ 8288158 w 11172958"/>
              <a:gd name="connsiteY196" fmla="*/ 4068093 h 5717794"/>
              <a:gd name="connsiteX197" fmla="*/ 7908984 w 11172958"/>
              <a:gd name="connsiteY197" fmla="*/ 4010154 h 5717794"/>
              <a:gd name="connsiteX198" fmla="*/ 7516190 w 11172958"/>
              <a:gd name="connsiteY198" fmla="*/ 3950186 h 5717794"/>
              <a:gd name="connsiteX199" fmla="*/ 7123445 w 11172958"/>
              <a:gd name="connsiteY199" fmla="*/ 4010154 h 5717794"/>
              <a:gd name="connsiteX200" fmla="*/ 6744272 w 11172958"/>
              <a:gd name="connsiteY200" fmla="*/ 4068093 h 5717794"/>
              <a:gd name="connsiteX201" fmla="*/ 6365098 w 11172958"/>
              <a:gd name="connsiteY201" fmla="*/ 4010154 h 5717794"/>
              <a:gd name="connsiteX202" fmla="*/ 5972354 w 11172958"/>
              <a:gd name="connsiteY202" fmla="*/ 3950186 h 5717794"/>
              <a:gd name="connsiteX203" fmla="*/ 5579559 w 11172958"/>
              <a:gd name="connsiteY203" fmla="*/ 4010154 h 5717794"/>
              <a:gd name="connsiteX204" fmla="*/ 5200386 w 11172958"/>
              <a:gd name="connsiteY204" fmla="*/ 4068093 h 5717794"/>
              <a:gd name="connsiteX205" fmla="*/ 4821263 w 11172958"/>
              <a:gd name="connsiteY205" fmla="*/ 4010154 h 5717794"/>
              <a:gd name="connsiteX206" fmla="*/ 4428468 w 11172958"/>
              <a:gd name="connsiteY206" fmla="*/ 3950186 h 5717794"/>
              <a:gd name="connsiteX207" fmla="*/ 4035673 w 11172958"/>
              <a:gd name="connsiteY207" fmla="*/ 4010154 h 5717794"/>
              <a:gd name="connsiteX208" fmla="*/ 3656499 w 11172958"/>
              <a:gd name="connsiteY208" fmla="*/ 4068093 h 5717794"/>
              <a:gd name="connsiteX209" fmla="*/ 3277377 w 11172958"/>
              <a:gd name="connsiteY209" fmla="*/ 4010154 h 5717794"/>
              <a:gd name="connsiteX210" fmla="*/ 2884582 w 11172958"/>
              <a:gd name="connsiteY210" fmla="*/ 3950186 h 5717794"/>
              <a:gd name="connsiteX211" fmla="*/ 2491787 w 11172958"/>
              <a:gd name="connsiteY211" fmla="*/ 4010154 h 5717794"/>
              <a:gd name="connsiteX212" fmla="*/ 2112664 w 11172958"/>
              <a:gd name="connsiteY212" fmla="*/ 4068093 h 5717794"/>
              <a:gd name="connsiteX213" fmla="*/ 1733491 w 11172958"/>
              <a:gd name="connsiteY213" fmla="*/ 4010154 h 5717794"/>
              <a:gd name="connsiteX214" fmla="*/ 1340695 w 11172958"/>
              <a:gd name="connsiteY214" fmla="*/ 3950186 h 5717794"/>
              <a:gd name="connsiteX215" fmla="*/ 947951 w 11172958"/>
              <a:gd name="connsiteY215" fmla="*/ 4010154 h 5717794"/>
              <a:gd name="connsiteX216" fmla="*/ 568778 w 11172958"/>
              <a:gd name="connsiteY216" fmla="*/ 4068093 h 5717794"/>
              <a:gd name="connsiteX217" fmla="*/ 189655 w 11172958"/>
              <a:gd name="connsiteY217" fmla="*/ 4010154 h 5717794"/>
              <a:gd name="connsiteX218" fmla="*/ 119 w 11172958"/>
              <a:gd name="connsiteY218" fmla="*/ 3963983 h 5717794"/>
              <a:gd name="connsiteX219" fmla="*/ 119 w 11172958"/>
              <a:gd name="connsiteY219" fmla="*/ 3998116 h 5717794"/>
              <a:gd name="connsiteX220" fmla="*/ 175983 w 11172958"/>
              <a:gd name="connsiteY220" fmla="*/ 4041806 h 5717794"/>
              <a:gd name="connsiteX221" fmla="*/ 568778 w 11172958"/>
              <a:gd name="connsiteY221" fmla="*/ 4101775 h 5717794"/>
              <a:gd name="connsiteX222" fmla="*/ 961573 w 11172958"/>
              <a:gd name="connsiteY222" fmla="*/ 4041806 h 5717794"/>
              <a:gd name="connsiteX223" fmla="*/ 1340695 w 11172958"/>
              <a:gd name="connsiteY223" fmla="*/ 3983867 h 5717794"/>
              <a:gd name="connsiteX224" fmla="*/ 1719869 w 11172958"/>
              <a:gd name="connsiteY224" fmla="*/ 4041806 h 5717794"/>
              <a:gd name="connsiteX225" fmla="*/ 2112664 w 11172958"/>
              <a:gd name="connsiteY225" fmla="*/ 4101775 h 5717794"/>
              <a:gd name="connsiteX226" fmla="*/ 2505408 w 11172958"/>
              <a:gd name="connsiteY226" fmla="*/ 4041806 h 5717794"/>
              <a:gd name="connsiteX227" fmla="*/ 2884582 w 11172958"/>
              <a:gd name="connsiteY227" fmla="*/ 3983867 h 5717794"/>
              <a:gd name="connsiteX228" fmla="*/ 3263755 w 11172958"/>
              <a:gd name="connsiteY228" fmla="*/ 4041806 h 5717794"/>
              <a:gd name="connsiteX229" fmla="*/ 3656499 w 11172958"/>
              <a:gd name="connsiteY229" fmla="*/ 4101775 h 5717794"/>
              <a:gd name="connsiteX230" fmla="*/ 4049295 w 11172958"/>
              <a:gd name="connsiteY230" fmla="*/ 4041806 h 5717794"/>
              <a:gd name="connsiteX231" fmla="*/ 4428468 w 11172958"/>
              <a:gd name="connsiteY231" fmla="*/ 3983867 h 5717794"/>
              <a:gd name="connsiteX232" fmla="*/ 4807591 w 11172958"/>
              <a:gd name="connsiteY232" fmla="*/ 4041806 h 5717794"/>
              <a:gd name="connsiteX233" fmla="*/ 5200386 w 11172958"/>
              <a:gd name="connsiteY233" fmla="*/ 4101775 h 5717794"/>
              <a:gd name="connsiteX234" fmla="*/ 5593180 w 11172958"/>
              <a:gd name="connsiteY234" fmla="*/ 4041806 h 5717794"/>
              <a:gd name="connsiteX235" fmla="*/ 5972354 w 11172958"/>
              <a:gd name="connsiteY235" fmla="*/ 3983867 h 5717794"/>
              <a:gd name="connsiteX236" fmla="*/ 6351477 w 11172958"/>
              <a:gd name="connsiteY236" fmla="*/ 4041806 h 5717794"/>
              <a:gd name="connsiteX237" fmla="*/ 6744272 w 11172958"/>
              <a:gd name="connsiteY237" fmla="*/ 4101775 h 5717794"/>
              <a:gd name="connsiteX238" fmla="*/ 7137067 w 11172958"/>
              <a:gd name="connsiteY238" fmla="*/ 4041806 h 5717794"/>
              <a:gd name="connsiteX239" fmla="*/ 7516190 w 11172958"/>
              <a:gd name="connsiteY239" fmla="*/ 3983867 h 5717794"/>
              <a:gd name="connsiteX240" fmla="*/ 7895363 w 11172958"/>
              <a:gd name="connsiteY240" fmla="*/ 4041806 h 5717794"/>
              <a:gd name="connsiteX241" fmla="*/ 8288158 w 11172958"/>
              <a:gd name="connsiteY241" fmla="*/ 4101775 h 5717794"/>
              <a:gd name="connsiteX242" fmla="*/ 8680952 w 11172958"/>
              <a:gd name="connsiteY242" fmla="*/ 4041806 h 5717794"/>
              <a:gd name="connsiteX243" fmla="*/ 9060075 w 11172958"/>
              <a:gd name="connsiteY243" fmla="*/ 3983867 h 5717794"/>
              <a:gd name="connsiteX244" fmla="*/ 9439249 w 11172958"/>
              <a:gd name="connsiteY244" fmla="*/ 4041806 h 5717794"/>
              <a:gd name="connsiteX245" fmla="*/ 9832044 w 11172958"/>
              <a:gd name="connsiteY245" fmla="*/ 4101775 h 5717794"/>
              <a:gd name="connsiteX246" fmla="*/ 10224839 w 11172958"/>
              <a:gd name="connsiteY246" fmla="*/ 4041806 h 5717794"/>
              <a:gd name="connsiteX247" fmla="*/ 10604012 w 11172958"/>
              <a:gd name="connsiteY247" fmla="*/ 3983867 h 5717794"/>
              <a:gd name="connsiteX248" fmla="*/ 10983186 w 11172958"/>
              <a:gd name="connsiteY248" fmla="*/ 4041806 h 5717794"/>
              <a:gd name="connsiteX249" fmla="*/ 11172722 w 11172958"/>
              <a:gd name="connsiteY249" fmla="*/ 4087977 h 5717794"/>
              <a:gd name="connsiteX250" fmla="*/ 11172722 w 11172958"/>
              <a:gd name="connsiteY250" fmla="*/ 4053710 h 5717794"/>
              <a:gd name="connsiteX251" fmla="*/ 10996807 w 11172958"/>
              <a:gd name="connsiteY251" fmla="*/ 4010154 h 5717794"/>
              <a:gd name="connsiteX252" fmla="*/ 10996807 w 11172958"/>
              <a:gd name="connsiteY252" fmla="*/ 3112347 h 5717794"/>
              <a:gd name="connsiteX253" fmla="*/ 10604012 w 11172958"/>
              <a:gd name="connsiteY253" fmla="*/ 3052424 h 5717794"/>
              <a:gd name="connsiteX254" fmla="*/ 10211217 w 11172958"/>
              <a:gd name="connsiteY254" fmla="*/ 3112347 h 5717794"/>
              <a:gd name="connsiteX255" fmla="*/ 9832044 w 11172958"/>
              <a:gd name="connsiteY255" fmla="*/ 3170286 h 5717794"/>
              <a:gd name="connsiteX256" fmla="*/ 9452870 w 11172958"/>
              <a:gd name="connsiteY256" fmla="*/ 3112347 h 5717794"/>
              <a:gd name="connsiteX257" fmla="*/ 9060075 w 11172958"/>
              <a:gd name="connsiteY257" fmla="*/ 3052424 h 5717794"/>
              <a:gd name="connsiteX258" fmla="*/ 8667280 w 11172958"/>
              <a:gd name="connsiteY258" fmla="*/ 3112347 h 5717794"/>
              <a:gd name="connsiteX259" fmla="*/ 8288158 w 11172958"/>
              <a:gd name="connsiteY259" fmla="*/ 3170286 h 5717794"/>
              <a:gd name="connsiteX260" fmla="*/ 7908984 w 11172958"/>
              <a:gd name="connsiteY260" fmla="*/ 3112347 h 5717794"/>
              <a:gd name="connsiteX261" fmla="*/ 7516190 w 11172958"/>
              <a:gd name="connsiteY261" fmla="*/ 3052424 h 5717794"/>
              <a:gd name="connsiteX262" fmla="*/ 7123445 w 11172958"/>
              <a:gd name="connsiteY262" fmla="*/ 3112347 h 5717794"/>
              <a:gd name="connsiteX263" fmla="*/ 6744272 w 11172958"/>
              <a:gd name="connsiteY263" fmla="*/ 3170286 h 5717794"/>
              <a:gd name="connsiteX264" fmla="*/ 6365098 w 11172958"/>
              <a:gd name="connsiteY264" fmla="*/ 3112347 h 5717794"/>
              <a:gd name="connsiteX265" fmla="*/ 5972354 w 11172958"/>
              <a:gd name="connsiteY265" fmla="*/ 3052424 h 5717794"/>
              <a:gd name="connsiteX266" fmla="*/ 5579559 w 11172958"/>
              <a:gd name="connsiteY266" fmla="*/ 3112347 h 5717794"/>
              <a:gd name="connsiteX267" fmla="*/ 5200386 w 11172958"/>
              <a:gd name="connsiteY267" fmla="*/ 3170286 h 5717794"/>
              <a:gd name="connsiteX268" fmla="*/ 4821263 w 11172958"/>
              <a:gd name="connsiteY268" fmla="*/ 3112347 h 5717794"/>
              <a:gd name="connsiteX269" fmla="*/ 4428468 w 11172958"/>
              <a:gd name="connsiteY269" fmla="*/ 3052424 h 5717794"/>
              <a:gd name="connsiteX270" fmla="*/ 4035673 w 11172958"/>
              <a:gd name="connsiteY270" fmla="*/ 3112347 h 5717794"/>
              <a:gd name="connsiteX271" fmla="*/ 3656499 w 11172958"/>
              <a:gd name="connsiteY271" fmla="*/ 3170286 h 5717794"/>
              <a:gd name="connsiteX272" fmla="*/ 3277377 w 11172958"/>
              <a:gd name="connsiteY272" fmla="*/ 3112347 h 5717794"/>
              <a:gd name="connsiteX273" fmla="*/ 2884582 w 11172958"/>
              <a:gd name="connsiteY273" fmla="*/ 3052424 h 5717794"/>
              <a:gd name="connsiteX274" fmla="*/ 2491787 w 11172958"/>
              <a:gd name="connsiteY274" fmla="*/ 3112347 h 5717794"/>
              <a:gd name="connsiteX275" fmla="*/ 2112664 w 11172958"/>
              <a:gd name="connsiteY275" fmla="*/ 3170286 h 5717794"/>
              <a:gd name="connsiteX276" fmla="*/ 1733491 w 11172958"/>
              <a:gd name="connsiteY276" fmla="*/ 3112347 h 5717794"/>
              <a:gd name="connsiteX277" fmla="*/ 1340695 w 11172958"/>
              <a:gd name="connsiteY277" fmla="*/ 3052424 h 5717794"/>
              <a:gd name="connsiteX278" fmla="*/ 947951 w 11172958"/>
              <a:gd name="connsiteY278" fmla="*/ 3112347 h 5717794"/>
              <a:gd name="connsiteX279" fmla="*/ 568778 w 11172958"/>
              <a:gd name="connsiteY279" fmla="*/ 3170286 h 5717794"/>
              <a:gd name="connsiteX280" fmla="*/ 189655 w 11172958"/>
              <a:gd name="connsiteY280" fmla="*/ 3112347 h 5717794"/>
              <a:gd name="connsiteX281" fmla="*/ 119 w 11172958"/>
              <a:gd name="connsiteY281" fmla="*/ 3066221 h 5717794"/>
              <a:gd name="connsiteX282" fmla="*/ 119 w 11172958"/>
              <a:gd name="connsiteY282" fmla="*/ 3100353 h 5717794"/>
              <a:gd name="connsiteX283" fmla="*/ 175983 w 11172958"/>
              <a:gd name="connsiteY283" fmla="*/ 3144044 h 5717794"/>
              <a:gd name="connsiteX284" fmla="*/ 568778 w 11172958"/>
              <a:gd name="connsiteY284" fmla="*/ 3203967 h 5717794"/>
              <a:gd name="connsiteX285" fmla="*/ 961573 w 11172958"/>
              <a:gd name="connsiteY285" fmla="*/ 3144044 h 5717794"/>
              <a:gd name="connsiteX286" fmla="*/ 1340695 w 11172958"/>
              <a:gd name="connsiteY286" fmla="*/ 3086105 h 5717794"/>
              <a:gd name="connsiteX287" fmla="*/ 1719869 w 11172958"/>
              <a:gd name="connsiteY287" fmla="*/ 3144044 h 5717794"/>
              <a:gd name="connsiteX288" fmla="*/ 2112664 w 11172958"/>
              <a:gd name="connsiteY288" fmla="*/ 3203967 h 5717794"/>
              <a:gd name="connsiteX289" fmla="*/ 2505408 w 11172958"/>
              <a:gd name="connsiteY289" fmla="*/ 3144044 h 5717794"/>
              <a:gd name="connsiteX290" fmla="*/ 2884582 w 11172958"/>
              <a:gd name="connsiteY290" fmla="*/ 3086105 h 5717794"/>
              <a:gd name="connsiteX291" fmla="*/ 3263755 w 11172958"/>
              <a:gd name="connsiteY291" fmla="*/ 3144044 h 5717794"/>
              <a:gd name="connsiteX292" fmla="*/ 3656499 w 11172958"/>
              <a:gd name="connsiteY292" fmla="*/ 3203967 h 5717794"/>
              <a:gd name="connsiteX293" fmla="*/ 4049295 w 11172958"/>
              <a:gd name="connsiteY293" fmla="*/ 3144044 h 5717794"/>
              <a:gd name="connsiteX294" fmla="*/ 4428468 w 11172958"/>
              <a:gd name="connsiteY294" fmla="*/ 3086105 h 5717794"/>
              <a:gd name="connsiteX295" fmla="*/ 4807591 w 11172958"/>
              <a:gd name="connsiteY295" fmla="*/ 3144044 h 5717794"/>
              <a:gd name="connsiteX296" fmla="*/ 5200386 w 11172958"/>
              <a:gd name="connsiteY296" fmla="*/ 3203967 h 5717794"/>
              <a:gd name="connsiteX297" fmla="*/ 5593180 w 11172958"/>
              <a:gd name="connsiteY297" fmla="*/ 3144044 h 5717794"/>
              <a:gd name="connsiteX298" fmla="*/ 5972354 w 11172958"/>
              <a:gd name="connsiteY298" fmla="*/ 3086105 h 5717794"/>
              <a:gd name="connsiteX299" fmla="*/ 6351477 w 11172958"/>
              <a:gd name="connsiteY299" fmla="*/ 3144044 h 5717794"/>
              <a:gd name="connsiteX300" fmla="*/ 6744272 w 11172958"/>
              <a:gd name="connsiteY300" fmla="*/ 3203967 h 5717794"/>
              <a:gd name="connsiteX301" fmla="*/ 7137067 w 11172958"/>
              <a:gd name="connsiteY301" fmla="*/ 3144044 h 5717794"/>
              <a:gd name="connsiteX302" fmla="*/ 7516190 w 11172958"/>
              <a:gd name="connsiteY302" fmla="*/ 3086105 h 5717794"/>
              <a:gd name="connsiteX303" fmla="*/ 7895363 w 11172958"/>
              <a:gd name="connsiteY303" fmla="*/ 3144044 h 5717794"/>
              <a:gd name="connsiteX304" fmla="*/ 8288158 w 11172958"/>
              <a:gd name="connsiteY304" fmla="*/ 3203967 h 5717794"/>
              <a:gd name="connsiteX305" fmla="*/ 8680952 w 11172958"/>
              <a:gd name="connsiteY305" fmla="*/ 3144044 h 5717794"/>
              <a:gd name="connsiteX306" fmla="*/ 9060075 w 11172958"/>
              <a:gd name="connsiteY306" fmla="*/ 3086105 h 5717794"/>
              <a:gd name="connsiteX307" fmla="*/ 9439249 w 11172958"/>
              <a:gd name="connsiteY307" fmla="*/ 3144044 h 5717794"/>
              <a:gd name="connsiteX308" fmla="*/ 9832044 w 11172958"/>
              <a:gd name="connsiteY308" fmla="*/ 3203967 h 5717794"/>
              <a:gd name="connsiteX309" fmla="*/ 10224839 w 11172958"/>
              <a:gd name="connsiteY309" fmla="*/ 3144044 h 5717794"/>
              <a:gd name="connsiteX310" fmla="*/ 10604012 w 11172958"/>
              <a:gd name="connsiteY310" fmla="*/ 3086105 h 5717794"/>
              <a:gd name="connsiteX311" fmla="*/ 10983186 w 11172958"/>
              <a:gd name="connsiteY311" fmla="*/ 3144044 h 5717794"/>
              <a:gd name="connsiteX312" fmla="*/ 11172722 w 11172958"/>
              <a:gd name="connsiteY312" fmla="*/ 3190170 h 5717794"/>
              <a:gd name="connsiteX313" fmla="*/ 11172722 w 11172958"/>
              <a:gd name="connsiteY313" fmla="*/ 3156038 h 5717794"/>
              <a:gd name="connsiteX314" fmla="*/ 10996807 w 11172958"/>
              <a:gd name="connsiteY314" fmla="*/ 3112347 h 5717794"/>
              <a:gd name="connsiteX315" fmla="*/ 11172722 w 11172958"/>
              <a:gd name="connsiteY315" fmla="*/ 5669826 h 5717794"/>
              <a:gd name="connsiteX316" fmla="*/ 10996807 w 11172958"/>
              <a:gd name="connsiteY316" fmla="*/ 5626135 h 5717794"/>
              <a:gd name="connsiteX317" fmla="*/ 10604012 w 11172958"/>
              <a:gd name="connsiteY317" fmla="*/ 5566167 h 5717794"/>
              <a:gd name="connsiteX318" fmla="*/ 10211217 w 11172958"/>
              <a:gd name="connsiteY318" fmla="*/ 5626135 h 5717794"/>
              <a:gd name="connsiteX319" fmla="*/ 9832044 w 11172958"/>
              <a:gd name="connsiteY319" fmla="*/ 5684074 h 5717794"/>
              <a:gd name="connsiteX320" fmla="*/ 9452870 w 11172958"/>
              <a:gd name="connsiteY320" fmla="*/ 5626135 h 5717794"/>
              <a:gd name="connsiteX321" fmla="*/ 9060075 w 11172958"/>
              <a:gd name="connsiteY321" fmla="*/ 5566167 h 5717794"/>
              <a:gd name="connsiteX322" fmla="*/ 8667280 w 11172958"/>
              <a:gd name="connsiteY322" fmla="*/ 5626135 h 5717794"/>
              <a:gd name="connsiteX323" fmla="*/ 8288158 w 11172958"/>
              <a:gd name="connsiteY323" fmla="*/ 5684074 h 5717794"/>
              <a:gd name="connsiteX324" fmla="*/ 7908984 w 11172958"/>
              <a:gd name="connsiteY324" fmla="*/ 5626135 h 5717794"/>
              <a:gd name="connsiteX325" fmla="*/ 7516190 w 11172958"/>
              <a:gd name="connsiteY325" fmla="*/ 5566167 h 5717794"/>
              <a:gd name="connsiteX326" fmla="*/ 7123445 w 11172958"/>
              <a:gd name="connsiteY326" fmla="*/ 5626135 h 5717794"/>
              <a:gd name="connsiteX327" fmla="*/ 6744272 w 11172958"/>
              <a:gd name="connsiteY327" fmla="*/ 5684074 h 5717794"/>
              <a:gd name="connsiteX328" fmla="*/ 6365098 w 11172958"/>
              <a:gd name="connsiteY328" fmla="*/ 5626135 h 5717794"/>
              <a:gd name="connsiteX329" fmla="*/ 5972354 w 11172958"/>
              <a:gd name="connsiteY329" fmla="*/ 5566167 h 5717794"/>
              <a:gd name="connsiteX330" fmla="*/ 5579559 w 11172958"/>
              <a:gd name="connsiteY330" fmla="*/ 5626135 h 5717794"/>
              <a:gd name="connsiteX331" fmla="*/ 5200386 w 11172958"/>
              <a:gd name="connsiteY331" fmla="*/ 5684074 h 5717794"/>
              <a:gd name="connsiteX332" fmla="*/ 4821263 w 11172958"/>
              <a:gd name="connsiteY332" fmla="*/ 5626135 h 5717794"/>
              <a:gd name="connsiteX333" fmla="*/ 4428468 w 11172958"/>
              <a:gd name="connsiteY333" fmla="*/ 5566167 h 5717794"/>
              <a:gd name="connsiteX334" fmla="*/ 4035673 w 11172958"/>
              <a:gd name="connsiteY334" fmla="*/ 5626135 h 5717794"/>
              <a:gd name="connsiteX335" fmla="*/ 3656499 w 11172958"/>
              <a:gd name="connsiteY335" fmla="*/ 5684074 h 5717794"/>
              <a:gd name="connsiteX336" fmla="*/ 3277377 w 11172958"/>
              <a:gd name="connsiteY336" fmla="*/ 5626135 h 5717794"/>
              <a:gd name="connsiteX337" fmla="*/ 2884582 w 11172958"/>
              <a:gd name="connsiteY337" fmla="*/ 5566167 h 5717794"/>
              <a:gd name="connsiteX338" fmla="*/ 2491787 w 11172958"/>
              <a:gd name="connsiteY338" fmla="*/ 5626135 h 5717794"/>
              <a:gd name="connsiteX339" fmla="*/ 2112664 w 11172958"/>
              <a:gd name="connsiteY339" fmla="*/ 5684074 h 5717794"/>
              <a:gd name="connsiteX340" fmla="*/ 1733491 w 11172958"/>
              <a:gd name="connsiteY340" fmla="*/ 5626135 h 5717794"/>
              <a:gd name="connsiteX341" fmla="*/ 1340695 w 11172958"/>
              <a:gd name="connsiteY341" fmla="*/ 5566167 h 5717794"/>
              <a:gd name="connsiteX342" fmla="*/ 947951 w 11172958"/>
              <a:gd name="connsiteY342" fmla="*/ 5626135 h 5717794"/>
              <a:gd name="connsiteX343" fmla="*/ 568778 w 11172958"/>
              <a:gd name="connsiteY343" fmla="*/ 5684074 h 5717794"/>
              <a:gd name="connsiteX344" fmla="*/ 189655 w 11172958"/>
              <a:gd name="connsiteY344" fmla="*/ 5626135 h 5717794"/>
              <a:gd name="connsiteX345" fmla="*/ 119 w 11172958"/>
              <a:gd name="connsiteY345" fmla="*/ 5580009 h 5717794"/>
              <a:gd name="connsiteX346" fmla="*/ 119 w 11172958"/>
              <a:gd name="connsiteY346" fmla="*/ 5614141 h 5717794"/>
              <a:gd name="connsiteX347" fmla="*/ 175983 w 11172958"/>
              <a:gd name="connsiteY347" fmla="*/ 5657832 h 5717794"/>
              <a:gd name="connsiteX348" fmla="*/ 568778 w 11172958"/>
              <a:gd name="connsiteY348" fmla="*/ 5717756 h 5717794"/>
              <a:gd name="connsiteX349" fmla="*/ 961573 w 11172958"/>
              <a:gd name="connsiteY349" fmla="*/ 5657832 h 5717794"/>
              <a:gd name="connsiteX350" fmla="*/ 1340695 w 11172958"/>
              <a:gd name="connsiteY350" fmla="*/ 5599894 h 5717794"/>
              <a:gd name="connsiteX351" fmla="*/ 1719869 w 11172958"/>
              <a:gd name="connsiteY351" fmla="*/ 5657832 h 5717794"/>
              <a:gd name="connsiteX352" fmla="*/ 2112664 w 11172958"/>
              <a:gd name="connsiteY352" fmla="*/ 5717756 h 5717794"/>
              <a:gd name="connsiteX353" fmla="*/ 2505408 w 11172958"/>
              <a:gd name="connsiteY353" fmla="*/ 5657832 h 5717794"/>
              <a:gd name="connsiteX354" fmla="*/ 2884582 w 11172958"/>
              <a:gd name="connsiteY354" fmla="*/ 5599894 h 5717794"/>
              <a:gd name="connsiteX355" fmla="*/ 3263755 w 11172958"/>
              <a:gd name="connsiteY355" fmla="*/ 5657832 h 5717794"/>
              <a:gd name="connsiteX356" fmla="*/ 3656499 w 11172958"/>
              <a:gd name="connsiteY356" fmla="*/ 5717756 h 5717794"/>
              <a:gd name="connsiteX357" fmla="*/ 4049295 w 11172958"/>
              <a:gd name="connsiteY357" fmla="*/ 5657832 h 5717794"/>
              <a:gd name="connsiteX358" fmla="*/ 4428468 w 11172958"/>
              <a:gd name="connsiteY358" fmla="*/ 5599894 h 5717794"/>
              <a:gd name="connsiteX359" fmla="*/ 4807591 w 11172958"/>
              <a:gd name="connsiteY359" fmla="*/ 5657832 h 5717794"/>
              <a:gd name="connsiteX360" fmla="*/ 5200386 w 11172958"/>
              <a:gd name="connsiteY360" fmla="*/ 5717756 h 5717794"/>
              <a:gd name="connsiteX361" fmla="*/ 5593180 w 11172958"/>
              <a:gd name="connsiteY361" fmla="*/ 5657832 h 5717794"/>
              <a:gd name="connsiteX362" fmla="*/ 5972354 w 11172958"/>
              <a:gd name="connsiteY362" fmla="*/ 5599894 h 5717794"/>
              <a:gd name="connsiteX363" fmla="*/ 6351477 w 11172958"/>
              <a:gd name="connsiteY363" fmla="*/ 5657832 h 5717794"/>
              <a:gd name="connsiteX364" fmla="*/ 6744272 w 11172958"/>
              <a:gd name="connsiteY364" fmla="*/ 5717756 h 5717794"/>
              <a:gd name="connsiteX365" fmla="*/ 7137067 w 11172958"/>
              <a:gd name="connsiteY365" fmla="*/ 5657832 h 5717794"/>
              <a:gd name="connsiteX366" fmla="*/ 7516190 w 11172958"/>
              <a:gd name="connsiteY366" fmla="*/ 5599894 h 5717794"/>
              <a:gd name="connsiteX367" fmla="*/ 7895363 w 11172958"/>
              <a:gd name="connsiteY367" fmla="*/ 5657832 h 5717794"/>
              <a:gd name="connsiteX368" fmla="*/ 8288158 w 11172958"/>
              <a:gd name="connsiteY368" fmla="*/ 5717756 h 5717794"/>
              <a:gd name="connsiteX369" fmla="*/ 8680952 w 11172958"/>
              <a:gd name="connsiteY369" fmla="*/ 5657832 h 5717794"/>
              <a:gd name="connsiteX370" fmla="*/ 9060075 w 11172958"/>
              <a:gd name="connsiteY370" fmla="*/ 5599894 h 5717794"/>
              <a:gd name="connsiteX371" fmla="*/ 9439249 w 11172958"/>
              <a:gd name="connsiteY371" fmla="*/ 5657832 h 5717794"/>
              <a:gd name="connsiteX372" fmla="*/ 9832044 w 11172958"/>
              <a:gd name="connsiteY372" fmla="*/ 5717756 h 5717794"/>
              <a:gd name="connsiteX373" fmla="*/ 10224839 w 11172958"/>
              <a:gd name="connsiteY373" fmla="*/ 5657832 h 5717794"/>
              <a:gd name="connsiteX374" fmla="*/ 10604012 w 11172958"/>
              <a:gd name="connsiteY374" fmla="*/ 5599894 h 5717794"/>
              <a:gd name="connsiteX375" fmla="*/ 10983186 w 11172958"/>
              <a:gd name="connsiteY375" fmla="*/ 5657832 h 5717794"/>
              <a:gd name="connsiteX376" fmla="*/ 11172722 w 11172958"/>
              <a:gd name="connsiteY376" fmla="*/ 5703958 h 5717794"/>
              <a:gd name="connsiteX377" fmla="*/ 10996807 w 11172958"/>
              <a:gd name="connsiteY377" fmla="*/ 3471479 h 5717794"/>
              <a:gd name="connsiteX378" fmla="*/ 10604012 w 11172958"/>
              <a:gd name="connsiteY378" fmla="*/ 3411511 h 5717794"/>
              <a:gd name="connsiteX379" fmla="*/ 10211217 w 11172958"/>
              <a:gd name="connsiteY379" fmla="*/ 3471479 h 5717794"/>
              <a:gd name="connsiteX380" fmla="*/ 9832044 w 11172958"/>
              <a:gd name="connsiteY380" fmla="*/ 3529418 h 5717794"/>
              <a:gd name="connsiteX381" fmla="*/ 9452870 w 11172958"/>
              <a:gd name="connsiteY381" fmla="*/ 3471479 h 5717794"/>
              <a:gd name="connsiteX382" fmla="*/ 9060075 w 11172958"/>
              <a:gd name="connsiteY382" fmla="*/ 3411511 h 5717794"/>
              <a:gd name="connsiteX383" fmla="*/ 8667280 w 11172958"/>
              <a:gd name="connsiteY383" fmla="*/ 3471479 h 5717794"/>
              <a:gd name="connsiteX384" fmla="*/ 8288158 w 11172958"/>
              <a:gd name="connsiteY384" fmla="*/ 3529418 h 5717794"/>
              <a:gd name="connsiteX385" fmla="*/ 7908984 w 11172958"/>
              <a:gd name="connsiteY385" fmla="*/ 3471479 h 5717794"/>
              <a:gd name="connsiteX386" fmla="*/ 7516190 w 11172958"/>
              <a:gd name="connsiteY386" fmla="*/ 3411511 h 5717794"/>
              <a:gd name="connsiteX387" fmla="*/ 7123445 w 11172958"/>
              <a:gd name="connsiteY387" fmla="*/ 3471479 h 5717794"/>
              <a:gd name="connsiteX388" fmla="*/ 6744272 w 11172958"/>
              <a:gd name="connsiteY388" fmla="*/ 3529418 h 5717794"/>
              <a:gd name="connsiteX389" fmla="*/ 6365098 w 11172958"/>
              <a:gd name="connsiteY389" fmla="*/ 3471479 h 5717794"/>
              <a:gd name="connsiteX390" fmla="*/ 5972354 w 11172958"/>
              <a:gd name="connsiteY390" fmla="*/ 3411511 h 5717794"/>
              <a:gd name="connsiteX391" fmla="*/ 5579559 w 11172958"/>
              <a:gd name="connsiteY391" fmla="*/ 3471479 h 5717794"/>
              <a:gd name="connsiteX392" fmla="*/ 5200386 w 11172958"/>
              <a:gd name="connsiteY392" fmla="*/ 3529418 h 5717794"/>
              <a:gd name="connsiteX393" fmla="*/ 4821263 w 11172958"/>
              <a:gd name="connsiteY393" fmla="*/ 3471479 h 5717794"/>
              <a:gd name="connsiteX394" fmla="*/ 4428468 w 11172958"/>
              <a:gd name="connsiteY394" fmla="*/ 3411511 h 5717794"/>
              <a:gd name="connsiteX395" fmla="*/ 4035673 w 11172958"/>
              <a:gd name="connsiteY395" fmla="*/ 3471479 h 5717794"/>
              <a:gd name="connsiteX396" fmla="*/ 3656499 w 11172958"/>
              <a:gd name="connsiteY396" fmla="*/ 3529418 h 5717794"/>
              <a:gd name="connsiteX397" fmla="*/ 3277377 w 11172958"/>
              <a:gd name="connsiteY397" fmla="*/ 3471479 h 5717794"/>
              <a:gd name="connsiteX398" fmla="*/ 2884582 w 11172958"/>
              <a:gd name="connsiteY398" fmla="*/ 3411511 h 5717794"/>
              <a:gd name="connsiteX399" fmla="*/ 2491787 w 11172958"/>
              <a:gd name="connsiteY399" fmla="*/ 3471479 h 5717794"/>
              <a:gd name="connsiteX400" fmla="*/ 2112664 w 11172958"/>
              <a:gd name="connsiteY400" fmla="*/ 3529418 h 5717794"/>
              <a:gd name="connsiteX401" fmla="*/ 1733491 w 11172958"/>
              <a:gd name="connsiteY401" fmla="*/ 3471479 h 5717794"/>
              <a:gd name="connsiteX402" fmla="*/ 1340695 w 11172958"/>
              <a:gd name="connsiteY402" fmla="*/ 3411511 h 5717794"/>
              <a:gd name="connsiteX403" fmla="*/ 947951 w 11172958"/>
              <a:gd name="connsiteY403" fmla="*/ 3471479 h 5717794"/>
              <a:gd name="connsiteX404" fmla="*/ 568778 w 11172958"/>
              <a:gd name="connsiteY404" fmla="*/ 3529418 h 5717794"/>
              <a:gd name="connsiteX405" fmla="*/ 189655 w 11172958"/>
              <a:gd name="connsiteY405" fmla="*/ 3471479 h 5717794"/>
              <a:gd name="connsiteX406" fmla="*/ 119 w 11172958"/>
              <a:gd name="connsiteY406" fmla="*/ 3425308 h 5717794"/>
              <a:gd name="connsiteX407" fmla="*/ 119 w 11172958"/>
              <a:gd name="connsiteY407" fmla="*/ 3459440 h 5717794"/>
              <a:gd name="connsiteX408" fmla="*/ 175983 w 11172958"/>
              <a:gd name="connsiteY408" fmla="*/ 3503131 h 5717794"/>
              <a:gd name="connsiteX409" fmla="*/ 568778 w 11172958"/>
              <a:gd name="connsiteY409" fmla="*/ 3563099 h 5717794"/>
              <a:gd name="connsiteX410" fmla="*/ 961573 w 11172958"/>
              <a:gd name="connsiteY410" fmla="*/ 3503131 h 5717794"/>
              <a:gd name="connsiteX411" fmla="*/ 1340695 w 11172958"/>
              <a:gd name="connsiteY411" fmla="*/ 3445192 h 5717794"/>
              <a:gd name="connsiteX412" fmla="*/ 1719869 w 11172958"/>
              <a:gd name="connsiteY412" fmla="*/ 3503131 h 5717794"/>
              <a:gd name="connsiteX413" fmla="*/ 2112664 w 11172958"/>
              <a:gd name="connsiteY413" fmla="*/ 3563099 h 5717794"/>
              <a:gd name="connsiteX414" fmla="*/ 2505408 w 11172958"/>
              <a:gd name="connsiteY414" fmla="*/ 3503131 h 5717794"/>
              <a:gd name="connsiteX415" fmla="*/ 2884582 w 11172958"/>
              <a:gd name="connsiteY415" fmla="*/ 3445012 h 5717794"/>
              <a:gd name="connsiteX416" fmla="*/ 3263755 w 11172958"/>
              <a:gd name="connsiteY416" fmla="*/ 3502951 h 5717794"/>
              <a:gd name="connsiteX417" fmla="*/ 3656499 w 11172958"/>
              <a:gd name="connsiteY417" fmla="*/ 3562919 h 5717794"/>
              <a:gd name="connsiteX418" fmla="*/ 4049295 w 11172958"/>
              <a:gd name="connsiteY418" fmla="*/ 3502951 h 5717794"/>
              <a:gd name="connsiteX419" fmla="*/ 4428468 w 11172958"/>
              <a:gd name="connsiteY419" fmla="*/ 3445012 h 5717794"/>
              <a:gd name="connsiteX420" fmla="*/ 4807591 w 11172958"/>
              <a:gd name="connsiteY420" fmla="*/ 3502951 h 5717794"/>
              <a:gd name="connsiteX421" fmla="*/ 5200386 w 11172958"/>
              <a:gd name="connsiteY421" fmla="*/ 3562919 h 5717794"/>
              <a:gd name="connsiteX422" fmla="*/ 5593180 w 11172958"/>
              <a:gd name="connsiteY422" fmla="*/ 3502951 h 5717794"/>
              <a:gd name="connsiteX423" fmla="*/ 5972354 w 11172958"/>
              <a:gd name="connsiteY423" fmla="*/ 3445012 h 5717794"/>
              <a:gd name="connsiteX424" fmla="*/ 6351477 w 11172958"/>
              <a:gd name="connsiteY424" fmla="*/ 3502951 h 5717794"/>
              <a:gd name="connsiteX425" fmla="*/ 6744272 w 11172958"/>
              <a:gd name="connsiteY425" fmla="*/ 3562919 h 5717794"/>
              <a:gd name="connsiteX426" fmla="*/ 7137067 w 11172958"/>
              <a:gd name="connsiteY426" fmla="*/ 3502951 h 5717794"/>
              <a:gd name="connsiteX427" fmla="*/ 7516190 w 11172958"/>
              <a:gd name="connsiteY427" fmla="*/ 3445012 h 5717794"/>
              <a:gd name="connsiteX428" fmla="*/ 7895363 w 11172958"/>
              <a:gd name="connsiteY428" fmla="*/ 3502951 h 5717794"/>
              <a:gd name="connsiteX429" fmla="*/ 8288158 w 11172958"/>
              <a:gd name="connsiteY429" fmla="*/ 3562919 h 5717794"/>
              <a:gd name="connsiteX430" fmla="*/ 8680952 w 11172958"/>
              <a:gd name="connsiteY430" fmla="*/ 3502951 h 5717794"/>
              <a:gd name="connsiteX431" fmla="*/ 9060075 w 11172958"/>
              <a:gd name="connsiteY431" fmla="*/ 3445012 h 5717794"/>
              <a:gd name="connsiteX432" fmla="*/ 9439249 w 11172958"/>
              <a:gd name="connsiteY432" fmla="*/ 3502951 h 5717794"/>
              <a:gd name="connsiteX433" fmla="*/ 9832044 w 11172958"/>
              <a:gd name="connsiteY433" fmla="*/ 3562919 h 5717794"/>
              <a:gd name="connsiteX434" fmla="*/ 10224839 w 11172958"/>
              <a:gd name="connsiteY434" fmla="*/ 3502951 h 5717794"/>
              <a:gd name="connsiteX435" fmla="*/ 10604012 w 11172958"/>
              <a:gd name="connsiteY435" fmla="*/ 3445012 h 5717794"/>
              <a:gd name="connsiteX436" fmla="*/ 10983186 w 11172958"/>
              <a:gd name="connsiteY436" fmla="*/ 3502951 h 5717794"/>
              <a:gd name="connsiteX437" fmla="*/ 11172722 w 11172958"/>
              <a:gd name="connsiteY437" fmla="*/ 3549122 h 5717794"/>
              <a:gd name="connsiteX438" fmla="*/ 11172722 w 11172958"/>
              <a:gd name="connsiteY438" fmla="*/ 3514989 h 5717794"/>
              <a:gd name="connsiteX439" fmla="*/ 10996807 w 11172958"/>
              <a:gd name="connsiteY439" fmla="*/ 3471479 h 5717794"/>
              <a:gd name="connsiteX440" fmla="*/ 10996807 w 11172958"/>
              <a:gd name="connsiteY440" fmla="*/ 3291935 h 5717794"/>
              <a:gd name="connsiteX441" fmla="*/ 10604012 w 11172958"/>
              <a:gd name="connsiteY441" fmla="*/ 3231967 h 5717794"/>
              <a:gd name="connsiteX442" fmla="*/ 10211217 w 11172958"/>
              <a:gd name="connsiteY442" fmla="*/ 3291935 h 5717794"/>
              <a:gd name="connsiteX443" fmla="*/ 9832044 w 11172958"/>
              <a:gd name="connsiteY443" fmla="*/ 3349874 h 5717794"/>
              <a:gd name="connsiteX444" fmla="*/ 9452870 w 11172958"/>
              <a:gd name="connsiteY444" fmla="*/ 3291935 h 5717794"/>
              <a:gd name="connsiteX445" fmla="*/ 9060075 w 11172958"/>
              <a:gd name="connsiteY445" fmla="*/ 3231967 h 5717794"/>
              <a:gd name="connsiteX446" fmla="*/ 8667280 w 11172958"/>
              <a:gd name="connsiteY446" fmla="*/ 3291935 h 5717794"/>
              <a:gd name="connsiteX447" fmla="*/ 8288158 w 11172958"/>
              <a:gd name="connsiteY447" fmla="*/ 3349874 h 5717794"/>
              <a:gd name="connsiteX448" fmla="*/ 7908984 w 11172958"/>
              <a:gd name="connsiteY448" fmla="*/ 3291935 h 5717794"/>
              <a:gd name="connsiteX449" fmla="*/ 7516190 w 11172958"/>
              <a:gd name="connsiteY449" fmla="*/ 3231967 h 5717794"/>
              <a:gd name="connsiteX450" fmla="*/ 7123445 w 11172958"/>
              <a:gd name="connsiteY450" fmla="*/ 3291935 h 5717794"/>
              <a:gd name="connsiteX451" fmla="*/ 6744272 w 11172958"/>
              <a:gd name="connsiteY451" fmla="*/ 3349874 h 5717794"/>
              <a:gd name="connsiteX452" fmla="*/ 6365098 w 11172958"/>
              <a:gd name="connsiteY452" fmla="*/ 3291935 h 5717794"/>
              <a:gd name="connsiteX453" fmla="*/ 5972354 w 11172958"/>
              <a:gd name="connsiteY453" fmla="*/ 3231967 h 5717794"/>
              <a:gd name="connsiteX454" fmla="*/ 5579559 w 11172958"/>
              <a:gd name="connsiteY454" fmla="*/ 3291935 h 5717794"/>
              <a:gd name="connsiteX455" fmla="*/ 5200386 w 11172958"/>
              <a:gd name="connsiteY455" fmla="*/ 3349874 h 5717794"/>
              <a:gd name="connsiteX456" fmla="*/ 4821263 w 11172958"/>
              <a:gd name="connsiteY456" fmla="*/ 3291935 h 5717794"/>
              <a:gd name="connsiteX457" fmla="*/ 4428468 w 11172958"/>
              <a:gd name="connsiteY457" fmla="*/ 3231967 h 5717794"/>
              <a:gd name="connsiteX458" fmla="*/ 4035673 w 11172958"/>
              <a:gd name="connsiteY458" fmla="*/ 3291935 h 5717794"/>
              <a:gd name="connsiteX459" fmla="*/ 3656499 w 11172958"/>
              <a:gd name="connsiteY459" fmla="*/ 3349874 h 5717794"/>
              <a:gd name="connsiteX460" fmla="*/ 3277377 w 11172958"/>
              <a:gd name="connsiteY460" fmla="*/ 3291935 h 5717794"/>
              <a:gd name="connsiteX461" fmla="*/ 2884582 w 11172958"/>
              <a:gd name="connsiteY461" fmla="*/ 3231967 h 5717794"/>
              <a:gd name="connsiteX462" fmla="*/ 2491787 w 11172958"/>
              <a:gd name="connsiteY462" fmla="*/ 3291935 h 5717794"/>
              <a:gd name="connsiteX463" fmla="*/ 2112664 w 11172958"/>
              <a:gd name="connsiteY463" fmla="*/ 3349874 h 5717794"/>
              <a:gd name="connsiteX464" fmla="*/ 1733491 w 11172958"/>
              <a:gd name="connsiteY464" fmla="*/ 3291935 h 5717794"/>
              <a:gd name="connsiteX465" fmla="*/ 1340695 w 11172958"/>
              <a:gd name="connsiteY465" fmla="*/ 3231967 h 5717794"/>
              <a:gd name="connsiteX466" fmla="*/ 947951 w 11172958"/>
              <a:gd name="connsiteY466" fmla="*/ 3291935 h 5717794"/>
              <a:gd name="connsiteX467" fmla="*/ 568778 w 11172958"/>
              <a:gd name="connsiteY467" fmla="*/ 3349874 h 5717794"/>
              <a:gd name="connsiteX468" fmla="*/ 189655 w 11172958"/>
              <a:gd name="connsiteY468" fmla="*/ 3291935 h 5717794"/>
              <a:gd name="connsiteX469" fmla="*/ 119 w 11172958"/>
              <a:gd name="connsiteY469" fmla="*/ 3245764 h 5717794"/>
              <a:gd name="connsiteX470" fmla="*/ 119 w 11172958"/>
              <a:gd name="connsiteY470" fmla="*/ 3279897 h 5717794"/>
              <a:gd name="connsiteX471" fmla="*/ 175983 w 11172958"/>
              <a:gd name="connsiteY471" fmla="*/ 3323588 h 5717794"/>
              <a:gd name="connsiteX472" fmla="*/ 568778 w 11172958"/>
              <a:gd name="connsiteY472" fmla="*/ 3383556 h 5717794"/>
              <a:gd name="connsiteX473" fmla="*/ 961573 w 11172958"/>
              <a:gd name="connsiteY473" fmla="*/ 3323588 h 5717794"/>
              <a:gd name="connsiteX474" fmla="*/ 1340695 w 11172958"/>
              <a:gd name="connsiteY474" fmla="*/ 3265648 h 5717794"/>
              <a:gd name="connsiteX475" fmla="*/ 1719869 w 11172958"/>
              <a:gd name="connsiteY475" fmla="*/ 3323588 h 5717794"/>
              <a:gd name="connsiteX476" fmla="*/ 2112664 w 11172958"/>
              <a:gd name="connsiteY476" fmla="*/ 3383556 h 5717794"/>
              <a:gd name="connsiteX477" fmla="*/ 2505408 w 11172958"/>
              <a:gd name="connsiteY477" fmla="*/ 3323588 h 5717794"/>
              <a:gd name="connsiteX478" fmla="*/ 2884582 w 11172958"/>
              <a:gd name="connsiteY478" fmla="*/ 3265648 h 5717794"/>
              <a:gd name="connsiteX479" fmla="*/ 3263755 w 11172958"/>
              <a:gd name="connsiteY479" fmla="*/ 3323588 h 5717794"/>
              <a:gd name="connsiteX480" fmla="*/ 3656499 w 11172958"/>
              <a:gd name="connsiteY480" fmla="*/ 3383556 h 5717794"/>
              <a:gd name="connsiteX481" fmla="*/ 4049295 w 11172958"/>
              <a:gd name="connsiteY481" fmla="*/ 3323588 h 5717794"/>
              <a:gd name="connsiteX482" fmla="*/ 4428468 w 11172958"/>
              <a:gd name="connsiteY482" fmla="*/ 3265648 h 5717794"/>
              <a:gd name="connsiteX483" fmla="*/ 4807591 w 11172958"/>
              <a:gd name="connsiteY483" fmla="*/ 3323588 h 5717794"/>
              <a:gd name="connsiteX484" fmla="*/ 5200386 w 11172958"/>
              <a:gd name="connsiteY484" fmla="*/ 3383556 h 5717794"/>
              <a:gd name="connsiteX485" fmla="*/ 5593180 w 11172958"/>
              <a:gd name="connsiteY485" fmla="*/ 3323588 h 5717794"/>
              <a:gd name="connsiteX486" fmla="*/ 5972354 w 11172958"/>
              <a:gd name="connsiteY486" fmla="*/ 3265648 h 5717794"/>
              <a:gd name="connsiteX487" fmla="*/ 6351477 w 11172958"/>
              <a:gd name="connsiteY487" fmla="*/ 3323588 h 5717794"/>
              <a:gd name="connsiteX488" fmla="*/ 6744272 w 11172958"/>
              <a:gd name="connsiteY488" fmla="*/ 3383556 h 5717794"/>
              <a:gd name="connsiteX489" fmla="*/ 7137067 w 11172958"/>
              <a:gd name="connsiteY489" fmla="*/ 3323588 h 5717794"/>
              <a:gd name="connsiteX490" fmla="*/ 7516190 w 11172958"/>
              <a:gd name="connsiteY490" fmla="*/ 3265648 h 5717794"/>
              <a:gd name="connsiteX491" fmla="*/ 7895363 w 11172958"/>
              <a:gd name="connsiteY491" fmla="*/ 3323588 h 5717794"/>
              <a:gd name="connsiteX492" fmla="*/ 8288158 w 11172958"/>
              <a:gd name="connsiteY492" fmla="*/ 3383556 h 5717794"/>
              <a:gd name="connsiteX493" fmla="*/ 8680952 w 11172958"/>
              <a:gd name="connsiteY493" fmla="*/ 3323588 h 5717794"/>
              <a:gd name="connsiteX494" fmla="*/ 9060075 w 11172958"/>
              <a:gd name="connsiteY494" fmla="*/ 3265648 h 5717794"/>
              <a:gd name="connsiteX495" fmla="*/ 9439249 w 11172958"/>
              <a:gd name="connsiteY495" fmla="*/ 3323588 h 5717794"/>
              <a:gd name="connsiteX496" fmla="*/ 9832044 w 11172958"/>
              <a:gd name="connsiteY496" fmla="*/ 3383556 h 5717794"/>
              <a:gd name="connsiteX497" fmla="*/ 10224839 w 11172958"/>
              <a:gd name="connsiteY497" fmla="*/ 3323588 h 5717794"/>
              <a:gd name="connsiteX498" fmla="*/ 10604012 w 11172958"/>
              <a:gd name="connsiteY498" fmla="*/ 3265648 h 5717794"/>
              <a:gd name="connsiteX499" fmla="*/ 10983186 w 11172958"/>
              <a:gd name="connsiteY499" fmla="*/ 3323588 h 5717794"/>
              <a:gd name="connsiteX500" fmla="*/ 11172722 w 11172958"/>
              <a:gd name="connsiteY500" fmla="*/ 3369713 h 5717794"/>
              <a:gd name="connsiteX501" fmla="*/ 11172722 w 11172958"/>
              <a:gd name="connsiteY501" fmla="*/ 3335626 h 5717794"/>
              <a:gd name="connsiteX502" fmla="*/ 10996807 w 11172958"/>
              <a:gd name="connsiteY502" fmla="*/ 3291935 h 5717794"/>
              <a:gd name="connsiteX503" fmla="*/ 10996807 w 11172958"/>
              <a:gd name="connsiteY503" fmla="*/ 2932804 h 5717794"/>
              <a:gd name="connsiteX504" fmla="*/ 10604012 w 11172958"/>
              <a:gd name="connsiteY504" fmla="*/ 2872835 h 5717794"/>
              <a:gd name="connsiteX505" fmla="*/ 10211217 w 11172958"/>
              <a:gd name="connsiteY505" fmla="*/ 2932804 h 5717794"/>
              <a:gd name="connsiteX506" fmla="*/ 9832044 w 11172958"/>
              <a:gd name="connsiteY506" fmla="*/ 2990742 h 5717794"/>
              <a:gd name="connsiteX507" fmla="*/ 9452870 w 11172958"/>
              <a:gd name="connsiteY507" fmla="*/ 2932804 h 5717794"/>
              <a:gd name="connsiteX508" fmla="*/ 9060075 w 11172958"/>
              <a:gd name="connsiteY508" fmla="*/ 2872835 h 5717794"/>
              <a:gd name="connsiteX509" fmla="*/ 8667280 w 11172958"/>
              <a:gd name="connsiteY509" fmla="*/ 2932804 h 5717794"/>
              <a:gd name="connsiteX510" fmla="*/ 8288158 w 11172958"/>
              <a:gd name="connsiteY510" fmla="*/ 2990742 h 5717794"/>
              <a:gd name="connsiteX511" fmla="*/ 7909239 w 11172958"/>
              <a:gd name="connsiteY511" fmla="*/ 2932804 h 5717794"/>
              <a:gd name="connsiteX512" fmla="*/ 7516443 w 11172958"/>
              <a:gd name="connsiteY512" fmla="*/ 2872835 h 5717794"/>
              <a:gd name="connsiteX513" fmla="*/ 7123699 w 11172958"/>
              <a:gd name="connsiteY513" fmla="*/ 2932804 h 5717794"/>
              <a:gd name="connsiteX514" fmla="*/ 6744526 w 11172958"/>
              <a:gd name="connsiteY514" fmla="*/ 2990742 h 5717794"/>
              <a:gd name="connsiteX515" fmla="*/ 6365352 w 11172958"/>
              <a:gd name="connsiteY515" fmla="*/ 2932804 h 5717794"/>
              <a:gd name="connsiteX516" fmla="*/ 5972608 w 11172958"/>
              <a:gd name="connsiteY516" fmla="*/ 2872835 h 5717794"/>
              <a:gd name="connsiteX517" fmla="*/ 5579813 w 11172958"/>
              <a:gd name="connsiteY517" fmla="*/ 2932804 h 5717794"/>
              <a:gd name="connsiteX518" fmla="*/ 5200640 w 11172958"/>
              <a:gd name="connsiteY518" fmla="*/ 2990742 h 5717794"/>
              <a:gd name="connsiteX519" fmla="*/ 4821517 w 11172958"/>
              <a:gd name="connsiteY519" fmla="*/ 2932804 h 5717794"/>
              <a:gd name="connsiteX520" fmla="*/ 4428722 w 11172958"/>
              <a:gd name="connsiteY520" fmla="*/ 2872835 h 5717794"/>
              <a:gd name="connsiteX521" fmla="*/ 4035927 w 11172958"/>
              <a:gd name="connsiteY521" fmla="*/ 2932804 h 5717794"/>
              <a:gd name="connsiteX522" fmla="*/ 3656753 w 11172958"/>
              <a:gd name="connsiteY522" fmla="*/ 2990742 h 5717794"/>
              <a:gd name="connsiteX523" fmla="*/ 3277377 w 11172958"/>
              <a:gd name="connsiteY523" fmla="*/ 2932804 h 5717794"/>
              <a:gd name="connsiteX524" fmla="*/ 2884582 w 11172958"/>
              <a:gd name="connsiteY524" fmla="*/ 2872835 h 5717794"/>
              <a:gd name="connsiteX525" fmla="*/ 2491787 w 11172958"/>
              <a:gd name="connsiteY525" fmla="*/ 2932804 h 5717794"/>
              <a:gd name="connsiteX526" fmla="*/ 2112664 w 11172958"/>
              <a:gd name="connsiteY526" fmla="*/ 2990742 h 5717794"/>
              <a:gd name="connsiteX527" fmla="*/ 1733694 w 11172958"/>
              <a:gd name="connsiteY527" fmla="*/ 2932804 h 5717794"/>
              <a:gd name="connsiteX528" fmla="*/ 1340899 w 11172958"/>
              <a:gd name="connsiteY528" fmla="*/ 2872835 h 5717794"/>
              <a:gd name="connsiteX529" fmla="*/ 948155 w 11172958"/>
              <a:gd name="connsiteY529" fmla="*/ 2932804 h 5717794"/>
              <a:gd name="connsiteX530" fmla="*/ 568981 w 11172958"/>
              <a:gd name="connsiteY530" fmla="*/ 2990742 h 5717794"/>
              <a:gd name="connsiteX531" fmla="*/ 189859 w 11172958"/>
              <a:gd name="connsiteY531" fmla="*/ 2932804 h 5717794"/>
              <a:gd name="connsiteX532" fmla="*/ 323 w 11172958"/>
              <a:gd name="connsiteY532" fmla="*/ 2886632 h 5717794"/>
              <a:gd name="connsiteX533" fmla="*/ 323 w 11172958"/>
              <a:gd name="connsiteY533" fmla="*/ 2920765 h 5717794"/>
              <a:gd name="connsiteX534" fmla="*/ 176186 w 11172958"/>
              <a:gd name="connsiteY534" fmla="*/ 2964456 h 5717794"/>
              <a:gd name="connsiteX535" fmla="*/ 568981 w 11172958"/>
              <a:gd name="connsiteY535" fmla="*/ 3024424 h 5717794"/>
              <a:gd name="connsiteX536" fmla="*/ 961776 w 11172958"/>
              <a:gd name="connsiteY536" fmla="*/ 2964456 h 5717794"/>
              <a:gd name="connsiteX537" fmla="*/ 1340899 w 11172958"/>
              <a:gd name="connsiteY537" fmla="*/ 2906517 h 5717794"/>
              <a:gd name="connsiteX538" fmla="*/ 1720072 w 11172958"/>
              <a:gd name="connsiteY538" fmla="*/ 2964456 h 5717794"/>
              <a:gd name="connsiteX539" fmla="*/ 2112867 w 11172958"/>
              <a:gd name="connsiteY539" fmla="*/ 3024424 h 5717794"/>
              <a:gd name="connsiteX540" fmla="*/ 2505612 w 11172958"/>
              <a:gd name="connsiteY540" fmla="*/ 2964456 h 5717794"/>
              <a:gd name="connsiteX541" fmla="*/ 2884785 w 11172958"/>
              <a:gd name="connsiteY541" fmla="*/ 2906517 h 5717794"/>
              <a:gd name="connsiteX542" fmla="*/ 3263958 w 11172958"/>
              <a:gd name="connsiteY542" fmla="*/ 2964456 h 5717794"/>
              <a:gd name="connsiteX543" fmla="*/ 3656703 w 11172958"/>
              <a:gd name="connsiteY543" fmla="*/ 3024424 h 5717794"/>
              <a:gd name="connsiteX544" fmla="*/ 4049498 w 11172958"/>
              <a:gd name="connsiteY544" fmla="*/ 2964456 h 5717794"/>
              <a:gd name="connsiteX545" fmla="*/ 4428671 w 11172958"/>
              <a:gd name="connsiteY545" fmla="*/ 2906517 h 5717794"/>
              <a:gd name="connsiteX546" fmla="*/ 4807794 w 11172958"/>
              <a:gd name="connsiteY546" fmla="*/ 2964456 h 5717794"/>
              <a:gd name="connsiteX547" fmla="*/ 5200589 w 11172958"/>
              <a:gd name="connsiteY547" fmla="*/ 3024424 h 5717794"/>
              <a:gd name="connsiteX548" fmla="*/ 5593384 w 11172958"/>
              <a:gd name="connsiteY548" fmla="*/ 2964456 h 5717794"/>
              <a:gd name="connsiteX549" fmla="*/ 5972557 w 11172958"/>
              <a:gd name="connsiteY549" fmla="*/ 2906517 h 5717794"/>
              <a:gd name="connsiteX550" fmla="*/ 6351680 w 11172958"/>
              <a:gd name="connsiteY550" fmla="*/ 2964456 h 5717794"/>
              <a:gd name="connsiteX551" fmla="*/ 6744475 w 11172958"/>
              <a:gd name="connsiteY551" fmla="*/ 3024424 h 5717794"/>
              <a:gd name="connsiteX552" fmla="*/ 7137270 w 11172958"/>
              <a:gd name="connsiteY552" fmla="*/ 2964456 h 5717794"/>
              <a:gd name="connsiteX553" fmla="*/ 7516392 w 11172958"/>
              <a:gd name="connsiteY553" fmla="*/ 2906517 h 5717794"/>
              <a:gd name="connsiteX554" fmla="*/ 7895566 w 11172958"/>
              <a:gd name="connsiteY554" fmla="*/ 2964456 h 5717794"/>
              <a:gd name="connsiteX555" fmla="*/ 8288361 w 11172958"/>
              <a:gd name="connsiteY555" fmla="*/ 3024424 h 5717794"/>
              <a:gd name="connsiteX556" fmla="*/ 8681156 w 11172958"/>
              <a:gd name="connsiteY556" fmla="*/ 2964456 h 5717794"/>
              <a:gd name="connsiteX557" fmla="*/ 9060278 w 11172958"/>
              <a:gd name="connsiteY557" fmla="*/ 2906517 h 5717794"/>
              <a:gd name="connsiteX558" fmla="*/ 9439452 w 11172958"/>
              <a:gd name="connsiteY558" fmla="*/ 2964456 h 5717794"/>
              <a:gd name="connsiteX559" fmla="*/ 9832247 w 11172958"/>
              <a:gd name="connsiteY559" fmla="*/ 3024424 h 5717794"/>
              <a:gd name="connsiteX560" fmla="*/ 10225043 w 11172958"/>
              <a:gd name="connsiteY560" fmla="*/ 2964456 h 5717794"/>
              <a:gd name="connsiteX561" fmla="*/ 10604215 w 11172958"/>
              <a:gd name="connsiteY561" fmla="*/ 2906517 h 5717794"/>
              <a:gd name="connsiteX562" fmla="*/ 10983389 w 11172958"/>
              <a:gd name="connsiteY562" fmla="*/ 2964456 h 5717794"/>
              <a:gd name="connsiteX563" fmla="*/ 11172925 w 11172958"/>
              <a:gd name="connsiteY563" fmla="*/ 3010626 h 5717794"/>
              <a:gd name="connsiteX564" fmla="*/ 11172925 w 11172958"/>
              <a:gd name="connsiteY564" fmla="*/ 2976495 h 5717794"/>
              <a:gd name="connsiteX565" fmla="*/ 10996807 w 11172958"/>
              <a:gd name="connsiteY565" fmla="*/ 2932804 h 5717794"/>
              <a:gd name="connsiteX566" fmla="*/ 10996807 w 11172958"/>
              <a:gd name="connsiteY566" fmla="*/ 5087460 h 5717794"/>
              <a:gd name="connsiteX567" fmla="*/ 10604012 w 11172958"/>
              <a:gd name="connsiteY567" fmla="*/ 5027537 h 5717794"/>
              <a:gd name="connsiteX568" fmla="*/ 10211217 w 11172958"/>
              <a:gd name="connsiteY568" fmla="*/ 5087460 h 5717794"/>
              <a:gd name="connsiteX569" fmla="*/ 9832044 w 11172958"/>
              <a:gd name="connsiteY569" fmla="*/ 5145399 h 5717794"/>
              <a:gd name="connsiteX570" fmla="*/ 9452870 w 11172958"/>
              <a:gd name="connsiteY570" fmla="*/ 5087460 h 5717794"/>
              <a:gd name="connsiteX571" fmla="*/ 9060075 w 11172958"/>
              <a:gd name="connsiteY571" fmla="*/ 5027537 h 5717794"/>
              <a:gd name="connsiteX572" fmla="*/ 8667280 w 11172958"/>
              <a:gd name="connsiteY572" fmla="*/ 5087460 h 5717794"/>
              <a:gd name="connsiteX573" fmla="*/ 8288158 w 11172958"/>
              <a:gd name="connsiteY573" fmla="*/ 5145399 h 5717794"/>
              <a:gd name="connsiteX574" fmla="*/ 7908984 w 11172958"/>
              <a:gd name="connsiteY574" fmla="*/ 5087460 h 5717794"/>
              <a:gd name="connsiteX575" fmla="*/ 7516190 w 11172958"/>
              <a:gd name="connsiteY575" fmla="*/ 5027537 h 5717794"/>
              <a:gd name="connsiteX576" fmla="*/ 7123445 w 11172958"/>
              <a:gd name="connsiteY576" fmla="*/ 5087460 h 5717794"/>
              <a:gd name="connsiteX577" fmla="*/ 6744272 w 11172958"/>
              <a:gd name="connsiteY577" fmla="*/ 5145399 h 5717794"/>
              <a:gd name="connsiteX578" fmla="*/ 6365098 w 11172958"/>
              <a:gd name="connsiteY578" fmla="*/ 5087460 h 5717794"/>
              <a:gd name="connsiteX579" fmla="*/ 5972354 w 11172958"/>
              <a:gd name="connsiteY579" fmla="*/ 5027537 h 5717794"/>
              <a:gd name="connsiteX580" fmla="*/ 5579559 w 11172958"/>
              <a:gd name="connsiteY580" fmla="*/ 5087460 h 5717794"/>
              <a:gd name="connsiteX581" fmla="*/ 5200386 w 11172958"/>
              <a:gd name="connsiteY581" fmla="*/ 5145399 h 5717794"/>
              <a:gd name="connsiteX582" fmla="*/ 4821263 w 11172958"/>
              <a:gd name="connsiteY582" fmla="*/ 5087460 h 5717794"/>
              <a:gd name="connsiteX583" fmla="*/ 4428468 w 11172958"/>
              <a:gd name="connsiteY583" fmla="*/ 5027537 h 5717794"/>
              <a:gd name="connsiteX584" fmla="*/ 4035673 w 11172958"/>
              <a:gd name="connsiteY584" fmla="*/ 5087460 h 5717794"/>
              <a:gd name="connsiteX585" fmla="*/ 3656499 w 11172958"/>
              <a:gd name="connsiteY585" fmla="*/ 5145399 h 5717794"/>
              <a:gd name="connsiteX586" fmla="*/ 3277377 w 11172958"/>
              <a:gd name="connsiteY586" fmla="*/ 5087460 h 5717794"/>
              <a:gd name="connsiteX587" fmla="*/ 2884582 w 11172958"/>
              <a:gd name="connsiteY587" fmla="*/ 5027537 h 5717794"/>
              <a:gd name="connsiteX588" fmla="*/ 2491787 w 11172958"/>
              <a:gd name="connsiteY588" fmla="*/ 5087460 h 5717794"/>
              <a:gd name="connsiteX589" fmla="*/ 2112664 w 11172958"/>
              <a:gd name="connsiteY589" fmla="*/ 5145399 h 5717794"/>
              <a:gd name="connsiteX590" fmla="*/ 1733491 w 11172958"/>
              <a:gd name="connsiteY590" fmla="*/ 5087460 h 5717794"/>
              <a:gd name="connsiteX591" fmla="*/ 1340695 w 11172958"/>
              <a:gd name="connsiteY591" fmla="*/ 5027537 h 5717794"/>
              <a:gd name="connsiteX592" fmla="*/ 947951 w 11172958"/>
              <a:gd name="connsiteY592" fmla="*/ 5087460 h 5717794"/>
              <a:gd name="connsiteX593" fmla="*/ 568778 w 11172958"/>
              <a:gd name="connsiteY593" fmla="*/ 5145399 h 5717794"/>
              <a:gd name="connsiteX594" fmla="*/ 189655 w 11172958"/>
              <a:gd name="connsiteY594" fmla="*/ 5087460 h 5717794"/>
              <a:gd name="connsiteX595" fmla="*/ 119 w 11172958"/>
              <a:gd name="connsiteY595" fmla="*/ 5041334 h 5717794"/>
              <a:gd name="connsiteX596" fmla="*/ 119 w 11172958"/>
              <a:gd name="connsiteY596" fmla="*/ 5075466 h 5717794"/>
              <a:gd name="connsiteX597" fmla="*/ 175983 w 11172958"/>
              <a:gd name="connsiteY597" fmla="*/ 5119157 h 5717794"/>
              <a:gd name="connsiteX598" fmla="*/ 568778 w 11172958"/>
              <a:gd name="connsiteY598" fmla="*/ 5179080 h 5717794"/>
              <a:gd name="connsiteX599" fmla="*/ 961573 w 11172958"/>
              <a:gd name="connsiteY599" fmla="*/ 5119157 h 5717794"/>
              <a:gd name="connsiteX600" fmla="*/ 1340695 w 11172958"/>
              <a:gd name="connsiteY600" fmla="*/ 5061218 h 5717794"/>
              <a:gd name="connsiteX601" fmla="*/ 1719869 w 11172958"/>
              <a:gd name="connsiteY601" fmla="*/ 5119157 h 5717794"/>
              <a:gd name="connsiteX602" fmla="*/ 2112664 w 11172958"/>
              <a:gd name="connsiteY602" fmla="*/ 5179080 h 5717794"/>
              <a:gd name="connsiteX603" fmla="*/ 2505408 w 11172958"/>
              <a:gd name="connsiteY603" fmla="*/ 5119157 h 5717794"/>
              <a:gd name="connsiteX604" fmla="*/ 2884582 w 11172958"/>
              <a:gd name="connsiteY604" fmla="*/ 5061218 h 5717794"/>
              <a:gd name="connsiteX605" fmla="*/ 3263755 w 11172958"/>
              <a:gd name="connsiteY605" fmla="*/ 5119157 h 5717794"/>
              <a:gd name="connsiteX606" fmla="*/ 3656499 w 11172958"/>
              <a:gd name="connsiteY606" fmla="*/ 5179080 h 5717794"/>
              <a:gd name="connsiteX607" fmla="*/ 4049295 w 11172958"/>
              <a:gd name="connsiteY607" fmla="*/ 5119157 h 5717794"/>
              <a:gd name="connsiteX608" fmla="*/ 4428468 w 11172958"/>
              <a:gd name="connsiteY608" fmla="*/ 5061218 h 5717794"/>
              <a:gd name="connsiteX609" fmla="*/ 4807591 w 11172958"/>
              <a:gd name="connsiteY609" fmla="*/ 5119157 h 5717794"/>
              <a:gd name="connsiteX610" fmla="*/ 5200386 w 11172958"/>
              <a:gd name="connsiteY610" fmla="*/ 5179080 h 5717794"/>
              <a:gd name="connsiteX611" fmla="*/ 5593180 w 11172958"/>
              <a:gd name="connsiteY611" fmla="*/ 5119157 h 5717794"/>
              <a:gd name="connsiteX612" fmla="*/ 5972354 w 11172958"/>
              <a:gd name="connsiteY612" fmla="*/ 5061218 h 5717794"/>
              <a:gd name="connsiteX613" fmla="*/ 6351477 w 11172958"/>
              <a:gd name="connsiteY613" fmla="*/ 5119157 h 5717794"/>
              <a:gd name="connsiteX614" fmla="*/ 6744272 w 11172958"/>
              <a:gd name="connsiteY614" fmla="*/ 5179080 h 5717794"/>
              <a:gd name="connsiteX615" fmla="*/ 7137067 w 11172958"/>
              <a:gd name="connsiteY615" fmla="*/ 5119157 h 5717794"/>
              <a:gd name="connsiteX616" fmla="*/ 7516190 w 11172958"/>
              <a:gd name="connsiteY616" fmla="*/ 5061218 h 5717794"/>
              <a:gd name="connsiteX617" fmla="*/ 7895363 w 11172958"/>
              <a:gd name="connsiteY617" fmla="*/ 5119157 h 5717794"/>
              <a:gd name="connsiteX618" fmla="*/ 8288158 w 11172958"/>
              <a:gd name="connsiteY618" fmla="*/ 5179080 h 5717794"/>
              <a:gd name="connsiteX619" fmla="*/ 8680952 w 11172958"/>
              <a:gd name="connsiteY619" fmla="*/ 5119157 h 5717794"/>
              <a:gd name="connsiteX620" fmla="*/ 9060075 w 11172958"/>
              <a:gd name="connsiteY620" fmla="*/ 5061218 h 5717794"/>
              <a:gd name="connsiteX621" fmla="*/ 9439249 w 11172958"/>
              <a:gd name="connsiteY621" fmla="*/ 5119157 h 5717794"/>
              <a:gd name="connsiteX622" fmla="*/ 9832044 w 11172958"/>
              <a:gd name="connsiteY622" fmla="*/ 5179080 h 5717794"/>
              <a:gd name="connsiteX623" fmla="*/ 10224839 w 11172958"/>
              <a:gd name="connsiteY623" fmla="*/ 5119157 h 5717794"/>
              <a:gd name="connsiteX624" fmla="*/ 10604012 w 11172958"/>
              <a:gd name="connsiteY624" fmla="*/ 5061218 h 5717794"/>
              <a:gd name="connsiteX625" fmla="*/ 10983186 w 11172958"/>
              <a:gd name="connsiteY625" fmla="*/ 5119157 h 5717794"/>
              <a:gd name="connsiteX626" fmla="*/ 11172722 w 11172958"/>
              <a:gd name="connsiteY626" fmla="*/ 5165283 h 5717794"/>
              <a:gd name="connsiteX627" fmla="*/ 11172722 w 11172958"/>
              <a:gd name="connsiteY627" fmla="*/ 5131331 h 5717794"/>
              <a:gd name="connsiteX628" fmla="*/ 10996807 w 11172958"/>
              <a:gd name="connsiteY628" fmla="*/ 5087460 h 5717794"/>
              <a:gd name="connsiteX629" fmla="*/ 10996807 w 11172958"/>
              <a:gd name="connsiteY629" fmla="*/ 5446592 h 5717794"/>
              <a:gd name="connsiteX630" fmla="*/ 10604012 w 11172958"/>
              <a:gd name="connsiteY630" fmla="*/ 5386624 h 5717794"/>
              <a:gd name="connsiteX631" fmla="*/ 10211217 w 11172958"/>
              <a:gd name="connsiteY631" fmla="*/ 5446592 h 5717794"/>
              <a:gd name="connsiteX632" fmla="*/ 9832044 w 11172958"/>
              <a:gd name="connsiteY632" fmla="*/ 5504531 h 5717794"/>
              <a:gd name="connsiteX633" fmla="*/ 9452870 w 11172958"/>
              <a:gd name="connsiteY633" fmla="*/ 5446592 h 5717794"/>
              <a:gd name="connsiteX634" fmla="*/ 9060075 w 11172958"/>
              <a:gd name="connsiteY634" fmla="*/ 5386624 h 5717794"/>
              <a:gd name="connsiteX635" fmla="*/ 8667280 w 11172958"/>
              <a:gd name="connsiteY635" fmla="*/ 5446592 h 5717794"/>
              <a:gd name="connsiteX636" fmla="*/ 8288158 w 11172958"/>
              <a:gd name="connsiteY636" fmla="*/ 5504531 h 5717794"/>
              <a:gd name="connsiteX637" fmla="*/ 7908984 w 11172958"/>
              <a:gd name="connsiteY637" fmla="*/ 5446592 h 5717794"/>
              <a:gd name="connsiteX638" fmla="*/ 7516190 w 11172958"/>
              <a:gd name="connsiteY638" fmla="*/ 5386624 h 5717794"/>
              <a:gd name="connsiteX639" fmla="*/ 7123445 w 11172958"/>
              <a:gd name="connsiteY639" fmla="*/ 5446592 h 5717794"/>
              <a:gd name="connsiteX640" fmla="*/ 6744272 w 11172958"/>
              <a:gd name="connsiteY640" fmla="*/ 5504531 h 5717794"/>
              <a:gd name="connsiteX641" fmla="*/ 6365098 w 11172958"/>
              <a:gd name="connsiteY641" fmla="*/ 5446592 h 5717794"/>
              <a:gd name="connsiteX642" fmla="*/ 5972354 w 11172958"/>
              <a:gd name="connsiteY642" fmla="*/ 5386624 h 5717794"/>
              <a:gd name="connsiteX643" fmla="*/ 5579559 w 11172958"/>
              <a:gd name="connsiteY643" fmla="*/ 5446592 h 5717794"/>
              <a:gd name="connsiteX644" fmla="*/ 5200386 w 11172958"/>
              <a:gd name="connsiteY644" fmla="*/ 5504531 h 5717794"/>
              <a:gd name="connsiteX645" fmla="*/ 4821263 w 11172958"/>
              <a:gd name="connsiteY645" fmla="*/ 5446592 h 5717794"/>
              <a:gd name="connsiteX646" fmla="*/ 4428468 w 11172958"/>
              <a:gd name="connsiteY646" fmla="*/ 5386624 h 5717794"/>
              <a:gd name="connsiteX647" fmla="*/ 4035673 w 11172958"/>
              <a:gd name="connsiteY647" fmla="*/ 5446592 h 5717794"/>
              <a:gd name="connsiteX648" fmla="*/ 3656499 w 11172958"/>
              <a:gd name="connsiteY648" fmla="*/ 5504531 h 5717794"/>
              <a:gd name="connsiteX649" fmla="*/ 3277377 w 11172958"/>
              <a:gd name="connsiteY649" fmla="*/ 5446592 h 5717794"/>
              <a:gd name="connsiteX650" fmla="*/ 2884582 w 11172958"/>
              <a:gd name="connsiteY650" fmla="*/ 5386624 h 5717794"/>
              <a:gd name="connsiteX651" fmla="*/ 2491787 w 11172958"/>
              <a:gd name="connsiteY651" fmla="*/ 5446592 h 5717794"/>
              <a:gd name="connsiteX652" fmla="*/ 2112664 w 11172958"/>
              <a:gd name="connsiteY652" fmla="*/ 5504531 h 5717794"/>
              <a:gd name="connsiteX653" fmla="*/ 1733491 w 11172958"/>
              <a:gd name="connsiteY653" fmla="*/ 5446592 h 5717794"/>
              <a:gd name="connsiteX654" fmla="*/ 1340695 w 11172958"/>
              <a:gd name="connsiteY654" fmla="*/ 5386624 h 5717794"/>
              <a:gd name="connsiteX655" fmla="*/ 947951 w 11172958"/>
              <a:gd name="connsiteY655" fmla="*/ 5446592 h 5717794"/>
              <a:gd name="connsiteX656" fmla="*/ 568778 w 11172958"/>
              <a:gd name="connsiteY656" fmla="*/ 5504531 h 5717794"/>
              <a:gd name="connsiteX657" fmla="*/ 189655 w 11172958"/>
              <a:gd name="connsiteY657" fmla="*/ 5446592 h 5717794"/>
              <a:gd name="connsiteX658" fmla="*/ 119 w 11172958"/>
              <a:gd name="connsiteY658" fmla="*/ 5400421 h 5717794"/>
              <a:gd name="connsiteX659" fmla="*/ 119 w 11172958"/>
              <a:gd name="connsiteY659" fmla="*/ 5434553 h 5717794"/>
              <a:gd name="connsiteX660" fmla="*/ 175983 w 11172958"/>
              <a:gd name="connsiteY660" fmla="*/ 5478244 h 5717794"/>
              <a:gd name="connsiteX661" fmla="*/ 568778 w 11172958"/>
              <a:gd name="connsiteY661" fmla="*/ 5538212 h 5717794"/>
              <a:gd name="connsiteX662" fmla="*/ 961573 w 11172958"/>
              <a:gd name="connsiteY662" fmla="*/ 5478244 h 5717794"/>
              <a:gd name="connsiteX663" fmla="*/ 1340695 w 11172958"/>
              <a:gd name="connsiteY663" fmla="*/ 5420305 h 5717794"/>
              <a:gd name="connsiteX664" fmla="*/ 1719869 w 11172958"/>
              <a:gd name="connsiteY664" fmla="*/ 5478244 h 5717794"/>
              <a:gd name="connsiteX665" fmla="*/ 2112664 w 11172958"/>
              <a:gd name="connsiteY665" fmla="*/ 5538212 h 5717794"/>
              <a:gd name="connsiteX666" fmla="*/ 2505408 w 11172958"/>
              <a:gd name="connsiteY666" fmla="*/ 5478244 h 5717794"/>
              <a:gd name="connsiteX667" fmla="*/ 2884582 w 11172958"/>
              <a:gd name="connsiteY667" fmla="*/ 5420305 h 5717794"/>
              <a:gd name="connsiteX668" fmla="*/ 3263755 w 11172958"/>
              <a:gd name="connsiteY668" fmla="*/ 5478244 h 5717794"/>
              <a:gd name="connsiteX669" fmla="*/ 3656499 w 11172958"/>
              <a:gd name="connsiteY669" fmla="*/ 5538212 h 5717794"/>
              <a:gd name="connsiteX670" fmla="*/ 4049295 w 11172958"/>
              <a:gd name="connsiteY670" fmla="*/ 5478244 h 5717794"/>
              <a:gd name="connsiteX671" fmla="*/ 4428468 w 11172958"/>
              <a:gd name="connsiteY671" fmla="*/ 5420305 h 5717794"/>
              <a:gd name="connsiteX672" fmla="*/ 4807591 w 11172958"/>
              <a:gd name="connsiteY672" fmla="*/ 5478244 h 5717794"/>
              <a:gd name="connsiteX673" fmla="*/ 5200386 w 11172958"/>
              <a:gd name="connsiteY673" fmla="*/ 5538212 h 5717794"/>
              <a:gd name="connsiteX674" fmla="*/ 5593180 w 11172958"/>
              <a:gd name="connsiteY674" fmla="*/ 5478244 h 5717794"/>
              <a:gd name="connsiteX675" fmla="*/ 5972354 w 11172958"/>
              <a:gd name="connsiteY675" fmla="*/ 5420305 h 5717794"/>
              <a:gd name="connsiteX676" fmla="*/ 6351477 w 11172958"/>
              <a:gd name="connsiteY676" fmla="*/ 5478244 h 5717794"/>
              <a:gd name="connsiteX677" fmla="*/ 6744272 w 11172958"/>
              <a:gd name="connsiteY677" fmla="*/ 5538212 h 5717794"/>
              <a:gd name="connsiteX678" fmla="*/ 7137067 w 11172958"/>
              <a:gd name="connsiteY678" fmla="*/ 5478244 h 5717794"/>
              <a:gd name="connsiteX679" fmla="*/ 7516190 w 11172958"/>
              <a:gd name="connsiteY679" fmla="*/ 5420305 h 5717794"/>
              <a:gd name="connsiteX680" fmla="*/ 7895363 w 11172958"/>
              <a:gd name="connsiteY680" fmla="*/ 5478244 h 5717794"/>
              <a:gd name="connsiteX681" fmla="*/ 8288158 w 11172958"/>
              <a:gd name="connsiteY681" fmla="*/ 5538212 h 5717794"/>
              <a:gd name="connsiteX682" fmla="*/ 8680952 w 11172958"/>
              <a:gd name="connsiteY682" fmla="*/ 5478244 h 5717794"/>
              <a:gd name="connsiteX683" fmla="*/ 9060075 w 11172958"/>
              <a:gd name="connsiteY683" fmla="*/ 5420305 h 5717794"/>
              <a:gd name="connsiteX684" fmla="*/ 9439249 w 11172958"/>
              <a:gd name="connsiteY684" fmla="*/ 5478244 h 5717794"/>
              <a:gd name="connsiteX685" fmla="*/ 9832044 w 11172958"/>
              <a:gd name="connsiteY685" fmla="*/ 5538212 h 5717794"/>
              <a:gd name="connsiteX686" fmla="*/ 10224839 w 11172958"/>
              <a:gd name="connsiteY686" fmla="*/ 5478244 h 5717794"/>
              <a:gd name="connsiteX687" fmla="*/ 10604012 w 11172958"/>
              <a:gd name="connsiteY687" fmla="*/ 5420305 h 5717794"/>
              <a:gd name="connsiteX688" fmla="*/ 10983186 w 11172958"/>
              <a:gd name="connsiteY688" fmla="*/ 5478244 h 5717794"/>
              <a:gd name="connsiteX689" fmla="*/ 11172722 w 11172958"/>
              <a:gd name="connsiteY689" fmla="*/ 5524415 h 5717794"/>
              <a:gd name="connsiteX690" fmla="*/ 11172722 w 11172958"/>
              <a:gd name="connsiteY690" fmla="*/ 5490282 h 5717794"/>
              <a:gd name="connsiteX691" fmla="*/ 10996807 w 11172958"/>
              <a:gd name="connsiteY691" fmla="*/ 5446592 h 5717794"/>
              <a:gd name="connsiteX692" fmla="*/ 10996807 w 11172958"/>
              <a:gd name="connsiteY692" fmla="*/ 4728373 h 5717794"/>
              <a:gd name="connsiteX693" fmla="*/ 10604012 w 11172958"/>
              <a:gd name="connsiteY693" fmla="*/ 4668405 h 5717794"/>
              <a:gd name="connsiteX694" fmla="*/ 10211217 w 11172958"/>
              <a:gd name="connsiteY694" fmla="*/ 4728373 h 5717794"/>
              <a:gd name="connsiteX695" fmla="*/ 9832044 w 11172958"/>
              <a:gd name="connsiteY695" fmla="*/ 4786312 h 5717794"/>
              <a:gd name="connsiteX696" fmla="*/ 9452870 w 11172958"/>
              <a:gd name="connsiteY696" fmla="*/ 4728373 h 5717794"/>
              <a:gd name="connsiteX697" fmla="*/ 9060075 w 11172958"/>
              <a:gd name="connsiteY697" fmla="*/ 4668405 h 5717794"/>
              <a:gd name="connsiteX698" fmla="*/ 8667280 w 11172958"/>
              <a:gd name="connsiteY698" fmla="*/ 4728373 h 5717794"/>
              <a:gd name="connsiteX699" fmla="*/ 8288158 w 11172958"/>
              <a:gd name="connsiteY699" fmla="*/ 4786312 h 5717794"/>
              <a:gd name="connsiteX700" fmla="*/ 7908984 w 11172958"/>
              <a:gd name="connsiteY700" fmla="*/ 4728373 h 5717794"/>
              <a:gd name="connsiteX701" fmla="*/ 7516190 w 11172958"/>
              <a:gd name="connsiteY701" fmla="*/ 4668405 h 5717794"/>
              <a:gd name="connsiteX702" fmla="*/ 7123445 w 11172958"/>
              <a:gd name="connsiteY702" fmla="*/ 4728373 h 5717794"/>
              <a:gd name="connsiteX703" fmla="*/ 6744272 w 11172958"/>
              <a:gd name="connsiteY703" fmla="*/ 4786312 h 5717794"/>
              <a:gd name="connsiteX704" fmla="*/ 6365098 w 11172958"/>
              <a:gd name="connsiteY704" fmla="*/ 4728373 h 5717794"/>
              <a:gd name="connsiteX705" fmla="*/ 5972354 w 11172958"/>
              <a:gd name="connsiteY705" fmla="*/ 4668405 h 5717794"/>
              <a:gd name="connsiteX706" fmla="*/ 5579559 w 11172958"/>
              <a:gd name="connsiteY706" fmla="*/ 4728373 h 5717794"/>
              <a:gd name="connsiteX707" fmla="*/ 5200386 w 11172958"/>
              <a:gd name="connsiteY707" fmla="*/ 4786312 h 5717794"/>
              <a:gd name="connsiteX708" fmla="*/ 4821263 w 11172958"/>
              <a:gd name="connsiteY708" fmla="*/ 4728373 h 5717794"/>
              <a:gd name="connsiteX709" fmla="*/ 4428468 w 11172958"/>
              <a:gd name="connsiteY709" fmla="*/ 4668405 h 5717794"/>
              <a:gd name="connsiteX710" fmla="*/ 4035673 w 11172958"/>
              <a:gd name="connsiteY710" fmla="*/ 4728373 h 5717794"/>
              <a:gd name="connsiteX711" fmla="*/ 3656499 w 11172958"/>
              <a:gd name="connsiteY711" fmla="*/ 4786312 h 5717794"/>
              <a:gd name="connsiteX712" fmla="*/ 3277377 w 11172958"/>
              <a:gd name="connsiteY712" fmla="*/ 4728373 h 5717794"/>
              <a:gd name="connsiteX713" fmla="*/ 2884582 w 11172958"/>
              <a:gd name="connsiteY713" fmla="*/ 4668405 h 5717794"/>
              <a:gd name="connsiteX714" fmla="*/ 2491787 w 11172958"/>
              <a:gd name="connsiteY714" fmla="*/ 4728373 h 5717794"/>
              <a:gd name="connsiteX715" fmla="*/ 2112664 w 11172958"/>
              <a:gd name="connsiteY715" fmla="*/ 4786312 h 5717794"/>
              <a:gd name="connsiteX716" fmla="*/ 1733491 w 11172958"/>
              <a:gd name="connsiteY716" fmla="*/ 4728373 h 5717794"/>
              <a:gd name="connsiteX717" fmla="*/ 1340695 w 11172958"/>
              <a:gd name="connsiteY717" fmla="*/ 4668405 h 5717794"/>
              <a:gd name="connsiteX718" fmla="*/ 947951 w 11172958"/>
              <a:gd name="connsiteY718" fmla="*/ 4728373 h 5717794"/>
              <a:gd name="connsiteX719" fmla="*/ 568778 w 11172958"/>
              <a:gd name="connsiteY719" fmla="*/ 4786312 h 5717794"/>
              <a:gd name="connsiteX720" fmla="*/ 189655 w 11172958"/>
              <a:gd name="connsiteY720" fmla="*/ 4728373 h 5717794"/>
              <a:gd name="connsiteX721" fmla="*/ 119 w 11172958"/>
              <a:gd name="connsiteY721" fmla="*/ 4682202 h 5717794"/>
              <a:gd name="connsiteX722" fmla="*/ 119 w 11172958"/>
              <a:gd name="connsiteY722" fmla="*/ 4716515 h 5717794"/>
              <a:gd name="connsiteX723" fmla="*/ 175983 w 11172958"/>
              <a:gd name="connsiteY723" fmla="*/ 4760205 h 5717794"/>
              <a:gd name="connsiteX724" fmla="*/ 568778 w 11172958"/>
              <a:gd name="connsiteY724" fmla="*/ 4820174 h 5717794"/>
              <a:gd name="connsiteX725" fmla="*/ 961573 w 11172958"/>
              <a:gd name="connsiteY725" fmla="*/ 4760205 h 5717794"/>
              <a:gd name="connsiteX726" fmla="*/ 1340695 w 11172958"/>
              <a:gd name="connsiteY726" fmla="*/ 4702266 h 5717794"/>
              <a:gd name="connsiteX727" fmla="*/ 1719869 w 11172958"/>
              <a:gd name="connsiteY727" fmla="*/ 4760205 h 5717794"/>
              <a:gd name="connsiteX728" fmla="*/ 2112664 w 11172958"/>
              <a:gd name="connsiteY728" fmla="*/ 4820174 h 5717794"/>
              <a:gd name="connsiteX729" fmla="*/ 2505408 w 11172958"/>
              <a:gd name="connsiteY729" fmla="*/ 4760205 h 5717794"/>
              <a:gd name="connsiteX730" fmla="*/ 2884582 w 11172958"/>
              <a:gd name="connsiteY730" fmla="*/ 4702266 h 5717794"/>
              <a:gd name="connsiteX731" fmla="*/ 3263755 w 11172958"/>
              <a:gd name="connsiteY731" fmla="*/ 4760205 h 5717794"/>
              <a:gd name="connsiteX732" fmla="*/ 3656499 w 11172958"/>
              <a:gd name="connsiteY732" fmla="*/ 4820174 h 5717794"/>
              <a:gd name="connsiteX733" fmla="*/ 4049295 w 11172958"/>
              <a:gd name="connsiteY733" fmla="*/ 4760205 h 5717794"/>
              <a:gd name="connsiteX734" fmla="*/ 4428468 w 11172958"/>
              <a:gd name="connsiteY734" fmla="*/ 4702266 h 5717794"/>
              <a:gd name="connsiteX735" fmla="*/ 4807591 w 11172958"/>
              <a:gd name="connsiteY735" fmla="*/ 4760205 h 5717794"/>
              <a:gd name="connsiteX736" fmla="*/ 5200386 w 11172958"/>
              <a:gd name="connsiteY736" fmla="*/ 4820174 h 5717794"/>
              <a:gd name="connsiteX737" fmla="*/ 5593180 w 11172958"/>
              <a:gd name="connsiteY737" fmla="*/ 4760205 h 5717794"/>
              <a:gd name="connsiteX738" fmla="*/ 5972354 w 11172958"/>
              <a:gd name="connsiteY738" fmla="*/ 4702266 h 5717794"/>
              <a:gd name="connsiteX739" fmla="*/ 6351477 w 11172958"/>
              <a:gd name="connsiteY739" fmla="*/ 4760205 h 5717794"/>
              <a:gd name="connsiteX740" fmla="*/ 6744272 w 11172958"/>
              <a:gd name="connsiteY740" fmla="*/ 4820174 h 5717794"/>
              <a:gd name="connsiteX741" fmla="*/ 7137067 w 11172958"/>
              <a:gd name="connsiteY741" fmla="*/ 4760205 h 5717794"/>
              <a:gd name="connsiteX742" fmla="*/ 7516190 w 11172958"/>
              <a:gd name="connsiteY742" fmla="*/ 4702266 h 5717794"/>
              <a:gd name="connsiteX743" fmla="*/ 7895363 w 11172958"/>
              <a:gd name="connsiteY743" fmla="*/ 4760205 h 5717794"/>
              <a:gd name="connsiteX744" fmla="*/ 8288158 w 11172958"/>
              <a:gd name="connsiteY744" fmla="*/ 4820174 h 5717794"/>
              <a:gd name="connsiteX745" fmla="*/ 8680952 w 11172958"/>
              <a:gd name="connsiteY745" fmla="*/ 4760205 h 5717794"/>
              <a:gd name="connsiteX746" fmla="*/ 9060075 w 11172958"/>
              <a:gd name="connsiteY746" fmla="*/ 4702266 h 5717794"/>
              <a:gd name="connsiteX747" fmla="*/ 9439249 w 11172958"/>
              <a:gd name="connsiteY747" fmla="*/ 4760205 h 5717794"/>
              <a:gd name="connsiteX748" fmla="*/ 9832044 w 11172958"/>
              <a:gd name="connsiteY748" fmla="*/ 4820174 h 5717794"/>
              <a:gd name="connsiteX749" fmla="*/ 10224839 w 11172958"/>
              <a:gd name="connsiteY749" fmla="*/ 4760205 h 5717794"/>
              <a:gd name="connsiteX750" fmla="*/ 10604012 w 11172958"/>
              <a:gd name="connsiteY750" fmla="*/ 4702266 h 5717794"/>
              <a:gd name="connsiteX751" fmla="*/ 10983186 w 11172958"/>
              <a:gd name="connsiteY751" fmla="*/ 4760205 h 5717794"/>
              <a:gd name="connsiteX752" fmla="*/ 11172722 w 11172958"/>
              <a:gd name="connsiteY752" fmla="*/ 4806377 h 5717794"/>
              <a:gd name="connsiteX753" fmla="*/ 11172722 w 11172958"/>
              <a:gd name="connsiteY753" fmla="*/ 4772244 h 5717794"/>
              <a:gd name="connsiteX754" fmla="*/ 10996807 w 11172958"/>
              <a:gd name="connsiteY754" fmla="*/ 4728373 h 5717794"/>
              <a:gd name="connsiteX755" fmla="*/ 10996807 w 11172958"/>
              <a:gd name="connsiteY755" fmla="*/ 4907916 h 5717794"/>
              <a:gd name="connsiteX756" fmla="*/ 10604012 w 11172958"/>
              <a:gd name="connsiteY756" fmla="*/ 4847948 h 5717794"/>
              <a:gd name="connsiteX757" fmla="*/ 10211217 w 11172958"/>
              <a:gd name="connsiteY757" fmla="*/ 4907916 h 5717794"/>
              <a:gd name="connsiteX758" fmla="*/ 9832044 w 11172958"/>
              <a:gd name="connsiteY758" fmla="*/ 4965856 h 5717794"/>
              <a:gd name="connsiteX759" fmla="*/ 9452870 w 11172958"/>
              <a:gd name="connsiteY759" fmla="*/ 4907916 h 5717794"/>
              <a:gd name="connsiteX760" fmla="*/ 9060075 w 11172958"/>
              <a:gd name="connsiteY760" fmla="*/ 4847948 h 5717794"/>
              <a:gd name="connsiteX761" fmla="*/ 8667280 w 11172958"/>
              <a:gd name="connsiteY761" fmla="*/ 4907916 h 5717794"/>
              <a:gd name="connsiteX762" fmla="*/ 8288158 w 11172958"/>
              <a:gd name="connsiteY762" fmla="*/ 4965856 h 5717794"/>
              <a:gd name="connsiteX763" fmla="*/ 7908984 w 11172958"/>
              <a:gd name="connsiteY763" fmla="*/ 4907916 h 5717794"/>
              <a:gd name="connsiteX764" fmla="*/ 7516190 w 11172958"/>
              <a:gd name="connsiteY764" fmla="*/ 4847948 h 5717794"/>
              <a:gd name="connsiteX765" fmla="*/ 7123445 w 11172958"/>
              <a:gd name="connsiteY765" fmla="*/ 4907916 h 5717794"/>
              <a:gd name="connsiteX766" fmla="*/ 6744272 w 11172958"/>
              <a:gd name="connsiteY766" fmla="*/ 4965856 h 5717794"/>
              <a:gd name="connsiteX767" fmla="*/ 6365098 w 11172958"/>
              <a:gd name="connsiteY767" fmla="*/ 4907916 h 5717794"/>
              <a:gd name="connsiteX768" fmla="*/ 5972354 w 11172958"/>
              <a:gd name="connsiteY768" fmla="*/ 4847948 h 5717794"/>
              <a:gd name="connsiteX769" fmla="*/ 5579559 w 11172958"/>
              <a:gd name="connsiteY769" fmla="*/ 4907916 h 5717794"/>
              <a:gd name="connsiteX770" fmla="*/ 5200386 w 11172958"/>
              <a:gd name="connsiteY770" fmla="*/ 4965856 h 5717794"/>
              <a:gd name="connsiteX771" fmla="*/ 4821263 w 11172958"/>
              <a:gd name="connsiteY771" fmla="*/ 4907916 h 5717794"/>
              <a:gd name="connsiteX772" fmla="*/ 4428468 w 11172958"/>
              <a:gd name="connsiteY772" fmla="*/ 4847948 h 5717794"/>
              <a:gd name="connsiteX773" fmla="*/ 4035673 w 11172958"/>
              <a:gd name="connsiteY773" fmla="*/ 4907916 h 5717794"/>
              <a:gd name="connsiteX774" fmla="*/ 3656499 w 11172958"/>
              <a:gd name="connsiteY774" fmla="*/ 4965856 h 5717794"/>
              <a:gd name="connsiteX775" fmla="*/ 3277377 w 11172958"/>
              <a:gd name="connsiteY775" fmla="*/ 4907916 h 5717794"/>
              <a:gd name="connsiteX776" fmla="*/ 2884582 w 11172958"/>
              <a:gd name="connsiteY776" fmla="*/ 4847948 h 5717794"/>
              <a:gd name="connsiteX777" fmla="*/ 2491787 w 11172958"/>
              <a:gd name="connsiteY777" fmla="*/ 4907916 h 5717794"/>
              <a:gd name="connsiteX778" fmla="*/ 2112664 w 11172958"/>
              <a:gd name="connsiteY778" fmla="*/ 4965856 h 5717794"/>
              <a:gd name="connsiteX779" fmla="*/ 1733491 w 11172958"/>
              <a:gd name="connsiteY779" fmla="*/ 4907916 h 5717794"/>
              <a:gd name="connsiteX780" fmla="*/ 1340695 w 11172958"/>
              <a:gd name="connsiteY780" fmla="*/ 4847948 h 5717794"/>
              <a:gd name="connsiteX781" fmla="*/ 947951 w 11172958"/>
              <a:gd name="connsiteY781" fmla="*/ 4907916 h 5717794"/>
              <a:gd name="connsiteX782" fmla="*/ 568778 w 11172958"/>
              <a:gd name="connsiteY782" fmla="*/ 4965856 h 5717794"/>
              <a:gd name="connsiteX783" fmla="*/ 189655 w 11172958"/>
              <a:gd name="connsiteY783" fmla="*/ 4907916 h 5717794"/>
              <a:gd name="connsiteX784" fmla="*/ 119 w 11172958"/>
              <a:gd name="connsiteY784" fmla="*/ 4861790 h 5717794"/>
              <a:gd name="connsiteX785" fmla="*/ 119 w 11172958"/>
              <a:gd name="connsiteY785" fmla="*/ 4895878 h 5717794"/>
              <a:gd name="connsiteX786" fmla="*/ 175983 w 11172958"/>
              <a:gd name="connsiteY786" fmla="*/ 4939568 h 5717794"/>
              <a:gd name="connsiteX787" fmla="*/ 568778 w 11172958"/>
              <a:gd name="connsiteY787" fmla="*/ 4999537 h 5717794"/>
              <a:gd name="connsiteX788" fmla="*/ 961573 w 11172958"/>
              <a:gd name="connsiteY788" fmla="*/ 4939568 h 5717794"/>
              <a:gd name="connsiteX789" fmla="*/ 1340695 w 11172958"/>
              <a:gd name="connsiteY789" fmla="*/ 4881629 h 5717794"/>
              <a:gd name="connsiteX790" fmla="*/ 1719869 w 11172958"/>
              <a:gd name="connsiteY790" fmla="*/ 4939568 h 5717794"/>
              <a:gd name="connsiteX791" fmla="*/ 2112664 w 11172958"/>
              <a:gd name="connsiteY791" fmla="*/ 4999537 h 5717794"/>
              <a:gd name="connsiteX792" fmla="*/ 2505408 w 11172958"/>
              <a:gd name="connsiteY792" fmla="*/ 4939568 h 5717794"/>
              <a:gd name="connsiteX793" fmla="*/ 2884582 w 11172958"/>
              <a:gd name="connsiteY793" fmla="*/ 4881629 h 5717794"/>
              <a:gd name="connsiteX794" fmla="*/ 3263755 w 11172958"/>
              <a:gd name="connsiteY794" fmla="*/ 4939568 h 5717794"/>
              <a:gd name="connsiteX795" fmla="*/ 3656499 w 11172958"/>
              <a:gd name="connsiteY795" fmla="*/ 4999537 h 5717794"/>
              <a:gd name="connsiteX796" fmla="*/ 4049295 w 11172958"/>
              <a:gd name="connsiteY796" fmla="*/ 4939568 h 5717794"/>
              <a:gd name="connsiteX797" fmla="*/ 4428468 w 11172958"/>
              <a:gd name="connsiteY797" fmla="*/ 4881629 h 5717794"/>
              <a:gd name="connsiteX798" fmla="*/ 4807591 w 11172958"/>
              <a:gd name="connsiteY798" fmla="*/ 4939568 h 5717794"/>
              <a:gd name="connsiteX799" fmla="*/ 5200386 w 11172958"/>
              <a:gd name="connsiteY799" fmla="*/ 4999537 h 5717794"/>
              <a:gd name="connsiteX800" fmla="*/ 5593180 w 11172958"/>
              <a:gd name="connsiteY800" fmla="*/ 4939568 h 5717794"/>
              <a:gd name="connsiteX801" fmla="*/ 5972354 w 11172958"/>
              <a:gd name="connsiteY801" fmla="*/ 4881629 h 5717794"/>
              <a:gd name="connsiteX802" fmla="*/ 6351477 w 11172958"/>
              <a:gd name="connsiteY802" fmla="*/ 4939568 h 5717794"/>
              <a:gd name="connsiteX803" fmla="*/ 6744272 w 11172958"/>
              <a:gd name="connsiteY803" fmla="*/ 4999537 h 5717794"/>
              <a:gd name="connsiteX804" fmla="*/ 7137067 w 11172958"/>
              <a:gd name="connsiteY804" fmla="*/ 4939568 h 5717794"/>
              <a:gd name="connsiteX805" fmla="*/ 7516190 w 11172958"/>
              <a:gd name="connsiteY805" fmla="*/ 4881629 h 5717794"/>
              <a:gd name="connsiteX806" fmla="*/ 7895363 w 11172958"/>
              <a:gd name="connsiteY806" fmla="*/ 4939568 h 5717794"/>
              <a:gd name="connsiteX807" fmla="*/ 8288158 w 11172958"/>
              <a:gd name="connsiteY807" fmla="*/ 4999537 h 5717794"/>
              <a:gd name="connsiteX808" fmla="*/ 8680952 w 11172958"/>
              <a:gd name="connsiteY808" fmla="*/ 4939568 h 5717794"/>
              <a:gd name="connsiteX809" fmla="*/ 9060075 w 11172958"/>
              <a:gd name="connsiteY809" fmla="*/ 4881629 h 5717794"/>
              <a:gd name="connsiteX810" fmla="*/ 9439249 w 11172958"/>
              <a:gd name="connsiteY810" fmla="*/ 4939568 h 5717794"/>
              <a:gd name="connsiteX811" fmla="*/ 9832044 w 11172958"/>
              <a:gd name="connsiteY811" fmla="*/ 4999537 h 5717794"/>
              <a:gd name="connsiteX812" fmla="*/ 10224839 w 11172958"/>
              <a:gd name="connsiteY812" fmla="*/ 4939568 h 5717794"/>
              <a:gd name="connsiteX813" fmla="*/ 10604012 w 11172958"/>
              <a:gd name="connsiteY813" fmla="*/ 4881629 h 5717794"/>
              <a:gd name="connsiteX814" fmla="*/ 10983186 w 11172958"/>
              <a:gd name="connsiteY814" fmla="*/ 4939568 h 5717794"/>
              <a:gd name="connsiteX815" fmla="*/ 11172722 w 11172958"/>
              <a:gd name="connsiteY815" fmla="*/ 4985739 h 5717794"/>
              <a:gd name="connsiteX816" fmla="*/ 11172722 w 11172958"/>
              <a:gd name="connsiteY816" fmla="*/ 4951607 h 5717794"/>
              <a:gd name="connsiteX817" fmla="*/ 10996807 w 11172958"/>
              <a:gd name="connsiteY817" fmla="*/ 4907916 h 5717794"/>
              <a:gd name="connsiteX818" fmla="*/ 10996807 w 11172958"/>
              <a:gd name="connsiteY818" fmla="*/ 4548830 h 5717794"/>
              <a:gd name="connsiteX819" fmla="*/ 10604012 w 11172958"/>
              <a:gd name="connsiteY819" fmla="*/ 4488861 h 5717794"/>
              <a:gd name="connsiteX820" fmla="*/ 10211217 w 11172958"/>
              <a:gd name="connsiteY820" fmla="*/ 4548830 h 5717794"/>
              <a:gd name="connsiteX821" fmla="*/ 9832044 w 11172958"/>
              <a:gd name="connsiteY821" fmla="*/ 4606769 h 5717794"/>
              <a:gd name="connsiteX822" fmla="*/ 9452870 w 11172958"/>
              <a:gd name="connsiteY822" fmla="*/ 4548830 h 5717794"/>
              <a:gd name="connsiteX823" fmla="*/ 9060075 w 11172958"/>
              <a:gd name="connsiteY823" fmla="*/ 4488861 h 5717794"/>
              <a:gd name="connsiteX824" fmla="*/ 8667280 w 11172958"/>
              <a:gd name="connsiteY824" fmla="*/ 4548830 h 5717794"/>
              <a:gd name="connsiteX825" fmla="*/ 8288158 w 11172958"/>
              <a:gd name="connsiteY825" fmla="*/ 4606769 h 5717794"/>
              <a:gd name="connsiteX826" fmla="*/ 7908984 w 11172958"/>
              <a:gd name="connsiteY826" fmla="*/ 4548830 h 5717794"/>
              <a:gd name="connsiteX827" fmla="*/ 7516190 w 11172958"/>
              <a:gd name="connsiteY827" fmla="*/ 4488861 h 5717794"/>
              <a:gd name="connsiteX828" fmla="*/ 7123445 w 11172958"/>
              <a:gd name="connsiteY828" fmla="*/ 4548830 h 5717794"/>
              <a:gd name="connsiteX829" fmla="*/ 6744272 w 11172958"/>
              <a:gd name="connsiteY829" fmla="*/ 4606769 h 5717794"/>
              <a:gd name="connsiteX830" fmla="*/ 6365098 w 11172958"/>
              <a:gd name="connsiteY830" fmla="*/ 4548830 h 5717794"/>
              <a:gd name="connsiteX831" fmla="*/ 5972354 w 11172958"/>
              <a:gd name="connsiteY831" fmla="*/ 4488861 h 5717794"/>
              <a:gd name="connsiteX832" fmla="*/ 5579559 w 11172958"/>
              <a:gd name="connsiteY832" fmla="*/ 4548830 h 5717794"/>
              <a:gd name="connsiteX833" fmla="*/ 5200386 w 11172958"/>
              <a:gd name="connsiteY833" fmla="*/ 4606769 h 5717794"/>
              <a:gd name="connsiteX834" fmla="*/ 4821263 w 11172958"/>
              <a:gd name="connsiteY834" fmla="*/ 4548830 h 5717794"/>
              <a:gd name="connsiteX835" fmla="*/ 4428468 w 11172958"/>
              <a:gd name="connsiteY835" fmla="*/ 4488861 h 5717794"/>
              <a:gd name="connsiteX836" fmla="*/ 4035673 w 11172958"/>
              <a:gd name="connsiteY836" fmla="*/ 4548830 h 5717794"/>
              <a:gd name="connsiteX837" fmla="*/ 3656499 w 11172958"/>
              <a:gd name="connsiteY837" fmla="*/ 4606769 h 5717794"/>
              <a:gd name="connsiteX838" fmla="*/ 3277377 w 11172958"/>
              <a:gd name="connsiteY838" fmla="*/ 4548830 h 5717794"/>
              <a:gd name="connsiteX839" fmla="*/ 2884582 w 11172958"/>
              <a:gd name="connsiteY839" fmla="*/ 4488861 h 5717794"/>
              <a:gd name="connsiteX840" fmla="*/ 2491787 w 11172958"/>
              <a:gd name="connsiteY840" fmla="*/ 4548830 h 5717794"/>
              <a:gd name="connsiteX841" fmla="*/ 2112664 w 11172958"/>
              <a:gd name="connsiteY841" fmla="*/ 4606769 h 5717794"/>
              <a:gd name="connsiteX842" fmla="*/ 1733491 w 11172958"/>
              <a:gd name="connsiteY842" fmla="*/ 4548830 h 5717794"/>
              <a:gd name="connsiteX843" fmla="*/ 1340695 w 11172958"/>
              <a:gd name="connsiteY843" fmla="*/ 4488861 h 5717794"/>
              <a:gd name="connsiteX844" fmla="*/ 947951 w 11172958"/>
              <a:gd name="connsiteY844" fmla="*/ 4548830 h 5717794"/>
              <a:gd name="connsiteX845" fmla="*/ 568778 w 11172958"/>
              <a:gd name="connsiteY845" fmla="*/ 4606769 h 5717794"/>
              <a:gd name="connsiteX846" fmla="*/ 189655 w 11172958"/>
              <a:gd name="connsiteY846" fmla="*/ 4548830 h 5717794"/>
              <a:gd name="connsiteX847" fmla="*/ 119 w 11172958"/>
              <a:gd name="connsiteY847" fmla="*/ 4502658 h 5717794"/>
              <a:gd name="connsiteX848" fmla="*/ 119 w 11172958"/>
              <a:gd name="connsiteY848" fmla="*/ 4536791 h 5717794"/>
              <a:gd name="connsiteX849" fmla="*/ 175983 w 11172958"/>
              <a:gd name="connsiteY849" fmla="*/ 4580482 h 5717794"/>
              <a:gd name="connsiteX850" fmla="*/ 568778 w 11172958"/>
              <a:gd name="connsiteY850" fmla="*/ 4640450 h 5717794"/>
              <a:gd name="connsiteX851" fmla="*/ 961573 w 11172958"/>
              <a:gd name="connsiteY851" fmla="*/ 4580482 h 5717794"/>
              <a:gd name="connsiteX852" fmla="*/ 1340695 w 11172958"/>
              <a:gd name="connsiteY852" fmla="*/ 4522543 h 5717794"/>
              <a:gd name="connsiteX853" fmla="*/ 1719869 w 11172958"/>
              <a:gd name="connsiteY853" fmla="*/ 4580482 h 5717794"/>
              <a:gd name="connsiteX854" fmla="*/ 2112664 w 11172958"/>
              <a:gd name="connsiteY854" fmla="*/ 4640450 h 5717794"/>
              <a:gd name="connsiteX855" fmla="*/ 2505408 w 11172958"/>
              <a:gd name="connsiteY855" fmla="*/ 4580482 h 5717794"/>
              <a:gd name="connsiteX856" fmla="*/ 2884582 w 11172958"/>
              <a:gd name="connsiteY856" fmla="*/ 4522543 h 5717794"/>
              <a:gd name="connsiteX857" fmla="*/ 3263755 w 11172958"/>
              <a:gd name="connsiteY857" fmla="*/ 4580482 h 5717794"/>
              <a:gd name="connsiteX858" fmla="*/ 3656499 w 11172958"/>
              <a:gd name="connsiteY858" fmla="*/ 4640450 h 5717794"/>
              <a:gd name="connsiteX859" fmla="*/ 4049295 w 11172958"/>
              <a:gd name="connsiteY859" fmla="*/ 4580482 h 5717794"/>
              <a:gd name="connsiteX860" fmla="*/ 4428468 w 11172958"/>
              <a:gd name="connsiteY860" fmla="*/ 4522543 h 5717794"/>
              <a:gd name="connsiteX861" fmla="*/ 4807591 w 11172958"/>
              <a:gd name="connsiteY861" fmla="*/ 4580482 h 5717794"/>
              <a:gd name="connsiteX862" fmla="*/ 5200386 w 11172958"/>
              <a:gd name="connsiteY862" fmla="*/ 4640450 h 5717794"/>
              <a:gd name="connsiteX863" fmla="*/ 5593180 w 11172958"/>
              <a:gd name="connsiteY863" fmla="*/ 4580482 h 5717794"/>
              <a:gd name="connsiteX864" fmla="*/ 5972354 w 11172958"/>
              <a:gd name="connsiteY864" fmla="*/ 4522543 h 5717794"/>
              <a:gd name="connsiteX865" fmla="*/ 6351477 w 11172958"/>
              <a:gd name="connsiteY865" fmla="*/ 4580482 h 5717794"/>
              <a:gd name="connsiteX866" fmla="*/ 6744272 w 11172958"/>
              <a:gd name="connsiteY866" fmla="*/ 4640450 h 5717794"/>
              <a:gd name="connsiteX867" fmla="*/ 7137067 w 11172958"/>
              <a:gd name="connsiteY867" fmla="*/ 4580482 h 5717794"/>
              <a:gd name="connsiteX868" fmla="*/ 7516190 w 11172958"/>
              <a:gd name="connsiteY868" fmla="*/ 4522543 h 5717794"/>
              <a:gd name="connsiteX869" fmla="*/ 7895363 w 11172958"/>
              <a:gd name="connsiteY869" fmla="*/ 4580482 h 5717794"/>
              <a:gd name="connsiteX870" fmla="*/ 8288158 w 11172958"/>
              <a:gd name="connsiteY870" fmla="*/ 4640450 h 5717794"/>
              <a:gd name="connsiteX871" fmla="*/ 8680952 w 11172958"/>
              <a:gd name="connsiteY871" fmla="*/ 4580482 h 5717794"/>
              <a:gd name="connsiteX872" fmla="*/ 9060075 w 11172958"/>
              <a:gd name="connsiteY872" fmla="*/ 4522543 h 5717794"/>
              <a:gd name="connsiteX873" fmla="*/ 9439249 w 11172958"/>
              <a:gd name="connsiteY873" fmla="*/ 4580482 h 5717794"/>
              <a:gd name="connsiteX874" fmla="*/ 9832044 w 11172958"/>
              <a:gd name="connsiteY874" fmla="*/ 4640450 h 5717794"/>
              <a:gd name="connsiteX875" fmla="*/ 10224839 w 11172958"/>
              <a:gd name="connsiteY875" fmla="*/ 4580482 h 5717794"/>
              <a:gd name="connsiteX876" fmla="*/ 10604012 w 11172958"/>
              <a:gd name="connsiteY876" fmla="*/ 4522543 h 5717794"/>
              <a:gd name="connsiteX877" fmla="*/ 10983186 w 11172958"/>
              <a:gd name="connsiteY877" fmla="*/ 4580482 h 5717794"/>
              <a:gd name="connsiteX878" fmla="*/ 11172722 w 11172958"/>
              <a:gd name="connsiteY878" fmla="*/ 4626608 h 5717794"/>
              <a:gd name="connsiteX879" fmla="*/ 11172722 w 11172958"/>
              <a:gd name="connsiteY879" fmla="*/ 4592520 h 5717794"/>
              <a:gd name="connsiteX880" fmla="*/ 10996807 w 11172958"/>
              <a:gd name="connsiteY880" fmla="*/ 4548830 h 5717794"/>
              <a:gd name="connsiteX881" fmla="*/ 10996807 w 11172958"/>
              <a:gd name="connsiteY881" fmla="*/ 4369241 h 5717794"/>
              <a:gd name="connsiteX882" fmla="*/ 10604012 w 11172958"/>
              <a:gd name="connsiteY882" fmla="*/ 4309318 h 5717794"/>
              <a:gd name="connsiteX883" fmla="*/ 10211217 w 11172958"/>
              <a:gd name="connsiteY883" fmla="*/ 4369241 h 5717794"/>
              <a:gd name="connsiteX884" fmla="*/ 9832044 w 11172958"/>
              <a:gd name="connsiteY884" fmla="*/ 4427180 h 5717794"/>
              <a:gd name="connsiteX885" fmla="*/ 9452870 w 11172958"/>
              <a:gd name="connsiteY885" fmla="*/ 4369241 h 5717794"/>
              <a:gd name="connsiteX886" fmla="*/ 9060075 w 11172958"/>
              <a:gd name="connsiteY886" fmla="*/ 4309318 h 5717794"/>
              <a:gd name="connsiteX887" fmla="*/ 8667280 w 11172958"/>
              <a:gd name="connsiteY887" fmla="*/ 4369241 h 5717794"/>
              <a:gd name="connsiteX888" fmla="*/ 8288158 w 11172958"/>
              <a:gd name="connsiteY888" fmla="*/ 4427180 h 5717794"/>
              <a:gd name="connsiteX889" fmla="*/ 7908984 w 11172958"/>
              <a:gd name="connsiteY889" fmla="*/ 4369241 h 5717794"/>
              <a:gd name="connsiteX890" fmla="*/ 7516190 w 11172958"/>
              <a:gd name="connsiteY890" fmla="*/ 4309318 h 5717794"/>
              <a:gd name="connsiteX891" fmla="*/ 7123445 w 11172958"/>
              <a:gd name="connsiteY891" fmla="*/ 4369241 h 5717794"/>
              <a:gd name="connsiteX892" fmla="*/ 6744272 w 11172958"/>
              <a:gd name="connsiteY892" fmla="*/ 4427180 h 5717794"/>
              <a:gd name="connsiteX893" fmla="*/ 6365098 w 11172958"/>
              <a:gd name="connsiteY893" fmla="*/ 4369241 h 5717794"/>
              <a:gd name="connsiteX894" fmla="*/ 5972354 w 11172958"/>
              <a:gd name="connsiteY894" fmla="*/ 4309318 h 5717794"/>
              <a:gd name="connsiteX895" fmla="*/ 5579559 w 11172958"/>
              <a:gd name="connsiteY895" fmla="*/ 4369241 h 5717794"/>
              <a:gd name="connsiteX896" fmla="*/ 5200386 w 11172958"/>
              <a:gd name="connsiteY896" fmla="*/ 4427180 h 5717794"/>
              <a:gd name="connsiteX897" fmla="*/ 4821263 w 11172958"/>
              <a:gd name="connsiteY897" fmla="*/ 4369241 h 5717794"/>
              <a:gd name="connsiteX898" fmla="*/ 4428468 w 11172958"/>
              <a:gd name="connsiteY898" fmla="*/ 4309318 h 5717794"/>
              <a:gd name="connsiteX899" fmla="*/ 4035673 w 11172958"/>
              <a:gd name="connsiteY899" fmla="*/ 4369241 h 5717794"/>
              <a:gd name="connsiteX900" fmla="*/ 3656499 w 11172958"/>
              <a:gd name="connsiteY900" fmla="*/ 4427180 h 5717794"/>
              <a:gd name="connsiteX901" fmla="*/ 3277377 w 11172958"/>
              <a:gd name="connsiteY901" fmla="*/ 4369241 h 5717794"/>
              <a:gd name="connsiteX902" fmla="*/ 2884582 w 11172958"/>
              <a:gd name="connsiteY902" fmla="*/ 4309318 h 5717794"/>
              <a:gd name="connsiteX903" fmla="*/ 2491787 w 11172958"/>
              <a:gd name="connsiteY903" fmla="*/ 4369241 h 5717794"/>
              <a:gd name="connsiteX904" fmla="*/ 2112664 w 11172958"/>
              <a:gd name="connsiteY904" fmla="*/ 4427180 h 5717794"/>
              <a:gd name="connsiteX905" fmla="*/ 1733491 w 11172958"/>
              <a:gd name="connsiteY905" fmla="*/ 4369241 h 5717794"/>
              <a:gd name="connsiteX906" fmla="*/ 1340695 w 11172958"/>
              <a:gd name="connsiteY906" fmla="*/ 4309318 h 5717794"/>
              <a:gd name="connsiteX907" fmla="*/ 947951 w 11172958"/>
              <a:gd name="connsiteY907" fmla="*/ 4369241 h 5717794"/>
              <a:gd name="connsiteX908" fmla="*/ 568778 w 11172958"/>
              <a:gd name="connsiteY908" fmla="*/ 4427180 h 5717794"/>
              <a:gd name="connsiteX909" fmla="*/ 189655 w 11172958"/>
              <a:gd name="connsiteY909" fmla="*/ 4369241 h 5717794"/>
              <a:gd name="connsiteX910" fmla="*/ 119 w 11172958"/>
              <a:gd name="connsiteY910" fmla="*/ 4323115 h 5717794"/>
              <a:gd name="connsiteX911" fmla="*/ 119 w 11172958"/>
              <a:gd name="connsiteY911" fmla="*/ 4357247 h 5717794"/>
              <a:gd name="connsiteX912" fmla="*/ 175983 w 11172958"/>
              <a:gd name="connsiteY912" fmla="*/ 4400938 h 5717794"/>
              <a:gd name="connsiteX913" fmla="*/ 568778 w 11172958"/>
              <a:gd name="connsiteY913" fmla="*/ 4460862 h 5717794"/>
              <a:gd name="connsiteX914" fmla="*/ 961573 w 11172958"/>
              <a:gd name="connsiteY914" fmla="*/ 4400938 h 5717794"/>
              <a:gd name="connsiteX915" fmla="*/ 1340695 w 11172958"/>
              <a:gd name="connsiteY915" fmla="*/ 4342999 h 5717794"/>
              <a:gd name="connsiteX916" fmla="*/ 1719869 w 11172958"/>
              <a:gd name="connsiteY916" fmla="*/ 4400938 h 5717794"/>
              <a:gd name="connsiteX917" fmla="*/ 2112664 w 11172958"/>
              <a:gd name="connsiteY917" fmla="*/ 4460862 h 5717794"/>
              <a:gd name="connsiteX918" fmla="*/ 2505408 w 11172958"/>
              <a:gd name="connsiteY918" fmla="*/ 4400938 h 5717794"/>
              <a:gd name="connsiteX919" fmla="*/ 2884582 w 11172958"/>
              <a:gd name="connsiteY919" fmla="*/ 4342999 h 5717794"/>
              <a:gd name="connsiteX920" fmla="*/ 3263755 w 11172958"/>
              <a:gd name="connsiteY920" fmla="*/ 4400938 h 5717794"/>
              <a:gd name="connsiteX921" fmla="*/ 3656499 w 11172958"/>
              <a:gd name="connsiteY921" fmla="*/ 4460862 h 5717794"/>
              <a:gd name="connsiteX922" fmla="*/ 4049295 w 11172958"/>
              <a:gd name="connsiteY922" fmla="*/ 4400938 h 5717794"/>
              <a:gd name="connsiteX923" fmla="*/ 4428468 w 11172958"/>
              <a:gd name="connsiteY923" fmla="*/ 4342999 h 5717794"/>
              <a:gd name="connsiteX924" fmla="*/ 4807591 w 11172958"/>
              <a:gd name="connsiteY924" fmla="*/ 4400938 h 5717794"/>
              <a:gd name="connsiteX925" fmla="*/ 5200386 w 11172958"/>
              <a:gd name="connsiteY925" fmla="*/ 4460862 h 5717794"/>
              <a:gd name="connsiteX926" fmla="*/ 5593180 w 11172958"/>
              <a:gd name="connsiteY926" fmla="*/ 4400938 h 5717794"/>
              <a:gd name="connsiteX927" fmla="*/ 5972354 w 11172958"/>
              <a:gd name="connsiteY927" fmla="*/ 4342999 h 5717794"/>
              <a:gd name="connsiteX928" fmla="*/ 6351477 w 11172958"/>
              <a:gd name="connsiteY928" fmla="*/ 4400938 h 5717794"/>
              <a:gd name="connsiteX929" fmla="*/ 6744272 w 11172958"/>
              <a:gd name="connsiteY929" fmla="*/ 4460862 h 5717794"/>
              <a:gd name="connsiteX930" fmla="*/ 7137067 w 11172958"/>
              <a:gd name="connsiteY930" fmla="*/ 4400938 h 5717794"/>
              <a:gd name="connsiteX931" fmla="*/ 7516190 w 11172958"/>
              <a:gd name="connsiteY931" fmla="*/ 4342999 h 5717794"/>
              <a:gd name="connsiteX932" fmla="*/ 7895363 w 11172958"/>
              <a:gd name="connsiteY932" fmla="*/ 4400938 h 5717794"/>
              <a:gd name="connsiteX933" fmla="*/ 8288158 w 11172958"/>
              <a:gd name="connsiteY933" fmla="*/ 4460862 h 5717794"/>
              <a:gd name="connsiteX934" fmla="*/ 8680952 w 11172958"/>
              <a:gd name="connsiteY934" fmla="*/ 4400938 h 5717794"/>
              <a:gd name="connsiteX935" fmla="*/ 9060075 w 11172958"/>
              <a:gd name="connsiteY935" fmla="*/ 4342999 h 5717794"/>
              <a:gd name="connsiteX936" fmla="*/ 9439249 w 11172958"/>
              <a:gd name="connsiteY936" fmla="*/ 4400938 h 5717794"/>
              <a:gd name="connsiteX937" fmla="*/ 9832044 w 11172958"/>
              <a:gd name="connsiteY937" fmla="*/ 4460862 h 5717794"/>
              <a:gd name="connsiteX938" fmla="*/ 10224839 w 11172958"/>
              <a:gd name="connsiteY938" fmla="*/ 4400938 h 5717794"/>
              <a:gd name="connsiteX939" fmla="*/ 10604012 w 11172958"/>
              <a:gd name="connsiteY939" fmla="*/ 4342999 h 5717794"/>
              <a:gd name="connsiteX940" fmla="*/ 10983186 w 11172958"/>
              <a:gd name="connsiteY940" fmla="*/ 4400938 h 5717794"/>
              <a:gd name="connsiteX941" fmla="*/ 11172722 w 11172958"/>
              <a:gd name="connsiteY941" fmla="*/ 4447064 h 5717794"/>
              <a:gd name="connsiteX942" fmla="*/ 11172722 w 11172958"/>
              <a:gd name="connsiteY942" fmla="*/ 4412932 h 5717794"/>
              <a:gd name="connsiteX943" fmla="*/ 10996807 w 11172958"/>
              <a:gd name="connsiteY943" fmla="*/ 4369331 h 5717794"/>
              <a:gd name="connsiteX944" fmla="*/ 10996807 w 11172958"/>
              <a:gd name="connsiteY944" fmla="*/ 5267048 h 5717794"/>
              <a:gd name="connsiteX945" fmla="*/ 10604012 w 11172958"/>
              <a:gd name="connsiteY945" fmla="*/ 5207080 h 5717794"/>
              <a:gd name="connsiteX946" fmla="*/ 10211217 w 11172958"/>
              <a:gd name="connsiteY946" fmla="*/ 5267048 h 5717794"/>
              <a:gd name="connsiteX947" fmla="*/ 9832044 w 11172958"/>
              <a:gd name="connsiteY947" fmla="*/ 5324987 h 5717794"/>
              <a:gd name="connsiteX948" fmla="*/ 9452870 w 11172958"/>
              <a:gd name="connsiteY948" fmla="*/ 5267048 h 5717794"/>
              <a:gd name="connsiteX949" fmla="*/ 9060075 w 11172958"/>
              <a:gd name="connsiteY949" fmla="*/ 5207080 h 5717794"/>
              <a:gd name="connsiteX950" fmla="*/ 8667280 w 11172958"/>
              <a:gd name="connsiteY950" fmla="*/ 5267048 h 5717794"/>
              <a:gd name="connsiteX951" fmla="*/ 8288158 w 11172958"/>
              <a:gd name="connsiteY951" fmla="*/ 5324987 h 5717794"/>
              <a:gd name="connsiteX952" fmla="*/ 7908984 w 11172958"/>
              <a:gd name="connsiteY952" fmla="*/ 5267048 h 5717794"/>
              <a:gd name="connsiteX953" fmla="*/ 7516190 w 11172958"/>
              <a:gd name="connsiteY953" fmla="*/ 5207080 h 5717794"/>
              <a:gd name="connsiteX954" fmla="*/ 7123445 w 11172958"/>
              <a:gd name="connsiteY954" fmla="*/ 5267048 h 5717794"/>
              <a:gd name="connsiteX955" fmla="*/ 6744272 w 11172958"/>
              <a:gd name="connsiteY955" fmla="*/ 5324987 h 5717794"/>
              <a:gd name="connsiteX956" fmla="*/ 6365098 w 11172958"/>
              <a:gd name="connsiteY956" fmla="*/ 5267048 h 5717794"/>
              <a:gd name="connsiteX957" fmla="*/ 5972354 w 11172958"/>
              <a:gd name="connsiteY957" fmla="*/ 5207080 h 5717794"/>
              <a:gd name="connsiteX958" fmla="*/ 5579559 w 11172958"/>
              <a:gd name="connsiteY958" fmla="*/ 5267048 h 5717794"/>
              <a:gd name="connsiteX959" fmla="*/ 5200386 w 11172958"/>
              <a:gd name="connsiteY959" fmla="*/ 5324987 h 5717794"/>
              <a:gd name="connsiteX960" fmla="*/ 4821263 w 11172958"/>
              <a:gd name="connsiteY960" fmla="*/ 5267048 h 5717794"/>
              <a:gd name="connsiteX961" fmla="*/ 4428468 w 11172958"/>
              <a:gd name="connsiteY961" fmla="*/ 5207080 h 5717794"/>
              <a:gd name="connsiteX962" fmla="*/ 4035673 w 11172958"/>
              <a:gd name="connsiteY962" fmla="*/ 5267048 h 5717794"/>
              <a:gd name="connsiteX963" fmla="*/ 3656499 w 11172958"/>
              <a:gd name="connsiteY963" fmla="*/ 5324987 h 5717794"/>
              <a:gd name="connsiteX964" fmla="*/ 3277377 w 11172958"/>
              <a:gd name="connsiteY964" fmla="*/ 5267048 h 5717794"/>
              <a:gd name="connsiteX965" fmla="*/ 2884582 w 11172958"/>
              <a:gd name="connsiteY965" fmla="*/ 5207080 h 5717794"/>
              <a:gd name="connsiteX966" fmla="*/ 2491787 w 11172958"/>
              <a:gd name="connsiteY966" fmla="*/ 5267048 h 5717794"/>
              <a:gd name="connsiteX967" fmla="*/ 2112664 w 11172958"/>
              <a:gd name="connsiteY967" fmla="*/ 5325213 h 5717794"/>
              <a:gd name="connsiteX968" fmla="*/ 1733491 w 11172958"/>
              <a:gd name="connsiteY968" fmla="*/ 5267274 h 5717794"/>
              <a:gd name="connsiteX969" fmla="*/ 1340695 w 11172958"/>
              <a:gd name="connsiteY969" fmla="*/ 5207305 h 5717794"/>
              <a:gd name="connsiteX970" fmla="*/ 947951 w 11172958"/>
              <a:gd name="connsiteY970" fmla="*/ 5267274 h 5717794"/>
              <a:gd name="connsiteX971" fmla="*/ 568778 w 11172958"/>
              <a:gd name="connsiteY971" fmla="*/ 5325213 h 5717794"/>
              <a:gd name="connsiteX972" fmla="*/ 189655 w 11172958"/>
              <a:gd name="connsiteY972" fmla="*/ 5267274 h 5717794"/>
              <a:gd name="connsiteX973" fmla="*/ 119 w 11172958"/>
              <a:gd name="connsiteY973" fmla="*/ 5221103 h 5717794"/>
              <a:gd name="connsiteX974" fmla="*/ 119 w 11172958"/>
              <a:gd name="connsiteY974" fmla="*/ 5255235 h 5717794"/>
              <a:gd name="connsiteX975" fmla="*/ 175983 w 11172958"/>
              <a:gd name="connsiteY975" fmla="*/ 5298926 h 5717794"/>
              <a:gd name="connsiteX976" fmla="*/ 568778 w 11172958"/>
              <a:gd name="connsiteY976" fmla="*/ 5358894 h 5717794"/>
              <a:gd name="connsiteX977" fmla="*/ 961573 w 11172958"/>
              <a:gd name="connsiteY977" fmla="*/ 5298926 h 5717794"/>
              <a:gd name="connsiteX978" fmla="*/ 1340695 w 11172958"/>
              <a:gd name="connsiteY978" fmla="*/ 5240987 h 5717794"/>
              <a:gd name="connsiteX979" fmla="*/ 1719869 w 11172958"/>
              <a:gd name="connsiteY979" fmla="*/ 5298926 h 5717794"/>
              <a:gd name="connsiteX980" fmla="*/ 2112664 w 11172958"/>
              <a:gd name="connsiteY980" fmla="*/ 5358894 h 5717794"/>
              <a:gd name="connsiteX981" fmla="*/ 2505408 w 11172958"/>
              <a:gd name="connsiteY981" fmla="*/ 5298926 h 5717794"/>
              <a:gd name="connsiteX982" fmla="*/ 2884582 w 11172958"/>
              <a:gd name="connsiteY982" fmla="*/ 5240987 h 5717794"/>
              <a:gd name="connsiteX983" fmla="*/ 3263755 w 11172958"/>
              <a:gd name="connsiteY983" fmla="*/ 5298926 h 5717794"/>
              <a:gd name="connsiteX984" fmla="*/ 3656499 w 11172958"/>
              <a:gd name="connsiteY984" fmla="*/ 5358894 h 5717794"/>
              <a:gd name="connsiteX985" fmla="*/ 4049295 w 11172958"/>
              <a:gd name="connsiteY985" fmla="*/ 5298926 h 5717794"/>
              <a:gd name="connsiteX986" fmla="*/ 4428468 w 11172958"/>
              <a:gd name="connsiteY986" fmla="*/ 5240987 h 5717794"/>
              <a:gd name="connsiteX987" fmla="*/ 4807591 w 11172958"/>
              <a:gd name="connsiteY987" fmla="*/ 5298926 h 5717794"/>
              <a:gd name="connsiteX988" fmla="*/ 5200386 w 11172958"/>
              <a:gd name="connsiteY988" fmla="*/ 5358894 h 5717794"/>
              <a:gd name="connsiteX989" fmla="*/ 5593180 w 11172958"/>
              <a:gd name="connsiteY989" fmla="*/ 5298926 h 5717794"/>
              <a:gd name="connsiteX990" fmla="*/ 5972354 w 11172958"/>
              <a:gd name="connsiteY990" fmla="*/ 5240987 h 5717794"/>
              <a:gd name="connsiteX991" fmla="*/ 6351477 w 11172958"/>
              <a:gd name="connsiteY991" fmla="*/ 5298926 h 5717794"/>
              <a:gd name="connsiteX992" fmla="*/ 6744272 w 11172958"/>
              <a:gd name="connsiteY992" fmla="*/ 5358894 h 5717794"/>
              <a:gd name="connsiteX993" fmla="*/ 7137067 w 11172958"/>
              <a:gd name="connsiteY993" fmla="*/ 5298926 h 5717794"/>
              <a:gd name="connsiteX994" fmla="*/ 7516190 w 11172958"/>
              <a:gd name="connsiteY994" fmla="*/ 5240987 h 5717794"/>
              <a:gd name="connsiteX995" fmla="*/ 7895363 w 11172958"/>
              <a:gd name="connsiteY995" fmla="*/ 5298926 h 5717794"/>
              <a:gd name="connsiteX996" fmla="*/ 8288158 w 11172958"/>
              <a:gd name="connsiteY996" fmla="*/ 5358894 h 5717794"/>
              <a:gd name="connsiteX997" fmla="*/ 8680952 w 11172958"/>
              <a:gd name="connsiteY997" fmla="*/ 5298926 h 5717794"/>
              <a:gd name="connsiteX998" fmla="*/ 9060075 w 11172958"/>
              <a:gd name="connsiteY998" fmla="*/ 5240987 h 5717794"/>
              <a:gd name="connsiteX999" fmla="*/ 9439249 w 11172958"/>
              <a:gd name="connsiteY999" fmla="*/ 5298926 h 5717794"/>
              <a:gd name="connsiteX1000" fmla="*/ 9832044 w 11172958"/>
              <a:gd name="connsiteY1000" fmla="*/ 5358894 h 5717794"/>
              <a:gd name="connsiteX1001" fmla="*/ 10224839 w 11172958"/>
              <a:gd name="connsiteY1001" fmla="*/ 5298926 h 5717794"/>
              <a:gd name="connsiteX1002" fmla="*/ 10604012 w 11172958"/>
              <a:gd name="connsiteY1002" fmla="*/ 5240987 h 5717794"/>
              <a:gd name="connsiteX1003" fmla="*/ 10983186 w 11172958"/>
              <a:gd name="connsiteY1003" fmla="*/ 5298926 h 5717794"/>
              <a:gd name="connsiteX1004" fmla="*/ 11172722 w 11172958"/>
              <a:gd name="connsiteY1004" fmla="*/ 5345097 h 5717794"/>
              <a:gd name="connsiteX1005" fmla="*/ 11172722 w 11172958"/>
              <a:gd name="connsiteY1005" fmla="*/ 5310964 h 5717794"/>
              <a:gd name="connsiteX1006" fmla="*/ 10996807 w 11172958"/>
              <a:gd name="connsiteY1006" fmla="*/ 5267048 h 5717794"/>
              <a:gd name="connsiteX1007" fmla="*/ 10996807 w 11172958"/>
              <a:gd name="connsiteY1007" fmla="*/ 778147 h 5717794"/>
              <a:gd name="connsiteX1008" fmla="*/ 10604012 w 11172958"/>
              <a:gd name="connsiteY1008" fmla="*/ 718179 h 5717794"/>
              <a:gd name="connsiteX1009" fmla="*/ 10211217 w 11172958"/>
              <a:gd name="connsiteY1009" fmla="*/ 778147 h 5717794"/>
              <a:gd name="connsiteX1010" fmla="*/ 9832044 w 11172958"/>
              <a:gd name="connsiteY1010" fmla="*/ 836086 h 5717794"/>
              <a:gd name="connsiteX1011" fmla="*/ 9452870 w 11172958"/>
              <a:gd name="connsiteY1011" fmla="*/ 778147 h 5717794"/>
              <a:gd name="connsiteX1012" fmla="*/ 9060075 w 11172958"/>
              <a:gd name="connsiteY1012" fmla="*/ 718179 h 5717794"/>
              <a:gd name="connsiteX1013" fmla="*/ 8667280 w 11172958"/>
              <a:gd name="connsiteY1013" fmla="*/ 778147 h 5717794"/>
              <a:gd name="connsiteX1014" fmla="*/ 8288158 w 11172958"/>
              <a:gd name="connsiteY1014" fmla="*/ 836086 h 5717794"/>
              <a:gd name="connsiteX1015" fmla="*/ 7908984 w 11172958"/>
              <a:gd name="connsiteY1015" fmla="*/ 778147 h 5717794"/>
              <a:gd name="connsiteX1016" fmla="*/ 7516190 w 11172958"/>
              <a:gd name="connsiteY1016" fmla="*/ 718179 h 5717794"/>
              <a:gd name="connsiteX1017" fmla="*/ 7123445 w 11172958"/>
              <a:gd name="connsiteY1017" fmla="*/ 778147 h 5717794"/>
              <a:gd name="connsiteX1018" fmla="*/ 6744272 w 11172958"/>
              <a:gd name="connsiteY1018" fmla="*/ 836086 h 5717794"/>
              <a:gd name="connsiteX1019" fmla="*/ 6365098 w 11172958"/>
              <a:gd name="connsiteY1019" fmla="*/ 778147 h 5717794"/>
              <a:gd name="connsiteX1020" fmla="*/ 5972354 w 11172958"/>
              <a:gd name="connsiteY1020" fmla="*/ 718179 h 5717794"/>
              <a:gd name="connsiteX1021" fmla="*/ 5579559 w 11172958"/>
              <a:gd name="connsiteY1021" fmla="*/ 778147 h 5717794"/>
              <a:gd name="connsiteX1022" fmla="*/ 5200386 w 11172958"/>
              <a:gd name="connsiteY1022" fmla="*/ 836086 h 5717794"/>
              <a:gd name="connsiteX1023" fmla="*/ 4821263 w 11172958"/>
              <a:gd name="connsiteY1023" fmla="*/ 778147 h 5717794"/>
              <a:gd name="connsiteX1024" fmla="*/ 4428468 w 11172958"/>
              <a:gd name="connsiteY1024" fmla="*/ 718179 h 5717794"/>
              <a:gd name="connsiteX1025" fmla="*/ 4035673 w 11172958"/>
              <a:gd name="connsiteY1025" fmla="*/ 778147 h 5717794"/>
              <a:gd name="connsiteX1026" fmla="*/ 3656499 w 11172958"/>
              <a:gd name="connsiteY1026" fmla="*/ 836086 h 5717794"/>
              <a:gd name="connsiteX1027" fmla="*/ 3277377 w 11172958"/>
              <a:gd name="connsiteY1027" fmla="*/ 778147 h 5717794"/>
              <a:gd name="connsiteX1028" fmla="*/ 2884582 w 11172958"/>
              <a:gd name="connsiteY1028" fmla="*/ 718179 h 5717794"/>
              <a:gd name="connsiteX1029" fmla="*/ 2491787 w 11172958"/>
              <a:gd name="connsiteY1029" fmla="*/ 778147 h 5717794"/>
              <a:gd name="connsiteX1030" fmla="*/ 2112664 w 11172958"/>
              <a:gd name="connsiteY1030" fmla="*/ 836086 h 5717794"/>
              <a:gd name="connsiteX1031" fmla="*/ 1733491 w 11172958"/>
              <a:gd name="connsiteY1031" fmla="*/ 778147 h 5717794"/>
              <a:gd name="connsiteX1032" fmla="*/ 1340695 w 11172958"/>
              <a:gd name="connsiteY1032" fmla="*/ 718179 h 5717794"/>
              <a:gd name="connsiteX1033" fmla="*/ 947951 w 11172958"/>
              <a:gd name="connsiteY1033" fmla="*/ 778147 h 5717794"/>
              <a:gd name="connsiteX1034" fmla="*/ 568778 w 11172958"/>
              <a:gd name="connsiteY1034" fmla="*/ 836086 h 5717794"/>
              <a:gd name="connsiteX1035" fmla="*/ 189655 w 11172958"/>
              <a:gd name="connsiteY1035" fmla="*/ 778147 h 5717794"/>
              <a:gd name="connsiteX1036" fmla="*/ 119 w 11172958"/>
              <a:gd name="connsiteY1036" fmla="*/ 731976 h 5717794"/>
              <a:gd name="connsiteX1037" fmla="*/ 119 w 11172958"/>
              <a:gd name="connsiteY1037" fmla="*/ 766108 h 5717794"/>
              <a:gd name="connsiteX1038" fmla="*/ 175983 w 11172958"/>
              <a:gd name="connsiteY1038" fmla="*/ 809799 h 5717794"/>
              <a:gd name="connsiteX1039" fmla="*/ 568778 w 11172958"/>
              <a:gd name="connsiteY1039" fmla="*/ 869768 h 5717794"/>
              <a:gd name="connsiteX1040" fmla="*/ 961573 w 11172958"/>
              <a:gd name="connsiteY1040" fmla="*/ 809799 h 5717794"/>
              <a:gd name="connsiteX1041" fmla="*/ 1340695 w 11172958"/>
              <a:gd name="connsiteY1041" fmla="*/ 751860 h 5717794"/>
              <a:gd name="connsiteX1042" fmla="*/ 1719869 w 11172958"/>
              <a:gd name="connsiteY1042" fmla="*/ 809799 h 5717794"/>
              <a:gd name="connsiteX1043" fmla="*/ 2112664 w 11172958"/>
              <a:gd name="connsiteY1043" fmla="*/ 869768 h 5717794"/>
              <a:gd name="connsiteX1044" fmla="*/ 2505408 w 11172958"/>
              <a:gd name="connsiteY1044" fmla="*/ 809799 h 5717794"/>
              <a:gd name="connsiteX1045" fmla="*/ 2884582 w 11172958"/>
              <a:gd name="connsiteY1045" fmla="*/ 751860 h 5717794"/>
              <a:gd name="connsiteX1046" fmla="*/ 3263755 w 11172958"/>
              <a:gd name="connsiteY1046" fmla="*/ 809799 h 5717794"/>
              <a:gd name="connsiteX1047" fmla="*/ 3656499 w 11172958"/>
              <a:gd name="connsiteY1047" fmla="*/ 869768 h 5717794"/>
              <a:gd name="connsiteX1048" fmla="*/ 4049295 w 11172958"/>
              <a:gd name="connsiteY1048" fmla="*/ 809799 h 5717794"/>
              <a:gd name="connsiteX1049" fmla="*/ 4428468 w 11172958"/>
              <a:gd name="connsiteY1049" fmla="*/ 751860 h 5717794"/>
              <a:gd name="connsiteX1050" fmla="*/ 4807591 w 11172958"/>
              <a:gd name="connsiteY1050" fmla="*/ 809799 h 5717794"/>
              <a:gd name="connsiteX1051" fmla="*/ 5200386 w 11172958"/>
              <a:gd name="connsiteY1051" fmla="*/ 869768 h 5717794"/>
              <a:gd name="connsiteX1052" fmla="*/ 5593180 w 11172958"/>
              <a:gd name="connsiteY1052" fmla="*/ 809799 h 5717794"/>
              <a:gd name="connsiteX1053" fmla="*/ 5972354 w 11172958"/>
              <a:gd name="connsiteY1053" fmla="*/ 751860 h 5717794"/>
              <a:gd name="connsiteX1054" fmla="*/ 6351477 w 11172958"/>
              <a:gd name="connsiteY1054" fmla="*/ 809799 h 5717794"/>
              <a:gd name="connsiteX1055" fmla="*/ 6744272 w 11172958"/>
              <a:gd name="connsiteY1055" fmla="*/ 869768 h 5717794"/>
              <a:gd name="connsiteX1056" fmla="*/ 7137067 w 11172958"/>
              <a:gd name="connsiteY1056" fmla="*/ 809799 h 5717794"/>
              <a:gd name="connsiteX1057" fmla="*/ 7516190 w 11172958"/>
              <a:gd name="connsiteY1057" fmla="*/ 751860 h 5717794"/>
              <a:gd name="connsiteX1058" fmla="*/ 7895363 w 11172958"/>
              <a:gd name="connsiteY1058" fmla="*/ 809799 h 5717794"/>
              <a:gd name="connsiteX1059" fmla="*/ 8288158 w 11172958"/>
              <a:gd name="connsiteY1059" fmla="*/ 869768 h 5717794"/>
              <a:gd name="connsiteX1060" fmla="*/ 8680952 w 11172958"/>
              <a:gd name="connsiteY1060" fmla="*/ 809799 h 5717794"/>
              <a:gd name="connsiteX1061" fmla="*/ 9060075 w 11172958"/>
              <a:gd name="connsiteY1061" fmla="*/ 751860 h 5717794"/>
              <a:gd name="connsiteX1062" fmla="*/ 9439249 w 11172958"/>
              <a:gd name="connsiteY1062" fmla="*/ 809799 h 5717794"/>
              <a:gd name="connsiteX1063" fmla="*/ 9832044 w 11172958"/>
              <a:gd name="connsiteY1063" fmla="*/ 869768 h 5717794"/>
              <a:gd name="connsiteX1064" fmla="*/ 10224839 w 11172958"/>
              <a:gd name="connsiteY1064" fmla="*/ 809799 h 5717794"/>
              <a:gd name="connsiteX1065" fmla="*/ 10604012 w 11172958"/>
              <a:gd name="connsiteY1065" fmla="*/ 751860 h 5717794"/>
              <a:gd name="connsiteX1066" fmla="*/ 10983186 w 11172958"/>
              <a:gd name="connsiteY1066" fmla="*/ 809799 h 5717794"/>
              <a:gd name="connsiteX1067" fmla="*/ 11172722 w 11172958"/>
              <a:gd name="connsiteY1067" fmla="*/ 855925 h 5717794"/>
              <a:gd name="connsiteX1068" fmla="*/ 11172722 w 11172958"/>
              <a:gd name="connsiteY1068" fmla="*/ 821838 h 5717794"/>
              <a:gd name="connsiteX1069" fmla="*/ 10996807 w 11172958"/>
              <a:gd name="connsiteY1069" fmla="*/ 778147 h 5717794"/>
              <a:gd name="connsiteX1070" fmla="*/ 10996807 w 11172958"/>
              <a:gd name="connsiteY1070" fmla="*/ 1316777 h 5717794"/>
              <a:gd name="connsiteX1071" fmla="*/ 10604012 w 11172958"/>
              <a:gd name="connsiteY1071" fmla="*/ 1256855 h 5717794"/>
              <a:gd name="connsiteX1072" fmla="*/ 10211217 w 11172958"/>
              <a:gd name="connsiteY1072" fmla="*/ 1316777 h 5717794"/>
              <a:gd name="connsiteX1073" fmla="*/ 9832044 w 11172958"/>
              <a:gd name="connsiteY1073" fmla="*/ 1374716 h 5717794"/>
              <a:gd name="connsiteX1074" fmla="*/ 9452870 w 11172958"/>
              <a:gd name="connsiteY1074" fmla="*/ 1316777 h 5717794"/>
              <a:gd name="connsiteX1075" fmla="*/ 9060075 w 11172958"/>
              <a:gd name="connsiteY1075" fmla="*/ 1256855 h 5717794"/>
              <a:gd name="connsiteX1076" fmla="*/ 8667280 w 11172958"/>
              <a:gd name="connsiteY1076" fmla="*/ 1316777 h 5717794"/>
              <a:gd name="connsiteX1077" fmla="*/ 8288158 w 11172958"/>
              <a:gd name="connsiteY1077" fmla="*/ 1374716 h 5717794"/>
              <a:gd name="connsiteX1078" fmla="*/ 7909239 w 11172958"/>
              <a:gd name="connsiteY1078" fmla="*/ 1316823 h 5717794"/>
              <a:gd name="connsiteX1079" fmla="*/ 7516443 w 11172958"/>
              <a:gd name="connsiteY1079" fmla="*/ 1256900 h 5717794"/>
              <a:gd name="connsiteX1080" fmla="*/ 7123699 w 11172958"/>
              <a:gd name="connsiteY1080" fmla="*/ 1316823 h 5717794"/>
              <a:gd name="connsiteX1081" fmla="*/ 6744526 w 11172958"/>
              <a:gd name="connsiteY1081" fmla="*/ 1374762 h 5717794"/>
              <a:gd name="connsiteX1082" fmla="*/ 6365352 w 11172958"/>
              <a:gd name="connsiteY1082" fmla="*/ 1316823 h 5717794"/>
              <a:gd name="connsiteX1083" fmla="*/ 5972608 w 11172958"/>
              <a:gd name="connsiteY1083" fmla="*/ 1256900 h 5717794"/>
              <a:gd name="connsiteX1084" fmla="*/ 5579813 w 11172958"/>
              <a:gd name="connsiteY1084" fmla="*/ 1316823 h 5717794"/>
              <a:gd name="connsiteX1085" fmla="*/ 5200640 w 11172958"/>
              <a:gd name="connsiteY1085" fmla="*/ 1374762 h 5717794"/>
              <a:gd name="connsiteX1086" fmla="*/ 4821517 w 11172958"/>
              <a:gd name="connsiteY1086" fmla="*/ 1316823 h 5717794"/>
              <a:gd name="connsiteX1087" fmla="*/ 4428722 w 11172958"/>
              <a:gd name="connsiteY1087" fmla="*/ 1256900 h 5717794"/>
              <a:gd name="connsiteX1088" fmla="*/ 4035673 w 11172958"/>
              <a:gd name="connsiteY1088" fmla="*/ 1316823 h 5717794"/>
              <a:gd name="connsiteX1089" fmla="*/ 3656499 w 11172958"/>
              <a:gd name="connsiteY1089" fmla="*/ 1374762 h 5717794"/>
              <a:gd name="connsiteX1090" fmla="*/ 3277377 w 11172958"/>
              <a:gd name="connsiteY1090" fmla="*/ 1316823 h 5717794"/>
              <a:gd name="connsiteX1091" fmla="*/ 2884582 w 11172958"/>
              <a:gd name="connsiteY1091" fmla="*/ 1256900 h 5717794"/>
              <a:gd name="connsiteX1092" fmla="*/ 2491787 w 11172958"/>
              <a:gd name="connsiteY1092" fmla="*/ 1316823 h 5717794"/>
              <a:gd name="connsiteX1093" fmla="*/ 2112664 w 11172958"/>
              <a:gd name="connsiteY1093" fmla="*/ 1374762 h 5717794"/>
              <a:gd name="connsiteX1094" fmla="*/ 1733694 w 11172958"/>
              <a:gd name="connsiteY1094" fmla="*/ 1316823 h 5717794"/>
              <a:gd name="connsiteX1095" fmla="*/ 1340899 w 11172958"/>
              <a:gd name="connsiteY1095" fmla="*/ 1256900 h 5717794"/>
              <a:gd name="connsiteX1096" fmla="*/ 948155 w 11172958"/>
              <a:gd name="connsiteY1096" fmla="*/ 1316823 h 5717794"/>
              <a:gd name="connsiteX1097" fmla="*/ 568981 w 11172958"/>
              <a:gd name="connsiteY1097" fmla="*/ 1374762 h 5717794"/>
              <a:gd name="connsiteX1098" fmla="*/ 189859 w 11172958"/>
              <a:gd name="connsiteY1098" fmla="*/ 1316823 h 5717794"/>
              <a:gd name="connsiteX1099" fmla="*/ 323 w 11172958"/>
              <a:gd name="connsiteY1099" fmla="*/ 1270697 h 5717794"/>
              <a:gd name="connsiteX1100" fmla="*/ 323 w 11172958"/>
              <a:gd name="connsiteY1100" fmla="*/ 1304829 h 5717794"/>
              <a:gd name="connsiteX1101" fmla="*/ 176186 w 11172958"/>
              <a:gd name="connsiteY1101" fmla="*/ 1348520 h 5717794"/>
              <a:gd name="connsiteX1102" fmla="*/ 568981 w 11172958"/>
              <a:gd name="connsiteY1102" fmla="*/ 1408443 h 5717794"/>
              <a:gd name="connsiteX1103" fmla="*/ 961776 w 11172958"/>
              <a:gd name="connsiteY1103" fmla="*/ 1348520 h 5717794"/>
              <a:gd name="connsiteX1104" fmla="*/ 1340899 w 11172958"/>
              <a:gd name="connsiteY1104" fmla="*/ 1290581 h 5717794"/>
              <a:gd name="connsiteX1105" fmla="*/ 1720072 w 11172958"/>
              <a:gd name="connsiteY1105" fmla="*/ 1348520 h 5717794"/>
              <a:gd name="connsiteX1106" fmla="*/ 2112867 w 11172958"/>
              <a:gd name="connsiteY1106" fmla="*/ 1408443 h 5717794"/>
              <a:gd name="connsiteX1107" fmla="*/ 2505612 w 11172958"/>
              <a:gd name="connsiteY1107" fmla="*/ 1348520 h 5717794"/>
              <a:gd name="connsiteX1108" fmla="*/ 2884785 w 11172958"/>
              <a:gd name="connsiteY1108" fmla="*/ 1290581 h 5717794"/>
              <a:gd name="connsiteX1109" fmla="*/ 3263958 w 11172958"/>
              <a:gd name="connsiteY1109" fmla="*/ 1348520 h 5717794"/>
              <a:gd name="connsiteX1110" fmla="*/ 3656703 w 11172958"/>
              <a:gd name="connsiteY1110" fmla="*/ 1408443 h 5717794"/>
              <a:gd name="connsiteX1111" fmla="*/ 4049498 w 11172958"/>
              <a:gd name="connsiteY1111" fmla="*/ 1348520 h 5717794"/>
              <a:gd name="connsiteX1112" fmla="*/ 4428671 w 11172958"/>
              <a:gd name="connsiteY1112" fmla="*/ 1290581 h 5717794"/>
              <a:gd name="connsiteX1113" fmla="*/ 4807794 w 11172958"/>
              <a:gd name="connsiteY1113" fmla="*/ 1348520 h 5717794"/>
              <a:gd name="connsiteX1114" fmla="*/ 5200589 w 11172958"/>
              <a:gd name="connsiteY1114" fmla="*/ 1408443 h 5717794"/>
              <a:gd name="connsiteX1115" fmla="*/ 5593384 w 11172958"/>
              <a:gd name="connsiteY1115" fmla="*/ 1348520 h 5717794"/>
              <a:gd name="connsiteX1116" fmla="*/ 5972557 w 11172958"/>
              <a:gd name="connsiteY1116" fmla="*/ 1290581 h 5717794"/>
              <a:gd name="connsiteX1117" fmla="*/ 6351680 w 11172958"/>
              <a:gd name="connsiteY1117" fmla="*/ 1348520 h 5717794"/>
              <a:gd name="connsiteX1118" fmla="*/ 6744475 w 11172958"/>
              <a:gd name="connsiteY1118" fmla="*/ 1408443 h 5717794"/>
              <a:gd name="connsiteX1119" fmla="*/ 7137270 w 11172958"/>
              <a:gd name="connsiteY1119" fmla="*/ 1348520 h 5717794"/>
              <a:gd name="connsiteX1120" fmla="*/ 7516392 w 11172958"/>
              <a:gd name="connsiteY1120" fmla="*/ 1290581 h 5717794"/>
              <a:gd name="connsiteX1121" fmla="*/ 7895566 w 11172958"/>
              <a:gd name="connsiteY1121" fmla="*/ 1348520 h 5717794"/>
              <a:gd name="connsiteX1122" fmla="*/ 8288361 w 11172958"/>
              <a:gd name="connsiteY1122" fmla="*/ 1408443 h 5717794"/>
              <a:gd name="connsiteX1123" fmla="*/ 8681156 w 11172958"/>
              <a:gd name="connsiteY1123" fmla="*/ 1348520 h 5717794"/>
              <a:gd name="connsiteX1124" fmla="*/ 9060278 w 11172958"/>
              <a:gd name="connsiteY1124" fmla="*/ 1290581 h 5717794"/>
              <a:gd name="connsiteX1125" fmla="*/ 9439452 w 11172958"/>
              <a:gd name="connsiteY1125" fmla="*/ 1348520 h 5717794"/>
              <a:gd name="connsiteX1126" fmla="*/ 9832247 w 11172958"/>
              <a:gd name="connsiteY1126" fmla="*/ 1408443 h 5717794"/>
              <a:gd name="connsiteX1127" fmla="*/ 10225043 w 11172958"/>
              <a:gd name="connsiteY1127" fmla="*/ 1348520 h 5717794"/>
              <a:gd name="connsiteX1128" fmla="*/ 10604215 w 11172958"/>
              <a:gd name="connsiteY1128" fmla="*/ 1290581 h 5717794"/>
              <a:gd name="connsiteX1129" fmla="*/ 10983389 w 11172958"/>
              <a:gd name="connsiteY1129" fmla="*/ 1348520 h 5717794"/>
              <a:gd name="connsiteX1130" fmla="*/ 11172925 w 11172958"/>
              <a:gd name="connsiteY1130" fmla="*/ 1394646 h 5717794"/>
              <a:gd name="connsiteX1131" fmla="*/ 11172925 w 11172958"/>
              <a:gd name="connsiteY1131" fmla="*/ 1360514 h 5717794"/>
              <a:gd name="connsiteX1132" fmla="*/ 10996807 w 11172958"/>
              <a:gd name="connsiteY1132" fmla="*/ 1316823 h 5717794"/>
              <a:gd name="connsiteX1133" fmla="*/ 10996807 w 11172958"/>
              <a:gd name="connsiteY1133" fmla="*/ 1137234 h 5717794"/>
              <a:gd name="connsiteX1134" fmla="*/ 10604012 w 11172958"/>
              <a:gd name="connsiteY1134" fmla="*/ 1077266 h 5717794"/>
              <a:gd name="connsiteX1135" fmla="*/ 10211217 w 11172958"/>
              <a:gd name="connsiteY1135" fmla="*/ 1137234 h 5717794"/>
              <a:gd name="connsiteX1136" fmla="*/ 9832044 w 11172958"/>
              <a:gd name="connsiteY1136" fmla="*/ 1195173 h 5717794"/>
              <a:gd name="connsiteX1137" fmla="*/ 9452870 w 11172958"/>
              <a:gd name="connsiteY1137" fmla="*/ 1137234 h 5717794"/>
              <a:gd name="connsiteX1138" fmla="*/ 9060075 w 11172958"/>
              <a:gd name="connsiteY1138" fmla="*/ 1077266 h 5717794"/>
              <a:gd name="connsiteX1139" fmla="*/ 8667280 w 11172958"/>
              <a:gd name="connsiteY1139" fmla="*/ 1137234 h 5717794"/>
              <a:gd name="connsiteX1140" fmla="*/ 8288158 w 11172958"/>
              <a:gd name="connsiteY1140" fmla="*/ 1195083 h 5717794"/>
              <a:gd name="connsiteX1141" fmla="*/ 7908984 w 11172958"/>
              <a:gd name="connsiteY1141" fmla="*/ 1137144 h 5717794"/>
              <a:gd name="connsiteX1142" fmla="*/ 7516190 w 11172958"/>
              <a:gd name="connsiteY1142" fmla="*/ 1077176 h 5717794"/>
              <a:gd name="connsiteX1143" fmla="*/ 7123445 w 11172958"/>
              <a:gd name="connsiteY1143" fmla="*/ 1137144 h 5717794"/>
              <a:gd name="connsiteX1144" fmla="*/ 6744272 w 11172958"/>
              <a:gd name="connsiteY1144" fmla="*/ 1195083 h 5717794"/>
              <a:gd name="connsiteX1145" fmla="*/ 6365098 w 11172958"/>
              <a:gd name="connsiteY1145" fmla="*/ 1137144 h 5717794"/>
              <a:gd name="connsiteX1146" fmla="*/ 5972354 w 11172958"/>
              <a:gd name="connsiteY1146" fmla="*/ 1077176 h 5717794"/>
              <a:gd name="connsiteX1147" fmla="*/ 5579559 w 11172958"/>
              <a:gd name="connsiteY1147" fmla="*/ 1137144 h 5717794"/>
              <a:gd name="connsiteX1148" fmla="*/ 5200386 w 11172958"/>
              <a:gd name="connsiteY1148" fmla="*/ 1195083 h 5717794"/>
              <a:gd name="connsiteX1149" fmla="*/ 4821263 w 11172958"/>
              <a:gd name="connsiteY1149" fmla="*/ 1137144 h 5717794"/>
              <a:gd name="connsiteX1150" fmla="*/ 4428468 w 11172958"/>
              <a:gd name="connsiteY1150" fmla="*/ 1077176 h 5717794"/>
              <a:gd name="connsiteX1151" fmla="*/ 4035673 w 11172958"/>
              <a:gd name="connsiteY1151" fmla="*/ 1137144 h 5717794"/>
              <a:gd name="connsiteX1152" fmla="*/ 3656499 w 11172958"/>
              <a:gd name="connsiteY1152" fmla="*/ 1195083 h 5717794"/>
              <a:gd name="connsiteX1153" fmla="*/ 3277377 w 11172958"/>
              <a:gd name="connsiteY1153" fmla="*/ 1137144 h 5717794"/>
              <a:gd name="connsiteX1154" fmla="*/ 2884582 w 11172958"/>
              <a:gd name="connsiteY1154" fmla="*/ 1077176 h 5717794"/>
              <a:gd name="connsiteX1155" fmla="*/ 2491787 w 11172958"/>
              <a:gd name="connsiteY1155" fmla="*/ 1137144 h 5717794"/>
              <a:gd name="connsiteX1156" fmla="*/ 2112664 w 11172958"/>
              <a:gd name="connsiteY1156" fmla="*/ 1195083 h 5717794"/>
              <a:gd name="connsiteX1157" fmla="*/ 1733491 w 11172958"/>
              <a:gd name="connsiteY1157" fmla="*/ 1137144 h 5717794"/>
              <a:gd name="connsiteX1158" fmla="*/ 1340695 w 11172958"/>
              <a:gd name="connsiteY1158" fmla="*/ 1077176 h 5717794"/>
              <a:gd name="connsiteX1159" fmla="*/ 947951 w 11172958"/>
              <a:gd name="connsiteY1159" fmla="*/ 1137144 h 5717794"/>
              <a:gd name="connsiteX1160" fmla="*/ 568778 w 11172958"/>
              <a:gd name="connsiteY1160" fmla="*/ 1195083 h 5717794"/>
              <a:gd name="connsiteX1161" fmla="*/ 189655 w 11172958"/>
              <a:gd name="connsiteY1161" fmla="*/ 1137144 h 5717794"/>
              <a:gd name="connsiteX1162" fmla="*/ 119 w 11172958"/>
              <a:gd name="connsiteY1162" fmla="*/ 1091018 h 5717794"/>
              <a:gd name="connsiteX1163" fmla="*/ 119 w 11172958"/>
              <a:gd name="connsiteY1163" fmla="*/ 1125150 h 5717794"/>
              <a:gd name="connsiteX1164" fmla="*/ 175983 w 11172958"/>
              <a:gd name="connsiteY1164" fmla="*/ 1168796 h 5717794"/>
              <a:gd name="connsiteX1165" fmla="*/ 568778 w 11172958"/>
              <a:gd name="connsiteY1165" fmla="*/ 1228764 h 5717794"/>
              <a:gd name="connsiteX1166" fmla="*/ 961573 w 11172958"/>
              <a:gd name="connsiteY1166" fmla="*/ 1168796 h 5717794"/>
              <a:gd name="connsiteX1167" fmla="*/ 1340695 w 11172958"/>
              <a:gd name="connsiteY1167" fmla="*/ 1110857 h 5717794"/>
              <a:gd name="connsiteX1168" fmla="*/ 1719869 w 11172958"/>
              <a:gd name="connsiteY1168" fmla="*/ 1168796 h 5717794"/>
              <a:gd name="connsiteX1169" fmla="*/ 2112664 w 11172958"/>
              <a:gd name="connsiteY1169" fmla="*/ 1228764 h 5717794"/>
              <a:gd name="connsiteX1170" fmla="*/ 2505408 w 11172958"/>
              <a:gd name="connsiteY1170" fmla="*/ 1168796 h 5717794"/>
              <a:gd name="connsiteX1171" fmla="*/ 2884582 w 11172958"/>
              <a:gd name="connsiteY1171" fmla="*/ 1110857 h 5717794"/>
              <a:gd name="connsiteX1172" fmla="*/ 3263755 w 11172958"/>
              <a:gd name="connsiteY1172" fmla="*/ 1168796 h 5717794"/>
              <a:gd name="connsiteX1173" fmla="*/ 3656499 w 11172958"/>
              <a:gd name="connsiteY1173" fmla="*/ 1228764 h 5717794"/>
              <a:gd name="connsiteX1174" fmla="*/ 4049295 w 11172958"/>
              <a:gd name="connsiteY1174" fmla="*/ 1168796 h 5717794"/>
              <a:gd name="connsiteX1175" fmla="*/ 4428468 w 11172958"/>
              <a:gd name="connsiteY1175" fmla="*/ 1110857 h 5717794"/>
              <a:gd name="connsiteX1176" fmla="*/ 4807591 w 11172958"/>
              <a:gd name="connsiteY1176" fmla="*/ 1168796 h 5717794"/>
              <a:gd name="connsiteX1177" fmla="*/ 5200386 w 11172958"/>
              <a:gd name="connsiteY1177" fmla="*/ 1228764 h 5717794"/>
              <a:gd name="connsiteX1178" fmla="*/ 5593180 w 11172958"/>
              <a:gd name="connsiteY1178" fmla="*/ 1168796 h 5717794"/>
              <a:gd name="connsiteX1179" fmla="*/ 5972354 w 11172958"/>
              <a:gd name="connsiteY1179" fmla="*/ 1110857 h 5717794"/>
              <a:gd name="connsiteX1180" fmla="*/ 6351477 w 11172958"/>
              <a:gd name="connsiteY1180" fmla="*/ 1168796 h 5717794"/>
              <a:gd name="connsiteX1181" fmla="*/ 6744272 w 11172958"/>
              <a:gd name="connsiteY1181" fmla="*/ 1228764 h 5717794"/>
              <a:gd name="connsiteX1182" fmla="*/ 7137067 w 11172958"/>
              <a:gd name="connsiteY1182" fmla="*/ 1168796 h 5717794"/>
              <a:gd name="connsiteX1183" fmla="*/ 7516190 w 11172958"/>
              <a:gd name="connsiteY1183" fmla="*/ 1110857 h 5717794"/>
              <a:gd name="connsiteX1184" fmla="*/ 7895363 w 11172958"/>
              <a:gd name="connsiteY1184" fmla="*/ 1168796 h 5717794"/>
              <a:gd name="connsiteX1185" fmla="*/ 8288158 w 11172958"/>
              <a:gd name="connsiteY1185" fmla="*/ 1228764 h 5717794"/>
              <a:gd name="connsiteX1186" fmla="*/ 8680952 w 11172958"/>
              <a:gd name="connsiteY1186" fmla="*/ 1168796 h 5717794"/>
              <a:gd name="connsiteX1187" fmla="*/ 9060075 w 11172958"/>
              <a:gd name="connsiteY1187" fmla="*/ 1110857 h 5717794"/>
              <a:gd name="connsiteX1188" fmla="*/ 9439249 w 11172958"/>
              <a:gd name="connsiteY1188" fmla="*/ 1168796 h 5717794"/>
              <a:gd name="connsiteX1189" fmla="*/ 9832044 w 11172958"/>
              <a:gd name="connsiteY1189" fmla="*/ 1228764 h 5717794"/>
              <a:gd name="connsiteX1190" fmla="*/ 10224839 w 11172958"/>
              <a:gd name="connsiteY1190" fmla="*/ 1168796 h 5717794"/>
              <a:gd name="connsiteX1191" fmla="*/ 10604012 w 11172958"/>
              <a:gd name="connsiteY1191" fmla="*/ 1110857 h 5717794"/>
              <a:gd name="connsiteX1192" fmla="*/ 10983186 w 11172958"/>
              <a:gd name="connsiteY1192" fmla="*/ 1168796 h 5717794"/>
              <a:gd name="connsiteX1193" fmla="*/ 11172722 w 11172958"/>
              <a:gd name="connsiteY1193" fmla="*/ 1214967 h 5717794"/>
              <a:gd name="connsiteX1194" fmla="*/ 11172722 w 11172958"/>
              <a:gd name="connsiteY1194" fmla="*/ 1180835 h 5717794"/>
              <a:gd name="connsiteX1195" fmla="*/ 10996807 w 11172958"/>
              <a:gd name="connsiteY1195" fmla="*/ 1137234 h 5717794"/>
              <a:gd name="connsiteX1196" fmla="*/ 10996807 w 11172958"/>
              <a:gd name="connsiteY1196" fmla="*/ 598559 h 5717794"/>
              <a:gd name="connsiteX1197" fmla="*/ 10604012 w 11172958"/>
              <a:gd name="connsiteY1197" fmla="*/ 538636 h 5717794"/>
              <a:gd name="connsiteX1198" fmla="*/ 10211217 w 11172958"/>
              <a:gd name="connsiteY1198" fmla="*/ 598559 h 5717794"/>
              <a:gd name="connsiteX1199" fmla="*/ 9832044 w 11172958"/>
              <a:gd name="connsiteY1199" fmla="*/ 656498 h 5717794"/>
              <a:gd name="connsiteX1200" fmla="*/ 9452870 w 11172958"/>
              <a:gd name="connsiteY1200" fmla="*/ 598559 h 5717794"/>
              <a:gd name="connsiteX1201" fmla="*/ 9060075 w 11172958"/>
              <a:gd name="connsiteY1201" fmla="*/ 538636 h 5717794"/>
              <a:gd name="connsiteX1202" fmla="*/ 8667280 w 11172958"/>
              <a:gd name="connsiteY1202" fmla="*/ 598559 h 5717794"/>
              <a:gd name="connsiteX1203" fmla="*/ 8288158 w 11172958"/>
              <a:gd name="connsiteY1203" fmla="*/ 656498 h 5717794"/>
              <a:gd name="connsiteX1204" fmla="*/ 7908984 w 11172958"/>
              <a:gd name="connsiteY1204" fmla="*/ 598559 h 5717794"/>
              <a:gd name="connsiteX1205" fmla="*/ 7516190 w 11172958"/>
              <a:gd name="connsiteY1205" fmla="*/ 538636 h 5717794"/>
              <a:gd name="connsiteX1206" fmla="*/ 7123445 w 11172958"/>
              <a:gd name="connsiteY1206" fmla="*/ 598559 h 5717794"/>
              <a:gd name="connsiteX1207" fmla="*/ 6744272 w 11172958"/>
              <a:gd name="connsiteY1207" fmla="*/ 656498 h 5717794"/>
              <a:gd name="connsiteX1208" fmla="*/ 6365098 w 11172958"/>
              <a:gd name="connsiteY1208" fmla="*/ 598559 h 5717794"/>
              <a:gd name="connsiteX1209" fmla="*/ 5972354 w 11172958"/>
              <a:gd name="connsiteY1209" fmla="*/ 538636 h 5717794"/>
              <a:gd name="connsiteX1210" fmla="*/ 5579559 w 11172958"/>
              <a:gd name="connsiteY1210" fmla="*/ 598559 h 5717794"/>
              <a:gd name="connsiteX1211" fmla="*/ 5200386 w 11172958"/>
              <a:gd name="connsiteY1211" fmla="*/ 656498 h 5717794"/>
              <a:gd name="connsiteX1212" fmla="*/ 4821263 w 11172958"/>
              <a:gd name="connsiteY1212" fmla="*/ 598559 h 5717794"/>
              <a:gd name="connsiteX1213" fmla="*/ 4428468 w 11172958"/>
              <a:gd name="connsiteY1213" fmla="*/ 538636 h 5717794"/>
              <a:gd name="connsiteX1214" fmla="*/ 4035673 w 11172958"/>
              <a:gd name="connsiteY1214" fmla="*/ 598559 h 5717794"/>
              <a:gd name="connsiteX1215" fmla="*/ 3656499 w 11172958"/>
              <a:gd name="connsiteY1215" fmla="*/ 656498 h 5717794"/>
              <a:gd name="connsiteX1216" fmla="*/ 3277377 w 11172958"/>
              <a:gd name="connsiteY1216" fmla="*/ 598559 h 5717794"/>
              <a:gd name="connsiteX1217" fmla="*/ 2884582 w 11172958"/>
              <a:gd name="connsiteY1217" fmla="*/ 538636 h 5717794"/>
              <a:gd name="connsiteX1218" fmla="*/ 2491787 w 11172958"/>
              <a:gd name="connsiteY1218" fmla="*/ 598559 h 5717794"/>
              <a:gd name="connsiteX1219" fmla="*/ 2112664 w 11172958"/>
              <a:gd name="connsiteY1219" fmla="*/ 656498 h 5717794"/>
              <a:gd name="connsiteX1220" fmla="*/ 1733491 w 11172958"/>
              <a:gd name="connsiteY1220" fmla="*/ 598559 h 5717794"/>
              <a:gd name="connsiteX1221" fmla="*/ 1340695 w 11172958"/>
              <a:gd name="connsiteY1221" fmla="*/ 538636 h 5717794"/>
              <a:gd name="connsiteX1222" fmla="*/ 947951 w 11172958"/>
              <a:gd name="connsiteY1222" fmla="*/ 598559 h 5717794"/>
              <a:gd name="connsiteX1223" fmla="*/ 568778 w 11172958"/>
              <a:gd name="connsiteY1223" fmla="*/ 656498 h 5717794"/>
              <a:gd name="connsiteX1224" fmla="*/ 189655 w 11172958"/>
              <a:gd name="connsiteY1224" fmla="*/ 598559 h 5717794"/>
              <a:gd name="connsiteX1225" fmla="*/ 119 w 11172958"/>
              <a:gd name="connsiteY1225" fmla="*/ 552433 h 5717794"/>
              <a:gd name="connsiteX1226" fmla="*/ 119 w 11172958"/>
              <a:gd name="connsiteY1226" fmla="*/ 586385 h 5717794"/>
              <a:gd name="connsiteX1227" fmla="*/ 175983 w 11172958"/>
              <a:gd name="connsiteY1227" fmla="*/ 630076 h 5717794"/>
              <a:gd name="connsiteX1228" fmla="*/ 568778 w 11172958"/>
              <a:gd name="connsiteY1228" fmla="*/ 689999 h 5717794"/>
              <a:gd name="connsiteX1229" fmla="*/ 961573 w 11172958"/>
              <a:gd name="connsiteY1229" fmla="*/ 630076 h 5717794"/>
              <a:gd name="connsiteX1230" fmla="*/ 1340695 w 11172958"/>
              <a:gd name="connsiteY1230" fmla="*/ 572137 h 5717794"/>
              <a:gd name="connsiteX1231" fmla="*/ 1719869 w 11172958"/>
              <a:gd name="connsiteY1231" fmla="*/ 630076 h 5717794"/>
              <a:gd name="connsiteX1232" fmla="*/ 2112664 w 11172958"/>
              <a:gd name="connsiteY1232" fmla="*/ 689999 h 5717794"/>
              <a:gd name="connsiteX1233" fmla="*/ 2505408 w 11172958"/>
              <a:gd name="connsiteY1233" fmla="*/ 630076 h 5717794"/>
              <a:gd name="connsiteX1234" fmla="*/ 2884582 w 11172958"/>
              <a:gd name="connsiteY1234" fmla="*/ 572137 h 5717794"/>
              <a:gd name="connsiteX1235" fmla="*/ 3263755 w 11172958"/>
              <a:gd name="connsiteY1235" fmla="*/ 630076 h 5717794"/>
              <a:gd name="connsiteX1236" fmla="*/ 3656499 w 11172958"/>
              <a:gd name="connsiteY1236" fmla="*/ 690089 h 5717794"/>
              <a:gd name="connsiteX1237" fmla="*/ 4049295 w 11172958"/>
              <a:gd name="connsiteY1237" fmla="*/ 630166 h 5717794"/>
              <a:gd name="connsiteX1238" fmla="*/ 4428468 w 11172958"/>
              <a:gd name="connsiteY1238" fmla="*/ 572227 h 5717794"/>
              <a:gd name="connsiteX1239" fmla="*/ 4807591 w 11172958"/>
              <a:gd name="connsiteY1239" fmla="*/ 630166 h 5717794"/>
              <a:gd name="connsiteX1240" fmla="*/ 5200386 w 11172958"/>
              <a:gd name="connsiteY1240" fmla="*/ 690089 h 5717794"/>
              <a:gd name="connsiteX1241" fmla="*/ 5593180 w 11172958"/>
              <a:gd name="connsiteY1241" fmla="*/ 630166 h 5717794"/>
              <a:gd name="connsiteX1242" fmla="*/ 5972354 w 11172958"/>
              <a:gd name="connsiteY1242" fmla="*/ 572227 h 5717794"/>
              <a:gd name="connsiteX1243" fmla="*/ 6351477 w 11172958"/>
              <a:gd name="connsiteY1243" fmla="*/ 630166 h 5717794"/>
              <a:gd name="connsiteX1244" fmla="*/ 6744272 w 11172958"/>
              <a:gd name="connsiteY1244" fmla="*/ 690089 h 5717794"/>
              <a:gd name="connsiteX1245" fmla="*/ 7137067 w 11172958"/>
              <a:gd name="connsiteY1245" fmla="*/ 630166 h 5717794"/>
              <a:gd name="connsiteX1246" fmla="*/ 7516190 w 11172958"/>
              <a:gd name="connsiteY1246" fmla="*/ 572227 h 5717794"/>
              <a:gd name="connsiteX1247" fmla="*/ 7895363 w 11172958"/>
              <a:gd name="connsiteY1247" fmla="*/ 630166 h 5717794"/>
              <a:gd name="connsiteX1248" fmla="*/ 8288158 w 11172958"/>
              <a:gd name="connsiteY1248" fmla="*/ 690089 h 5717794"/>
              <a:gd name="connsiteX1249" fmla="*/ 8680952 w 11172958"/>
              <a:gd name="connsiteY1249" fmla="*/ 630166 h 5717794"/>
              <a:gd name="connsiteX1250" fmla="*/ 9060075 w 11172958"/>
              <a:gd name="connsiteY1250" fmla="*/ 572227 h 5717794"/>
              <a:gd name="connsiteX1251" fmla="*/ 9439249 w 11172958"/>
              <a:gd name="connsiteY1251" fmla="*/ 630166 h 5717794"/>
              <a:gd name="connsiteX1252" fmla="*/ 9832044 w 11172958"/>
              <a:gd name="connsiteY1252" fmla="*/ 690089 h 5717794"/>
              <a:gd name="connsiteX1253" fmla="*/ 10224839 w 11172958"/>
              <a:gd name="connsiteY1253" fmla="*/ 630166 h 5717794"/>
              <a:gd name="connsiteX1254" fmla="*/ 10604012 w 11172958"/>
              <a:gd name="connsiteY1254" fmla="*/ 572227 h 5717794"/>
              <a:gd name="connsiteX1255" fmla="*/ 10983186 w 11172958"/>
              <a:gd name="connsiteY1255" fmla="*/ 630166 h 5717794"/>
              <a:gd name="connsiteX1256" fmla="*/ 11172722 w 11172958"/>
              <a:gd name="connsiteY1256" fmla="*/ 676292 h 5717794"/>
              <a:gd name="connsiteX1257" fmla="*/ 11172722 w 11172958"/>
              <a:gd name="connsiteY1257" fmla="*/ 642159 h 5717794"/>
              <a:gd name="connsiteX1258" fmla="*/ 10996807 w 11172958"/>
              <a:gd name="connsiteY1258" fmla="*/ 598559 h 5717794"/>
              <a:gd name="connsiteX1259" fmla="*/ 10996807 w 11172958"/>
              <a:gd name="connsiteY1259" fmla="*/ 957691 h 5717794"/>
              <a:gd name="connsiteX1260" fmla="*/ 10604012 w 11172958"/>
              <a:gd name="connsiteY1260" fmla="*/ 897722 h 5717794"/>
              <a:gd name="connsiteX1261" fmla="*/ 10211217 w 11172958"/>
              <a:gd name="connsiteY1261" fmla="*/ 957691 h 5717794"/>
              <a:gd name="connsiteX1262" fmla="*/ 9832044 w 11172958"/>
              <a:gd name="connsiteY1262" fmla="*/ 1015630 h 5717794"/>
              <a:gd name="connsiteX1263" fmla="*/ 9452870 w 11172958"/>
              <a:gd name="connsiteY1263" fmla="*/ 957691 h 5717794"/>
              <a:gd name="connsiteX1264" fmla="*/ 9060075 w 11172958"/>
              <a:gd name="connsiteY1264" fmla="*/ 897722 h 5717794"/>
              <a:gd name="connsiteX1265" fmla="*/ 8667280 w 11172958"/>
              <a:gd name="connsiteY1265" fmla="*/ 957691 h 5717794"/>
              <a:gd name="connsiteX1266" fmla="*/ 8288158 w 11172958"/>
              <a:gd name="connsiteY1266" fmla="*/ 1015630 h 5717794"/>
              <a:gd name="connsiteX1267" fmla="*/ 7908984 w 11172958"/>
              <a:gd name="connsiteY1267" fmla="*/ 957691 h 5717794"/>
              <a:gd name="connsiteX1268" fmla="*/ 7516190 w 11172958"/>
              <a:gd name="connsiteY1268" fmla="*/ 897722 h 5717794"/>
              <a:gd name="connsiteX1269" fmla="*/ 7123445 w 11172958"/>
              <a:gd name="connsiteY1269" fmla="*/ 957691 h 5717794"/>
              <a:gd name="connsiteX1270" fmla="*/ 6744272 w 11172958"/>
              <a:gd name="connsiteY1270" fmla="*/ 1015630 h 5717794"/>
              <a:gd name="connsiteX1271" fmla="*/ 6365098 w 11172958"/>
              <a:gd name="connsiteY1271" fmla="*/ 957691 h 5717794"/>
              <a:gd name="connsiteX1272" fmla="*/ 5972354 w 11172958"/>
              <a:gd name="connsiteY1272" fmla="*/ 897722 h 5717794"/>
              <a:gd name="connsiteX1273" fmla="*/ 5579559 w 11172958"/>
              <a:gd name="connsiteY1273" fmla="*/ 957691 h 5717794"/>
              <a:gd name="connsiteX1274" fmla="*/ 5200386 w 11172958"/>
              <a:gd name="connsiteY1274" fmla="*/ 1015630 h 5717794"/>
              <a:gd name="connsiteX1275" fmla="*/ 4821263 w 11172958"/>
              <a:gd name="connsiteY1275" fmla="*/ 957691 h 5717794"/>
              <a:gd name="connsiteX1276" fmla="*/ 4428468 w 11172958"/>
              <a:gd name="connsiteY1276" fmla="*/ 897722 h 5717794"/>
              <a:gd name="connsiteX1277" fmla="*/ 4035673 w 11172958"/>
              <a:gd name="connsiteY1277" fmla="*/ 957691 h 5717794"/>
              <a:gd name="connsiteX1278" fmla="*/ 3656499 w 11172958"/>
              <a:gd name="connsiteY1278" fmla="*/ 1015630 h 5717794"/>
              <a:gd name="connsiteX1279" fmla="*/ 3277377 w 11172958"/>
              <a:gd name="connsiteY1279" fmla="*/ 957691 h 5717794"/>
              <a:gd name="connsiteX1280" fmla="*/ 2884582 w 11172958"/>
              <a:gd name="connsiteY1280" fmla="*/ 897722 h 5717794"/>
              <a:gd name="connsiteX1281" fmla="*/ 2491787 w 11172958"/>
              <a:gd name="connsiteY1281" fmla="*/ 957691 h 5717794"/>
              <a:gd name="connsiteX1282" fmla="*/ 2112664 w 11172958"/>
              <a:gd name="connsiteY1282" fmla="*/ 1015630 h 5717794"/>
              <a:gd name="connsiteX1283" fmla="*/ 1733694 w 11172958"/>
              <a:gd name="connsiteY1283" fmla="*/ 957691 h 5717794"/>
              <a:gd name="connsiteX1284" fmla="*/ 1340899 w 11172958"/>
              <a:gd name="connsiteY1284" fmla="*/ 897722 h 5717794"/>
              <a:gd name="connsiteX1285" fmla="*/ 948155 w 11172958"/>
              <a:gd name="connsiteY1285" fmla="*/ 957691 h 5717794"/>
              <a:gd name="connsiteX1286" fmla="*/ 568981 w 11172958"/>
              <a:gd name="connsiteY1286" fmla="*/ 1015630 h 5717794"/>
              <a:gd name="connsiteX1287" fmla="*/ 189859 w 11172958"/>
              <a:gd name="connsiteY1287" fmla="*/ 957691 h 5717794"/>
              <a:gd name="connsiteX1288" fmla="*/ 323 w 11172958"/>
              <a:gd name="connsiteY1288" fmla="*/ 911520 h 5717794"/>
              <a:gd name="connsiteX1289" fmla="*/ 323 w 11172958"/>
              <a:gd name="connsiteY1289" fmla="*/ 945652 h 5717794"/>
              <a:gd name="connsiteX1290" fmla="*/ 176186 w 11172958"/>
              <a:gd name="connsiteY1290" fmla="*/ 989343 h 5717794"/>
              <a:gd name="connsiteX1291" fmla="*/ 568981 w 11172958"/>
              <a:gd name="connsiteY1291" fmla="*/ 1049311 h 5717794"/>
              <a:gd name="connsiteX1292" fmla="*/ 961776 w 11172958"/>
              <a:gd name="connsiteY1292" fmla="*/ 989343 h 5717794"/>
              <a:gd name="connsiteX1293" fmla="*/ 1340899 w 11172958"/>
              <a:gd name="connsiteY1293" fmla="*/ 931404 h 5717794"/>
              <a:gd name="connsiteX1294" fmla="*/ 1720072 w 11172958"/>
              <a:gd name="connsiteY1294" fmla="*/ 989343 h 5717794"/>
              <a:gd name="connsiteX1295" fmla="*/ 2112867 w 11172958"/>
              <a:gd name="connsiteY1295" fmla="*/ 1049311 h 5717794"/>
              <a:gd name="connsiteX1296" fmla="*/ 2505612 w 11172958"/>
              <a:gd name="connsiteY1296" fmla="*/ 989343 h 5717794"/>
              <a:gd name="connsiteX1297" fmla="*/ 2884785 w 11172958"/>
              <a:gd name="connsiteY1297" fmla="*/ 931404 h 5717794"/>
              <a:gd name="connsiteX1298" fmla="*/ 3263958 w 11172958"/>
              <a:gd name="connsiteY1298" fmla="*/ 989343 h 5717794"/>
              <a:gd name="connsiteX1299" fmla="*/ 3656703 w 11172958"/>
              <a:gd name="connsiteY1299" fmla="*/ 1049311 h 5717794"/>
              <a:gd name="connsiteX1300" fmla="*/ 4049498 w 11172958"/>
              <a:gd name="connsiteY1300" fmla="*/ 989343 h 5717794"/>
              <a:gd name="connsiteX1301" fmla="*/ 4428671 w 11172958"/>
              <a:gd name="connsiteY1301" fmla="*/ 931404 h 5717794"/>
              <a:gd name="connsiteX1302" fmla="*/ 4807794 w 11172958"/>
              <a:gd name="connsiteY1302" fmla="*/ 989343 h 5717794"/>
              <a:gd name="connsiteX1303" fmla="*/ 5200589 w 11172958"/>
              <a:gd name="connsiteY1303" fmla="*/ 1049311 h 5717794"/>
              <a:gd name="connsiteX1304" fmla="*/ 5593384 w 11172958"/>
              <a:gd name="connsiteY1304" fmla="*/ 989343 h 5717794"/>
              <a:gd name="connsiteX1305" fmla="*/ 5972557 w 11172958"/>
              <a:gd name="connsiteY1305" fmla="*/ 931404 h 5717794"/>
              <a:gd name="connsiteX1306" fmla="*/ 6351680 w 11172958"/>
              <a:gd name="connsiteY1306" fmla="*/ 989343 h 5717794"/>
              <a:gd name="connsiteX1307" fmla="*/ 6744475 w 11172958"/>
              <a:gd name="connsiteY1307" fmla="*/ 1049311 h 5717794"/>
              <a:gd name="connsiteX1308" fmla="*/ 7137270 w 11172958"/>
              <a:gd name="connsiteY1308" fmla="*/ 989343 h 5717794"/>
              <a:gd name="connsiteX1309" fmla="*/ 7516392 w 11172958"/>
              <a:gd name="connsiteY1309" fmla="*/ 931404 h 5717794"/>
              <a:gd name="connsiteX1310" fmla="*/ 7895566 w 11172958"/>
              <a:gd name="connsiteY1310" fmla="*/ 989343 h 5717794"/>
              <a:gd name="connsiteX1311" fmla="*/ 8288361 w 11172958"/>
              <a:gd name="connsiteY1311" fmla="*/ 1049311 h 5717794"/>
              <a:gd name="connsiteX1312" fmla="*/ 8681156 w 11172958"/>
              <a:gd name="connsiteY1312" fmla="*/ 989343 h 5717794"/>
              <a:gd name="connsiteX1313" fmla="*/ 9060278 w 11172958"/>
              <a:gd name="connsiteY1313" fmla="*/ 931404 h 5717794"/>
              <a:gd name="connsiteX1314" fmla="*/ 9439452 w 11172958"/>
              <a:gd name="connsiteY1314" fmla="*/ 989343 h 5717794"/>
              <a:gd name="connsiteX1315" fmla="*/ 9832247 w 11172958"/>
              <a:gd name="connsiteY1315" fmla="*/ 1049311 h 5717794"/>
              <a:gd name="connsiteX1316" fmla="*/ 10225043 w 11172958"/>
              <a:gd name="connsiteY1316" fmla="*/ 989343 h 5717794"/>
              <a:gd name="connsiteX1317" fmla="*/ 10604215 w 11172958"/>
              <a:gd name="connsiteY1317" fmla="*/ 931404 h 5717794"/>
              <a:gd name="connsiteX1318" fmla="*/ 10983389 w 11172958"/>
              <a:gd name="connsiteY1318" fmla="*/ 989343 h 5717794"/>
              <a:gd name="connsiteX1319" fmla="*/ 11172925 w 11172958"/>
              <a:gd name="connsiteY1319" fmla="*/ 1035514 h 5717794"/>
              <a:gd name="connsiteX1320" fmla="*/ 11172925 w 11172958"/>
              <a:gd name="connsiteY1320" fmla="*/ 1001201 h 5717794"/>
              <a:gd name="connsiteX1321" fmla="*/ 10996807 w 11172958"/>
              <a:gd name="connsiteY1321" fmla="*/ 957691 h 5717794"/>
              <a:gd name="connsiteX1322" fmla="*/ 10996807 w 11172958"/>
              <a:gd name="connsiteY1322" fmla="*/ 59883 h 5717794"/>
              <a:gd name="connsiteX1323" fmla="*/ 10604012 w 11172958"/>
              <a:gd name="connsiteY1323" fmla="*/ -40 h 5717794"/>
              <a:gd name="connsiteX1324" fmla="*/ 10211217 w 11172958"/>
              <a:gd name="connsiteY1324" fmla="*/ 59883 h 5717794"/>
              <a:gd name="connsiteX1325" fmla="*/ 9832044 w 11172958"/>
              <a:gd name="connsiteY1325" fmla="*/ 117822 h 5717794"/>
              <a:gd name="connsiteX1326" fmla="*/ 9452870 w 11172958"/>
              <a:gd name="connsiteY1326" fmla="*/ 59883 h 5717794"/>
              <a:gd name="connsiteX1327" fmla="*/ 9060075 w 11172958"/>
              <a:gd name="connsiteY1327" fmla="*/ -40 h 5717794"/>
              <a:gd name="connsiteX1328" fmla="*/ 8667280 w 11172958"/>
              <a:gd name="connsiteY1328" fmla="*/ 59883 h 5717794"/>
              <a:gd name="connsiteX1329" fmla="*/ 8288158 w 11172958"/>
              <a:gd name="connsiteY1329" fmla="*/ 117822 h 5717794"/>
              <a:gd name="connsiteX1330" fmla="*/ 7908984 w 11172958"/>
              <a:gd name="connsiteY1330" fmla="*/ 59883 h 5717794"/>
              <a:gd name="connsiteX1331" fmla="*/ 7516190 w 11172958"/>
              <a:gd name="connsiteY1331" fmla="*/ -40 h 5717794"/>
              <a:gd name="connsiteX1332" fmla="*/ 7123445 w 11172958"/>
              <a:gd name="connsiteY1332" fmla="*/ 59883 h 5717794"/>
              <a:gd name="connsiteX1333" fmla="*/ 6744272 w 11172958"/>
              <a:gd name="connsiteY1333" fmla="*/ 117822 h 5717794"/>
              <a:gd name="connsiteX1334" fmla="*/ 6365098 w 11172958"/>
              <a:gd name="connsiteY1334" fmla="*/ 59883 h 5717794"/>
              <a:gd name="connsiteX1335" fmla="*/ 5972354 w 11172958"/>
              <a:gd name="connsiteY1335" fmla="*/ -40 h 5717794"/>
              <a:gd name="connsiteX1336" fmla="*/ 5579559 w 11172958"/>
              <a:gd name="connsiteY1336" fmla="*/ 59883 h 5717794"/>
              <a:gd name="connsiteX1337" fmla="*/ 5200386 w 11172958"/>
              <a:gd name="connsiteY1337" fmla="*/ 117822 h 5717794"/>
              <a:gd name="connsiteX1338" fmla="*/ 4821263 w 11172958"/>
              <a:gd name="connsiteY1338" fmla="*/ 59883 h 5717794"/>
              <a:gd name="connsiteX1339" fmla="*/ 4428468 w 11172958"/>
              <a:gd name="connsiteY1339" fmla="*/ -40 h 5717794"/>
              <a:gd name="connsiteX1340" fmla="*/ 4035673 w 11172958"/>
              <a:gd name="connsiteY1340" fmla="*/ 59883 h 5717794"/>
              <a:gd name="connsiteX1341" fmla="*/ 3656499 w 11172958"/>
              <a:gd name="connsiteY1341" fmla="*/ 117822 h 5717794"/>
              <a:gd name="connsiteX1342" fmla="*/ 3277377 w 11172958"/>
              <a:gd name="connsiteY1342" fmla="*/ 59883 h 5717794"/>
              <a:gd name="connsiteX1343" fmla="*/ 2884582 w 11172958"/>
              <a:gd name="connsiteY1343" fmla="*/ -40 h 5717794"/>
              <a:gd name="connsiteX1344" fmla="*/ 2491787 w 11172958"/>
              <a:gd name="connsiteY1344" fmla="*/ 59883 h 5717794"/>
              <a:gd name="connsiteX1345" fmla="*/ 2112664 w 11172958"/>
              <a:gd name="connsiteY1345" fmla="*/ 117822 h 5717794"/>
              <a:gd name="connsiteX1346" fmla="*/ 1733491 w 11172958"/>
              <a:gd name="connsiteY1346" fmla="*/ 59883 h 5717794"/>
              <a:gd name="connsiteX1347" fmla="*/ 1340695 w 11172958"/>
              <a:gd name="connsiteY1347" fmla="*/ -40 h 5717794"/>
              <a:gd name="connsiteX1348" fmla="*/ 947951 w 11172958"/>
              <a:gd name="connsiteY1348" fmla="*/ 59883 h 5717794"/>
              <a:gd name="connsiteX1349" fmla="*/ 568778 w 11172958"/>
              <a:gd name="connsiteY1349" fmla="*/ 117822 h 5717794"/>
              <a:gd name="connsiteX1350" fmla="*/ 189655 w 11172958"/>
              <a:gd name="connsiteY1350" fmla="*/ 59883 h 5717794"/>
              <a:gd name="connsiteX1351" fmla="*/ 119 w 11172958"/>
              <a:gd name="connsiteY1351" fmla="*/ 13758 h 5717794"/>
              <a:gd name="connsiteX1352" fmla="*/ 119 w 11172958"/>
              <a:gd name="connsiteY1352" fmla="*/ 47890 h 5717794"/>
              <a:gd name="connsiteX1353" fmla="*/ 175983 w 11172958"/>
              <a:gd name="connsiteY1353" fmla="*/ 91581 h 5717794"/>
              <a:gd name="connsiteX1354" fmla="*/ 568778 w 11172958"/>
              <a:gd name="connsiteY1354" fmla="*/ 151549 h 5717794"/>
              <a:gd name="connsiteX1355" fmla="*/ 961573 w 11172958"/>
              <a:gd name="connsiteY1355" fmla="*/ 91581 h 5717794"/>
              <a:gd name="connsiteX1356" fmla="*/ 1340695 w 11172958"/>
              <a:gd name="connsiteY1356" fmla="*/ 33642 h 5717794"/>
              <a:gd name="connsiteX1357" fmla="*/ 1719869 w 11172958"/>
              <a:gd name="connsiteY1357" fmla="*/ 91581 h 5717794"/>
              <a:gd name="connsiteX1358" fmla="*/ 2112664 w 11172958"/>
              <a:gd name="connsiteY1358" fmla="*/ 151549 h 5717794"/>
              <a:gd name="connsiteX1359" fmla="*/ 2505408 w 11172958"/>
              <a:gd name="connsiteY1359" fmla="*/ 91581 h 5717794"/>
              <a:gd name="connsiteX1360" fmla="*/ 2884582 w 11172958"/>
              <a:gd name="connsiteY1360" fmla="*/ 33642 h 5717794"/>
              <a:gd name="connsiteX1361" fmla="*/ 3263755 w 11172958"/>
              <a:gd name="connsiteY1361" fmla="*/ 91581 h 5717794"/>
              <a:gd name="connsiteX1362" fmla="*/ 3656499 w 11172958"/>
              <a:gd name="connsiteY1362" fmla="*/ 151549 h 5717794"/>
              <a:gd name="connsiteX1363" fmla="*/ 4049295 w 11172958"/>
              <a:gd name="connsiteY1363" fmla="*/ 91581 h 5717794"/>
              <a:gd name="connsiteX1364" fmla="*/ 4428468 w 11172958"/>
              <a:gd name="connsiteY1364" fmla="*/ 33642 h 5717794"/>
              <a:gd name="connsiteX1365" fmla="*/ 4807591 w 11172958"/>
              <a:gd name="connsiteY1365" fmla="*/ 91581 h 5717794"/>
              <a:gd name="connsiteX1366" fmla="*/ 5200386 w 11172958"/>
              <a:gd name="connsiteY1366" fmla="*/ 151549 h 5717794"/>
              <a:gd name="connsiteX1367" fmla="*/ 5593180 w 11172958"/>
              <a:gd name="connsiteY1367" fmla="*/ 91581 h 5717794"/>
              <a:gd name="connsiteX1368" fmla="*/ 5972354 w 11172958"/>
              <a:gd name="connsiteY1368" fmla="*/ 33642 h 5717794"/>
              <a:gd name="connsiteX1369" fmla="*/ 6351477 w 11172958"/>
              <a:gd name="connsiteY1369" fmla="*/ 91581 h 5717794"/>
              <a:gd name="connsiteX1370" fmla="*/ 6744272 w 11172958"/>
              <a:gd name="connsiteY1370" fmla="*/ 151549 h 5717794"/>
              <a:gd name="connsiteX1371" fmla="*/ 7137067 w 11172958"/>
              <a:gd name="connsiteY1371" fmla="*/ 91581 h 5717794"/>
              <a:gd name="connsiteX1372" fmla="*/ 7516190 w 11172958"/>
              <a:gd name="connsiteY1372" fmla="*/ 33642 h 5717794"/>
              <a:gd name="connsiteX1373" fmla="*/ 7895363 w 11172958"/>
              <a:gd name="connsiteY1373" fmla="*/ 91581 h 5717794"/>
              <a:gd name="connsiteX1374" fmla="*/ 8288158 w 11172958"/>
              <a:gd name="connsiteY1374" fmla="*/ 151549 h 5717794"/>
              <a:gd name="connsiteX1375" fmla="*/ 8680952 w 11172958"/>
              <a:gd name="connsiteY1375" fmla="*/ 91581 h 5717794"/>
              <a:gd name="connsiteX1376" fmla="*/ 9060075 w 11172958"/>
              <a:gd name="connsiteY1376" fmla="*/ 33642 h 5717794"/>
              <a:gd name="connsiteX1377" fmla="*/ 9439249 w 11172958"/>
              <a:gd name="connsiteY1377" fmla="*/ 91581 h 5717794"/>
              <a:gd name="connsiteX1378" fmla="*/ 9832044 w 11172958"/>
              <a:gd name="connsiteY1378" fmla="*/ 151549 h 5717794"/>
              <a:gd name="connsiteX1379" fmla="*/ 10224839 w 11172958"/>
              <a:gd name="connsiteY1379" fmla="*/ 91581 h 5717794"/>
              <a:gd name="connsiteX1380" fmla="*/ 10604012 w 11172958"/>
              <a:gd name="connsiteY1380" fmla="*/ 33642 h 5717794"/>
              <a:gd name="connsiteX1381" fmla="*/ 10983186 w 11172958"/>
              <a:gd name="connsiteY1381" fmla="*/ 91581 h 5717794"/>
              <a:gd name="connsiteX1382" fmla="*/ 11172722 w 11172958"/>
              <a:gd name="connsiteY1382" fmla="*/ 137707 h 5717794"/>
              <a:gd name="connsiteX1383" fmla="*/ 11172722 w 11172958"/>
              <a:gd name="connsiteY1383" fmla="*/ 103574 h 5717794"/>
              <a:gd name="connsiteX1384" fmla="*/ 10996807 w 11172958"/>
              <a:gd name="connsiteY1384" fmla="*/ 59883 h 5717794"/>
              <a:gd name="connsiteX1385" fmla="*/ 10996807 w 11172958"/>
              <a:gd name="connsiteY1385" fmla="*/ 239472 h 5717794"/>
              <a:gd name="connsiteX1386" fmla="*/ 10604012 w 11172958"/>
              <a:gd name="connsiteY1386" fmla="*/ 179504 h 5717794"/>
              <a:gd name="connsiteX1387" fmla="*/ 10211217 w 11172958"/>
              <a:gd name="connsiteY1387" fmla="*/ 239472 h 5717794"/>
              <a:gd name="connsiteX1388" fmla="*/ 9832044 w 11172958"/>
              <a:gd name="connsiteY1388" fmla="*/ 297411 h 5717794"/>
              <a:gd name="connsiteX1389" fmla="*/ 9452870 w 11172958"/>
              <a:gd name="connsiteY1389" fmla="*/ 239472 h 5717794"/>
              <a:gd name="connsiteX1390" fmla="*/ 9060075 w 11172958"/>
              <a:gd name="connsiteY1390" fmla="*/ 179504 h 5717794"/>
              <a:gd name="connsiteX1391" fmla="*/ 8667280 w 11172958"/>
              <a:gd name="connsiteY1391" fmla="*/ 239472 h 5717794"/>
              <a:gd name="connsiteX1392" fmla="*/ 8288158 w 11172958"/>
              <a:gd name="connsiteY1392" fmla="*/ 297411 h 5717794"/>
              <a:gd name="connsiteX1393" fmla="*/ 7908984 w 11172958"/>
              <a:gd name="connsiteY1393" fmla="*/ 239472 h 5717794"/>
              <a:gd name="connsiteX1394" fmla="*/ 7516190 w 11172958"/>
              <a:gd name="connsiteY1394" fmla="*/ 179504 h 5717794"/>
              <a:gd name="connsiteX1395" fmla="*/ 7123445 w 11172958"/>
              <a:gd name="connsiteY1395" fmla="*/ 239472 h 5717794"/>
              <a:gd name="connsiteX1396" fmla="*/ 6744272 w 11172958"/>
              <a:gd name="connsiteY1396" fmla="*/ 297411 h 5717794"/>
              <a:gd name="connsiteX1397" fmla="*/ 6365098 w 11172958"/>
              <a:gd name="connsiteY1397" fmla="*/ 239472 h 5717794"/>
              <a:gd name="connsiteX1398" fmla="*/ 5972354 w 11172958"/>
              <a:gd name="connsiteY1398" fmla="*/ 179504 h 5717794"/>
              <a:gd name="connsiteX1399" fmla="*/ 5579559 w 11172958"/>
              <a:gd name="connsiteY1399" fmla="*/ 239472 h 5717794"/>
              <a:gd name="connsiteX1400" fmla="*/ 5200386 w 11172958"/>
              <a:gd name="connsiteY1400" fmla="*/ 297411 h 5717794"/>
              <a:gd name="connsiteX1401" fmla="*/ 4821263 w 11172958"/>
              <a:gd name="connsiteY1401" fmla="*/ 239472 h 5717794"/>
              <a:gd name="connsiteX1402" fmla="*/ 4428468 w 11172958"/>
              <a:gd name="connsiteY1402" fmla="*/ 179504 h 5717794"/>
              <a:gd name="connsiteX1403" fmla="*/ 4035673 w 11172958"/>
              <a:gd name="connsiteY1403" fmla="*/ 239472 h 5717794"/>
              <a:gd name="connsiteX1404" fmla="*/ 3656499 w 11172958"/>
              <a:gd name="connsiteY1404" fmla="*/ 297411 h 5717794"/>
              <a:gd name="connsiteX1405" fmla="*/ 3277377 w 11172958"/>
              <a:gd name="connsiteY1405" fmla="*/ 239472 h 5717794"/>
              <a:gd name="connsiteX1406" fmla="*/ 2884582 w 11172958"/>
              <a:gd name="connsiteY1406" fmla="*/ 179504 h 5717794"/>
              <a:gd name="connsiteX1407" fmla="*/ 2491787 w 11172958"/>
              <a:gd name="connsiteY1407" fmla="*/ 239472 h 5717794"/>
              <a:gd name="connsiteX1408" fmla="*/ 2112664 w 11172958"/>
              <a:gd name="connsiteY1408" fmla="*/ 297411 h 5717794"/>
              <a:gd name="connsiteX1409" fmla="*/ 1733491 w 11172958"/>
              <a:gd name="connsiteY1409" fmla="*/ 239472 h 5717794"/>
              <a:gd name="connsiteX1410" fmla="*/ 1340695 w 11172958"/>
              <a:gd name="connsiteY1410" fmla="*/ 179504 h 5717794"/>
              <a:gd name="connsiteX1411" fmla="*/ 947951 w 11172958"/>
              <a:gd name="connsiteY1411" fmla="*/ 239472 h 5717794"/>
              <a:gd name="connsiteX1412" fmla="*/ 568778 w 11172958"/>
              <a:gd name="connsiteY1412" fmla="*/ 297411 h 5717794"/>
              <a:gd name="connsiteX1413" fmla="*/ 189655 w 11172958"/>
              <a:gd name="connsiteY1413" fmla="*/ 239472 h 5717794"/>
              <a:gd name="connsiteX1414" fmla="*/ 119 w 11172958"/>
              <a:gd name="connsiteY1414" fmla="*/ 193301 h 5717794"/>
              <a:gd name="connsiteX1415" fmla="*/ 119 w 11172958"/>
              <a:gd name="connsiteY1415" fmla="*/ 227433 h 5717794"/>
              <a:gd name="connsiteX1416" fmla="*/ 175983 w 11172958"/>
              <a:gd name="connsiteY1416" fmla="*/ 271124 h 5717794"/>
              <a:gd name="connsiteX1417" fmla="*/ 568778 w 11172958"/>
              <a:gd name="connsiteY1417" fmla="*/ 331092 h 5717794"/>
              <a:gd name="connsiteX1418" fmla="*/ 961573 w 11172958"/>
              <a:gd name="connsiteY1418" fmla="*/ 271124 h 5717794"/>
              <a:gd name="connsiteX1419" fmla="*/ 1340695 w 11172958"/>
              <a:gd name="connsiteY1419" fmla="*/ 213185 h 5717794"/>
              <a:gd name="connsiteX1420" fmla="*/ 1719869 w 11172958"/>
              <a:gd name="connsiteY1420" fmla="*/ 271124 h 5717794"/>
              <a:gd name="connsiteX1421" fmla="*/ 2112664 w 11172958"/>
              <a:gd name="connsiteY1421" fmla="*/ 331092 h 5717794"/>
              <a:gd name="connsiteX1422" fmla="*/ 2505408 w 11172958"/>
              <a:gd name="connsiteY1422" fmla="*/ 271124 h 5717794"/>
              <a:gd name="connsiteX1423" fmla="*/ 2884582 w 11172958"/>
              <a:gd name="connsiteY1423" fmla="*/ 213185 h 5717794"/>
              <a:gd name="connsiteX1424" fmla="*/ 3263755 w 11172958"/>
              <a:gd name="connsiteY1424" fmla="*/ 271124 h 5717794"/>
              <a:gd name="connsiteX1425" fmla="*/ 3656499 w 11172958"/>
              <a:gd name="connsiteY1425" fmla="*/ 331092 h 5717794"/>
              <a:gd name="connsiteX1426" fmla="*/ 4049295 w 11172958"/>
              <a:gd name="connsiteY1426" fmla="*/ 271124 h 5717794"/>
              <a:gd name="connsiteX1427" fmla="*/ 4428468 w 11172958"/>
              <a:gd name="connsiteY1427" fmla="*/ 213185 h 5717794"/>
              <a:gd name="connsiteX1428" fmla="*/ 4807591 w 11172958"/>
              <a:gd name="connsiteY1428" fmla="*/ 271124 h 5717794"/>
              <a:gd name="connsiteX1429" fmla="*/ 5200386 w 11172958"/>
              <a:gd name="connsiteY1429" fmla="*/ 331092 h 5717794"/>
              <a:gd name="connsiteX1430" fmla="*/ 5593180 w 11172958"/>
              <a:gd name="connsiteY1430" fmla="*/ 271124 h 5717794"/>
              <a:gd name="connsiteX1431" fmla="*/ 5972354 w 11172958"/>
              <a:gd name="connsiteY1431" fmla="*/ 213185 h 5717794"/>
              <a:gd name="connsiteX1432" fmla="*/ 6351477 w 11172958"/>
              <a:gd name="connsiteY1432" fmla="*/ 271124 h 5717794"/>
              <a:gd name="connsiteX1433" fmla="*/ 6744272 w 11172958"/>
              <a:gd name="connsiteY1433" fmla="*/ 331092 h 5717794"/>
              <a:gd name="connsiteX1434" fmla="*/ 7137067 w 11172958"/>
              <a:gd name="connsiteY1434" fmla="*/ 271124 h 5717794"/>
              <a:gd name="connsiteX1435" fmla="*/ 7516190 w 11172958"/>
              <a:gd name="connsiteY1435" fmla="*/ 213185 h 5717794"/>
              <a:gd name="connsiteX1436" fmla="*/ 7895363 w 11172958"/>
              <a:gd name="connsiteY1436" fmla="*/ 271124 h 5717794"/>
              <a:gd name="connsiteX1437" fmla="*/ 8288158 w 11172958"/>
              <a:gd name="connsiteY1437" fmla="*/ 331092 h 5717794"/>
              <a:gd name="connsiteX1438" fmla="*/ 8680952 w 11172958"/>
              <a:gd name="connsiteY1438" fmla="*/ 271124 h 5717794"/>
              <a:gd name="connsiteX1439" fmla="*/ 9060075 w 11172958"/>
              <a:gd name="connsiteY1439" fmla="*/ 213185 h 5717794"/>
              <a:gd name="connsiteX1440" fmla="*/ 9439249 w 11172958"/>
              <a:gd name="connsiteY1440" fmla="*/ 271124 h 5717794"/>
              <a:gd name="connsiteX1441" fmla="*/ 9832044 w 11172958"/>
              <a:gd name="connsiteY1441" fmla="*/ 331092 h 5717794"/>
              <a:gd name="connsiteX1442" fmla="*/ 10224839 w 11172958"/>
              <a:gd name="connsiteY1442" fmla="*/ 271124 h 5717794"/>
              <a:gd name="connsiteX1443" fmla="*/ 10604012 w 11172958"/>
              <a:gd name="connsiteY1443" fmla="*/ 213185 h 5717794"/>
              <a:gd name="connsiteX1444" fmla="*/ 10983186 w 11172958"/>
              <a:gd name="connsiteY1444" fmla="*/ 271124 h 5717794"/>
              <a:gd name="connsiteX1445" fmla="*/ 11172722 w 11172958"/>
              <a:gd name="connsiteY1445" fmla="*/ 317295 h 5717794"/>
              <a:gd name="connsiteX1446" fmla="*/ 11172722 w 11172958"/>
              <a:gd name="connsiteY1446" fmla="*/ 283163 h 5717794"/>
              <a:gd name="connsiteX1447" fmla="*/ 10996807 w 11172958"/>
              <a:gd name="connsiteY1447" fmla="*/ 239472 h 5717794"/>
              <a:gd name="connsiteX1448" fmla="*/ 10996807 w 11172958"/>
              <a:gd name="connsiteY1448" fmla="*/ 419015 h 5717794"/>
              <a:gd name="connsiteX1449" fmla="*/ 10604012 w 11172958"/>
              <a:gd name="connsiteY1449" fmla="*/ 359047 h 5717794"/>
              <a:gd name="connsiteX1450" fmla="*/ 10211217 w 11172958"/>
              <a:gd name="connsiteY1450" fmla="*/ 419015 h 5717794"/>
              <a:gd name="connsiteX1451" fmla="*/ 9832044 w 11172958"/>
              <a:gd name="connsiteY1451" fmla="*/ 476954 h 5717794"/>
              <a:gd name="connsiteX1452" fmla="*/ 9452870 w 11172958"/>
              <a:gd name="connsiteY1452" fmla="*/ 419015 h 5717794"/>
              <a:gd name="connsiteX1453" fmla="*/ 9060075 w 11172958"/>
              <a:gd name="connsiteY1453" fmla="*/ 359047 h 5717794"/>
              <a:gd name="connsiteX1454" fmla="*/ 8667280 w 11172958"/>
              <a:gd name="connsiteY1454" fmla="*/ 419015 h 5717794"/>
              <a:gd name="connsiteX1455" fmla="*/ 8288158 w 11172958"/>
              <a:gd name="connsiteY1455" fmla="*/ 476954 h 5717794"/>
              <a:gd name="connsiteX1456" fmla="*/ 7908984 w 11172958"/>
              <a:gd name="connsiteY1456" fmla="*/ 419015 h 5717794"/>
              <a:gd name="connsiteX1457" fmla="*/ 7516190 w 11172958"/>
              <a:gd name="connsiteY1457" fmla="*/ 359047 h 5717794"/>
              <a:gd name="connsiteX1458" fmla="*/ 7123445 w 11172958"/>
              <a:gd name="connsiteY1458" fmla="*/ 419015 h 5717794"/>
              <a:gd name="connsiteX1459" fmla="*/ 6744272 w 11172958"/>
              <a:gd name="connsiteY1459" fmla="*/ 476954 h 5717794"/>
              <a:gd name="connsiteX1460" fmla="*/ 6365098 w 11172958"/>
              <a:gd name="connsiteY1460" fmla="*/ 419015 h 5717794"/>
              <a:gd name="connsiteX1461" fmla="*/ 5972354 w 11172958"/>
              <a:gd name="connsiteY1461" fmla="*/ 359047 h 5717794"/>
              <a:gd name="connsiteX1462" fmla="*/ 5579559 w 11172958"/>
              <a:gd name="connsiteY1462" fmla="*/ 419015 h 5717794"/>
              <a:gd name="connsiteX1463" fmla="*/ 5200386 w 11172958"/>
              <a:gd name="connsiteY1463" fmla="*/ 476954 h 5717794"/>
              <a:gd name="connsiteX1464" fmla="*/ 4821263 w 11172958"/>
              <a:gd name="connsiteY1464" fmla="*/ 419015 h 5717794"/>
              <a:gd name="connsiteX1465" fmla="*/ 4428468 w 11172958"/>
              <a:gd name="connsiteY1465" fmla="*/ 359047 h 5717794"/>
              <a:gd name="connsiteX1466" fmla="*/ 4035673 w 11172958"/>
              <a:gd name="connsiteY1466" fmla="*/ 419015 h 5717794"/>
              <a:gd name="connsiteX1467" fmla="*/ 3656499 w 11172958"/>
              <a:gd name="connsiteY1467" fmla="*/ 476954 h 5717794"/>
              <a:gd name="connsiteX1468" fmla="*/ 3277377 w 11172958"/>
              <a:gd name="connsiteY1468" fmla="*/ 419015 h 5717794"/>
              <a:gd name="connsiteX1469" fmla="*/ 2884582 w 11172958"/>
              <a:gd name="connsiteY1469" fmla="*/ 359047 h 5717794"/>
              <a:gd name="connsiteX1470" fmla="*/ 2491787 w 11172958"/>
              <a:gd name="connsiteY1470" fmla="*/ 419015 h 5717794"/>
              <a:gd name="connsiteX1471" fmla="*/ 2112664 w 11172958"/>
              <a:gd name="connsiteY1471" fmla="*/ 476954 h 5717794"/>
              <a:gd name="connsiteX1472" fmla="*/ 1733491 w 11172958"/>
              <a:gd name="connsiteY1472" fmla="*/ 419015 h 5717794"/>
              <a:gd name="connsiteX1473" fmla="*/ 1340695 w 11172958"/>
              <a:gd name="connsiteY1473" fmla="*/ 359047 h 5717794"/>
              <a:gd name="connsiteX1474" fmla="*/ 947951 w 11172958"/>
              <a:gd name="connsiteY1474" fmla="*/ 419015 h 5717794"/>
              <a:gd name="connsiteX1475" fmla="*/ 568778 w 11172958"/>
              <a:gd name="connsiteY1475" fmla="*/ 476954 h 5717794"/>
              <a:gd name="connsiteX1476" fmla="*/ 189655 w 11172958"/>
              <a:gd name="connsiteY1476" fmla="*/ 419015 h 5717794"/>
              <a:gd name="connsiteX1477" fmla="*/ 119 w 11172958"/>
              <a:gd name="connsiteY1477" fmla="*/ 372889 h 5717794"/>
              <a:gd name="connsiteX1478" fmla="*/ 119 w 11172958"/>
              <a:gd name="connsiteY1478" fmla="*/ 406977 h 5717794"/>
              <a:gd name="connsiteX1479" fmla="*/ 175983 w 11172958"/>
              <a:gd name="connsiteY1479" fmla="*/ 450668 h 5717794"/>
              <a:gd name="connsiteX1480" fmla="*/ 568778 w 11172958"/>
              <a:gd name="connsiteY1480" fmla="*/ 510636 h 5717794"/>
              <a:gd name="connsiteX1481" fmla="*/ 961573 w 11172958"/>
              <a:gd name="connsiteY1481" fmla="*/ 450668 h 5717794"/>
              <a:gd name="connsiteX1482" fmla="*/ 1340695 w 11172958"/>
              <a:gd name="connsiteY1482" fmla="*/ 392729 h 5717794"/>
              <a:gd name="connsiteX1483" fmla="*/ 1719869 w 11172958"/>
              <a:gd name="connsiteY1483" fmla="*/ 450668 h 5717794"/>
              <a:gd name="connsiteX1484" fmla="*/ 2112664 w 11172958"/>
              <a:gd name="connsiteY1484" fmla="*/ 510636 h 5717794"/>
              <a:gd name="connsiteX1485" fmla="*/ 2505408 w 11172958"/>
              <a:gd name="connsiteY1485" fmla="*/ 450668 h 5717794"/>
              <a:gd name="connsiteX1486" fmla="*/ 2884582 w 11172958"/>
              <a:gd name="connsiteY1486" fmla="*/ 392729 h 5717794"/>
              <a:gd name="connsiteX1487" fmla="*/ 3263755 w 11172958"/>
              <a:gd name="connsiteY1487" fmla="*/ 450668 h 5717794"/>
              <a:gd name="connsiteX1488" fmla="*/ 3656499 w 11172958"/>
              <a:gd name="connsiteY1488" fmla="*/ 510636 h 5717794"/>
              <a:gd name="connsiteX1489" fmla="*/ 4049295 w 11172958"/>
              <a:gd name="connsiteY1489" fmla="*/ 450668 h 5717794"/>
              <a:gd name="connsiteX1490" fmla="*/ 4428468 w 11172958"/>
              <a:gd name="connsiteY1490" fmla="*/ 392729 h 5717794"/>
              <a:gd name="connsiteX1491" fmla="*/ 4807591 w 11172958"/>
              <a:gd name="connsiteY1491" fmla="*/ 450668 h 5717794"/>
              <a:gd name="connsiteX1492" fmla="*/ 5200386 w 11172958"/>
              <a:gd name="connsiteY1492" fmla="*/ 510636 h 5717794"/>
              <a:gd name="connsiteX1493" fmla="*/ 5593180 w 11172958"/>
              <a:gd name="connsiteY1493" fmla="*/ 450668 h 5717794"/>
              <a:gd name="connsiteX1494" fmla="*/ 5972354 w 11172958"/>
              <a:gd name="connsiteY1494" fmla="*/ 392729 h 5717794"/>
              <a:gd name="connsiteX1495" fmla="*/ 6351477 w 11172958"/>
              <a:gd name="connsiteY1495" fmla="*/ 450668 h 5717794"/>
              <a:gd name="connsiteX1496" fmla="*/ 6744272 w 11172958"/>
              <a:gd name="connsiteY1496" fmla="*/ 510636 h 5717794"/>
              <a:gd name="connsiteX1497" fmla="*/ 7137067 w 11172958"/>
              <a:gd name="connsiteY1497" fmla="*/ 450668 h 5717794"/>
              <a:gd name="connsiteX1498" fmla="*/ 7516190 w 11172958"/>
              <a:gd name="connsiteY1498" fmla="*/ 392729 h 5717794"/>
              <a:gd name="connsiteX1499" fmla="*/ 7895363 w 11172958"/>
              <a:gd name="connsiteY1499" fmla="*/ 450668 h 5717794"/>
              <a:gd name="connsiteX1500" fmla="*/ 8288158 w 11172958"/>
              <a:gd name="connsiteY1500" fmla="*/ 510636 h 5717794"/>
              <a:gd name="connsiteX1501" fmla="*/ 8680952 w 11172958"/>
              <a:gd name="connsiteY1501" fmla="*/ 450668 h 5717794"/>
              <a:gd name="connsiteX1502" fmla="*/ 9060075 w 11172958"/>
              <a:gd name="connsiteY1502" fmla="*/ 392729 h 5717794"/>
              <a:gd name="connsiteX1503" fmla="*/ 9439249 w 11172958"/>
              <a:gd name="connsiteY1503" fmla="*/ 450668 h 5717794"/>
              <a:gd name="connsiteX1504" fmla="*/ 9832044 w 11172958"/>
              <a:gd name="connsiteY1504" fmla="*/ 510636 h 5717794"/>
              <a:gd name="connsiteX1505" fmla="*/ 10224839 w 11172958"/>
              <a:gd name="connsiteY1505" fmla="*/ 450668 h 5717794"/>
              <a:gd name="connsiteX1506" fmla="*/ 10604012 w 11172958"/>
              <a:gd name="connsiteY1506" fmla="*/ 392729 h 5717794"/>
              <a:gd name="connsiteX1507" fmla="*/ 10983186 w 11172958"/>
              <a:gd name="connsiteY1507" fmla="*/ 450668 h 5717794"/>
              <a:gd name="connsiteX1508" fmla="*/ 11172722 w 11172958"/>
              <a:gd name="connsiteY1508" fmla="*/ 496839 h 5717794"/>
              <a:gd name="connsiteX1509" fmla="*/ 11172722 w 11172958"/>
              <a:gd name="connsiteY1509" fmla="*/ 462706 h 5717794"/>
              <a:gd name="connsiteX1510" fmla="*/ 10996807 w 11172958"/>
              <a:gd name="connsiteY1510" fmla="*/ 419015 h 5717794"/>
              <a:gd name="connsiteX1511" fmla="*/ 10996807 w 11172958"/>
              <a:gd name="connsiteY1511" fmla="*/ 2394128 h 5717794"/>
              <a:gd name="connsiteX1512" fmla="*/ 10604012 w 11172958"/>
              <a:gd name="connsiteY1512" fmla="*/ 2334160 h 5717794"/>
              <a:gd name="connsiteX1513" fmla="*/ 10211217 w 11172958"/>
              <a:gd name="connsiteY1513" fmla="*/ 2394128 h 5717794"/>
              <a:gd name="connsiteX1514" fmla="*/ 9832044 w 11172958"/>
              <a:gd name="connsiteY1514" fmla="*/ 2452067 h 5717794"/>
              <a:gd name="connsiteX1515" fmla="*/ 9452870 w 11172958"/>
              <a:gd name="connsiteY1515" fmla="*/ 2394128 h 5717794"/>
              <a:gd name="connsiteX1516" fmla="*/ 9060075 w 11172958"/>
              <a:gd name="connsiteY1516" fmla="*/ 2334160 h 5717794"/>
              <a:gd name="connsiteX1517" fmla="*/ 8667280 w 11172958"/>
              <a:gd name="connsiteY1517" fmla="*/ 2394128 h 5717794"/>
              <a:gd name="connsiteX1518" fmla="*/ 8288158 w 11172958"/>
              <a:gd name="connsiteY1518" fmla="*/ 2452067 h 5717794"/>
              <a:gd name="connsiteX1519" fmla="*/ 7908984 w 11172958"/>
              <a:gd name="connsiteY1519" fmla="*/ 2394128 h 5717794"/>
              <a:gd name="connsiteX1520" fmla="*/ 7516190 w 11172958"/>
              <a:gd name="connsiteY1520" fmla="*/ 2334160 h 5717794"/>
              <a:gd name="connsiteX1521" fmla="*/ 7123445 w 11172958"/>
              <a:gd name="connsiteY1521" fmla="*/ 2394128 h 5717794"/>
              <a:gd name="connsiteX1522" fmla="*/ 6744272 w 11172958"/>
              <a:gd name="connsiteY1522" fmla="*/ 2452067 h 5717794"/>
              <a:gd name="connsiteX1523" fmla="*/ 6365098 w 11172958"/>
              <a:gd name="connsiteY1523" fmla="*/ 2394128 h 5717794"/>
              <a:gd name="connsiteX1524" fmla="*/ 5972354 w 11172958"/>
              <a:gd name="connsiteY1524" fmla="*/ 2334160 h 5717794"/>
              <a:gd name="connsiteX1525" fmla="*/ 5579559 w 11172958"/>
              <a:gd name="connsiteY1525" fmla="*/ 2394128 h 5717794"/>
              <a:gd name="connsiteX1526" fmla="*/ 5200386 w 11172958"/>
              <a:gd name="connsiteY1526" fmla="*/ 2452067 h 5717794"/>
              <a:gd name="connsiteX1527" fmla="*/ 4821263 w 11172958"/>
              <a:gd name="connsiteY1527" fmla="*/ 2394128 h 5717794"/>
              <a:gd name="connsiteX1528" fmla="*/ 4428468 w 11172958"/>
              <a:gd name="connsiteY1528" fmla="*/ 2334160 h 5717794"/>
              <a:gd name="connsiteX1529" fmla="*/ 4035673 w 11172958"/>
              <a:gd name="connsiteY1529" fmla="*/ 2394128 h 5717794"/>
              <a:gd name="connsiteX1530" fmla="*/ 3656499 w 11172958"/>
              <a:gd name="connsiteY1530" fmla="*/ 2452067 h 5717794"/>
              <a:gd name="connsiteX1531" fmla="*/ 3277377 w 11172958"/>
              <a:gd name="connsiteY1531" fmla="*/ 2394128 h 5717794"/>
              <a:gd name="connsiteX1532" fmla="*/ 2884582 w 11172958"/>
              <a:gd name="connsiteY1532" fmla="*/ 2334160 h 5717794"/>
              <a:gd name="connsiteX1533" fmla="*/ 2491787 w 11172958"/>
              <a:gd name="connsiteY1533" fmla="*/ 2394128 h 5717794"/>
              <a:gd name="connsiteX1534" fmla="*/ 2112664 w 11172958"/>
              <a:gd name="connsiteY1534" fmla="*/ 2452067 h 5717794"/>
              <a:gd name="connsiteX1535" fmla="*/ 1733491 w 11172958"/>
              <a:gd name="connsiteY1535" fmla="*/ 2394128 h 5717794"/>
              <a:gd name="connsiteX1536" fmla="*/ 1340695 w 11172958"/>
              <a:gd name="connsiteY1536" fmla="*/ 2334160 h 5717794"/>
              <a:gd name="connsiteX1537" fmla="*/ 947951 w 11172958"/>
              <a:gd name="connsiteY1537" fmla="*/ 2394128 h 5717794"/>
              <a:gd name="connsiteX1538" fmla="*/ 568778 w 11172958"/>
              <a:gd name="connsiteY1538" fmla="*/ 2452067 h 5717794"/>
              <a:gd name="connsiteX1539" fmla="*/ 189655 w 11172958"/>
              <a:gd name="connsiteY1539" fmla="*/ 2394128 h 5717794"/>
              <a:gd name="connsiteX1540" fmla="*/ 119 w 11172958"/>
              <a:gd name="connsiteY1540" fmla="*/ 2348002 h 5717794"/>
              <a:gd name="connsiteX1541" fmla="*/ 119 w 11172958"/>
              <a:gd name="connsiteY1541" fmla="*/ 2382135 h 5717794"/>
              <a:gd name="connsiteX1542" fmla="*/ 175983 w 11172958"/>
              <a:gd name="connsiteY1542" fmla="*/ 2425780 h 5717794"/>
              <a:gd name="connsiteX1543" fmla="*/ 568778 w 11172958"/>
              <a:gd name="connsiteY1543" fmla="*/ 2485748 h 5717794"/>
              <a:gd name="connsiteX1544" fmla="*/ 961573 w 11172958"/>
              <a:gd name="connsiteY1544" fmla="*/ 2425780 h 5717794"/>
              <a:gd name="connsiteX1545" fmla="*/ 1340695 w 11172958"/>
              <a:gd name="connsiteY1545" fmla="*/ 2367841 h 5717794"/>
              <a:gd name="connsiteX1546" fmla="*/ 1719869 w 11172958"/>
              <a:gd name="connsiteY1546" fmla="*/ 2425780 h 5717794"/>
              <a:gd name="connsiteX1547" fmla="*/ 2112664 w 11172958"/>
              <a:gd name="connsiteY1547" fmla="*/ 2485748 h 5717794"/>
              <a:gd name="connsiteX1548" fmla="*/ 2505408 w 11172958"/>
              <a:gd name="connsiteY1548" fmla="*/ 2425780 h 5717794"/>
              <a:gd name="connsiteX1549" fmla="*/ 2884582 w 11172958"/>
              <a:gd name="connsiteY1549" fmla="*/ 2367841 h 5717794"/>
              <a:gd name="connsiteX1550" fmla="*/ 3263755 w 11172958"/>
              <a:gd name="connsiteY1550" fmla="*/ 2425780 h 5717794"/>
              <a:gd name="connsiteX1551" fmla="*/ 3656499 w 11172958"/>
              <a:gd name="connsiteY1551" fmla="*/ 2485748 h 5717794"/>
              <a:gd name="connsiteX1552" fmla="*/ 4049295 w 11172958"/>
              <a:gd name="connsiteY1552" fmla="*/ 2425780 h 5717794"/>
              <a:gd name="connsiteX1553" fmla="*/ 4428468 w 11172958"/>
              <a:gd name="connsiteY1553" fmla="*/ 2367841 h 5717794"/>
              <a:gd name="connsiteX1554" fmla="*/ 4807591 w 11172958"/>
              <a:gd name="connsiteY1554" fmla="*/ 2425780 h 5717794"/>
              <a:gd name="connsiteX1555" fmla="*/ 5200386 w 11172958"/>
              <a:gd name="connsiteY1555" fmla="*/ 2485748 h 5717794"/>
              <a:gd name="connsiteX1556" fmla="*/ 5593180 w 11172958"/>
              <a:gd name="connsiteY1556" fmla="*/ 2425780 h 5717794"/>
              <a:gd name="connsiteX1557" fmla="*/ 5972354 w 11172958"/>
              <a:gd name="connsiteY1557" fmla="*/ 2367841 h 5717794"/>
              <a:gd name="connsiteX1558" fmla="*/ 6351477 w 11172958"/>
              <a:gd name="connsiteY1558" fmla="*/ 2425780 h 5717794"/>
              <a:gd name="connsiteX1559" fmla="*/ 6744272 w 11172958"/>
              <a:gd name="connsiteY1559" fmla="*/ 2485748 h 5717794"/>
              <a:gd name="connsiteX1560" fmla="*/ 7137067 w 11172958"/>
              <a:gd name="connsiteY1560" fmla="*/ 2425780 h 5717794"/>
              <a:gd name="connsiteX1561" fmla="*/ 7516190 w 11172958"/>
              <a:gd name="connsiteY1561" fmla="*/ 2367841 h 5717794"/>
              <a:gd name="connsiteX1562" fmla="*/ 7895363 w 11172958"/>
              <a:gd name="connsiteY1562" fmla="*/ 2425780 h 5717794"/>
              <a:gd name="connsiteX1563" fmla="*/ 8288158 w 11172958"/>
              <a:gd name="connsiteY1563" fmla="*/ 2485748 h 5717794"/>
              <a:gd name="connsiteX1564" fmla="*/ 8680952 w 11172958"/>
              <a:gd name="connsiteY1564" fmla="*/ 2425780 h 5717794"/>
              <a:gd name="connsiteX1565" fmla="*/ 9060075 w 11172958"/>
              <a:gd name="connsiteY1565" fmla="*/ 2367841 h 5717794"/>
              <a:gd name="connsiteX1566" fmla="*/ 9439249 w 11172958"/>
              <a:gd name="connsiteY1566" fmla="*/ 2425780 h 5717794"/>
              <a:gd name="connsiteX1567" fmla="*/ 9832044 w 11172958"/>
              <a:gd name="connsiteY1567" fmla="*/ 2485748 h 5717794"/>
              <a:gd name="connsiteX1568" fmla="*/ 10224839 w 11172958"/>
              <a:gd name="connsiteY1568" fmla="*/ 2425780 h 5717794"/>
              <a:gd name="connsiteX1569" fmla="*/ 10604012 w 11172958"/>
              <a:gd name="connsiteY1569" fmla="*/ 2367841 h 5717794"/>
              <a:gd name="connsiteX1570" fmla="*/ 10983186 w 11172958"/>
              <a:gd name="connsiteY1570" fmla="*/ 2425780 h 5717794"/>
              <a:gd name="connsiteX1571" fmla="*/ 11172722 w 11172958"/>
              <a:gd name="connsiteY1571" fmla="*/ 2471951 h 5717794"/>
              <a:gd name="connsiteX1572" fmla="*/ 11172722 w 11172958"/>
              <a:gd name="connsiteY1572" fmla="*/ 2437819 h 5717794"/>
              <a:gd name="connsiteX1573" fmla="*/ 10996807 w 11172958"/>
              <a:gd name="connsiteY1573" fmla="*/ 2394128 h 5717794"/>
              <a:gd name="connsiteX1574" fmla="*/ 10996807 w 11172958"/>
              <a:gd name="connsiteY1574" fmla="*/ 2753260 h 5717794"/>
              <a:gd name="connsiteX1575" fmla="*/ 10604012 w 11172958"/>
              <a:gd name="connsiteY1575" fmla="*/ 2693292 h 5717794"/>
              <a:gd name="connsiteX1576" fmla="*/ 10211217 w 11172958"/>
              <a:gd name="connsiteY1576" fmla="*/ 2753260 h 5717794"/>
              <a:gd name="connsiteX1577" fmla="*/ 9832044 w 11172958"/>
              <a:gd name="connsiteY1577" fmla="*/ 2811199 h 5717794"/>
              <a:gd name="connsiteX1578" fmla="*/ 9452870 w 11172958"/>
              <a:gd name="connsiteY1578" fmla="*/ 2753260 h 5717794"/>
              <a:gd name="connsiteX1579" fmla="*/ 9060075 w 11172958"/>
              <a:gd name="connsiteY1579" fmla="*/ 2693292 h 5717794"/>
              <a:gd name="connsiteX1580" fmla="*/ 8667280 w 11172958"/>
              <a:gd name="connsiteY1580" fmla="*/ 2753260 h 5717794"/>
              <a:gd name="connsiteX1581" fmla="*/ 8288158 w 11172958"/>
              <a:gd name="connsiteY1581" fmla="*/ 2811199 h 5717794"/>
              <a:gd name="connsiteX1582" fmla="*/ 7908984 w 11172958"/>
              <a:gd name="connsiteY1582" fmla="*/ 2753260 h 5717794"/>
              <a:gd name="connsiteX1583" fmla="*/ 7516190 w 11172958"/>
              <a:gd name="connsiteY1583" fmla="*/ 2693292 h 5717794"/>
              <a:gd name="connsiteX1584" fmla="*/ 7123445 w 11172958"/>
              <a:gd name="connsiteY1584" fmla="*/ 2753260 h 5717794"/>
              <a:gd name="connsiteX1585" fmla="*/ 6744272 w 11172958"/>
              <a:gd name="connsiteY1585" fmla="*/ 2811199 h 5717794"/>
              <a:gd name="connsiteX1586" fmla="*/ 6365098 w 11172958"/>
              <a:gd name="connsiteY1586" fmla="*/ 2753260 h 5717794"/>
              <a:gd name="connsiteX1587" fmla="*/ 5972354 w 11172958"/>
              <a:gd name="connsiteY1587" fmla="*/ 2693292 h 5717794"/>
              <a:gd name="connsiteX1588" fmla="*/ 5579559 w 11172958"/>
              <a:gd name="connsiteY1588" fmla="*/ 2753260 h 5717794"/>
              <a:gd name="connsiteX1589" fmla="*/ 5200386 w 11172958"/>
              <a:gd name="connsiteY1589" fmla="*/ 2811199 h 5717794"/>
              <a:gd name="connsiteX1590" fmla="*/ 4821263 w 11172958"/>
              <a:gd name="connsiteY1590" fmla="*/ 2753260 h 5717794"/>
              <a:gd name="connsiteX1591" fmla="*/ 4428468 w 11172958"/>
              <a:gd name="connsiteY1591" fmla="*/ 2693292 h 5717794"/>
              <a:gd name="connsiteX1592" fmla="*/ 4035673 w 11172958"/>
              <a:gd name="connsiteY1592" fmla="*/ 2753260 h 5717794"/>
              <a:gd name="connsiteX1593" fmla="*/ 3656499 w 11172958"/>
              <a:gd name="connsiteY1593" fmla="*/ 2811199 h 5717794"/>
              <a:gd name="connsiteX1594" fmla="*/ 3277377 w 11172958"/>
              <a:gd name="connsiteY1594" fmla="*/ 2753260 h 5717794"/>
              <a:gd name="connsiteX1595" fmla="*/ 2884582 w 11172958"/>
              <a:gd name="connsiteY1595" fmla="*/ 2693292 h 5717794"/>
              <a:gd name="connsiteX1596" fmla="*/ 2491787 w 11172958"/>
              <a:gd name="connsiteY1596" fmla="*/ 2753260 h 5717794"/>
              <a:gd name="connsiteX1597" fmla="*/ 2112664 w 11172958"/>
              <a:gd name="connsiteY1597" fmla="*/ 2811199 h 5717794"/>
              <a:gd name="connsiteX1598" fmla="*/ 1733491 w 11172958"/>
              <a:gd name="connsiteY1598" fmla="*/ 2753260 h 5717794"/>
              <a:gd name="connsiteX1599" fmla="*/ 1340695 w 11172958"/>
              <a:gd name="connsiteY1599" fmla="*/ 2693292 h 5717794"/>
              <a:gd name="connsiteX1600" fmla="*/ 947951 w 11172958"/>
              <a:gd name="connsiteY1600" fmla="*/ 2753260 h 5717794"/>
              <a:gd name="connsiteX1601" fmla="*/ 568778 w 11172958"/>
              <a:gd name="connsiteY1601" fmla="*/ 2811199 h 5717794"/>
              <a:gd name="connsiteX1602" fmla="*/ 189655 w 11172958"/>
              <a:gd name="connsiteY1602" fmla="*/ 2753260 h 5717794"/>
              <a:gd name="connsiteX1603" fmla="*/ 119 w 11172958"/>
              <a:gd name="connsiteY1603" fmla="*/ 2707089 h 5717794"/>
              <a:gd name="connsiteX1604" fmla="*/ 119 w 11172958"/>
              <a:gd name="connsiteY1604" fmla="*/ 2741221 h 5717794"/>
              <a:gd name="connsiteX1605" fmla="*/ 175983 w 11172958"/>
              <a:gd name="connsiteY1605" fmla="*/ 2784912 h 5717794"/>
              <a:gd name="connsiteX1606" fmla="*/ 568778 w 11172958"/>
              <a:gd name="connsiteY1606" fmla="*/ 2844880 h 5717794"/>
              <a:gd name="connsiteX1607" fmla="*/ 961573 w 11172958"/>
              <a:gd name="connsiteY1607" fmla="*/ 2784912 h 5717794"/>
              <a:gd name="connsiteX1608" fmla="*/ 1340695 w 11172958"/>
              <a:gd name="connsiteY1608" fmla="*/ 2726973 h 5717794"/>
              <a:gd name="connsiteX1609" fmla="*/ 1719869 w 11172958"/>
              <a:gd name="connsiteY1609" fmla="*/ 2784912 h 5717794"/>
              <a:gd name="connsiteX1610" fmla="*/ 2112664 w 11172958"/>
              <a:gd name="connsiteY1610" fmla="*/ 2844880 h 5717794"/>
              <a:gd name="connsiteX1611" fmla="*/ 2505408 w 11172958"/>
              <a:gd name="connsiteY1611" fmla="*/ 2784912 h 5717794"/>
              <a:gd name="connsiteX1612" fmla="*/ 2884582 w 11172958"/>
              <a:gd name="connsiteY1612" fmla="*/ 2726973 h 5717794"/>
              <a:gd name="connsiteX1613" fmla="*/ 3263603 w 11172958"/>
              <a:gd name="connsiteY1613" fmla="*/ 2784912 h 5717794"/>
              <a:gd name="connsiteX1614" fmla="*/ 3656347 w 11172958"/>
              <a:gd name="connsiteY1614" fmla="*/ 2844880 h 5717794"/>
              <a:gd name="connsiteX1615" fmla="*/ 4049142 w 11172958"/>
              <a:gd name="connsiteY1615" fmla="*/ 2784912 h 5717794"/>
              <a:gd name="connsiteX1616" fmla="*/ 4428316 w 11172958"/>
              <a:gd name="connsiteY1616" fmla="*/ 2726973 h 5717794"/>
              <a:gd name="connsiteX1617" fmla="*/ 4807438 w 11172958"/>
              <a:gd name="connsiteY1617" fmla="*/ 2784912 h 5717794"/>
              <a:gd name="connsiteX1618" fmla="*/ 5200233 w 11172958"/>
              <a:gd name="connsiteY1618" fmla="*/ 2844880 h 5717794"/>
              <a:gd name="connsiteX1619" fmla="*/ 5593028 w 11172958"/>
              <a:gd name="connsiteY1619" fmla="*/ 2784912 h 5717794"/>
              <a:gd name="connsiteX1620" fmla="*/ 5972202 w 11172958"/>
              <a:gd name="connsiteY1620" fmla="*/ 2726973 h 5717794"/>
              <a:gd name="connsiteX1621" fmla="*/ 6351324 w 11172958"/>
              <a:gd name="connsiteY1621" fmla="*/ 2784912 h 5717794"/>
              <a:gd name="connsiteX1622" fmla="*/ 6744119 w 11172958"/>
              <a:gd name="connsiteY1622" fmla="*/ 2844880 h 5717794"/>
              <a:gd name="connsiteX1623" fmla="*/ 7136915 w 11172958"/>
              <a:gd name="connsiteY1623" fmla="*/ 2784912 h 5717794"/>
              <a:gd name="connsiteX1624" fmla="*/ 7516037 w 11172958"/>
              <a:gd name="connsiteY1624" fmla="*/ 2726973 h 5717794"/>
              <a:gd name="connsiteX1625" fmla="*/ 7895210 w 11172958"/>
              <a:gd name="connsiteY1625" fmla="*/ 2784912 h 5717794"/>
              <a:gd name="connsiteX1626" fmla="*/ 8288005 w 11172958"/>
              <a:gd name="connsiteY1626" fmla="*/ 2844880 h 5717794"/>
              <a:gd name="connsiteX1627" fmla="*/ 8680800 w 11172958"/>
              <a:gd name="connsiteY1627" fmla="*/ 2784912 h 5717794"/>
              <a:gd name="connsiteX1628" fmla="*/ 9059923 w 11172958"/>
              <a:gd name="connsiteY1628" fmla="*/ 2726973 h 5717794"/>
              <a:gd name="connsiteX1629" fmla="*/ 9439096 w 11172958"/>
              <a:gd name="connsiteY1629" fmla="*/ 2784912 h 5717794"/>
              <a:gd name="connsiteX1630" fmla="*/ 9831891 w 11172958"/>
              <a:gd name="connsiteY1630" fmla="*/ 2844880 h 5717794"/>
              <a:gd name="connsiteX1631" fmla="*/ 10224687 w 11172958"/>
              <a:gd name="connsiteY1631" fmla="*/ 2784912 h 5717794"/>
              <a:gd name="connsiteX1632" fmla="*/ 10603859 w 11172958"/>
              <a:gd name="connsiteY1632" fmla="*/ 2726973 h 5717794"/>
              <a:gd name="connsiteX1633" fmla="*/ 10983033 w 11172958"/>
              <a:gd name="connsiteY1633" fmla="*/ 2784912 h 5717794"/>
              <a:gd name="connsiteX1634" fmla="*/ 11172569 w 11172958"/>
              <a:gd name="connsiteY1634" fmla="*/ 2831083 h 5717794"/>
              <a:gd name="connsiteX1635" fmla="*/ 11172569 w 11172958"/>
              <a:gd name="connsiteY1635" fmla="*/ 2796951 h 5717794"/>
              <a:gd name="connsiteX1636" fmla="*/ 10996807 w 11172958"/>
              <a:gd name="connsiteY1636" fmla="*/ 2753260 h 5717794"/>
              <a:gd name="connsiteX1637" fmla="*/ 10996807 w 11172958"/>
              <a:gd name="connsiteY1637" fmla="*/ 2573671 h 5717794"/>
              <a:gd name="connsiteX1638" fmla="*/ 10604012 w 11172958"/>
              <a:gd name="connsiteY1638" fmla="*/ 2513749 h 5717794"/>
              <a:gd name="connsiteX1639" fmla="*/ 10211217 w 11172958"/>
              <a:gd name="connsiteY1639" fmla="*/ 2573671 h 5717794"/>
              <a:gd name="connsiteX1640" fmla="*/ 9832044 w 11172958"/>
              <a:gd name="connsiteY1640" fmla="*/ 2631610 h 5717794"/>
              <a:gd name="connsiteX1641" fmla="*/ 9452870 w 11172958"/>
              <a:gd name="connsiteY1641" fmla="*/ 2573671 h 5717794"/>
              <a:gd name="connsiteX1642" fmla="*/ 9060075 w 11172958"/>
              <a:gd name="connsiteY1642" fmla="*/ 2513749 h 5717794"/>
              <a:gd name="connsiteX1643" fmla="*/ 8667280 w 11172958"/>
              <a:gd name="connsiteY1643" fmla="*/ 2573671 h 5717794"/>
              <a:gd name="connsiteX1644" fmla="*/ 8288158 w 11172958"/>
              <a:gd name="connsiteY1644" fmla="*/ 2631610 h 5717794"/>
              <a:gd name="connsiteX1645" fmla="*/ 7908984 w 11172958"/>
              <a:gd name="connsiteY1645" fmla="*/ 2573671 h 5717794"/>
              <a:gd name="connsiteX1646" fmla="*/ 7516190 w 11172958"/>
              <a:gd name="connsiteY1646" fmla="*/ 2513749 h 5717794"/>
              <a:gd name="connsiteX1647" fmla="*/ 7123445 w 11172958"/>
              <a:gd name="connsiteY1647" fmla="*/ 2573671 h 5717794"/>
              <a:gd name="connsiteX1648" fmla="*/ 6744272 w 11172958"/>
              <a:gd name="connsiteY1648" fmla="*/ 2631610 h 5717794"/>
              <a:gd name="connsiteX1649" fmla="*/ 6365098 w 11172958"/>
              <a:gd name="connsiteY1649" fmla="*/ 2573671 h 5717794"/>
              <a:gd name="connsiteX1650" fmla="*/ 5972354 w 11172958"/>
              <a:gd name="connsiteY1650" fmla="*/ 2513749 h 5717794"/>
              <a:gd name="connsiteX1651" fmla="*/ 5579559 w 11172958"/>
              <a:gd name="connsiteY1651" fmla="*/ 2573671 h 5717794"/>
              <a:gd name="connsiteX1652" fmla="*/ 5200386 w 11172958"/>
              <a:gd name="connsiteY1652" fmla="*/ 2631610 h 5717794"/>
              <a:gd name="connsiteX1653" fmla="*/ 4821263 w 11172958"/>
              <a:gd name="connsiteY1653" fmla="*/ 2573671 h 5717794"/>
              <a:gd name="connsiteX1654" fmla="*/ 4428468 w 11172958"/>
              <a:gd name="connsiteY1654" fmla="*/ 2513749 h 5717794"/>
              <a:gd name="connsiteX1655" fmla="*/ 4035673 w 11172958"/>
              <a:gd name="connsiteY1655" fmla="*/ 2573671 h 5717794"/>
              <a:gd name="connsiteX1656" fmla="*/ 3656499 w 11172958"/>
              <a:gd name="connsiteY1656" fmla="*/ 2631610 h 5717794"/>
              <a:gd name="connsiteX1657" fmla="*/ 3277377 w 11172958"/>
              <a:gd name="connsiteY1657" fmla="*/ 2573671 h 5717794"/>
              <a:gd name="connsiteX1658" fmla="*/ 2884582 w 11172958"/>
              <a:gd name="connsiteY1658" fmla="*/ 2513749 h 5717794"/>
              <a:gd name="connsiteX1659" fmla="*/ 2491787 w 11172958"/>
              <a:gd name="connsiteY1659" fmla="*/ 2573671 h 5717794"/>
              <a:gd name="connsiteX1660" fmla="*/ 2112664 w 11172958"/>
              <a:gd name="connsiteY1660" fmla="*/ 2631610 h 5717794"/>
              <a:gd name="connsiteX1661" fmla="*/ 1733491 w 11172958"/>
              <a:gd name="connsiteY1661" fmla="*/ 2573671 h 5717794"/>
              <a:gd name="connsiteX1662" fmla="*/ 1340695 w 11172958"/>
              <a:gd name="connsiteY1662" fmla="*/ 2513749 h 5717794"/>
              <a:gd name="connsiteX1663" fmla="*/ 947951 w 11172958"/>
              <a:gd name="connsiteY1663" fmla="*/ 2573671 h 5717794"/>
              <a:gd name="connsiteX1664" fmla="*/ 568778 w 11172958"/>
              <a:gd name="connsiteY1664" fmla="*/ 2631610 h 5717794"/>
              <a:gd name="connsiteX1665" fmla="*/ 189655 w 11172958"/>
              <a:gd name="connsiteY1665" fmla="*/ 2573671 h 5717794"/>
              <a:gd name="connsiteX1666" fmla="*/ 119 w 11172958"/>
              <a:gd name="connsiteY1666" fmla="*/ 2527546 h 5717794"/>
              <a:gd name="connsiteX1667" fmla="*/ 119 w 11172958"/>
              <a:gd name="connsiteY1667" fmla="*/ 2561678 h 5717794"/>
              <a:gd name="connsiteX1668" fmla="*/ 175983 w 11172958"/>
              <a:gd name="connsiteY1668" fmla="*/ 2605369 h 5717794"/>
              <a:gd name="connsiteX1669" fmla="*/ 568778 w 11172958"/>
              <a:gd name="connsiteY1669" fmla="*/ 2665292 h 5717794"/>
              <a:gd name="connsiteX1670" fmla="*/ 961573 w 11172958"/>
              <a:gd name="connsiteY1670" fmla="*/ 2605369 h 5717794"/>
              <a:gd name="connsiteX1671" fmla="*/ 1340695 w 11172958"/>
              <a:gd name="connsiteY1671" fmla="*/ 2547430 h 5717794"/>
              <a:gd name="connsiteX1672" fmla="*/ 1719869 w 11172958"/>
              <a:gd name="connsiteY1672" fmla="*/ 2605369 h 5717794"/>
              <a:gd name="connsiteX1673" fmla="*/ 2112664 w 11172958"/>
              <a:gd name="connsiteY1673" fmla="*/ 2665292 h 5717794"/>
              <a:gd name="connsiteX1674" fmla="*/ 2505408 w 11172958"/>
              <a:gd name="connsiteY1674" fmla="*/ 2605369 h 5717794"/>
              <a:gd name="connsiteX1675" fmla="*/ 2884582 w 11172958"/>
              <a:gd name="connsiteY1675" fmla="*/ 2547430 h 5717794"/>
              <a:gd name="connsiteX1676" fmla="*/ 3263755 w 11172958"/>
              <a:gd name="connsiteY1676" fmla="*/ 2605369 h 5717794"/>
              <a:gd name="connsiteX1677" fmla="*/ 3656499 w 11172958"/>
              <a:gd name="connsiteY1677" fmla="*/ 2665292 h 5717794"/>
              <a:gd name="connsiteX1678" fmla="*/ 4049295 w 11172958"/>
              <a:gd name="connsiteY1678" fmla="*/ 2605369 h 5717794"/>
              <a:gd name="connsiteX1679" fmla="*/ 4428468 w 11172958"/>
              <a:gd name="connsiteY1679" fmla="*/ 2547430 h 5717794"/>
              <a:gd name="connsiteX1680" fmla="*/ 4807591 w 11172958"/>
              <a:gd name="connsiteY1680" fmla="*/ 2605369 h 5717794"/>
              <a:gd name="connsiteX1681" fmla="*/ 5200386 w 11172958"/>
              <a:gd name="connsiteY1681" fmla="*/ 2665292 h 5717794"/>
              <a:gd name="connsiteX1682" fmla="*/ 5593180 w 11172958"/>
              <a:gd name="connsiteY1682" fmla="*/ 2605369 h 5717794"/>
              <a:gd name="connsiteX1683" fmla="*/ 5972354 w 11172958"/>
              <a:gd name="connsiteY1683" fmla="*/ 2547430 h 5717794"/>
              <a:gd name="connsiteX1684" fmla="*/ 6351477 w 11172958"/>
              <a:gd name="connsiteY1684" fmla="*/ 2605369 h 5717794"/>
              <a:gd name="connsiteX1685" fmla="*/ 6744272 w 11172958"/>
              <a:gd name="connsiteY1685" fmla="*/ 2665292 h 5717794"/>
              <a:gd name="connsiteX1686" fmla="*/ 7137067 w 11172958"/>
              <a:gd name="connsiteY1686" fmla="*/ 2605369 h 5717794"/>
              <a:gd name="connsiteX1687" fmla="*/ 7516190 w 11172958"/>
              <a:gd name="connsiteY1687" fmla="*/ 2547430 h 5717794"/>
              <a:gd name="connsiteX1688" fmla="*/ 7895363 w 11172958"/>
              <a:gd name="connsiteY1688" fmla="*/ 2605369 h 5717794"/>
              <a:gd name="connsiteX1689" fmla="*/ 8288158 w 11172958"/>
              <a:gd name="connsiteY1689" fmla="*/ 2665292 h 5717794"/>
              <a:gd name="connsiteX1690" fmla="*/ 8680952 w 11172958"/>
              <a:gd name="connsiteY1690" fmla="*/ 2605369 h 5717794"/>
              <a:gd name="connsiteX1691" fmla="*/ 9060075 w 11172958"/>
              <a:gd name="connsiteY1691" fmla="*/ 2547430 h 5717794"/>
              <a:gd name="connsiteX1692" fmla="*/ 9439249 w 11172958"/>
              <a:gd name="connsiteY1692" fmla="*/ 2605369 h 5717794"/>
              <a:gd name="connsiteX1693" fmla="*/ 9832044 w 11172958"/>
              <a:gd name="connsiteY1693" fmla="*/ 2665292 h 5717794"/>
              <a:gd name="connsiteX1694" fmla="*/ 10224839 w 11172958"/>
              <a:gd name="connsiteY1694" fmla="*/ 2605369 h 5717794"/>
              <a:gd name="connsiteX1695" fmla="*/ 10604012 w 11172958"/>
              <a:gd name="connsiteY1695" fmla="*/ 2547430 h 5717794"/>
              <a:gd name="connsiteX1696" fmla="*/ 10983186 w 11172958"/>
              <a:gd name="connsiteY1696" fmla="*/ 2605369 h 5717794"/>
              <a:gd name="connsiteX1697" fmla="*/ 11172722 w 11172958"/>
              <a:gd name="connsiteY1697" fmla="*/ 2651495 h 5717794"/>
              <a:gd name="connsiteX1698" fmla="*/ 11172722 w 11172958"/>
              <a:gd name="connsiteY1698" fmla="*/ 2617363 h 5717794"/>
              <a:gd name="connsiteX1699" fmla="*/ 10996807 w 11172958"/>
              <a:gd name="connsiteY1699" fmla="*/ 2573671 h 5717794"/>
              <a:gd name="connsiteX1700" fmla="*/ 10996807 w 11172958"/>
              <a:gd name="connsiteY1700" fmla="*/ 2214585 h 5717794"/>
              <a:gd name="connsiteX1701" fmla="*/ 10604012 w 11172958"/>
              <a:gd name="connsiteY1701" fmla="*/ 2154617 h 5717794"/>
              <a:gd name="connsiteX1702" fmla="*/ 10211217 w 11172958"/>
              <a:gd name="connsiteY1702" fmla="*/ 2214585 h 5717794"/>
              <a:gd name="connsiteX1703" fmla="*/ 9832044 w 11172958"/>
              <a:gd name="connsiteY1703" fmla="*/ 2272524 h 5717794"/>
              <a:gd name="connsiteX1704" fmla="*/ 9452870 w 11172958"/>
              <a:gd name="connsiteY1704" fmla="*/ 2214585 h 5717794"/>
              <a:gd name="connsiteX1705" fmla="*/ 9060075 w 11172958"/>
              <a:gd name="connsiteY1705" fmla="*/ 2154617 h 5717794"/>
              <a:gd name="connsiteX1706" fmla="*/ 8667280 w 11172958"/>
              <a:gd name="connsiteY1706" fmla="*/ 2214585 h 5717794"/>
              <a:gd name="connsiteX1707" fmla="*/ 8288158 w 11172958"/>
              <a:gd name="connsiteY1707" fmla="*/ 2272704 h 5717794"/>
              <a:gd name="connsiteX1708" fmla="*/ 7908984 w 11172958"/>
              <a:gd name="connsiteY1708" fmla="*/ 2214765 h 5717794"/>
              <a:gd name="connsiteX1709" fmla="*/ 7516190 w 11172958"/>
              <a:gd name="connsiteY1709" fmla="*/ 2154797 h 5717794"/>
              <a:gd name="connsiteX1710" fmla="*/ 7123445 w 11172958"/>
              <a:gd name="connsiteY1710" fmla="*/ 2214765 h 5717794"/>
              <a:gd name="connsiteX1711" fmla="*/ 6744272 w 11172958"/>
              <a:gd name="connsiteY1711" fmla="*/ 2272704 h 5717794"/>
              <a:gd name="connsiteX1712" fmla="*/ 6365098 w 11172958"/>
              <a:gd name="connsiteY1712" fmla="*/ 2214765 h 5717794"/>
              <a:gd name="connsiteX1713" fmla="*/ 5972354 w 11172958"/>
              <a:gd name="connsiteY1713" fmla="*/ 2154797 h 5717794"/>
              <a:gd name="connsiteX1714" fmla="*/ 5579559 w 11172958"/>
              <a:gd name="connsiteY1714" fmla="*/ 2214765 h 5717794"/>
              <a:gd name="connsiteX1715" fmla="*/ 5200386 w 11172958"/>
              <a:gd name="connsiteY1715" fmla="*/ 2272704 h 5717794"/>
              <a:gd name="connsiteX1716" fmla="*/ 4821263 w 11172958"/>
              <a:gd name="connsiteY1716" fmla="*/ 2214765 h 5717794"/>
              <a:gd name="connsiteX1717" fmla="*/ 4428468 w 11172958"/>
              <a:gd name="connsiteY1717" fmla="*/ 2154797 h 5717794"/>
              <a:gd name="connsiteX1718" fmla="*/ 4035673 w 11172958"/>
              <a:gd name="connsiteY1718" fmla="*/ 2214765 h 5717794"/>
              <a:gd name="connsiteX1719" fmla="*/ 3656499 w 11172958"/>
              <a:gd name="connsiteY1719" fmla="*/ 2272704 h 5717794"/>
              <a:gd name="connsiteX1720" fmla="*/ 3277377 w 11172958"/>
              <a:gd name="connsiteY1720" fmla="*/ 2214765 h 5717794"/>
              <a:gd name="connsiteX1721" fmla="*/ 2884582 w 11172958"/>
              <a:gd name="connsiteY1721" fmla="*/ 2154797 h 5717794"/>
              <a:gd name="connsiteX1722" fmla="*/ 2491787 w 11172958"/>
              <a:gd name="connsiteY1722" fmla="*/ 2214765 h 5717794"/>
              <a:gd name="connsiteX1723" fmla="*/ 2112664 w 11172958"/>
              <a:gd name="connsiteY1723" fmla="*/ 2272704 h 5717794"/>
              <a:gd name="connsiteX1724" fmla="*/ 1733491 w 11172958"/>
              <a:gd name="connsiteY1724" fmla="*/ 2214765 h 5717794"/>
              <a:gd name="connsiteX1725" fmla="*/ 1340695 w 11172958"/>
              <a:gd name="connsiteY1725" fmla="*/ 2154797 h 5717794"/>
              <a:gd name="connsiteX1726" fmla="*/ 947951 w 11172958"/>
              <a:gd name="connsiteY1726" fmla="*/ 2214765 h 5717794"/>
              <a:gd name="connsiteX1727" fmla="*/ 568778 w 11172958"/>
              <a:gd name="connsiteY1727" fmla="*/ 2272704 h 5717794"/>
              <a:gd name="connsiteX1728" fmla="*/ 189655 w 11172958"/>
              <a:gd name="connsiteY1728" fmla="*/ 2214765 h 5717794"/>
              <a:gd name="connsiteX1729" fmla="*/ 119 w 11172958"/>
              <a:gd name="connsiteY1729" fmla="*/ 2168594 h 5717794"/>
              <a:gd name="connsiteX1730" fmla="*/ 119 w 11172958"/>
              <a:gd name="connsiteY1730" fmla="*/ 2202726 h 5717794"/>
              <a:gd name="connsiteX1731" fmla="*/ 175983 w 11172958"/>
              <a:gd name="connsiteY1731" fmla="*/ 2246417 h 5717794"/>
              <a:gd name="connsiteX1732" fmla="*/ 568778 w 11172958"/>
              <a:gd name="connsiteY1732" fmla="*/ 2306385 h 5717794"/>
              <a:gd name="connsiteX1733" fmla="*/ 961573 w 11172958"/>
              <a:gd name="connsiteY1733" fmla="*/ 2246417 h 5717794"/>
              <a:gd name="connsiteX1734" fmla="*/ 1340695 w 11172958"/>
              <a:gd name="connsiteY1734" fmla="*/ 2188478 h 5717794"/>
              <a:gd name="connsiteX1735" fmla="*/ 1719869 w 11172958"/>
              <a:gd name="connsiteY1735" fmla="*/ 2246417 h 5717794"/>
              <a:gd name="connsiteX1736" fmla="*/ 2112664 w 11172958"/>
              <a:gd name="connsiteY1736" fmla="*/ 2306385 h 5717794"/>
              <a:gd name="connsiteX1737" fmla="*/ 2505408 w 11172958"/>
              <a:gd name="connsiteY1737" fmla="*/ 2246417 h 5717794"/>
              <a:gd name="connsiteX1738" fmla="*/ 2884582 w 11172958"/>
              <a:gd name="connsiteY1738" fmla="*/ 2188478 h 5717794"/>
              <a:gd name="connsiteX1739" fmla="*/ 3263755 w 11172958"/>
              <a:gd name="connsiteY1739" fmla="*/ 2246417 h 5717794"/>
              <a:gd name="connsiteX1740" fmla="*/ 3656499 w 11172958"/>
              <a:gd name="connsiteY1740" fmla="*/ 2306385 h 5717794"/>
              <a:gd name="connsiteX1741" fmla="*/ 4049295 w 11172958"/>
              <a:gd name="connsiteY1741" fmla="*/ 2246417 h 5717794"/>
              <a:gd name="connsiteX1742" fmla="*/ 4428468 w 11172958"/>
              <a:gd name="connsiteY1742" fmla="*/ 2188478 h 5717794"/>
              <a:gd name="connsiteX1743" fmla="*/ 4807591 w 11172958"/>
              <a:gd name="connsiteY1743" fmla="*/ 2246417 h 5717794"/>
              <a:gd name="connsiteX1744" fmla="*/ 5200386 w 11172958"/>
              <a:gd name="connsiteY1744" fmla="*/ 2306385 h 5717794"/>
              <a:gd name="connsiteX1745" fmla="*/ 5593180 w 11172958"/>
              <a:gd name="connsiteY1745" fmla="*/ 2246417 h 5717794"/>
              <a:gd name="connsiteX1746" fmla="*/ 5972354 w 11172958"/>
              <a:gd name="connsiteY1746" fmla="*/ 2188478 h 5717794"/>
              <a:gd name="connsiteX1747" fmla="*/ 6351477 w 11172958"/>
              <a:gd name="connsiteY1747" fmla="*/ 2246417 h 5717794"/>
              <a:gd name="connsiteX1748" fmla="*/ 6744272 w 11172958"/>
              <a:gd name="connsiteY1748" fmla="*/ 2306385 h 5717794"/>
              <a:gd name="connsiteX1749" fmla="*/ 7137067 w 11172958"/>
              <a:gd name="connsiteY1749" fmla="*/ 2246417 h 5717794"/>
              <a:gd name="connsiteX1750" fmla="*/ 7516190 w 11172958"/>
              <a:gd name="connsiteY1750" fmla="*/ 2188478 h 5717794"/>
              <a:gd name="connsiteX1751" fmla="*/ 7895363 w 11172958"/>
              <a:gd name="connsiteY1751" fmla="*/ 2246417 h 5717794"/>
              <a:gd name="connsiteX1752" fmla="*/ 8288158 w 11172958"/>
              <a:gd name="connsiteY1752" fmla="*/ 2306385 h 5717794"/>
              <a:gd name="connsiteX1753" fmla="*/ 8680952 w 11172958"/>
              <a:gd name="connsiteY1753" fmla="*/ 2246417 h 5717794"/>
              <a:gd name="connsiteX1754" fmla="*/ 9060075 w 11172958"/>
              <a:gd name="connsiteY1754" fmla="*/ 2188478 h 5717794"/>
              <a:gd name="connsiteX1755" fmla="*/ 9439249 w 11172958"/>
              <a:gd name="connsiteY1755" fmla="*/ 2246417 h 5717794"/>
              <a:gd name="connsiteX1756" fmla="*/ 9832044 w 11172958"/>
              <a:gd name="connsiteY1756" fmla="*/ 2306385 h 5717794"/>
              <a:gd name="connsiteX1757" fmla="*/ 10224839 w 11172958"/>
              <a:gd name="connsiteY1757" fmla="*/ 2246417 h 5717794"/>
              <a:gd name="connsiteX1758" fmla="*/ 10604012 w 11172958"/>
              <a:gd name="connsiteY1758" fmla="*/ 2188478 h 5717794"/>
              <a:gd name="connsiteX1759" fmla="*/ 10983186 w 11172958"/>
              <a:gd name="connsiteY1759" fmla="*/ 2246417 h 5717794"/>
              <a:gd name="connsiteX1760" fmla="*/ 11172722 w 11172958"/>
              <a:gd name="connsiteY1760" fmla="*/ 2292588 h 5717794"/>
              <a:gd name="connsiteX1761" fmla="*/ 11172722 w 11172958"/>
              <a:gd name="connsiteY1761" fmla="*/ 2258276 h 5717794"/>
              <a:gd name="connsiteX1762" fmla="*/ 10996807 w 11172958"/>
              <a:gd name="connsiteY1762" fmla="*/ 2214585 h 5717794"/>
              <a:gd name="connsiteX1763" fmla="*/ 10996807 w 11172958"/>
              <a:gd name="connsiteY1763" fmla="*/ 2035041 h 5717794"/>
              <a:gd name="connsiteX1764" fmla="*/ 10604012 w 11172958"/>
              <a:gd name="connsiteY1764" fmla="*/ 1975073 h 5717794"/>
              <a:gd name="connsiteX1765" fmla="*/ 10211217 w 11172958"/>
              <a:gd name="connsiteY1765" fmla="*/ 2035041 h 5717794"/>
              <a:gd name="connsiteX1766" fmla="*/ 9832044 w 11172958"/>
              <a:gd name="connsiteY1766" fmla="*/ 2092980 h 5717794"/>
              <a:gd name="connsiteX1767" fmla="*/ 9452870 w 11172958"/>
              <a:gd name="connsiteY1767" fmla="*/ 2035041 h 5717794"/>
              <a:gd name="connsiteX1768" fmla="*/ 9060075 w 11172958"/>
              <a:gd name="connsiteY1768" fmla="*/ 1975073 h 5717794"/>
              <a:gd name="connsiteX1769" fmla="*/ 8667280 w 11172958"/>
              <a:gd name="connsiteY1769" fmla="*/ 2035041 h 5717794"/>
              <a:gd name="connsiteX1770" fmla="*/ 8288158 w 11172958"/>
              <a:gd name="connsiteY1770" fmla="*/ 2092980 h 5717794"/>
              <a:gd name="connsiteX1771" fmla="*/ 7908984 w 11172958"/>
              <a:gd name="connsiteY1771" fmla="*/ 2035041 h 5717794"/>
              <a:gd name="connsiteX1772" fmla="*/ 7516190 w 11172958"/>
              <a:gd name="connsiteY1772" fmla="*/ 1975073 h 5717794"/>
              <a:gd name="connsiteX1773" fmla="*/ 7123445 w 11172958"/>
              <a:gd name="connsiteY1773" fmla="*/ 2035041 h 5717794"/>
              <a:gd name="connsiteX1774" fmla="*/ 6744272 w 11172958"/>
              <a:gd name="connsiteY1774" fmla="*/ 2092980 h 5717794"/>
              <a:gd name="connsiteX1775" fmla="*/ 6365098 w 11172958"/>
              <a:gd name="connsiteY1775" fmla="*/ 2035041 h 5717794"/>
              <a:gd name="connsiteX1776" fmla="*/ 5972354 w 11172958"/>
              <a:gd name="connsiteY1776" fmla="*/ 1975073 h 5717794"/>
              <a:gd name="connsiteX1777" fmla="*/ 5579559 w 11172958"/>
              <a:gd name="connsiteY1777" fmla="*/ 2035041 h 5717794"/>
              <a:gd name="connsiteX1778" fmla="*/ 5200386 w 11172958"/>
              <a:gd name="connsiteY1778" fmla="*/ 2092980 h 5717794"/>
              <a:gd name="connsiteX1779" fmla="*/ 4821263 w 11172958"/>
              <a:gd name="connsiteY1779" fmla="*/ 2035041 h 5717794"/>
              <a:gd name="connsiteX1780" fmla="*/ 4428468 w 11172958"/>
              <a:gd name="connsiteY1780" fmla="*/ 1975073 h 5717794"/>
              <a:gd name="connsiteX1781" fmla="*/ 4035673 w 11172958"/>
              <a:gd name="connsiteY1781" fmla="*/ 2035041 h 5717794"/>
              <a:gd name="connsiteX1782" fmla="*/ 3656499 w 11172958"/>
              <a:gd name="connsiteY1782" fmla="*/ 2092980 h 5717794"/>
              <a:gd name="connsiteX1783" fmla="*/ 3277377 w 11172958"/>
              <a:gd name="connsiteY1783" fmla="*/ 2035041 h 5717794"/>
              <a:gd name="connsiteX1784" fmla="*/ 2884582 w 11172958"/>
              <a:gd name="connsiteY1784" fmla="*/ 1975073 h 5717794"/>
              <a:gd name="connsiteX1785" fmla="*/ 2491787 w 11172958"/>
              <a:gd name="connsiteY1785" fmla="*/ 2035041 h 5717794"/>
              <a:gd name="connsiteX1786" fmla="*/ 2112664 w 11172958"/>
              <a:gd name="connsiteY1786" fmla="*/ 2092980 h 5717794"/>
              <a:gd name="connsiteX1787" fmla="*/ 1733491 w 11172958"/>
              <a:gd name="connsiteY1787" fmla="*/ 2035041 h 5717794"/>
              <a:gd name="connsiteX1788" fmla="*/ 1340695 w 11172958"/>
              <a:gd name="connsiteY1788" fmla="*/ 1975073 h 5717794"/>
              <a:gd name="connsiteX1789" fmla="*/ 947951 w 11172958"/>
              <a:gd name="connsiteY1789" fmla="*/ 2035041 h 5717794"/>
              <a:gd name="connsiteX1790" fmla="*/ 568778 w 11172958"/>
              <a:gd name="connsiteY1790" fmla="*/ 2092980 h 5717794"/>
              <a:gd name="connsiteX1791" fmla="*/ 189655 w 11172958"/>
              <a:gd name="connsiteY1791" fmla="*/ 2035041 h 5717794"/>
              <a:gd name="connsiteX1792" fmla="*/ 119 w 11172958"/>
              <a:gd name="connsiteY1792" fmla="*/ 1988870 h 5717794"/>
              <a:gd name="connsiteX1793" fmla="*/ 119 w 11172958"/>
              <a:gd name="connsiteY1793" fmla="*/ 2023003 h 5717794"/>
              <a:gd name="connsiteX1794" fmla="*/ 175983 w 11172958"/>
              <a:gd name="connsiteY1794" fmla="*/ 2066694 h 5717794"/>
              <a:gd name="connsiteX1795" fmla="*/ 568778 w 11172958"/>
              <a:gd name="connsiteY1795" fmla="*/ 2126662 h 5717794"/>
              <a:gd name="connsiteX1796" fmla="*/ 961573 w 11172958"/>
              <a:gd name="connsiteY1796" fmla="*/ 2066694 h 5717794"/>
              <a:gd name="connsiteX1797" fmla="*/ 1340695 w 11172958"/>
              <a:gd name="connsiteY1797" fmla="*/ 2008755 h 5717794"/>
              <a:gd name="connsiteX1798" fmla="*/ 1719869 w 11172958"/>
              <a:gd name="connsiteY1798" fmla="*/ 2066694 h 5717794"/>
              <a:gd name="connsiteX1799" fmla="*/ 2112664 w 11172958"/>
              <a:gd name="connsiteY1799" fmla="*/ 2126662 h 5717794"/>
              <a:gd name="connsiteX1800" fmla="*/ 2505408 w 11172958"/>
              <a:gd name="connsiteY1800" fmla="*/ 2066694 h 5717794"/>
              <a:gd name="connsiteX1801" fmla="*/ 2884582 w 11172958"/>
              <a:gd name="connsiteY1801" fmla="*/ 2008755 h 5717794"/>
              <a:gd name="connsiteX1802" fmla="*/ 3263755 w 11172958"/>
              <a:gd name="connsiteY1802" fmla="*/ 2066694 h 5717794"/>
              <a:gd name="connsiteX1803" fmla="*/ 3656499 w 11172958"/>
              <a:gd name="connsiteY1803" fmla="*/ 2126662 h 5717794"/>
              <a:gd name="connsiteX1804" fmla="*/ 4049295 w 11172958"/>
              <a:gd name="connsiteY1804" fmla="*/ 2066694 h 5717794"/>
              <a:gd name="connsiteX1805" fmla="*/ 4428468 w 11172958"/>
              <a:gd name="connsiteY1805" fmla="*/ 2008755 h 5717794"/>
              <a:gd name="connsiteX1806" fmla="*/ 4807591 w 11172958"/>
              <a:gd name="connsiteY1806" fmla="*/ 2066694 h 5717794"/>
              <a:gd name="connsiteX1807" fmla="*/ 5200386 w 11172958"/>
              <a:gd name="connsiteY1807" fmla="*/ 2126662 h 5717794"/>
              <a:gd name="connsiteX1808" fmla="*/ 5593180 w 11172958"/>
              <a:gd name="connsiteY1808" fmla="*/ 2066694 h 5717794"/>
              <a:gd name="connsiteX1809" fmla="*/ 5972354 w 11172958"/>
              <a:gd name="connsiteY1809" fmla="*/ 2008755 h 5717794"/>
              <a:gd name="connsiteX1810" fmla="*/ 6351477 w 11172958"/>
              <a:gd name="connsiteY1810" fmla="*/ 2066694 h 5717794"/>
              <a:gd name="connsiteX1811" fmla="*/ 6744272 w 11172958"/>
              <a:gd name="connsiteY1811" fmla="*/ 2126662 h 5717794"/>
              <a:gd name="connsiteX1812" fmla="*/ 7137067 w 11172958"/>
              <a:gd name="connsiteY1812" fmla="*/ 2066694 h 5717794"/>
              <a:gd name="connsiteX1813" fmla="*/ 7516190 w 11172958"/>
              <a:gd name="connsiteY1813" fmla="*/ 2008755 h 5717794"/>
              <a:gd name="connsiteX1814" fmla="*/ 7895363 w 11172958"/>
              <a:gd name="connsiteY1814" fmla="*/ 2066694 h 5717794"/>
              <a:gd name="connsiteX1815" fmla="*/ 8288158 w 11172958"/>
              <a:gd name="connsiteY1815" fmla="*/ 2126662 h 5717794"/>
              <a:gd name="connsiteX1816" fmla="*/ 8680952 w 11172958"/>
              <a:gd name="connsiteY1816" fmla="*/ 2066694 h 5717794"/>
              <a:gd name="connsiteX1817" fmla="*/ 9060075 w 11172958"/>
              <a:gd name="connsiteY1817" fmla="*/ 2008755 h 5717794"/>
              <a:gd name="connsiteX1818" fmla="*/ 9439249 w 11172958"/>
              <a:gd name="connsiteY1818" fmla="*/ 2066694 h 5717794"/>
              <a:gd name="connsiteX1819" fmla="*/ 9832044 w 11172958"/>
              <a:gd name="connsiteY1819" fmla="*/ 2126662 h 5717794"/>
              <a:gd name="connsiteX1820" fmla="*/ 10224839 w 11172958"/>
              <a:gd name="connsiteY1820" fmla="*/ 2066694 h 5717794"/>
              <a:gd name="connsiteX1821" fmla="*/ 10604012 w 11172958"/>
              <a:gd name="connsiteY1821" fmla="*/ 2008755 h 5717794"/>
              <a:gd name="connsiteX1822" fmla="*/ 10983186 w 11172958"/>
              <a:gd name="connsiteY1822" fmla="*/ 2066694 h 5717794"/>
              <a:gd name="connsiteX1823" fmla="*/ 11172722 w 11172958"/>
              <a:gd name="connsiteY1823" fmla="*/ 2112819 h 5717794"/>
              <a:gd name="connsiteX1824" fmla="*/ 11172722 w 11172958"/>
              <a:gd name="connsiteY1824" fmla="*/ 2078822 h 5717794"/>
              <a:gd name="connsiteX1825" fmla="*/ 10996807 w 11172958"/>
              <a:gd name="connsiteY1825" fmla="*/ 2035041 h 5717794"/>
              <a:gd name="connsiteX1826" fmla="*/ 10996807 w 11172958"/>
              <a:gd name="connsiteY1826" fmla="*/ 1675909 h 5717794"/>
              <a:gd name="connsiteX1827" fmla="*/ 10604012 w 11172958"/>
              <a:gd name="connsiteY1827" fmla="*/ 1615941 h 5717794"/>
              <a:gd name="connsiteX1828" fmla="*/ 10211217 w 11172958"/>
              <a:gd name="connsiteY1828" fmla="*/ 1675909 h 5717794"/>
              <a:gd name="connsiteX1829" fmla="*/ 9832044 w 11172958"/>
              <a:gd name="connsiteY1829" fmla="*/ 1733848 h 5717794"/>
              <a:gd name="connsiteX1830" fmla="*/ 9452870 w 11172958"/>
              <a:gd name="connsiteY1830" fmla="*/ 1675909 h 5717794"/>
              <a:gd name="connsiteX1831" fmla="*/ 9060075 w 11172958"/>
              <a:gd name="connsiteY1831" fmla="*/ 1615941 h 5717794"/>
              <a:gd name="connsiteX1832" fmla="*/ 8667280 w 11172958"/>
              <a:gd name="connsiteY1832" fmla="*/ 1675909 h 5717794"/>
              <a:gd name="connsiteX1833" fmla="*/ 8288158 w 11172958"/>
              <a:gd name="connsiteY1833" fmla="*/ 1733848 h 5717794"/>
              <a:gd name="connsiteX1834" fmla="*/ 7908984 w 11172958"/>
              <a:gd name="connsiteY1834" fmla="*/ 1675909 h 5717794"/>
              <a:gd name="connsiteX1835" fmla="*/ 7516190 w 11172958"/>
              <a:gd name="connsiteY1835" fmla="*/ 1615941 h 5717794"/>
              <a:gd name="connsiteX1836" fmla="*/ 7123445 w 11172958"/>
              <a:gd name="connsiteY1836" fmla="*/ 1675909 h 5717794"/>
              <a:gd name="connsiteX1837" fmla="*/ 6744272 w 11172958"/>
              <a:gd name="connsiteY1837" fmla="*/ 1733848 h 5717794"/>
              <a:gd name="connsiteX1838" fmla="*/ 6365098 w 11172958"/>
              <a:gd name="connsiteY1838" fmla="*/ 1675909 h 5717794"/>
              <a:gd name="connsiteX1839" fmla="*/ 5972354 w 11172958"/>
              <a:gd name="connsiteY1839" fmla="*/ 1615941 h 5717794"/>
              <a:gd name="connsiteX1840" fmla="*/ 5579559 w 11172958"/>
              <a:gd name="connsiteY1840" fmla="*/ 1675909 h 5717794"/>
              <a:gd name="connsiteX1841" fmla="*/ 5200386 w 11172958"/>
              <a:gd name="connsiteY1841" fmla="*/ 1733848 h 5717794"/>
              <a:gd name="connsiteX1842" fmla="*/ 4821263 w 11172958"/>
              <a:gd name="connsiteY1842" fmla="*/ 1675909 h 5717794"/>
              <a:gd name="connsiteX1843" fmla="*/ 4428468 w 11172958"/>
              <a:gd name="connsiteY1843" fmla="*/ 1615941 h 5717794"/>
              <a:gd name="connsiteX1844" fmla="*/ 4035673 w 11172958"/>
              <a:gd name="connsiteY1844" fmla="*/ 1675909 h 5717794"/>
              <a:gd name="connsiteX1845" fmla="*/ 3656499 w 11172958"/>
              <a:gd name="connsiteY1845" fmla="*/ 1733848 h 5717794"/>
              <a:gd name="connsiteX1846" fmla="*/ 3277377 w 11172958"/>
              <a:gd name="connsiteY1846" fmla="*/ 1675909 h 5717794"/>
              <a:gd name="connsiteX1847" fmla="*/ 2884582 w 11172958"/>
              <a:gd name="connsiteY1847" fmla="*/ 1615941 h 5717794"/>
              <a:gd name="connsiteX1848" fmla="*/ 2491787 w 11172958"/>
              <a:gd name="connsiteY1848" fmla="*/ 1675909 h 5717794"/>
              <a:gd name="connsiteX1849" fmla="*/ 2112664 w 11172958"/>
              <a:gd name="connsiteY1849" fmla="*/ 1733848 h 5717794"/>
              <a:gd name="connsiteX1850" fmla="*/ 1733491 w 11172958"/>
              <a:gd name="connsiteY1850" fmla="*/ 1675909 h 5717794"/>
              <a:gd name="connsiteX1851" fmla="*/ 1340695 w 11172958"/>
              <a:gd name="connsiteY1851" fmla="*/ 1615941 h 5717794"/>
              <a:gd name="connsiteX1852" fmla="*/ 947951 w 11172958"/>
              <a:gd name="connsiteY1852" fmla="*/ 1675909 h 5717794"/>
              <a:gd name="connsiteX1853" fmla="*/ 568778 w 11172958"/>
              <a:gd name="connsiteY1853" fmla="*/ 1733848 h 5717794"/>
              <a:gd name="connsiteX1854" fmla="*/ 189655 w 11172958"/>
              <a:gd name="connsiteY1854" fmla="*/ 1675909 h 5717794"/>
              <a:gd name="connsiteX1855" fmla="*/ 119 w 11172958"/>
              <a:gd name="connsiteY1855" fmla="*/ 1629739 h 5717794"/>
              <a:gd name="connsiteX1856" fmla="*/ 119 w 11172958"/>
              <a:gd name="connsiteY1856" fmla="*/ 1664006 h 5717794"/>
              <a:gd name="connsiteX1857" fmla="*/ 175983 w 11172958"/>
              <a:gd name="connsiteY1857" fmla="*/ 1707697 h 5717794"/>
              <a:gd name="connsiteX1858" fmla="*/ 568778 w 11172958"/>
              <a:gd name="connsiteY1858" fmla="*/ 1767665 h 5717794"/>
              <a:gd name="connsiteX1859" fmla="*/ 961573 w 11172958"/>
              <a:gd name="connsiteY1859" fmla="*/ 1707697 h 5717794"/>
              <a:gd name="connsiteX1860" fmla="*/ 1340695 w 11172958"/>
              <a:gd name="connsiteY1860" fmla="*/ 1649758 h 5717794"/>
              <a:gd name="connsiteX1861" fmla="*/ 1719869 w 11172958"/>
              <a:gd name="connsiteY1861" fmla="*/ 1707697 h 5717794"/>
              <a:gd name="connsiteX1862" fmla="*/ 2112664 w 11172958"/>
              <a:gd name="connsiteY1862" fmla="*/ 1767665 h 5717794"/>
              <a:gd name="connsiteX1863" fmla="*/ 2505408 w 11172958"/>
              <a:gd name="connsiteY1863" fmla="*/ 1707697 h 5717794"/>
              <a:gd name="connsiteX1864" fmla="*/ 2884582 w 11172958"/>
              <a:gd name="connsiteY1864" fmla="*/ 1649758 h 5717794"/>
              <a:gd name="connsiteX1865" fmla="*/ 3263755 w 11172958"/>
              <a:gd name="connsiteY1865" fmla="*/ 1707697 h 5717794"/>
              <a:gd name="connsiteX1866" fmla="*/ 3656499 w 11172958"/>
              <a:gd name="connsiteY1866" fmla="*/ 1767665 h 5717794"/>
              <a:gd name="connsiteX1867" fmla="*/ 4049295 w 11172958"/>
              <a:gd name="connsiteY1867" fmla="*/ 1707697 h 5717794"/>
              <a:gd name="connsiteX1868" fmla="*/ 4428468 w 11172958"/>
              <a:gd name="connsiteY1868" fmla="*/ 1649758 h 5717794"/>
              <a:gd name="connsiteX1869" fmla="*/ 4807591 w 11172958"/>
              <a:gd name="connsiteY1869" fmla="*/ 1707697 h 5717794"/>
              <a:gd name="connsiteX1870" fmla="*/ 5200386 w 11172958"/>
              <a:gd name="connsiteY1870" fmla="*/ 1767665 h 5717794"/>
              <a:gd name="connsiteX1871" fmla="*/ 5593180 w 11172958"/>
              <a:gd name="connsiteY1871" fmla="*/ 1707697 h 5717794"/>
              <a:gd name="connsiteX1872" fmla="*/ 5972354 w 11172958"/>
              <a:gd name="connsiteY1872" fmla="*/ 1649758 h 5717794"/>
              <a:gd name="connsiteX1873" fmla="*/ 6351477 w 11172958"/>
              <a:gd name="connsiteY1873" fmla="*/ 1707697 h 5717794"/>
              <a:gd name="connsiteX1874" fmla="*/ 6744272 w 11172958"/>
              <a:gd name="connsiteY1874" fmla="*/ 1767665 h 5717794"/>
              <a:gd name="connsiteX1875" fmla="*/ 7137067 w 11172958"/>
              <a:gd name="connsiteY1875" fmla="*/ 1707697 h 5717794"/>
              <a:gd name="connsiteX1876" fmla="*/ 7516190 w 11172958"/>
              <a:gd name="connsiteY1876" fmla="*/ 1649758 h 5717794"/>
              <a:gd name="connsiteX1877" fmla="*/ 7895363 w 11172958"/>
              <a:gd name="connsiteY1877" fmla="*/ 1707697 h 5717794"/>
              <a:gd name="connsiteX1878" fmla="*/ 8288158 w 11172958"/>
              <a:gd name="connsiteY1878" fmla="*/ 1767665 h 5717794"/>
              <a:gd name="connsiteX1879" fmla="*/ 8680952 w 11172958"/>
              <a:gd name="connsiteY1879" fmla="*/ 1707697 h 5717794"/>
              <a:gd name="connsiteX1880" fmla="*/ 9060075 w 11172958"/>
              <a:gd name="connsiteY1880" fmla="*/ 1649758 h 5717794"/>
              <a:gd name="connsiteX1881" fmla="*/ 9439249 w 11172958"/>
              <a:gd name="connsiteY1881" fmla="*/ 1707697 h 5717794"/>
              <a:gd name="connsiteX1882" fmla="*/ 9832044 w 11172958"/>
              <a:gd name="connsiteY1882" fmla="*/ 1767665 h 5717794"/>
              <a:gd name="connsiteX1883" fmla="*/ 10224839 w 11172958"/>
              <a:gd name="connsiteY1883" fmla="*/ 1707697 h 5717794"/>
              <a:gd name="connsiteX1884" fmla="*/ 10604012 w 11172958"/>
              <a:gd name="connsiteY1884" fmla="*/ 1649758 h 5717794"/>
              <a:gd name="connsiteX1885" fmla="*/ 10983186 w 11172958"/>
              <a:gd name="connsiteY1885" fmla="*/ 1707697 h 5717794"/>
              <a:gd name="connsiteX1886" fmla="*/ 11172722 w 11172958"/>
              <a:gd name="connsiteY1886" fmla="*/ 1753868 h 5717794"/>
              <a:gd name="connsiteX1887" fmla="*/ 11172722 w 11172958"/>
              <a:gd name="connsiteY1887" fmla="*/ 1719736 h 5717794"/>
              <a:gd name="connsiteX1888" fmla="*/ 10996807 w 11172958"/>
              <a:gd name="connsiteY1888" fmla="*/ 1675909 h 5717794"/>
              <a:gd name="connsiteX1889" fmla="*/ 10996807 w 11172958"/>
              <a:gd name="connsiteY1889" fmla="*/ 1496366 h 5717794"/>
              <a:gd name="connsiteX1890" fmla="*/ 10604012 w 11172958"/>
              <a:gd name="connsiteY1890" fmla="*/ 1436398 h 5717794"/>
              <a:gd name="connsiteX1891" fmla="*/ 10211217 w 11172958"/>
              <a:gd name="connsiteY1891" fmla="*/ 1496366 h 5717794"/>
              <a:gd name="connsiteX1892" fmla="*/ 9832044 w 11172958"/>
              <a:gd name="connsiteY1892" fmla="*/ 1554305 h 5717794"/>
              <a:gd name="connsiteX1893" fmla="*/ 9452870 w 11172958"/>
              <a:gd name="connsiteY1893" fmla="*/ 1496366 h 5717794"/>
              <a:gd name="connsiteX1894" fmla="*/ 9060075 w 11172958"/>
              <a:gd name="connsiteY1894" fmla="*/ 1436398 h 5717794"/>
              <a:gd name="connsiteX1895" fmla="*/ 8667280 w 11172958"/>
              <a:gd name="connsiteY1895" fmla="*/ 1496366 h 5717794"/>
              <a:gd name="connsiteX1896" fmla="*/ 8288158 w 11172958"/>
              <a:gd name="connsiteY1896" fmla="*/ 1554305 h 5717794"/>
              <a:gd name="connsiteX1897" fmla="*/ 7908984 w 11172958"/>
              <a:gd name="connsiteY1897" fmla="*/ 1496366 h 5717794"/>
              <a:gd name="connsiteX1898" fmla="*/ 7516190 w 11172958"/>
              <a:gd name="connsiteY1898" fmla="*/ 1436398 h 5717794"/>
              <a:gd name="connsiteX1899" fmla="*/ 7123445 w 11172958"/>
              <a:gd name="connsiteY1899" fmla="*/ 1496366 h 5717794"/>
              <a:gd name="connsiteX1900" fmla="*/ 6744272 w 11172958"/>
              <a:gd name="connsiteY1900" fmla="*/ 1554305 h 5717794"/>
              <a:gd name="connsiteX1901" fmla="*/ 6365098 w 11172958"/>
              <a:gd name="connsiteY1901" fmla="*/ 1496366 h 5717794"/>
              <a:gd name="connsiteX1902" fmla="*/ 5972354 w 11172958"/>
              <a:gd name="connsiteY1902" fmla="*/ 1436398 h 5717794"/>
              <a:gd name="connsiteX1903" fmla="*/ 5579559 w 11172958"/>
              <a:gd name="connsiteY1903" fmla="*/ 1496366 h 5717794"/>
              <a:gd name="connsiteX1904" fmla="*/ 5200386 w 11172958"/>
              <a:gd name="connsiteY1904" fmla="*/ 1554305 h 5717794"/>
              <a:gd name="connsiteX1905" fmla="*/ 4821263 w 11172958"/>
              <a:gd name="connsiteY1905" fmla="*/ 1496366 h 5717794"/>
              <a:gd name="connsiteX1906" fmla="*/ 4428468 w 11172958"/>
              <a:gd name="connsiteY1906" fmla="*/ 1436398 h 5717794"/>
              <a:gd name="connsiteX1907" fmla="*/ 4035673 w 11172958"/>
              <a:gd name="connsiteY1907" fmla="*/ 1496366 h 5717794"/>
              <a:gd name="connsiteX1908" fmla="*/ 3656499 w 11172958"/>
              <a:gd name="connsiteY1908" fmla="*/ 1554305 h 5717794"/>
              <a:gd name="connsiteX1909" fmla="*/ 3277377 w 11172958"/>
              <a:gd name="connsiteY1909" fmla="*/ 1496366 h 5717794"/>
              <a:gd name="connsiteX1910" fmla="*/ 2884582 w 11172958"/>
              <a:gd name="connsiteY1910" fmla="*/ 1436398 h 5717794"/>
              <a:gd name="connsiteX1911" fmla="*/ 2491787 w 11172958"/>
              <a:gd name="connsiteY1911" fmla="*/ 1496366 h 5717794"/>
              <a:gd name="connsiteX1912" fmla="*/ 2112664 w 11172958"/>
              <a:gd name="connsiteY1912" fmla="*/ 1554305 h 5717794"/>
              <a:gd name="connsiteX1913" fmla="*/ 1733491 w 11172958"/>
              <a:gd name="connsiteY1913" fmla="*/ 1496366 h 5717794"/>
              <a:gd name="connsiteX1914" fmla="*/ 1340695 w 11172958"/>
              <a:gd name="connsiteY1914" fmla="*/ 1436398 h 5717794"/>
              <a:gd name="connsiteX1915" fmla="*/ 947951 w 11172958"/>
              <a:gd name="connsiteY1915" fmla="*/ 1496366 h 5717794"/>
              <a:gd name="connsiteX1916" fmla="*/ 568778 w 11172958"/>
              <a:gd name="connsiteY1916" fmla="*/ 1554305 h 5717794"/>
              <a:gd name="connsiteX1917" fmla="*/ 189655 w 11172958"/>
              <a:gd name="connsiteY1917" fmla="*/ 1496366 h 5717794"/>
              <a:gd name="connsiteX1918" fmla="*/ 119 w 11172958"/>
              <a:gd name="connsiteY1918" fmla="*/ 1450195 h 5717794"/>
              <a:gd name="connsiteX1919" fmla="*/ 119 w 11172958"/>
              <a:gd name="connsiteY1919" fmla="*/ 1484327 h 5717794"/>
              <a:gd name="connsiteX1920" fmla="*/ 175983 w 11172958"/>
              <a:gd name="connsiteY1920" fmla="*/ 1528018 h 5717794"/>
              <a:gd name="connsiteX1921" fmla="*/ 568778 w 11172958"/>
              <a:gd name="connsiteY1921" fmla="*/ 1587986 h 5717794"/>
              <a:gd name="connsiteX1922" fmla="*/ 961573 w 11172958"/>
              <a:gd name="connsiteY1922" fmla="*/ 1528018 h 5717794"/>
              <a:gd name="connsiteX1923" fmla="*/ 1340695 w 11172958"/>
              <a:gd name="connsiteY1923" fmla="*/ 1470079 h 5717794"/>
              <a:gd name="connsiteX1924" fmla="*/ 1719869 w 11172958"/>
              <a:gd name="connsiteY1924" fmla="*/ 1528018 h 5717794"/>
              <a:gd name="connsiteX1925" fmla="*/ 2112664 w 11172958"/>
              <a:gd name="connsiteY1925" fmla="*/ 1587986 h 5717794"/>
              <a:gd name="connsiteX1926" fmla="*/ 2505408 w 11172958"/>
              <a:gd name="connsiteY1926" fmla="*/ 1528018 h 5717794"/>
              <a:gd name="connsiteX1927" fmla="*/ 2884582 w 11172958"/>
              <a:gd name="connsiteY1927" fmla="*/ 1470124 h 5717794"/>
              <a:gd name="connsiteX1928" fmla="*/ 3263755 w 11172958"/>
              <a:gd name="connsiteY1928" fmla="*/ 1528063 h 5717794"/>
              <a:gd name="connsiteX1929" fmla="*/ 3656499 w 11172958"/>
              <a:gd name="connsiteY1929" fmla="*/ 1588031 h 5717794"/>
              <a:gd name="connsiteX1930" fmla="*/ 4049295 w 11172958"/>
              <a:gd name="connsiteY1930" fmla="*/ 1528063 h 5717794"/>
              <a:gd name="connsiteX1931" fmla="*/ 4428468 w 11172958"/>
              <a:gd name="connsiteY1931" fmla="*/ 1470124 h 5717794"/>
              <a:gd name="connsiteX1932" fmla="*/ 4807591 w 11172958"/>
              <a:gd name="connsiteY1932" fmla="*/ 1528063 h 5717794"/>
              <a:gd name="connsiteX1933" fmla="*/ 5200386 w 11172958"/>
              <a:gd name="connsiteY1933" fmla="*/ 1588031 h 5717794"/>
              <a:gd name="connsiteX1934" fmla="*/ 5593180 w 11172958"/>
              <a:gd name="connsiteY1934" fmla="*/ 1528063 h 5717794"/>
              <a:gd name="connsiteX1935" fmla="*/ 5972354 w 11172958"/>
              <a:gd name="connsiteY1935" fmla="*/ 1470124 h 5717794"/>
              <a:gd name="connsiteX1936" fmla="*/ 6351477 w 11172958"/>
              <a:gd name="connsiteY1936" fmla="*/ 1528063 h 5717794"/>
              <a:gd name="connsiteX1937" fmla="*/ 6744272 w 11172958"/>
              <a:gd name="connsiteY1937" fmla="*/ 1588031 h 5717794"/>
              <a:gd name="connsiteX1938" fmla="*/ 7137067 w 11172958"/>
              <a:gd name="connsiteY1938" fmla="*/ 1528063 h 5717794"/>
              <a:gd name="connsiteX1939" fmla="*/ 7516190 w 11172958"/>
              <a:gd name="connsiteY1939" fmla="*/ 1470124 h 5717794"/>
              <a:gd name="connsiteX1940" fmla="*/ 7895363 w 11172958"/>
              <a:gd name="connsiteY1940" fmla="*/ 1528063 h 5717794"/>
              <a:gd name="connsiteX1941" fmla="*/ 8288158 w 11172958"/>
              <a:gd name="connsiteY1941" fmla="*/ 1588031 h 5717794"/>
              <a:gd name="connsiteX1942" fmla="*/ 8680952 w 11172958"/>
              <a:gd name="connsiteY1942" fmla="*/ 1528063 h 5717794"/>
              <a:gd name="connsiteX1943" fmla="*/ 9060075 w 11172958"/>
              <a:gd name="connsiteY1943" fmla="*/ 1470124 h 5717794"/>
              <a:gd name="connsiteX1944" fmla="*/ 9439249 w 11172958"/>
              <a:gd name="connsiteY1944" fmla="*/ 1528063 h 5717794"/>
              <a:gd name="connsiteX1945" fmla="*/ 9832044 w 11172958"/>
              <a:gd name="connsiteY1945" fmla="*/ 1588031 h 5717794"/>
              <a:gd name="connsiteX1946" fmla="*/ 10224839 w 11172958"/>
              <a:gd name="connsiteY1946" fmla="*/ 1528063 h 5717794"/>
              <a:gd name="connsiteX1947" fmla="*/ 10604012 w 11172958"/>
              <a:gd name="connsiteY1947" fmla="*/ 1470124 h 5717794"/>
              <a:gd name="connsiteX1948" fmla="*/ 10983186 w 11172958"/>
              <a:gd name="connsiteY1948" fmla="*/ 1528063 h 5717794"/>
              <a:gd name="connsiteX1949" fmla="*/ 11172722 w 11172958"/>
              <a:gd name="connsiteY1949" fmla="*/ 1574234 h 5717794"/>
              <a:gd name="connsiteX1950" fmla="*/ 11172722 w 11172958"/>
              <a:gd name="connsiteY1950" fmla="*/ 1540102 h 5717794"/>
              <a:gd name="connsiteX1951" fmla="*/ 10996807 w 11172958"/>
              <a:gd name="connsiteY1951" fmla="*/ 1496366 h 5717794"/>
              <a:gd name="connsiteX1952" fmla="*/ 10996807 w 11172958"/>
              <a:gd name="connsiteY1952" fmla="*/ 1855453 h 5717794"/>
              <a:gd name="connsiteX1953" fmla="*/ 10604012 w 11172958"/>
              <a:gd name="connsiteY1953" fmla="*/ 1795530 h 5717794"/>
              <a:gd name="connsiteX1954" fmla="*/ 10211217 w 11172958"/>
              <a:gd name="connsiteY1954" fmla="*/ 1855453 h 5717794"/>
              <a:gd name="connsiteX1955" fmla="*/ 9832044 w 11172958"/>
              <a:gd name="connsiteY1955" fmla="*/ 1913392 h 5717794"/>
              <a:gd name="connsiteX1956" fmla="*/ 9452870 w 11172958"/>
              <a:gd name="connsiteY1956" fmla="*/ 1855453 h 5717794"/>
              <a:gd name="connsiteX1957" fmla="*/ 9060075 w 11172958"/>
              <a:gd name="connsiteY1957" fmla="*/ 1795530 h 5717794"/>
              <a:gd name="connsiteX1958" fmla="*/ 8667280 w 11172958"/>
              <a:gd name="connsiteY1958" fmla="*/ 1855453 h 5717794"/>
              <a:gd name="connsiteX1959" fmla="*/ 8288158 w 11172958"/>
              <a:gd name="connsiteY1959" fmla="*/ 1913392 h 5717794"/>
              <a:gd name="connsiteX1960" fmla="*/ 7908984 w 11172958"/>
              <a:gd name="connsiteY1960" fmla="*/ 1855453 h 5717794"/>
              <a:gd name="connsiteX1961" fmla="*/ 7516190 w 11172958"/>
              <a:gd name="connsiteY1961" fmla="*/ 1795530 h 5717794"/>
              <a:gd name="connsiteX1962" fmla="*/ 7123445 w 11172958"/>
              <a:gd name="connsiteY1962" fmla="*/ 1855453 h 5717794"/>
              <a:gd name="connsiteX1963" fmla="*/ 6744272 w 11172958"/>
              <a:gd name="connsiteY1963" fmla="*/ 1913392 h 5717794"/>
              <a:gd name="connsiteX1964" fmla="*/ 6365098 w 11172958"/>
              <a:gd name="connsiteY1964" fmla="*/ 1855453 h 5717794"/>
              <a:gd name="connsiteX1965" fmla="*/ 5972354 w 11172958"/>
              <a:gd name="connsiteY1965" fmla="*/ 1795530 h 5717794"/>
              <a:gd name="connsiteX1966" fmla="*/ 5579559 w 11172958"/>
              <a:gd name="connsiteY1966" fmla="*/ 1855453 h 5717794"/>
              <a:gd name="connsiteX1967" fmla="*/ 5200386 w 11172958"/>
              <a:gd name="connsiteY1967" fmla="*/ 1913392 h 5717794"/>
              <a:gd name="connsiteX1968" fmla="*/ 4821263 w 11172958"/>
              <a:gd name="connsiteY1968" fmla="*/ 1855453 h 5717794"/>
              <a:gd name="connsiteX1969" fmla="*/ 4428468 w 11172958"/>
              <a:gd name="connsiteY1969" fmla="*/ 1795530 h 5717794"/>
              <a:gd name="connsiteX1970" fmla="*/ 4035673 w 11172958"/>
              <a:gd name="connsiteY1970" fmla="*/ 1855453 h 5717794"/>
              <a:gd name="connsiteX1971" fmla="*/ 3656499 w 11172958"/>
              <a:gd name="connsiteY1971" fmla="*/ 1913392 h 5717794"/>
              <a:gd name="connsiteX1972" fmla="*/ 3277377 w 11172958"/>
              <a:gd name="connsiteY1972" fmla="*/ 1855453 h 5717794"/>
              <a:gd name="connsiteX1973" fmla="*/ 2884582 w 11172958"/>
              <a:gd name="connsiteY1973" fmla="*/ 1795530 h 5717794"/>
              <a:gd name="connsiteX1974" fmla="*/ 2491787 w 11172958"/>
              <a:gd name="connsiteY1974" fmla="*/ 1855453 h 5717794"/>
              <a:gd name="connsiteX1975" fmla="*/ 2112664 w 11172958"/>
              <a:gd name="connsiteY1975" fmla="*/ 1913392 h 5717794"/>
              <a:gd name="connsiteX1976" fmla="*/ 1733491 w 11172958"/>
              <a:gd name="connsiteY1976" fmla="*/ 1855453 h 5717794"/>
              <a:gd name="connsiteX1977" fmla="*/ 1340695 w 11172958"/>
              <a:gd name="connsiteY1977" fmla="*/ 1795530 h 5717794"/>
              <a:gd name="connsiteX1978" fmla="*/ 947951 w 11172958"/>
              <a:gd name="connsiteY1978" fmla="*/ 1855453 h 5717794"/>
              <a:gd name="connsiteX1979" fmla="*/ 568778 w 11172958"/>
              <a:gd name="connsiteY1979" fmla="*/ 1913392 h 5717794"/>
              <a:gd name="connsiteX1980" fmla="*/ 189655 w 11172958"/>
              <a:gd name="connsiteY1980" fmla="*/ 1855453 h 5717794"/>
              <a:gd name="connsiteX1981" fmla="*/ 119 w 11172958"/>
              <a:gd name="connsiteY1981" fmla="*/ 1809327 h 5717794"/>
              <a:gd name="connsiteX1982" fmla="*/ 119 w 11172958"/>
              <a:gd name="connsiteY1982" fmla="*/ 1843459 h 5717794"/>
              <a:gd name="connsiteX1983" fmla="*/ 175983 w 11172958"/>
              <a:gd name="connsiteY1983" fmla="*/ 1887150 h 5717794"/>
              <a:gd name="connsiteX1984" fmla="*/ 568778 w 11172958"/>
              <a:gd name="connsiteY1984" fmla="*/ 1947073 h 5717794"/>
              <a:gd name="connsiteX1985" fmla="*/ 961573 w 11172958"/>
              <a:gd name="connsiteY1985" fmla="*/ 1887150 h 5717794"/>
              <a:gd name="connsiteX1986" fmla="*/ 1340695 w 11172958"/>
              <a:gd name="connsiteY1986" fmla="*/ 1829211 h 5717794"/>
              <a:gd name="connsiteX1987" fmla="*/ 1719869 w 11172958"/>
              <a:gd name="connsiteY1987" fmla="*/ 1887150 h 5717794"/>
              <a:gd name="connsiteX1988" fmla="*/ 2112664 w 11172958"/>
              <a:gd name="connsiteY1988" fmla="*/ 1947073 h 5717794"/>
              <a:gd name="connsiteX1989" fmla="*/ 2505408 w 11172958"/>
              <a:gd name="connsiteY1989" fmla="*/ 1887150 h 5717794"/>
              <a:gd name="connsiteX1990" fmla="*/ 2884582 w 11172958"/>
              <a:gd name="connsiteY1990" fmla="*/ 1829211 h 5717794"/>
              <a:gd name="connsiteX1991" fmla="*/ 3263755 w 11172958"/>
              <a:gd name="connsiteY1991" fmla="*/ 1887150 h 5717794"/>
              <a:gd name="connsiteX1992" fmla="*/ 3656499 w 11172958"/>
              <a:gd name="connsiteY1992" fmla="*/ 1947073 h 5717794"/>
              <a:gd name="connsiteX1993" fmla="*/ 4049295 w 11172958"/>
              <a:gd name="connsiteY1993" fmla="*/ 1887150 h 5717794"/>
              <a:gd name="connsiteX1994" fmla="*/ 4428468 w 11172958"/>
              <a:gd name="connsiteY1994" fmla="*/ 1829211 h 5717794"/>
              <a:gd name="connsiteX1995" fmla="*/ 4807591 w 11172958"/>
              <a:gd name="connsiteY1995" fmla="*/ 1887150 h 5717794"/>
              <a:gd name="connsiteX1996" fmla="*/ 5200386 w 11172958"/>
              <a:gd name="connsiteY1996" fmla="*/ 1947073 h 5717794"/>
              <a:gd name="connsiteX1997" fmla="*/ 5593180 w 11172958"/>
              <a:gd name="connsiteY1997" fmla="*/ 1887150 h 5717794"/>
              <a:gd name="connsiteX1998" fmla="*/ 5972354 w 11172958"/>
              <a:gd name="connsiteY1998" fmla="*/ 1829211 h 5717794"/>
              <a:gd name="connsiteX1999" fmla="*/ 6351477 w 11172958"/>
              <a:gd name="connsiteY1999" fmla="*/ 1887150 h 5717794"/>
              <a:gd name="connsiteX2000" fmla="*/ 6744272 w 11172958"/>
              <a:gd name="connsiteY2000" fmla="*/ 1947073 h 5717794"/>
              <a:gd name="connsiteX2001" fmla="*/ 7137067 w 11172958"/>
              <a:gd name="connsiteY2001" fmla="*/ 1887150 h 5717794"/>
              <a:gd name="connsiteX2002" fmla="*/ 7516190 w 11172958"/>
              <a:gd name="connsiteY2002" fmla="*/ 1829211 h 5717794"/>
              <a:gd name="connsiteX2003" fmla="*/ 7895363 w 11172958"/>
              <a:gd name="connsiteY2003" fmla="*/ 1887150 h 5717794"/>
              <a:gd name="connsiteX2004" fmla="*/ 8288158 w 11172958"/>
              <a:gd name="connsiteY2004" fmla="*/ 1947073 h 5717794"/>
              <a:gd name="connsiteX2005" fmla="*/ 8680952 w 11172958"/>
              <a:gd name="connsiteY2005" fmla="*/ 1887150 h 5717794"/>
              <a:gd name="connsiteX2006" fmla="*/ 9060075 w 11172958"/>
              <a:gd name="connsiteY2006" fmla="*/ 1829211 h 5717794"/>
              <a:gd name="connsiteX2007" fmla="*/ 9439249 w 11172958"/>
              <a:gd name="connsiteY2007" fmla="*/ 1887150 h 5717794"/>
              <a:gd name="connsiteX2008" fmla="*/ 9832044 w 11172958"/>
              <a:gd name="connsiteY2008" fmla="*/ 1947073 h 5717794"/>
              <a:gd name="connsiteX2009" fmla="*/ 10224839 w 11172958"/>
              <a:gd name="connsiteY2009" fmla="*/ 1887150 h 5717794"/>
              <a:gd name="connsiteX2010" fmla="*/ 10604012 w 11172958"/>
              <a:gd name="connsiteY2010" fmla="*/ 1829211 h 5717794"/>
              <a:gd name="connsiteX2011" fmla="*/ 10983186 w 11172958"/>
              <a:gd name="connsiteY2011" fmla="*/ 1887150 h 5717794"/>
              <a:gd name="connsiteX2012" fmla="*/ 11172722 w 11172958"/>
              <a:gd name="connsiteY2012" fmla="*/ 1933276 h 5717794"/>
              <a:gd name="connsiteX2013" fmla="*/ 11172722 w 11172958"/>
              <a:gd name="connsiteY2013" fmla="*/ 1899144 h 5717794"/>
              <a:gd name="connsiteX2014" fmla="*/ 10996807 w 11172958"/>
              <a:gd name="connsiteY2014" fmla="*/ 1855453 h 57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</a:cxnLst>
            <a:rect l="l" t="t" r="r" b="b"/>
            <a:pathLst>
              <a:path w="11172958" h="5717794">
                <a:moveTo>
                  <a:pt x="11172722" y="3874256"/>
                </a:moveTo>
                <a:lnTo>
                  <a:pt x="11172722" y="3908389"/>
                </a:lnTo>
                <a:cubicBezTo>
                  <a:pt x="11096480" y="3896756"/>
                  <a:pt x="11039147" y="3879351"/>
                  <a:pt x="10983186" y="3862263"/>
                </a:cubicBezTo>
                <a:cubicBezTo>
                  <a:pt x="10885648" y="3832459"/>
                  <a:pt x="10793497" y="3804324"/>
                  <a:pt x="10604012" y="3804324"/>
                </a:cubicBezTo>
                <a:cubicBezTo>
                  <a:pt x="10414527" y="3804324"/>
                  <a:pt x="10322377" y="3832459"/>
                  <a:pt x="10224839" y="3862263"/>
                </a:cubicBezTo>
                <a:cubicBezTo>
                  <a:pt x="10128267" y="3891706"/>
                  <a:pt x="10028543" y="3922186"/>
                  <a:pt x="9832044" y="3922186"/>
                </a:cubicBezTo>
                <a:cubicBezTo>
                  <a:pt x="9635545" y="3922186"/>
                  <a:pt x="9535719" y="3891706"/>
                  <a:pt x="9439249" y="3862263"/>
                </a:cubicBezTo>
                <a:cubicBezTo>
                  <a:pt x="9341710" y="3832459"/>
                  <a:pt x="9249560" y="3804324"/>
                  <a:pt x="9060075" y="3804324"/>
                </a:cubicBezTo>
                <a:cubicBezTo>
                  <a:pt x="8870590" y="3804324"/>
                  <a:pt x="8778491" y="3832459"/>
                  <a:pt x="8680952" y="3862263"/>
                </a:cubicBezTo>
                <a:cubicBezTo>
                  <a:pt x="8584380" y="3891706"/>
                  <a:pt x="8484657" y="3922186"/>
                  <a:pt x="8288158" y="3922186"/>
                </a:cubicBezTo>
                <a:cubicBezTo>
                  <a:pt x="8091659" y="3922186"/>
                  <a:pt x="7991833" y="3891706"/>
                  <a:pt x="7895363" y="3862263"/>
                </a:cubicBezTo>
                <a:cubicBezTo>
                  <a:pt x="7797824" y="3832459"/>
                  <a:pt x="7705674" y="3804324"/>
                  <a:pt x="7516190" y="3804324"/>
                </a:cubicBezTo>
                <a:cubicBezTo>
                  <a:pt x="7326704" y="3804324"/>
                  <a:pt x="7234605" y="3832459"/>
                  <a:pt x="7137067" y="3862263"/>
                </a:cubicBezTo>
                <a:cubicBezTo>
                  <a:pt x="7040494" y="3891706"/>
                  <a:pt x="6940771" y="3922186"/>
                  <a:pt x="6744272" y="3922186"/>
                </a:cubicBezTo>
                <a:cubicBezTo>
                  <a:pt x="6547773" y="3922186"/>
                  <a:pt x="6447998" y="3891706"/>
                  <a:pt x="6351477" y="3862263"/>
                </a:cubicBezTo>
                <a:cubicBezTo>
                  <a:pt x="6253938" y="3832459"/>
                  <a:pt x="6161788" y="3804324"/>
                  <a:pt x="5972354" y="3804324"/>
                </a:cubicBezTo>
                <a:cubicBezTo>
                  <a:pt x="5782920" y="3804324"/>
                  <a:pt x="5690719" y="3832459"/>
                  <a:pt x="5593180" y="3862263"/>
                </a:cubicBezTo>
                <a:cubicBezTo>
                  <a:pt x="5496608" y="3891706"/>
                  <a:pt x="5396885" y="3922186"/>
                  <a:pt x="5200386" y="3922186"/>
                </a:cubicBezTo>
                <a:cubicBezTo>
                  <a:pt x="5003886" y="3922186"/>
                  <a:pt x="4904112" y="3891706"/>
                  <a:pt x="4807591" y="3862263"/>
                </a:cubicBezTo>
                <a:cubicBezTo>
                  <a:pt x="4710052" y="3832459"/>
                  <a:pt x="4617902" y="3804324"/>
                  <a:pt x="4428468" y="3804324"/>
                </a:cubicBezTo>
                <a:cubicBezTo>
                  <a:pt x="4239034" y="3804324"/>
                  <a:pt x="4146833" y="3832459"/>
                  <a:pt x="4049295" y="3862263"/>
                </a:cubicBezTo>
                <a:cubicBezTo>
                  <a:pt x="3952722" y="3891706"/>
                  <a:pt x="3852999" y="3922186"/>
                  <a:pt x="3656499" y="3922186"/>
                </a:cubicBezTo>
                <a:cubicBezTo>
                  <a:pt x="3460000" y="3922186"/>
                  <a:pt x="3360175" y="3891706"/>
                  <a:pt x="3263603" y="3862263"/>
                </a:cubicBezTo>
                <a:cubicBezTo>
                  <a:pt x="3166014" y="3832459"/>
                  <a:pt x="3073914" y="3804324"/>
                  <a:pt x="2884429" y="3804324"/>
                </a:cubicBezTo>
                <a:cubicBezTo>
                  <a:pt x="2694944" y="3804324"/>
                  <a:pt x="2602845" y="3832459"/>
                  <a:pt x="2505256" y="3862263"/>
                </a:cubicBezTo>
                <a:cubicBezTo>
                  <a:pt x="2408683" y="3891706"/>
                  <a:pt x="2309011" y="3922186"/>
                  <a:pt x="2112512" y="3922186"/>
                </a:cubicBezTo>
                <a:cubicBezTo>
                  <a:pt x="1916012" y="3922186"/>
                  <a:pt x="1816187" y="3891706"/>
                  <a:pt x="1719716" y="3862263"/>
                </a:cubicBezTo>
                <a:cubicBezTo>
                  <a:pt x="1622178" y="3832459"/>
                  <a:pt x="1530028" y="3804324"/>
                  <a:pt x="1340543" y="3804324"/>
                </a:cubicBezTo>
                <a:cubicBezTo>
                  <a:pt x="1151058" y="3804324"/>
                  <a:pt x="1058959" y="3832459"/>
                  <a:pt x="961420" y="3862263"/>
                </a:cubicBezTo>
                <a:cubicBezTo>
                  <a:pt x="864848" y="3891706"/>
                  <a:pt x="765125" y="3922186"/>
                  <a:pt x="568625" y="3922186"/>
                </a:cubicBezTo>
                <a:cubicBezTo>
                  <a:pt x="372126" y="3922186"/>
                  <a:pt x="272352" y="3891706"/>
                  <a:pt x="175830" y="3862263"/>
                </a:cubicBezTo>
                <a:cubicBezTo>
                  <a:pt x="121496" y="3845625"/>
                  <a:pt x="68787" y="3829573"/>
                  <a:pt x="-33" y="3818572"/>
                </a:cubicBezTo>
                <a:lnTo>
                  <a:pt x="-33" y="3784440"/>
                </a:lnTo>
                <a:cubicBezTo>
                  <a:pt x="76208" y="3796073"/>
                  <a:pt x="133491" y="3813477"/>
                  <a:pt x="189503" y="3830566"/>
                </a:cubicBezTo>
                <a:cubicBezTo>
                  <a:pt x="287041" y="3860369"/>
                  <a:pt x="379140" y="3888504"/>
                  <a:pt x="568625" y="3888504"/>
                </a:cubicBezTo>
                <a:cubicBezTo>
                  <a:pt x="758110" y="3888504"/>
                  <a:pt x="850210" y="3860369"/>
                  <a:pt x="947799" y="3830566"/>
                </a:cubicBezTo>
                <a:cubicBezTo>
                  <a:pt x="1044371" y="3801122"/>
                  <a:pt x="1144044" y="3770642"/>
                  <a:pt x="1340543" y="3770642"/>
                </a:cubicBezTo>
                <a:cubicBezTo>
                  <a:pt x="1537042" y="3770642"/>
                  <a:pt x="1637122" y="3801213"/>
                  <a:pt x="1733694" y="3830566"/>
                </a:cubicBezTo>
                <a:cubicBezTo>
                  <a:pt x="1831232" y="3860369"/>
                  <a:pt x="1923382" y="3888504"/>
                  <a:pt x="2112867" y="3888504"/>
                </a:cubicBezTo>
                <a:cubicBezTo>
                  <a:pt x="2302352" y="3888504"/>
                  <a:pt x="2394452" y="3860369"/>
                  <a:pt x="2491990" y="3830566"/>
                </a:cubicBezTo>
                <a:cubicBezTo>
                  <a:pt x="2588562" y="3801122"/>
                  <a:pt x="2688286" y="3770642"/>
                  <a:pt x="2884785" y="3770642"/>
                </a:cubicBezTo>
                <a:cubicBezTo>
                  <a:pt x="3081284" y="3770642"/>
                  <a:pt x="3181059" y="3801122"/>
                  <a:pt x="3277580" y="3830566"/>
                </a:cubicBezTo>
                <a:cubicBezTo>
                  <a:pt x="3375118" y="3860369"/>
                  <a:pt x="3467268" y="3888504"/>
                  <a:pt x="3656703" y="3888504"/>
                </a:cubicBezTo>
                <a:cubicBezTo>
                  <a:pt x="3846137" y="3888504"/>
                  <a:pt x="3938338" y="3860369"/>
                  <a:pt x="4035876" y="3830566"/>
                </a:cubicBezTo>
                <a:cubicBezTo>
                  <a:pt x="4132448" y="3801122"/>
                  <a:pt x="4232172" y="3770642"/>
                  <a:pt x="4428671" y="3770642"/>
                </a:cubicBezTo>
                <a:cubicBezTo>
                  <a:pt x="4625170" y="3770642"/>
                  <a:pt x="4724945" y="3801122"/>
                  <a:pt x="4821466" y="3830566"/>
                </a:cubicBezTo>
                <a:cubicBezTo>
                  <a:pt x="4919004" y="3860369"/>
                  <a:pt x="5011104" y="3888504"/>
                  <a:pt x="5200589" y="3888504"/>
                </a:cubicBezTo>
                <a:cubicBezTo>
                  <a:pt x="5390074" y="3888504"/>
                  <a:pt x="5482224" y="3860369"/>
                  <a:pt x="5579762" y="3830566"/>
                </a:cubicBezTo>
                <a:cubicBezTo>
                  <a:pt x="5676334" y="3801122"/>
                  <a:pt x="5776058" y="3770642"/>
                  <a:pt x="5972557" y="3770642"/>
                </a:cubicBezTo>
                <a:cubicBezTo>
                  <a:pt x="6169057" y="3770642"/>
                  <a:pt x="6268831" y="3801122"/>
                  <a:pt x="6365302" y="3830566"/>
                </a:cubicBezTo>
                <a:cubicBezTo>
                  <a:pt x="6462890" y="3860369"/>
                  <a:pt x="6554990" y="3888504"/>
                  <a:pt x="6744475" y="3888504"/>
                </a:cubicBezTo>
                <a:cubicBezTo>
                  <a:pt x="6933960" y="3888504"/>
                  <a:pt x="7026059" y="3860369"/>
                  <a:pt x="7123648" y="3830566"/>
                </a:cubicBezTo>
                <a:cubicBezTo>
                  <a:pt x="7220220" y="3801122"/>
                  <a:pt x="7319894" y="3770642"/>
                  <a:pt x="7516392" y="3770642"/>
                </a:cubicBezTo>
                <a:cubicBezTo>
                  <a:pt x="7712892" y="3770642"/>
                  <a:pt x="7812666" y="3801213"/>
                  <a:pt x="7909239" y="3830566"/>
                </a:cubicBezTo>
                <a:cubicBezTo>
                  <a:pt x="8006776" y="3860369"/>
                  <a:pt x="8098927" y="3888504"/>
                  <a:pt x="8288412" y="3888504"/>
                </a:cubicBezTo>
                <a:cubicBezTo>
                  <a:pt x="8477897" y="3888504"/>
                  <a:pt x="8569996" y="3860369"/>
                  <a:pt x="8667534" y="3830566"/>
                </a:cubicBezTo>
                <a:cubicBezTo>
                  <a:pt x="8764106" y="3801122"/>
                  <a:pt x="8863830" y="3770642"/>
                  <a:pt x="9060329" y="3770642"/>
                </a:cubicBezTo>
                <a:cubicBezTo>
                  <a:pt x="9256829" y="3770642"/>
                  <a:pt x="9356603" y="3801122"/>
                  <a:pt x="9453124" y="3830566"/>
                </a:cubicBezTo>
                <a:cubicBezTo>
                  <a:pt x="9550662" y="3860369"/>
                  <a:pt x="9642813" y="3888504"/>
                  <a:pt x="9832298" y="3888504"/>
                </a:cubicBezTo>
                <a:cubicBezTo>
                  <a:pt x="10021782" y="3888504"/>
                  <a:pt x="10113882" y="3860369"/>
                  <a:pt x="10211471" y="3830566"/>
                </a:cubicBezTo>
                <a:cubicBezTo>
                  <a:pt x="10308043" y="3801122"/>
                  <a:pt x="10407767" y="3770642"/>
                  <a:pt x="10604266" y="3770642"/>
                </a:cubicBezTo>
                <a:cubicBezTo>
                  <a:pt x="10800765" y="3770642"/>
                  <a:pt x="10900540" y="3801122"/>
                  <a:pt x="10997061" y="3830566"/>
                </a:cubicBezTo>
                <a:cubicBezTo>
                  <a:pt x="11051192" y="3847203"/>
                  <a:pt x="11103901" y="3863300"/>
                  <a:pt x="11172722" y="3874256"/>
                </a:cubicBezTo>
                <a:close/>
                <a:moveTo>
                  <a:pt x="10996807" y="3651022"/>
                </a:moveTo>
                <a:cubicBezTo>
                  <a:pt x="10900235" y="3621534"/>
                  <a:pt x="10800512" y="3591054"/>
                  <a:pt x="10604012" y="3591054"/>
                </a:cubicBezTo>
                <a:cubicBezTo>
                  <a:pt x="10407513" y="3591054"/>
                  <a:pt x="10307687" y="3621534"/>
                  <a:pt x="10211217" y="3651022"/>
                </a:cubicBezTo>
                <a:cubicBezTo>
                  <a:pt x="10113628" y="3680826"/>
                  <a:pt x="10021529" y="3708961"/>
                  <a:pt x="9832044" y="3708961"/>
                </a:cubicBezTo>
                <a:cubicBezTo>
                  <a:pt x="9642559" y="3708961"/>
                  <a:pt x="9550408" y="3680826"/>
                  <a:pt x="9452870" y="3651022"/>
                </a:cubicBezTo>
                <a:cubicBezTo>
                  <a:pt x="9356298" y="3621534"/>
                  <a:pt x="9256574" y="3591054"/>
                  <a:pt x="9060075" y="3591054"/>
                </a:cubicBezTo>
                <a:cubicBezTo>
                  <a:pt x="8863576" y="3591054"/>
                  <a:pt x="8763802" y="3621534"/>
                  <a:pt x="8667280" y="3651022"/>
                </a:cubicBezTo>
                <a:cubicBezTo>
                  <a:pt x="8569742" y="3680826"/>
                  <a:pt x="8477591" y="3708961"/>
                  <a:pt x="8288158" y="3708961"/>
                </a:cubicBezTo>
                <a:cubicBezTo>
                  <a:pt x="8098724" y="3708961"/>
                  <a:pt x="8006523" y="3680826"/>
                  <a:pt x="7908984" y="3651022"/>
                </a:cubicBezTo>
                <a:cubicBezTo>
                  <a:pt x="7812412" y="3621534"/>
                  <a:pt x="7712688" y="3591054"/>
                  <a:pt x="7516190" y="3591054"/>
                </a:cubicBezTo>
                <a:cubicBezTo>
                  <a:pt x="7319690" y="3591054"/>
                  <a:pt x="7219916" y="3621534"/>
                  <a:pt x="7123445" y="3651022"/>
                </a:cubicBezTo>
                <a:cubicBezTo>
                  <a:pt x="7025856" y="3680826"/>
                  <a:pt x="6933756" y="3708961"/>
                  <a:pt x="6744272" y="3708961"/>
                </a:cubicBezTo>
                <a:cubicBezTo>
                  <a:pt x="6554787" y="3708961"/>
                  <a:pt x="6462687" y="3680826"/>
                  <a:pt x="6365098" y="3651022"/>
                </a:cubicBezTo>
                <a:cubicBezTo>
                  <a:pt x="6268526" y="3621534"/>
                  <a:pt x="6168853" y="3591054"/>
                  <a:pt x="5972354" y="3591054"/>
                </a:cubicBezTo>
                <a:cubicBezTo>
                  <a:pt x="5775855" y="3591054"/>
                  <a:pt x="5676030" y="3621534"/>
                  <a:pt x="5579559" y="3651022"/>
                </a:cubicBezTo>
                <a:cubicBezTo>
                  <a:pt x="5482021" y="3680826"/>
                  <a:pt x="5389870" y="3708961"/>
                  <a:pt x="5200386" y="3708961"/>
                </a:cubicBezTo>
                <a:cubicBezTo>
                  <a:pt x="5010901" y="3708961"/>
                  <a:pt x="4918801" y="3680826"/>
                  <a:pt x="4821263" y="3651022"/>
                </a:cubicBezTo>
                <a:cubicBezTo>
                  <a:pt x="4724691" y="3621534"/>
                  <a:pt x="4624967" y="3591054"/>
                  <a:pt x="4428468" y="3591054"/>
                </a:cubicBezTo>
                <a:cubicBezTo>
                  <a:pt x="4231969" y="3591054"/>
                  <a:pt x="4132194" y="3621534"/>
                  <a:pt x="4035673" y="3651022"/>
                </a:cubicBezTo>
                <a:cubicBezTo>
                  <a:pt x="3938135" y="3680826"/>
                  <a:pt x="3845984" y="3708961"/>
                  <a:pt x="3656499" y="3708961"/>
                </a:cubicBezTo>
                <a:cubicBezTo>
                  <a:pt x="3467014" y="3708961"/>
                  <a:pt x="3374915" y="3680826"/>
                  <a:pt x="3277377" y="3651022"/>
                </a:cubicBezTo>
                <a:cubicBezTo>
                  <a:pt x="3180805" y="3621534"/>
                  <a:pt x="3081081" y="3591054"/>
                  <a:pt x="2884582" y="3591054"/>
                </a:cubicBezTo>
                <a:cubicBezTo>
                  <a:pt x="2688083" y="3591054"/>
                  <a:pt x="2588308" y="3621534"/>
                  <a:pt x="2491787" y="3651022"/>
                </a:cubicBezTo>
                <a:cubicBezTo>
                  <a:pt x="2394249" y="3680826"/>
                  <a:pt x="2302098" y="3708961"/>
                  <a:pt x="2112664" y="3708961"/>
                </a:cubicBezTo>
                <a:cubicBezTo>
                  <a:pt x="1923230" y="3708961"/>
                  <a:pt x="1831029" y="3680826"/>
                  <a:pt x="1733491" y="3651022"/>
                </a:cubicBezTo>
                <a:cubicBezTo>
                  <a:pt x="1636918" y="3621534"/>
                  <a:pt x="1537195" y="3591054"/>
                  <a:pt x="1340695" y="3591054"/>
                </a:cubicBezTo>
                <a:cubicBezTo>
                  <a:pt x="1144196" y="3591054"/>
                  <a:pt x="1044422" y="3621534"/>
                  <a:pt x="947951" y="3651022"/>
                </a:cubicBezTo>
                <a:cubicBezTo>
                  <a:pt x="850362" y="3680826"/>
                  <a:pt x="758263" y="3708961"/>
                  <a:pt x="568778" y="3708961"/>
                </a:cubicBezTo>
                <a:cubicBezTo>
                  <a:pt x="379293" y="3708961"/>
                  <a:pt x="287193" y="3680826"/>
                  <a:pt x="189655" y="3651022"/>
                </a:cubicBezTo>
                <a:cubicBezTo>
                  <a:pt x="133745" y="3633934"/>
                  <a:pt x="76564" y="3616529"/>
                  <a:pt x="119" y="3604896"/>
                </a:cubicBezTo>
                <a:lnTo>
                  <a:pt x="119" y="3638893"/>
                </a:lnTo>
                <a:cubicBezTo>
                  <a:pt x="68940" y="3649895"/>
                  <a:pt x="121648" y="3665946"/>
                  <a:pt x="175983" y="3682584"/>
                </a:cubicBezTo>
                <a:cubicBezTo>
                  <a:pt x="272555" y="3712072"/>
                  <a:pt x="372279" y="3742552"/>
                  <a:pt x="568778" y="3742552"/>
                </a:cubicBezTo>
                <a:cubicBezTo>
                  <a:pt x="765277" y="3742552"/>
                  <a:pt x="865051" y="3712072"/>
                  <a:pt x="961573" y="3682584"/>
                </a:cubicBezTo>
                <a:cubicBezTo>
                  <a:pt x="1059111" y="3652826"/>
                  <a:pt x="1151261" y="3624645"/>
                  <a:pt x="1340695" y="3624645"/>
                </a:cubicBezTo>
                <a:cubicBezTo>
                  <a:pt x="1530130" y="3624645"/>
                  <a:pt x="1622331" y="3652826"/>
                  <a:pt x="1719869" y="3682584"/>
                </a:cubicBezTo>
                <a:cubicBezTo>
                  <a:pt x="1816441" y="3712072"/>
                  <a:pt x="1916165" y="3742552"/>
                  <a:pt x="2112664" y="3742552"/>
                </a:cubicBezTo>
                <a:cubicBezTo>
                  <a:pt x="2309163" y="3742552"/>
                  <a:pt x="2408938" y="3712072"/>
                  <a:pt x="2505408" y="3682584"/>
                </a:cubicBezTo>
                <a:cubicBezTo>
                  <a:pt x="2602997" y="3652826"/>
                  <a:pt x="2695097" y="3624645"/>
                  <a:pt x="2884582" y="3624645"/>
                </a:cubicBezTo>
                <a:cubicBezTo>
                  <a:pt x="3074067" y="3624645"/>
                  <a:pt x="3166166" y="3652826"/>
                  <a:pt x="3263755" y="3682584"/>
                </a:cubicBezTo>
                <a:cubicBezTo>
                  <a:pt x="3360327" y="3712072"/>
                  <a:pt x="3460000" y="3742552"/>
                  <a:pt x="3656499" y="3742552"/>
                </a:cubicBezTo>
                <a:cubicBezTo>
                  <a:pt x="3852999" y="3742552"/>
                  <a:pt x="3952824" y="3712072"/>
                  <a:pt x="4049295" y="3682584"/>
                </a:cubicBezTo>
                <a:cubicBezTo>
                  <a:pt x="4146833" y="3652826"/>
                  <a:pt x="4238983" y="3624645"/>
                  <a:pt x="4428468" y="3624645"/>
                </a:cubicBezTo>
                <a:cubicBezTo>
                  <a:pt x="4617953" y="3624645"/>
                  <a:pt x="4710052" y="3652826"/>
                  <a:pt x="4807591" y="3682584"/>
                </a:cubicBezTo>
                <a:cubicBezTo>
                  <a:pt x="4904163" y="3712072"/>
                  <a:pt x="5003886" y="3742552"/>
                  <a:pt x="5200386" y="3742552"/>
                </a:cubicBezTo>
                <a:cubicBezTo>
                  <a:pt x="5396885" y="3742552"/>
                  <a:pt x="5496659" y="3712072"/>
                  <a:pt x="5593180" y="3682584"/>
                </a:cubicBezTo>
                <a:cubicBezTo>
                  <a:pt x="5690719" y="3652826"/>
                  <a:pt x="5782869" y="3624645"/>
                  <a:pt x="5972354" y="3624645"/>
                </a:cubicBezTo>
                <a:cubicBezTo>
                  <a:pt x="6161839" y="3624645"/>
                  <a:pt x="6253938" y="3652826"/>
                  <a:pt x="6351477" y="3682584"/>
                </a:cubicBezTo>
                <a:cubicBezTo>
                  <a:pt x="6448049" y="3712072"/>
                  <a:pt x="6547773" y="3742552"/>
                  <a:pt x="6744272" y="3742552"/>
                </a:cubicBezTo>
                <a:cubicBezTo>
                  <a:pt x="6940771" y="3742552"/>
                  <a:pt x="7040545" y="3712072"/>
                  <a:pt x="7137067" y="3682584"/>
                </a:cubicBezTo>
                <a:cubicBezTo>
                  <a:pt x="7234605" y="3652826"/>
                  <a:pt x="7326755" y="3624645"/>
                  <a:pt x="7516190" y="3624645"/>
                </a:cubicBezTo>
                <a:cubicBezTo>
                  <a:pt x="7705623" y="3624645"/>
                  <a:pt x="7797824" y="3652826"/>
                  <a:pt x="7895363" y="3682584"/>
                </a:cubicBezTo>
                <a:cubicBezTo>
                  <a:pt x="7991935" y="3712072"/>
                  <a:pt x="8091659" y="3742552"/>
                  <a:pt x="8288158" y="3742552"/>
                </a:cubicBezTo>
                <a:cubicBezTo>
                  <a:pt x="8484657" y="3742552"/>
                  <a:pt x="8584431" y="3712072"/>
                  <a:pt x="8680952" y="3682584"/>
                </a:cubicBezTo>
                <a:cubicBezTo>
                  <a:pt x="8778491" y="3652826"/>
                  <a:pt x="8870590" y="3624645"/>
                  <a:pt x="9060075" y="3624645"/>
                </a:cubicBezTo>
                <a:cubicBezTo>
                  <a:pt x="9249560" y="3624645"/>
                  <a:pt x="9341710" y="3652826"/>
                  <a:pt x="9439249" y="3682584"/>
                </a:cubicBezTo>
                <a:cubicBezTo>
                  <a:pt x="9535821" y="3712072"/>
                  <a:pt x="9635545" y="3742552"/>
                  <a:pt x="9832044" y="3742552"/>
                </a:cubicBezTo>
                <a:cubicBezTo>
                  <a:pt x="10028543" y="3742552"/>
                  <a:pt x="10128318" y="3712072"/>
                  <a:pt x="10224839" y="3682584"/>
                </a:cubicBezTo>
                <a:cubicBezTo>
                  <a:pt x="10322377" y="3652826"/>
                  <a:pt x="10414527" y="3624645"/>
                  <a:pt x="10604012" y="3624645"/>
                </a:cubicBezTo>
                <a:cubicBezTo>
                  <a:pt x="10793497" y="3624645"/>
                  <a:pt x="10885648" y="3652826"/>
                  <a:pt x="10983186" y="3682584"/>
                </a:cubicBezTo>
                <a:cubicBezTo>
                  <a:pt x="11039096" y="3699718"/>
                  <a:pt x="11096277" y="3717122"/>
                  <a:pt x="11172722" y="3728755"/>
                </a:cubicBezTo>
                <a:lnTo>
                  <a:pt x="11172722" y="3694623"/>
                </a:lnTo>
                <a:cubicBezTo>
                  <a:pt x="11103901" y="3683711"/>
                  <a:pt x="11051192" y="3667615"/>
                  <a:pt x="10996807" y="3651022"/>
                </a:cubicBezTo>
                <a:close/>
                <a:moveTo>
                  <a:pt x="10996807" y="4189698"/>
                </a:moveTo>
                <a:cubicBezTo>
                  <a:pt x="10900235" y="4160209"/>
                  <a:pt x="10800512" y="4129729"/>
                  <a:pt x="10604012" y="4129729"/>
                </a:cubicBezTo>
                <a:cubicBezTo>
                  <a:pt x="10407513" y="4129729"/>
                  <a:pt x="10307687" y="4160209"/>
                  <a:pt x="10211217" y="4189698"/>
                </a:cubicBezTo>
                <a:cubicBezTo>
                  <a:pt x="10113628" y="4219501"/>
                  <a:pt x="10021529" y="4247637"/>
                  <a:pt x="9832044" y="4247637"/>
                </a:cubicBezTo>
                <a:cubicBezTo>
                  <a:pt x="9642559" y="4247637"/>
                  <a:pt x="9550408" y="4219501"/>
                  <a:pt x="9452870" y="4189698"/>
                </a:cubicBezTo>
                <a:cubicBezTo>
                  <a:pt x="9356298" y="4160209"/>
                  <a:pt x="9256574" y="4129729"/>
                  <a:pt x="9060075" y="4129729"/>
                </a:cubicBezTo>
                <a:cubicBezTo>
                  <a:pt x="8863576" y="4129729"/>
                  <a:pt x="8763802" y="4160209"/>
                  <a:pt x="8667280" y="4189698"/>
                </a:cubicBezTo>
                <a:cubicBezTo>
                  <a:pt x="8569742" y="4219501"/>
                  <a:pt x="8477591" y="4247637"/>
                  <a:pt x="8288158" y="4247637"/>
                </a:cubicBezTo>
                <a:cubicBezTo>
                  <a:pt x="8098724" y="4247637"/>
                  <a:pt x="8006523" y="4219501"/>
                  <a:pt x="7908984" y="4189698"/>
                </a:cubicBezTo>
                <a:cubicBezTo>
                  <a:pt x="7812412" y="4160209"/>
                  <a:pt x="7712688" y="4129729"/>
                  <a:pt x="7516190" y="4129729"/>
                </a:cubicBezTo>
                <a:cubicBezTo>
                  <a:pt x="7319690" y="4129729"/>
                  <a:pt x="7219916" y="4160209"/>
                  <a:pt x="7123445" y="4189698"/>
                </a:cubicBezTo>
                <a:cubicBezTo>
                  <a:pt x="7025856" y="4219501"/>
                  <a:pt x="6933756" y="4247637"/>
                  <a:pt x="6744272" y="4247637"/>
                </a:cubicBezTo>
                <a:cubicBezTo>
                  <a:pt x="6554787" y="4247637"/>
                  <a:pt x="6462687" y="4219501"/>
                  <a:pt x="6365098" y="4189698"/>
                </a:cubicBezTo>
                <a:cubicBezTo>
                  <a:pt x="6268526" y="4160209"/>
                  <a:pt x="6168853" y="4129729"/>
                  <a:pt x="5972354" y="4129729"/>
                </a:cubicBezTo>
                <a:cubicBezTo>
                  <a:pt x="5775855" y="4129729"/>
                  <a:pt x="5676030" y="4160209"/>
                  <a:pt x="5579559" y="4189698"/>
                </a:cubicBezTo>
                <a:cubicBezTo>
                  <a:pt x="5482021" y="4219501"/>
                  <a:pt x="5389870" y="4247637"/>
                  <a:pt x="5200386" y="4247637"/>
                </a:cubicBezTo>
                <a:cubicBezTo>
                  <a:pt x="5010901" y="4247637"/>
                  <a:pt x="4918801" y="4219501"/>
                  <a:pt x="4821263" y="4189698"/>
                </a:cubicBezTo>
                <a:cubicBezTo>
                  <a:pt x="4724691" y="4160209"/>
                  <a:pt x="4624967" y="4129729"/>
                  <a:pt x="4428468" y="4129729"/>
                </a:cubicBezTo>
                <a:cubicBezTo>
                  <a:pt x="4231969" y="4129729"/>
                  <a:pt x="4132194" y="4160209"/>
                  <a:pt x="4035673" y="4189698"/>
                </a:cubicBezTo>
                <a:cubicBezTo>
                  <a:pt x="3938135" y="4219501"/>
                  <a:pt x="3845984" y="4247637"/>
                  <a:pt x="3656499" y="4247637"/>
                </a:cubicBezTo>
                <a:cubicBezTo>
                  <a:pt x="3467014" y="4247637"/>
                  <a:pt x="3374915" y="4219501"/>
                  <a:pt x="3277377" y="4189698"/>
                </a:cubicBezTo>
                <a:cubicBezTo>
                  <a:pt x="3180805" y="4160209"/>
                  <a:pt x="3081081" y="4129729"/>
                  <a:pt x="2884582" y="4129729"/>
                </a:cubicBezTo>
                <a:cubicBezTo>
                  <a:pt x="2688083" y="4129729"/>
                  <a:pt x="2588308" y="4160209"/>
                  <a:pt x="2491787" y="4189698"/>
                </a:cubicBezTo>
                <a:cubicBezTo>
                  <a:pt x="2394452" y="4219501"/>
                  <a:pt x="2302098" y="4247591"/>
                  <a:pt x="2112664" y="4247591"/>
                </a:cubicBezTo>
                <a:cubicBezTo>
                  <a:pt x="1923230" y="4247591"/>
                  <a:pt x="1831029" y="4219456"/>
                  <a:pt x="1733491" y="4189652"/>
                </a:cubicBezTo>
                <a:cubicBezTo>
                  <a:pt x="1636918" y="4160164"/>
                  <a:pt x="1537195" y="4129684"/>
                  <a:pt x="1340695" y="4129684"/>
                </a:cubicBezTo>
                <a:cubicBezTo>
                  <a:pt x="1144196" y="4129684"/>
                  <a:pt x="1044422" y="4160164"/>
                  <a:pt x="947951" y="4189652"/>
                </a:cubicBezTo>
                <a:cubicBezTo>
                  <a:pt x="850362" y="4219456"/>
                  <a:pt x="758263" y="4247591"/>
                  <a:pt x="568778" y="4247591"/>
                </a:cubicBezTo>
                <a:cubicBezTo>
                  <a:pt x="379293" y="4247591"/>
                  <a:pt x="287193" y="4219456"/>
                  <a:pt x="189655" y="4189652"/>
                </a:cubicBezTo>
                <a:cubicBezTo>
                  <a:pt x="133745" y="4172564"/>
                  <a:pt x="76564" y="4155114"/>
                  <a:pt x="119" y="4143482"/>
                </a:cubicBezTo>
                <a:lnTo>
                  <a:pt x="119" y="4177614"/>
                </a:lnTo>
                <a:cubicBezTo>
                  <a:pt x="68940" y="4188615"/>
                  <a:pt x="121648" y="4204667"/>
                  <a:pt x="175983" y="4221305"/>
                </a:cubicBezTo>
                <a:cubicBezTo>
                  <a:pt x="272555" y="4250793"/>
                  <a:pt x="372279" y="4281273"/>
                  <a:pt x="568778" y="4281273"/>
                </a:cubicBezTo>
                <a:cubicBezTo>
                  <a:pt x="765277" y="4281273"/>
                  <a:pt x="865051" y="4250793"/>
                  <a:pt x="961573" y="4221305"/>
                </a:cubicBezTo>
                <a:cubicBezTo>
                  <a:pt x="1059111" y="4191501"/>
                  <a:pt x="1151261" y="4163365"/>
                  <a:pt x="1340695" y="4163365"/>
                </a:cubicBezTo>
                <a:cubicBezTo>
                  <a:pt x="1530130" y="4163365"/>
                  <a:pt x="1622331" y="4191501"/>
                  <a:pt x="1719869" y="4221305"/>
                </a:cubicBezTo>
                <a:cubicBezTo>
                  <a:pt x="1816441" y="4250793"/>
                  <a:pt x="1916165" y="4281273"/>
                  <a:pt x="2112664" y="4281273"/>
                </a:cubicBezTo>
                <a:cubicBezTo>
                  <a:pt x="2309163" y="4281273"/>
                  <a:pt x="2408938" y="4250793"/>
                  <a:pt x="2505408" y="4221305"/>
                </a:cubicBezTo>
                <a:cubicBezTo>
                  <a:pt x="2602997" y="4191501"/>
                  <a:pt x="2695097" y="4163365"/>
                  <a:pt x="2884582" y="4163365"/>
                </a:cubicBezTo>
                <a:cubicBezTo>
                  <a:pt x="3074067" y="4163365"/>
                  <a:pt x="3166166" y="4191501"/>
                  <a:pt x="3263755" y="4221305"/>
                </a:cubicBezTo>
                <a:cubicBezTo>
                  <a:pt x="3360327" y="4250793"/>
                  <a:pt x="3460000" y="4281273"/>
                  <a:pt x="3656499" y="4281273"/>
                </a:cubicBezTo>
                <a:cubicBezTo>
                  <a:pt x="3852999" y="4281273"/>
                  <a:pt x="3952824" y="4250793"/>
                  <a:pt x="4049295" y="4221305"/>
                </a:cubicBezTo>
                <a:cubicBezTo>
                  <a:pt x="4146833" y="4191501"/>
                  <a:pt x="4238983" y="4163365"/>
                  <a:pt x="4428468" y="4163365"/>
                </a:cubicBezTo>
                <a:cubicBezTo>
                  <a:pt x="4617953" y="4163365"/>
                  <a:pt x="4710052" y="4191501"/>
                  <a:pt x="4807591" y="4221305"/>
                </a:cubicBezTo>
                <a:cubicBezTo>
                  <a:pt x="4904163" y="4250793"/>
                  <a:pt x="5003886" y="4281273"/>
                  <a:pt x="5200386" y="4281273"/>
                </a:cubicBezTo>
                <a:cubicBezTo>
                  <a:pt x="5396885" y="4281273"/>
                  <a:pt x="5496659" y="4250793"/>
                  <a:pt x="5593180" y="4221305"/>
                </a:cubicBezTo>
                <a:cubicBezTo>
                  <a:pt x="5690719" y="4191546"/>
                  <a:pt x="5782869" y="4163365"/>
                  <a:pt x="5972354" y="4163365"/>
                </a:cubicBezTo>
                <a:cubicBezTo>
                  <a:pt x="6161839" y="4163365"/>
                  <a:pt x="6253938" y="4191501"/>
                  <a:pt x="6351477" y="4221305"/>
                </a:cubicBezTo>
                <a:cubicBezTo>
                  <a:pt x="6448049" y="4250793"/>
                  <a:pt x="6547773" y="4281273"/>
                  <a:pt x="6744272" y="4281273"/>
                </a:cubicBezTo>
                <a:cubicBezTo>
                  <a:pt x="6940771" y="4281273"/>
                  <a:pt x="7040545" y="4250793"/>
                  <a:pt x="7137067" y="4221305"/>
                </a:cubicBezTo>
                <a:cubicBezTo>
                  <a:pt x="7234605" y="4191501"/>
                  <a:pt x="7326755" y="4163365"/>
                  <a:pt x="7516190" y="4163365"/>
                </a:cubicBezTo>
                <a:cubicBezTo>
                  <a:pt x="7705623" y="4163365"/>
                  <a:pt x="7797824" y="4191501"/>
                  <a:pt x="7895363" y="4221305"/>
                </a:cubicBezTo>
                <a:cubicBezTo>
                  <a:pt x="7991935" y="4250793"/>
                  <a:pt x="8091659" y="4281273"/>
                  <a:pt x="8288158" y="4281273"/>
                </a:cubicBezTo>
                <a:cubicBezTo>
                  <a:pt x="8484657" y="4281273"/>
                  <a:pt x="8584431" y="4250793"/>
                  <a:pt x="8680952" y="4221305"/>
                </a:cubicBezTo>
                <a:cubicBezTo>
                  <a:pt x="8778491" y="4191546"/>
                  <a:pt x="8870590" y="4163365"/>
                  <a:pt x="9060075" y="4163365"/>
                </a:cubicBezTo>
                <a:cubicBezTo>
                  <a:pt x="9249560" y="4163365"/>
                  <a:pt x="9341710" y="4191501"/>
                  <a:pt x="9439249" y="4221305"/>
                </a:cubicBezTo>
                <a:cubicBezTo>
                  <a:pt x="9535821" y="4250793"/>
                  <a:pt x="9635545" y="4281273"/>
                  <a:pt x="9832044" y="4281273"/>
                </a:cubicBezTo>
                <a:cubicBezTo>
                  <a:pt x="10028543" y="4281273"/>
                  <a:pt x="10128318" y="4250793"/>
                  <a:pt x="10224839" y="4221305"/>
                </a:cubicBezTo>
                <a:cubicBezTo>
                  <a:pt x="10322377" y="4191546"/>
                  <a:pt x="10414527" y="4163365"/>
                  <a:pt x="10604012" y="4163365"/>
                </a:cubicBezTo>
                <a:cubicBezTo>
                  <a:pt x="10793497" y="4163365"/>
                  <a:pt x="10885648" y="4191501"/>
                  <a:pt x="10983186" y="4221305"/>
                </a:cubicBezTo>
                <a:cubicBezTo>
                  <a:pt x="11039096" y="4238438"/>
                  <a:pt x="11096277" y="4255843"/>
                  <a:pt x="11172722" y="4267476"/>
                </a:cubicBezTo>
                <a:lnTo>
                  <a:pt x="11172722" y="4233343"/>
                </a:lnTo>
                <a:cubicBezTo>
                  <a:pt x="11103901" y="4222387"/>
                  <a:pt x="11051192" y="4206290"/>
                  <a:pt x="10996807" y="4189698"/>
                </a:cubicBezTo>
                <a:close/>
                <a:moveTo>
                  <a:pt x="10996807" y="4010154"/>
                </a:moveTo>
                <a:cubicBezTo>
                  <a:pt x="10900235" y="3980666"/>
                  <a:pt x="10800512" y="3950186"/>
                  <a:pt x="10604012" y="3950186"/>
                </a:cubicBezTo>
                <a:cubicBezTo>
                  <a:pt x="10407513" y="3950186"/>
                  <a:pt x="10307687" y="3980666"/>
                  <a:pt x="10211217" y="4010154"/>
                </a:cubicBezTo>
                <a:cubicBezTo>
                  <a:pt x="10113628" y="4039957"/>
                  <a:pt x="10021529" y="4068093"/>
                  <a:pt x="9832044" y="4068093"/>
                </a:cubicBezTo>
                <a:cubicBezTo>
                  <a:pt x="9642559" y="4068093"/>
                  <a:pt x="9550408" y="4039957"/>
                  <a:pt x="9452870" y="4010154"/>
                </a:cubicBezTo>
                <a:cubicBezTo>
                  <a:pt x="9356298" y="3980666"/>
                  <a:pt x="9256574" y="3950186"/>
                  <a:pt x="9060075" y="3950186"/>
                </a:cubicBezTo>
                <a:cubicBezTo>
                  <a:pt x="8863576" y="3950186"/>
                  <a:pt x="8763802" y="3980666"/>
                  <a:pt x="8667280" y="4010154"/>
                </a:cubicBezTo>
                <a:cubicBezTo>
                  <a:pt x="8569742" y="4039957"/>
                  <a:pt x="8477591" y="4068093"/>
                  <a:pt x="8288158" y="4068093"/>
                </a:cubicBezTo>
                <a:cubicBezTo>
                  <a:pt x="8098724" y="4068093"/>
                  <a:pt x="8006523" y="4039957"/>
                  <a:pt x="7908984" y="4010154"/>
                </a:cubicBezTo>
                <a:cubicBezTo>
                  <a:pt x="7812412" y="3980666"/>
                  <a:pt x="7712688" y="3950186"/>
                  <a:pt x="7516190" y="3950186"/>
                </a:cubicBezTo>
                <a:cubicBezTo>
                  <a:pt x="7319690" y="3950186"/>
                  <a:pt x="7219916" y="3980666"/>
                  <a:pt x="7123445" y="4010154"/>
                </a:cubicBezTo>
                <a:cubicBezTo>
                  <a:pt x="7025856" y="4039957"/>
                  <a:pt x="6933756" y="4068093"/>
                  <a:pt x="6744272" y="4068093"/>
                </a:cubicBezTo>
                <a:cubicBezTo>
                  <a:pt x="6554787" y="4068093"/>
                  <a:pt x="6462687" y="4039957"/>
                  <a:pt x="6365098" y="4010154"/>
                </a:cubicBezTo>
                <a:cubicBezTo>
                  <a:pt x="6268526" y="3980666"/>
                  <a:pt x="6168853" y="3950186"/>
                  <a:pt x="5972354" y="3950186"/>
                </a:cubicBezTo>
                <a:cubicBezTo>
                  <a:pt x="5775855" y="3950186"/>
                  <a:pt x="5676030" y="3980666"/>
                  <a:pt x="5579559" y="4010154"/>
                </a:cubicBezTo>
                <a:cubicBezTo>
                  <a:pt x="5482021" y="4039957"/>
                  <a:pt x="5389870" y="4068093"/>
                  <a:pt x="5200386" y="4068093"/>
                </a:cubicBezTo>
                <a:cubicBezTo>
                  <a:pt x="5010901" y="4068093"/>
                  <a:pt x="4918801" y="4039957"/>
                  <a:pt x="4821263" y="4010154"/>
                </a:cubicBezTo>
                <a:cubicBezTo>
                  <a:pt x="4724691" y="3980666"/>
                  <a:pt x="4624967" y="3950186"/>
                  <a:pt x="4428468" y="3950186"/>
                </a:cubicBezTo>
                <a:cubicBezTo>
                  <a:pt x="4231969" y="3950186"/>
                  <a:pt x="4132194" y="3980666"/>
                  <a:pt x="4035673" y="4010154"/>
                </a:cubicBezTo>
                <a:cubicBezTo>
                  <a:pt x="3938135" y="4039957"/>
                  <a:pt x="3845984" y="4068093"/>
                  <a:pt x="3656499" y="4068093"/>
                </a:cubicBezTo>
                <a:cubicBezTo>
                  <a:pt x="3467014" y="4068093"/>
                  <a:pt x="3374915" y="4039957"/>
                  <a:pt x="3277377" y="4010154"/>
                </a:cubicBezTo>
                <a:cubicBezTo>
                  <a:pt x="3180805" y="3980666"/>
                  <a:pt x="3081081" y="3950186"/>
                  <a:pt x="2884582" y="3950186"/>
                </a:cubicBezTo>
                <a:cubicBezTo>
                  <a:pt x="2688083" y="3950186"/>
                  <a:pt x="2588308" y="3980666"/>
                  <a:pt x="2491787" y="4010154"/>
                </a:cubicBezTo>
                <a:cubicBezTo>
                  <a:pt x="2394249" y="4039957"/>
                  <a:pt x="2302098" y="4068093"/>
                  <a:pt x="2112664" y="4068093"/>
                </a:cubicBezTo>
                <a:cubicBezTo>
                  <a:pt x="1923230" y="4068093"/>
                  <a:pt x="1831029" y="4039957"/>
                  <a:pt x="1733491" y="4010154"/>
                </a:cubicBezTo>
                <a:cubicBezTo>
                  <a:pt x="1636918" y="3980666"/>
                  <a:pt x="1537195" y="3950186"/>
                  <a:pt x="1340695" y="3950186"/>
                </a:cubicBezTo>
                <a:cubicBezTo>
                  <a:pt x="1144196" y="3950186"/>
                  <a:pt x="1044422" y="3980666"/>
                  <a:pt x="947951" y="4010154"/>
                </a:cubicBezTo>
                <a:cubicBezTo>
                  <a:pt x="850362" y="4039957"/>
                  <a:pt x="758263" y="4068093"/>
                  <a:pt x="568778" y="4068093"/>
                </a:cubicBezTo>
                <a:cubicBezTo>
                  <a:pt x="379293" y="4068093"/>
                  <a:pt x="287193" y="4039957"/>
                  <a:pt x="189655" y="4010154"/>
                </a:cubicBezTo>
                <a:cubicBezTo>
                  <a:pt x="133745" y="3993020"/>
                  <a:pt x="76564" y="3975616"/>
                  <a:pt x="119" y="3963983"/>
                </a:cubicBezTo>
                <a:lnTo>
                  <a:pt x="119" y="3998116"/>
                </a:lnTo>
                <a:cubicBezTo>
                  <a:pt x="68940" y="4009117"/>
                  <a:pt x="121648" y="4025169"/>
                  <a:pt x="175983" y="4041806"/>
                </a:cubicBezTo>
                <a:cubicBezTo>
                  <a:pt x="272555" y="4071294"/>
                  <a:pt x="372279" y="4101775"/>
                  <a:pt x="568778" y="4101775"/>
                </a:cubicBezTo>
                <a:cubicBezTo>
                  <a:pt x="765277" y="4101775"/>
                  <a:pt x="865051" y="4071294"/>
                  <a:pt x="961573" y="4041806"/>
                </a:cubicBezTo>
                <a:cubicBezTo>
                  <a:pt x="1059111" y="4012003"/>
                  <a:pt x="1151261" y="3983867"/>
                  <a:pt x="1340695" y="3983867"/>
                </a:cubicBezTo>
                <a:cubicBezTo>
                  <a:pt x="1530130" y="3983867"/>
                  <a:pt x="1622331" y="4012003"/>
                  <a:pt x="1719869" y="4041806"/>
                </a:cubicBezTo>
                <a:cubicBezTo>
                  <a:pt x="1816441" y="4071294"/>
                  <a:pt x="1916165" y="4101775"/>
                  <a:pt x="2112664" y="4101775"/>
                </a:cubicBezTo>
                <a:cubicBezTo>
                  <a:pt x="2309163" y="4101775"/>
                  <a:pt x="2408938" y="4071294"/>
                  <a:pt x="2505408" y="4041806"/>
                </a:cubicBezTo>
                <a:cubicBezTo>
                  <a:pt x="2602997" y="4012003"/>
                  <a:pt x="2695097" y="3983867"/>
                  <a:pt x="2884582" y="3983867"/>
                </a:cubicBezTo>
                <a:cubicBezTo>
                  <a:pt x="3074067" y="3983867"/>
                  <a:pt x="3166166" y="4012003"/>
                  <a:pt x="3263755" y="4041806"/>
                </a:cubicBezTo>
                <a:cubicBezTo>
                  <a:pt x="3360327" y="4071294"/>
                  <a:pt x="3460000" y="4101775"/>
                  <a:pt x="3656499" y="4101775"/>
                </a:cubicBezTo>
                <a:cubicBezTo>
                  <a:pt x="3852999" y="4101775"/>
                  <a:pt x="3952824" y="4071294"/>
                  <a:pt x="4049295" y="4041806"/>
                </a:cubicBezTo>
                <a:cubicBezTo>
                  <a:pt x="4146833" y="4012003"/>
                  <a:pt x="4238983" y="3983867"/>
                  <a:pt x="4428468" y="3983867"/>
                </a:cubicBezTo>
                <a:cubicBezTo>
                  <a:pt x="4617953" y="3983867"/>
                  <a:pt x="4710052" y="4012003"/>
                  <a:pt x="4807591" y="4041806"/>
                </a:cubicBezTo>
                <a:cubicBezTo>
                  <a:pt x="4904163" y="4071294"/>
                  <a:pt x="5003886" y="4101775"/>
                  <a:pt x="5200386" y="4101775"/>
                </a:cubicBezTo>
                <a:cubicBezTo>
                  <a:pt x="5396885" y="4101775"/>
                  <a:pt x="5496659" y="4071294"/>
                  <a:pt x="5593180" y="4041806"/>
                </a:cubicBezTo>
                <a:cubicBezTo>
                  <a:pt x="5690719" y="4012003"/>
                  <a:pt x="5782869" y="3983867"/>
                  <a:pt x="5972354" y="3983867"/>
                </a:cubicBezTo>
                <a:cubicBezTo>
                  <a:pt x="6161839" y="3983867"/>
                  <a:pt x="6253938" y="4012003"/>
                  <a:pt x="6351477" y="4041806"/>
                </a:cubicBezTo>
                <a:cubicBezTo>
                  <a:pt x="6448049" y="4071294"/>
                  <a:pt x="6547773" y="4101775"/>
                  <a:pt x="6744272" y="4101775"/>
                </a:cubicBezTo>
                <a:cubicBezTo>
                  <a:pt x="6940771" y="4101775"/>
                  <a:pt x="7040545" y="4071294"/>
                  <a:pt x="7137067" y="4041806"/>
                </a:cubicBezTo>
                <a:cubicBezTo>
                  <a:pt x="7234605" y="4012003"/>
                  <a:pt x="7326755" y="3983867"/>
                  <a:pt x="7516190" y="3983867"/>
                </a:cubicBezTo>
                <a:cubicBezTo>
                  <a:pt x="7705623" y="3983867"/>
                  <a:pt x="7797824" y="4012003"/>
                  <a:pt x="7895363" y="4041806"/>
                </a:cubicBezTo>
                <a:cubicBezTo>
                  <a:pt x="7991935" y="4071294"/>
                  <a:pt x="8091659" y="4101775"/>
                  <a:pt x="8288158" y="4101775"/>
                </a:cubicBezTo>
                <a:cubicBezTo>
                  <a:pt x="8484657" y="4101775"/>
                  <a:pt x="8584431" y="4071294"/>
                  <a:pt x="8680952" y="4041806"/>
                </a:cubicBezTo>
                <a:cubicBezTo>
                  <a:pt x="8778491" y="4012003"/>
                  <a:pt x="8870590" y="3983867"/>
                  <a:pt x="9060075" y="3983867"/>
                </a:cubicBezTo>
                <a:cubicBezTo>
                  <a:pt x="9249560" y="3983867"/>
                  <a:pt x="9341710" y="4012003"/>
                  <a:pt x="9439249" y="4041806"/>
                </a:cubicBezTo>
                <a:cubicBezTo>
                  <a:pt x="9535821" y="4071294"/>
                  <a:pt x="9635545" y="4101775"/>
                  <a:pt x="9832044" y="4101775"/>
                </a:cubicBezTo>
                <a:cubicBezTo>
                  <a:pt x="10028543" y="4101775"/>
                  <a:pt x="10128318" y="4071294"/>
                  <a:pt x="10224839" y="4041806"/>
                </a:cubicBezTo>
                <a:cubicBezTo>
                  <a:pt x="10322377" y="4012003"/>
                  <a:pt x="10414527" y="3983867"/>
                  <a:pt x="10604012" y="3983867"/>
                </a:cubicBezTo>
                <a:cubicBezTo>
                  <a:pt x="10793497" y="3983867"/>
                  <a:pt x="10885648" y="4012003"/>
                  <a:pt x="10983186" y="4041806"/>
                </a:cubicBezTo>
                <a:cubicBezTo>
                  <a:pt x="11039096" y="4058895"/>
                  <a:pt x="11096277" y="4076344"/>
                  <a:pt x="11172722" y="4087977"/>
                </a:cubicBezTo>
                <a:lnTo>
                  <a:pt x="11172722" y="4053710"/>
                </a:lnTo>
                <a:cubicBezTo>
                  <a:pt x="11103901" y="4042843"/>
                  <a:pt x="11051192" y="4026656"/>
                  <a:pt x="10996807" y="4010154"/>
                </a:cubicBezTo>
                <a:close/>
                <a:moveTo>
                  <a:pt x="10996807" y="3112347"/>
                </a:moveTo>
                <a:cubicBezTo>
                  <a:pt x="10900235" y="3082904"/>
                  <a:pt x="10800512" y="3052424"/>
                  <a:pt x="10604012" y="3052424"/>
                </a:cubicBezTo>
                <a:cubicBezTo>
                  <a:pt x="10407513" y="3052424"/>
                  <a:pt x="10307687" y="3082904"/>
                  <a:pt x="10211217" y="3112347"/>
                </a:cubicBezTo>
                <a:cubicBezTo>
                  <a:pt x="10113628" y="3142151"/>
                  <a:pt x="10021529" y="3170286"/>
                  <a:pt x="9832044" y="3170286"/>
                </a:cubicBezTo>
                <a:cubicBezTo>
                  <a:pt x="9642559" y="3170286"/>
                  <a:pt x="9550408" y="3142151"/>
                  <a:pt x="9452870" y="3112347"/>
                </a:cubicBezTo>
                <a:cubicBezTo>
                  <a:pt x="9356298" y="3082904"/>
                  <a:pt x="9256574" y="3052424"/>
                  <a:pt x="9060075" y="3052424"/>
                </a:cubicBezTo>
                <a:cubicBezTo>
                  <a:pt x="8863576" y="3052424"/>
                  <a:pt x="8763802" y="3082904"/>
                  <a:pt x="8667280" y="3112347"/>
                </a:cubicBezTo>
                <a:cubicBezTo>
                  <a:pt x="8569742" y="3142151"/>
                  <a:pt x="8477591" y="3170286"/>
                  <a:pt x="8288158" y="3170286"/>
                </a:cubicBezTo>
                <a:cubicBezTo>
                  <a:pt x="8098724" y="3170286"/>
                  <a:pt x="8006523" y="3142151"/>
                  <a:pt x="7908984" y="3112347"/>
                </a:cubicBezTo>
                <a:cubicBezTo>
                  <a:pt x="7812412" y="3082904"/>
                  <a:pt x="7712688" y="3052424"/>
                  <a:pt x="7516190" y="3052424"/>
                </a:cubicBezTo>
                <a:cubicBezTo>
                  <a:pt x="7319690" y="3052424"/>
                  <a:pt x="7219916" y="3082904"/>
                  <a:pt x="7123445" y="3112347"/>
                </a:cubicBezTo>
                <a:cubicBezTo>
                  <a:pt x="7025856" y="3142151"/>
                  <a:pt x="6933756" y="3170286"/>
                  <a:pt x="6744272" y="3170286"/>
                </a:cubicBezTo>
                <a:cubicBezTo>
                  <a:pt x="6554787" y="3170286"/>
                  <a:pt x="6462687" y="3142151"/>
                  <a:pt x="6365098" y="3112347"/>
                </a:cubicBezTo>
                <a:cubicBezTo>
                  <a:pt x="6268526" y="3082904"/>
                  <a:pt x="6168853" y="3052424"/>
                  <a:pt x="5972354" y="3052424"/>
                </a:cubicBezTo>
                <a:cubicBezTo>
                  <a:pt x="5775855" y="3052424"/>
                  <a:pt x="5676030" y="3082904"/>
                  <a:pt x="5579559" y="3112347"/>
                </a:cubicBezTo>
                <a:cubicBezTo>
                  <a:pt x="5482021" y="3142151"/>
                  <a:pt x="5389870" y="3170286"/>
                  <a:pt x="5200386" y="3170286"/>
                </a:cubicBezTo>
                <a:cubicBezTo>
                  <a:pt x="5010901" y="3170286"/>
                  <a:pt x="4918801" y="3142151"/>
                  <a:pt x="4821263" y="3112347"/>
                </a:cubicBezTo>
                <a:cubicBezTo>
                  <a:pt x="4724691" y="3082904"/>
                  <a:pt x="4624967" y="3052424"/>
                  <a:pt x="4428468" y="3052424"/>
                </a:cubicBezTo>
                <a:cubicBezTo>
                  <a:pt x="4231969" y="3052424"/>
                  <a:pt x="4132194" y="3082904"/>
                  <a:pt x="4035673" y="3112347"/>
                </a:cubicBezTo>
                <a:cubicBezTo>
                  <a:pt x="3938135" y="3142151"/>
                  <a:pt x="3845984" y="3170286"/>
                  <a:pt x="3656499" y="3170286"/>
                </a:cubicBezTo>
                <a:cubicBezTo>
                  <a:pt x="3467014" y="3170286"/>
                  <a:pt x="3374915" y="3142151"/>
                  <a:pt x="3277377" y="3112347"/>
                </a:cubicBezTo>
                <a:cubicBezTo>
                  <a:pt x="3180805" y="3082904"/>
                  <a:pt x="3081081" y="3052424"/>
                  <a:pt x="2884582" y="3052424"/>
                </a:cubicBezTo>
                <a:cubicBezTo>
                  <a:pt x="2688083" y="3052424"/>
                  <a:pt x="2588308" y="3082904"/>
                  <a:pt x="2491787" y="3112347"/>
                </a:cubicBezTo>
                <a:cubicBezTo>
                  <a:pt x="2394249" y="3142151"/>
                  <a:pt x="2302098" y="3170286"/>
                  <a:pt x="2112664" y="3170286"/>
                </a:cubicBezTo>
                <a:cubicBezTo>
                  <a:pt x="1923230" y="3170286"/>
                  <a:pt x="1831029" y="3142151"/>
                  <a:pt x="1733491" y="3112347"/>
                </a:cubicBezTo>
                <a:cubicBezTo>
                  <a:pt x="1636918" y="3082904"/>
                  <a:pt x="1537195" y="3052424"/>
                  <a:pt x="1340695" y="3052424"/>
                </a:cubicBezTo>
                <a:cubicBezTo>
                  <a:pt x="1144196" y="3052424"/>
                  <a:pt x="1044422" y="3082904"/>
                  <a:pt x="947951" y="3112347"/>
                </a:cubicBezTo>
                <a:cubicBezTo>
                  <a:pt x="850362" y="3142151"/>
                  <a:pt x="758263" y="3170286"/>
                  <a:pt x="568778" y="3170286"/>
                </a:cubicBezTo>
                <a:cubicBezTo>
                  <a:pt x="379293" y="3170286"/>
                  <a:pt x="287193" y="3142151"/>
                  <a:pt x="189655" y="3112347"/>
                </a:cubicBezTo>
                <a:cubicBezTo>
                  <a:pt x="133745" y="3095258"/>
                  <a:pt x="76564" y="3077854"/>
                  <a:pt x="119" y="3066221"/>
                </a:cubicBezTo>
                <a:lnTo>
                  <a:pt x="119" y="3100353"/>
                </a:lnTo>
                <a:cubicBezTo>
                  <a:pt x="68940" y="3111310"/>
                  <a:pt x="121648" y="3127406"/>
                  <a:pt x="175983" y="3144044"/>
                </a:cubicBezTo>
                <a:cubicBezTo>
                  <a:pt x="272555" y="3173487"/>
                  <a:pt x="372279" y="3203967"/>
                  <a:pt x="568778" y="3203967"/>
                </a:cubicBezTo>
                <a:cubicBezTo>
                  <a:pt x="765277" y="3203967"/>
                  <a:pt x="865051" y="3173487"/>
                  <a:pt x="961573" y="3144044"/>
                </a:cubicBezTo>
                <a:cubicBezTo>
                  <a:pt x="1059111" y="3114241"/>
                  <a:pt x="1151261" y="3086105"/>
                  <a:pt x="1340695" y="3086105"/>
                </a:cubicBezTo>
                <a:cubicBezTo>
                  <a:pt x="1530130" y="3086105"/>
                  <a:pt x="1622331" y="3114241"/>
                  <a:pt x="1719869" y="3144044"/>
                </a:cubicBezTo>
                <a:cubicBezTo>
                  <a:pt x="1816441" y="3173487"/>
                  <a:pt x="1916165" y="3203967"/>
                  <a:pt x="2112664" y="3203967"/>
                </a:cubicBezTo>
                <a:cubicBezTo>
                  <a:pt x="2309163" y="3203967"/>
                  <a:pt x="2408938" y="3173487"/>
                  <a:pt x="2505408" y="3144044"/>
                </a:cubicBezTo>
                <a:cubicBezTo>
                  <a:pt x="2602997" y="3114241"/>
                  <a:pt x="2695097" y="3086105"/>
                  <a:pt x="2884582" y="3086105"/>
                </a:cubicBezTo>
                <a:cubicBezTo>
                  <a:pt x="3074067" y="3086105"/>
                  <a:pt x="3166166" y="3114241"/>
                  <a:pt x="3263755" y="3144044"/>
                </a:cubicBezTo>
                <a:cubicBezTo>
                  <a:pt x="3360327" y="3173487"/>
                  <a:pt x="3460000" y="3203967"/>
                  <a:pt x="3656499" y="3203967"/>
                </a:cubicBezTo>
                <a:cubicBezTo>
                  <a:pt x="3852999" y="3203967"/>
                  <a:pt x="3952824" y="3173487"/>
                  <a:pt x="4049295" y="3144044"/>
                </a:cubicBezTo>
                <a:cubicBezTo>
                  <a:pt x="4146833" y="3114241"/>
                  <a:pt x="4238983" y="3086105"/>
                  <a:pt x="4428468" y="3086105"/>
                </a:cubicBezTo>
                <a:cubicBezTo>
                  <a:pt x="4617953" y="3086105"/>
                  <a:pt x="4710052" y="3114241"/>
                  <a:pt x="4807591" y="3144044"/>
                </a:cubicBezTo>
                <a:cubicBezTo>
                  <a:pt x="4904163" y="3173487"/>
                  <a:pt x="5003886" y="3203967"/>
                  <a:pt x="5200386" y="3203967"/>
                </a:cubicBezTo>
                <a:cubicBezTo>
                  <a:pt x="5396885" y="3203967"/>
                  <a:pt x="5496659" y="3173487"/>
                  <a:pt x="5593180" y="3144044"/>
                </a:cubicBezTo>
                <a:cubicBezTo>
                  <a:pt x="5690719" y="3114241"/>
                  <a:pt x="5782869" y="3086105"/>
                  <a:pt x="5972354" y="3086105"/>
                </a:cubicBezTo>
                <a:cubicBezTo>
                  <a:pt x="6161839" y="3086105"/>
                  <a:pt x="6253938" y="3114241"/>
                  <a:pt x="6351477" y="3144044"/>
                </a:cubicBezTo>
                <a:cubicBezTo>
                  <a:pt x="6448049" y="3173487"/>
                  <a:pt x="6547773" y="3203967"/>
                  <a:pt x="6744272" y="3203967"/>
                </a:cubicBezTo>
                <a:cubicBezTo>
                  <a:pt x="6940771" y="3203967"/>
                  <a:pt x="7040545" y="3173487"/>
                  <a:pt x="7137067" y="3144044"/>
                </a:cubicBezTo>
                <a:cubicBezTo>
                  <a:pt x="7234605" y="3114241"/>
                  <a:pt x="7326755" y="3086105"/>
                  <a:pt x="7516190" y="3086105"/>
                </a:cubicBezTo>
                <a:cubicBezTo>
                  <a:pt x="7705623" y="3086105"/>
                  <a:pt x="7797824" y="3114241"/>
                  <a:pt x="7895363" y="3144044"/>
                </a:cubicBezTo>
                <a:cubicBezTo>
                  <a:pt x="7991935" y="3173487"/>
                  <a:pt x="8091659" y="3203967"/>
                  <a:pt x="8288158" y="3203967"/>
                </a:cubicBezTo>
                <a:cubicBezTo>
                  <a:pt x="8484657" y="3203967"/>
                  <a:pt x="8584431" y="3173487"/>
                  <a:pt x="8680952" y="3144044"/>
                </a:cubicBezTo>
                <a:cubicBezTo>
                  <a:pt x="8778491" y="3114241"/>
                  <a:pt x="8870590" y="3086105"/>
                  <a:pt x="9060075" y="3086105"/>
                </a:cubicBezTo>
                <a:cubicBezTo>
                  <a:pt x="9249560" y="3086105"/>
                  <a:pt x="9341710" y="3114241"/>
                  <a:pt x="9439249" y="3144044"/>
                </a:cubicBezTo>
                <a:cubicBezTo>
                  <a:pt x="9535821" y="3173487"/>
                  <a:pt x="9635545" y="3203967"/>
                  <a:pt x="9832044" y="3203967"/>
                </a:cubicBezTo>
                <a:cubicBezTo>
                  <a:pt x="10028543" y="3203967"/>
                  <a:pt x="10128318" y="3173487"/>
                  <a:pt x="10224839" y="3144044"/>
                </a:cubicBezTo>
                <a:cubicBezTo>
                  <a:pt x="10322377" y="3114241"/>
                  <a:pt x="10414527" y="3086105"/>
                  <a:pt x="10604012" y="3086105"/>
                </a:cubicBezTo>
                <a:cubicBezTo>
                  <a:pt x="10793497" y="3086105"/>
                  <a:pt x="10885648" y="3114241"/>
                  <a:pt x="10983186" y="3144044"/>
                </a:cubicBezTo>
                <a:cubicBezTo>
                  <a:pt x="11039096" y="3161133"/>
                  <a:pt x="11096277" y="3178537"/>
                  <a:pt x="11172722" y="3190170"/>
                </a:cubicBezTo>
                <a:lnTo>
                  <a:pt x="11172722" y="3156038"/>
                </a:lnTo>
                <a:cubicBezTo>
                  <a:pt x="11103901" y="3145036"/>
                  <a:pt x="11051192" y="3128984"/>
                  <a:pt x="10996807" y="3112347"/>
                </a:cubicBezTo>
                <a:close/>
                <a:moveTo>
                  <a:pt x="11172722" y="5669826"/>
                </a:moveTo>
                <a:cubicBezTo>
                  <a:pt x="11103901" y="5658824"/>
                  <a:pt x="11051192" y="5642773"/>
                  <a:pt x="10996807" y="5626135"/>
                </a:cubicBezTo>
                <a:cubicBezTo>
                  <a:pt x="10900235" y="5596692"/>
                  <a:pt x="10800512" y="5566167"/>
                  <a:pt x="10604012" y="5566167"/>
                </a:cubicBezTo>
                <a:cubicBezTo>
                  <a:pt x="10407513" y="5566167"/>
                  <a:pt x="10307687" y="5596692"/>
                  <a:pt x="10211217" y="5626135"/>
                </a:cubicBezTo>
                <a:cubicBezTo>
                  <a:pt x="10113628" y="5655939"/>
                  <a:pt x="10021529" y="5684074"/>
                  <a:pt x="9832044" y="5684074"/>
                </a:cubicBezTo>
                <a:cubicBezTo>
                  <a:pt x="9642559" y="5684074"/>
                  <a:pt x="9550408" y="5655939"/>
                  <a:pt x="9452870" y="5626135"/>
                </a:cubicBezTo>
                <a:cubicBezTo>
                  <a:pt x="9356298" y="5596692"/>
                  <a:pt x="9256574" y="5566167"/>
                  <a:pt x="9060075" y="5566167"/>
                </a:cubicBezTo>
                <a:cubicBezTo>
                  <a:pt x="8863576" y="5566167"/>
                  <a:pt x="8763802" y="5596692"/>
                  <a:pt x="8667280" y="5626135"/>
                </a:cubicBezTo>
                <a:cubicBezTo>
                  <a:pt x="8569742" y="5655939"/>
                  <a:pt x="8477591" y="5684074"/>
                  <a:pt x="8288158" y="5684074"/>
                </a:cubicBezTo>
                <a:cubicBezTo>
                  <a:pt x="8098724" y="5684074"/>
                  <a:pt x="8006523" y="5655939"/>
                  <a:pt x="7908984" y="5626135"/>
                </a:cubicBezTo>
                <a:cubicBezTo>
                  <a:pt x="7812412" y="5596692"/>
                  <a:pt x="7712688" y="5566167"/>
                  <a:pt x="7516190" y="5566167"/>
                </a:cubicBezTo>
                <a:cubicBezTo>
                  <a:pt x="7319690" y="5566167"/>
                  <a:pt x="7219916" y="5596692"/>
                  <a:pt x="7123445" y="5626135"/>
                </a:cubicBezTo>
                <a:cubicBezTo>
                  <a:pt x="7025856" y="5655939"/>
                  <a:pt x="6933756" y="5684074"/>
                  <a:pt x="6744272" y="5684074"/>
                </a:cubicBezTo>
                <a:cubicBezTo>
                  <a:pt x="6554787" y="5684074"/>
                  <a:pt x="6462687" y="5655939"/>
                  <a:pt x="6365098" y="5626135"/>
                </a:cubicBezTo>
                <a:cubicBezTo>
                  <a:pt x="6268526" y="5596692"/>
                  <a:pt x="6168853" y="5566167"/>
                  <a:pt x="5972354" y="5566167"/>
                </a:cubicBezTo>
                <a:cubicBezTo>
                  <a:pt x="5775855" y="5566167"/>
                  <a:pt x="5676030" y="5596692"/>
                  <a:pt x="5579559" y="5626135"/>
                </a:cubicBezTo>
                <a:cubicBezTo>
                  <a:pt x="5482021" y="5655939"/>
                  <a:pt x="5389870" y="5684074"/>
                  <a:pt x="5200386" y="5684074"/>
                </a:cubicBezTo>
                <a:cubicBezTo>
                  <a:pt x="5010901" y="5684074"/>
                  <a:pt x="4918801" y="5655939"/>
                  <a:pt x="4821263" y="5626135"/>
                </a:cubicBezTo>
                <a:cubicBezTo>
                  <a:pt x="4724691" y="5596692"/>
                  <a:pt x="4624967" y="5566167"/>
                  <a:pt x="4428468" y="5566167"/>
                </a:cubicBezTo>
                <a:cubicBezTo>
                  <a:pt x="4231969" y="5566167"/>
                  <a:pt x="4132194" y="5596692"/>
                  <a:pt x="4035673" y="5626135"/>
                </a:cubicBezTo>
                <a:cubicBezTo>
                  <a:pt x="3938135" y="5655939"/>
                  <a:pt x="3845984" y="5684074"/>
                  <a:pt x="3656499" y="5684074"/>
                </a:cubicBezTo>
                <a:cubicBezTo>
                  <a:pt x="3467014" y="5684074"/>
                  <a:pt x="3374915" y="5655939"/>
                  <a:pt x="3277377" y="5626135"/>
                </a:cubicBezTo>
                <a:cubicBezTo>
                  <a:pt x="3180805" y="5596692"/>
                  <a:pt x="3081081" y="5566167"/>
                  <a:pt x="2884582" y="5566167"/>
                </a:cubicBezTo>
                <a:cubicBezTo>
                  <a:pt x="2688083" y="5566167"/>
                  <a:pt x="2588308" y="5596692"/>
                  <a:pt x="2491787" y="5626135"/>
                </a:cubicBezTo>
                <a:cubicBezTo>
                  <a:pt x="2394249" y="5655939"/>
                  <a:pt x="2302098" y="5684074"/>
                  <a:pt x="2112664" y="5684074"/>
                </a:cubicBezTo>
                <a:cubicBezTo>
                  <a:pt x="1923230" y="5684074"/>
                  <a:pt x="1831029" y="5655939"/>
                  <a:pt x="1733491" y="5626135"/>
                </a:cubicBezTo>
                <a:cubicBezTo>
                  <a:pt x="1636918" y="5596692"/>
                  <a:pt x="1537195" y="5566167"/>
                  <a:pt x="1340695" y="5566167"/>
                </a:cubicBezTo>
                <a:cubicBezTo>
                  <a:pt x="1144196" y="5566167"/>
                  <a:pt x="1044422" y="5596692"/>
                  <a:pt x="947951" y="5626135"/>
                </a:cubicBezTo>
                <a:cubicBezTo>
                  <a:pt x="850362" y="5655939"/>
                  <a:pt x="758263" y="5684074"/>
                  <a:pt x="568778" y="5684074"/>
                </a:cubicBezTo>
                <a:cubicBezTo>
                  <a:pt x="379293" y="5684074"/>
                  <a:pt x="287193" y="5655939"/>
                  <a:pt x="189655" y="5626135"/>
                </a:cubicBezTo>
                <a:cubicBezTo>
                  <a:pt x="133745" y="5609046"/>
                  <a:pt x="76564" y="5591642"/>
                  <a:pt x="119" y="5580009"/>
                </a:cubicBezTo>
                <a:lnTo>
                  <a:pt x="119" y="5614141"/>
                </a:lnTo>
                <a:cubicBezTo>
                  <a:pt x="68940" y="5625098"/>
                  <a:pt x="121648" y="5641194"/>
                  <a:pt x="175983" y="5657832"/>
                </a:cubicBezTo>
                <a:cubicBezTo>
                  <a:pt x="272555" y="5687276"/>
                  <a:pt x="372279" y="5717756"/>
                  <a:pt x="568778" y="5717756"/>
                </a:cubicBezTo>
                <a:cubicBezTo>
                  <a:pt x="765277" y="5717756"/>
                  <a:pt x="865051" y="5687276"/>
                  <a:pt x="961573" y="5657832"/>
                </a:cubicBezTo>
                <a:cubicBezTo>
                  <a:pt x="1059111" y="5628029"/>
                  <a:pt x="1151261" y="5599894"/>
                  <a:pt x="1340695" y="5599894"/>
                </a:cubicBezTo>
                <a:cubicBezTo>
                  <a:pt x="1530130" y="5599894"/>
                  <a:pt x="1622331" y="5628029"/>
                  <a:pt x="1719869" y="5657832"/>
                </a:cubicBezTo>
                <a:cubicBezTo>
                  <a:pt x="1816441" y="5687276"/>
                  <a:pt x="1916165" y="5717756"/>
                  <a:pt x="2112664" y="5717756"/>
                </a:cubicBezTo>
                <a:cubicBezTo>
                  <a:pt x="2309163" y="5717756"/>
                  <a:pt x="2408938" y="5687276"/>
                  <a:pt x="2505408" y="5657832"/>
                </a:cubicBezTo>
                <a:cubicBezTo>
                  <a:pt x="2602997" y="5628029"/>
                  <a:pt x="2695097" y="5599894"/>
                  <a:pt x="2884582" y="5599894"/>
                </a:cubicBezTo>
                <a:cubicBezTo>
                  <a:pt x="3074067" y="5599894"/>
                  <a:pt x="3166166" y="5628029"/>
                  <a:pt x="3263755" y="5657832"/>
                </a:cubicBezTo>
                <a:cubicBezTo>
                  <a:pt x="3360327" y="5687276"/>
                  <a:pt x="3460000" y="5717756"/>
                  <a:pt x="3656499" y="5717756"/>
                </a:cubicBezTo>
                <a:cubicBezTo>
                  <a:pt x="3852999" y="5717756"/>
                  <a:pt x="3952824" y="5687276"/>
                  <a:pt x="4049295" y="5657832"/>
                </a:cubicBezTo>
                <a:cubicBezTo>
                  <a:pt x="4146833" y="5628029"/>
                  <a:pt x="4238983" y="5599894"/>
                  <a:pt x="4428468" y="5599894"/>
                </a:cubicBezTo>
                <a:cubicBezTo>
                  <a:pt x="4617953" y="5599894"/>
                  <a:pt x="4710052" y="5628029"/>
                  <a:pt x="4807591" y="5657832"/>
                </a:cubicBezTo>
                <a:cubicBezTo>
                  <a:pt x="4904163" y="5687276"/>
                  <a:pt x="5003886" y="5717756"/>
                  <a:pt x="5200386" y="5717756"/>
                </a:cubicBezTo>
                <a:cubicBezTo>
                  <a:pt x="5396885" y="5717756"/>
                  <a:pt x="5496659" y="5687276"/>
                  <a:pt x="5593180" y="5657832"/>
                </a:cubicBezTo>
                <a:cubicBezTo>
                  <a:pt x="5690719" y="5628029"/>
                  <a:pt x="5782869" y="5599894"/>
                  <a:pt x="5972354" y="5599894"/>
                </a:cubicBezTo>
                <a:cubicBezTo>
                  <a:pt x="6161839" y="5599894"/>
                  <a:pt x="6253938" y="5628029"/>
                  <a:pt x="6351477" y="5657832"/>
                </a:cubicBezTo>
                <a:cubicBezTo>
                  <a:pt x="6448049" y="5687276"/>
                  <a:pt x="6547773" y="5717756"/>
                  <a:pt x="6744272" y="5717756"/>
                </a:cubicBezTo>
                <a:cubicBezTo>
                  <a:pt x="6940771" y="5717756"/>
                  <a:pt x="7040545" y="5687276"/>
                  <a:pt x="7137067" y="5657832"/>
                </a:cubicBezTo>
                <a:cubicBezTo>
                  <a:pt x="7234605" y="5628029"/>
                  <a:pt x="7326755" y="5599894"/>
                  <a:pt x="7516190" y="5599894"/>
                </a:cubicBezTo>
                <a:cubicBezTo>
                  <a:pt x="7705623" y="5599894"/>
                  <a:pt x="7797824" y="5628029"/>
                  <a:pt x="7895363" y="5657832"/>
                </a:cubicBezTo>
                <a:cubicBezTo>
                  <a:pt x="7991935" y="5687276"/>
                  <a:pt x="8091659" y="5717756"/>
                  <a:pt x="8288158" y="5717756"/>
                </a:cubicBezTo>
                <a:cubicBezTo>
                  <a:pt x="8484657" y="5717756"/>
                  <a:pt x="8584431" y="5687276"/>
                  <a:pt x="8680952" y="5657832"/>
                </a:cubicBezTo>
                <a:cubicBezTo>
                  <a:pt x="8778491" y="5628029"/>
                  <a:pt x="8870590" y="5599894"/>
                  <a:pt x="9060075" y="5599894"/>
                </a:cubicBezTo>
                <a:cubicBezTo>
                  <a:pt x="9249560" y="5599894"/>
                  <a:pt x="9341710" y="5628029"/>
                  <a:pt x="9439249" y="5657832"/>
                </a:cubicBezTo>
                <a:cubicBezTo>
                  <a:pt x="9535821" y="5687276"/>
                  <a:pt x="9635545" y="5717756"/>
                  <a:pt x="9832044" y="5717756"/>
                </a:cubicBezTo>
                <a:cubicBezTo>
                  <a:pt x="10028543" y="5717756"/>
                  <a:pt x="10128318" y="5687276"/>
                  <a:pt x="10224839" y="5657832"/>
                </a:cubicBezTo>
                <a:cubicBezTo>
                  <a:pt x="10322377" y="5628029"/>
                  <a:pt x="10414527" y="5599894"/>
                  <a:pt x="10604012" y="5599894"/>
                </a:cubicBezTo>
                <a:cubicBezTo>
                  <a:pt x="10793497" y="5599894"/>
                  <a:pt x="10885648" y="5628029"/>
                  <a:pt x="10983186" y="5657832"/>
                </a:cubicBezTo>
                <a:cubicBezTo>
                  <a:pt x="11039096" y="5674921"/>
                  <a:pt x="11096277" y="5692325"/>
                  <a:pt x="11172722" y="5703958"/>
                </a:cubicBezTo>
                <a:close/>
                <a:moveTo>
                  <a:pt x="10996807" y="3471479"/>
                </a:moveTo>
                <a:cubicBezTo>
                  <a:pt x="10900235" y="3441991"/>
                  <a:pt x="10800512" y="3411511"/>
                  <a:pt x="10604012" y="3411511"/>
                </a:cubicBezTo>
                <a:cubicBezTo>
                  <a:pt x="10407513" y="3411511"/>
                  <a:pt x="10307687" y="3441991"/>
                  <a:pt x="10211217" y="3471479"/>
                </a:cubicBezTo>
                <a:cubicBezTo>
                  <a:pt x="10113628" y="3501282"/>
                  <a:pt x="10021529" y="3529418"/>
                  <a:pt x="9832044" y="3529418"/>
                </a:cubicBezTo>
                <a:cubicBezTo>
                  <a:pt x="9642559" y="3529418"/>
                  <a:pt x="9550408" y="3501282"/>
                  <a:pt x="9452870" y="3471479"/>
                </a:cubicBezTo>
                <a:cubicBezTo>
                  <a:pt x="9356298" y="3441991"/>
                  <a:pt x="9256574" y="3411511"/>
                  <a:pt x="9060075" y="3411511"/>
                </a:cubicBezTo>
                <a:cubicBezTo>
                  <a:pt x="8863576" y="3411511"/>
                  <a:pt x="8763802" y="3441991"/>
                  <a:pt x="8667280" y="3471479"/>
                </a:cubicBezTo>
                <a:cubicBezTo>
                  <a:pt x="8569742" y="3501282"/>
                  <a:pt x="8477591" y="3529418"/>
                  <a:pt x="8288158" y="3529418"/>
                </a:cubicBezTo>
                <a:cubicBezTo>
                  <a:pt x="8098724" y="3529418"/>
                  <a:pt x="8006523" y="3501282"/>
                  <a:pt x="7908984" y="3471479"/>
                </a:cubicBezTo>
                <a:cubicBezTo>
                  <a:pt x="7812412" y="3441991"/>
                  <a:pt x="7712688" y="3411511"/>
                  <a:pt x="7516190" y="3411511"/>
                </a:cubicBezTo>
                <a:cubicBezTo>
                  <a:pt x="7319690" y="3411511"/>
                  <a:pt x="7219916" y="3441991"/>
                  <a:pt x="7123445" y="3471479"/>
                </a:cubicBezTo>
                <a:cubicBezTo>
                  <a:pt x="7025856" y="3501282"/>
                  <a:pt x="6933756" y="3529418"/>
                  <a:pt x="6744272" y="3529418"/>
                </a:cubicBezTo>
                <a:cubicBezTo>
                  <a:pt x="6554787" y="3529418"/>
                  <a:pt x="6462687" y="3501282"/>
                  <a:pt x="6365098" y="3471479"/>
                </a:cubicBezTo>
                <a:cubicBezTo>
                  <a:pt x="6268526" y="3441991"/>
                  <a:pt x="6168853" y="3411511"/>
                  <a:pt x="5972354" y="3411511"/>
                </a:cubicBezTo>
                <a:cubicBezTo>
                  <a:pt x="5775855" y="3411511"/>
                  <a:pt x="5676030" y="3441991"/>
                  <a:pt x="5579559" y="3471479"/>
                </a:cubicBezTo>
                <a:cubicBezTo>
                  <a:pt x="5482021" y="3501282"/>
                  <a:pt x="5389870" y="3529418"/>
                  <a:pt x="5200386" y="3529418"/>
                </a:cubicBezTo>
                <a:cubicBezTo>
                  <a:pt x="5010901" y="3529418"/>
                  <a:pt x="4918801" y="3501282"/>
                  <a:pt x="4821263" y="3471479"/>
                </a:cubicBezTo>
                <a:cubicBezTo>
                  <a:pt x="4724691" y="3441991"/>
                  <a:pt x="4624967" y="3411511"/>
                  <a:pt x="4428468" y="3411511"/>
                </a:cubicBezTo>
                <a:cubicBezTo>
                  <a:pt x="4231969" y="3411511"/>
                  <a:pt x="4132194" y="3441991"/>
                  <a:pt x="4035673" y="3471479"/>
                </a:cubicBezTo>
                <a:cubicBezTo>
                  <a:pt x="3938135" y="3501282"/>
                  <a:pt x="3845984" y="3529418"/>
                  <a:pt x="3656499" y="3529418"/>
                </a:cubicBezTo>
                <a:cubicBezTo>
                  <a:pt x="3467014" y="3529418"/>
                  <a:pt x="3374915" y="3501282"/>
                  <a:pt x="3277377" y="3471479"/>
                </a:cubicBezTo>
                <a:cubicBezTo>
                  <a:pt x="3180805" y="3441991"/>
                  <a:pt x="3081081" y="3411511"/>
                  <a:pt x="2884582" y="3411511"/>
                </a:cubicBezTo>
                <a:cubicBezTo>
                  <a:pt x="2688083" y="3411511"/>
                  <a:pt x="2588308" y="3441991"/>
                  <a:pt x="2491787" y="3471479"/>
                </a:cubicBezTo>
                <a:cubicBezTo>
                  <a:pt x="2394249" y="3501282"/>
                  <a:pt x="2302098" y="3529418"/>
                  <a:pt x="2112664" y="3529418"/>
                </a:cubicBezTo>
                <a:cubicBezTo>
                  <a:pt x="1923230" y="3529418"/>
                  <a:pt x="1831029" y="3501282"/>
                  <a:pt x="1733491" y="3471479"/>
                </a:cubicBezTo>
                <a:cubicBezTo>
                  <a:pt x="1636918" y="3441991"/>
                  <a:pt x="1537195" y="3411511"/>
                  <a:pt x="1340695" y="3411511"/>
                </a:cubicBezTo>
                <a:cubicBezTo>
                  <a:pt x="1144196" y="3411511"/>
                  <a:pt x="1044422" y="3441991"/>
                  <a:pt x="947951" y="3471479"/>
                </a:cubicBezTo>
                <a:cubicBezTo>
                  <a:pt x="850362" y="3501282"/>
                  <a:pt x="758263" y="3529418"/>
                  <a:pt x="568778" y="3529418"/>
                </a:cubicBezTo>
                <a:cubicBezTo>
                  <a:pt x="379293" y="3529418"/>
                  <a:pt x="287193" y="3501282"/>
                  <a:pt x="189655" y="3471479"/>
                </a:cubicBezTo>
                <a:cubicBezTo>
                  <a:pt x="133745" y="3454390"/>
                  <a:pt x="76564" y="3436941"/>
                  <a:pt x="119" y="3425308"/>
                </a:cubicBezTo>
                <a:lnTo>
                  <a:pt x="119" y="3459440"/>
                </a:lnTo>
                <a:cubicBezTo>
                  <a:pt x="68940" y="3470442"/>
                  <a:pt x="121648" y="3486493"/>
                  <a:pt x="175983" y="3503131"/>
                </a:cubicBezTo>
                <a:cubicBezTo>
                  <a:pt x="272555" y="3532619"/>
                  <a:pt x="372279" y="3563099"/>
                  <a:pt x="568778" y="3563099"/>
                </a:cubicBezTo>
                <a:cubicBezTo>
                  <a:pt x="765277" y="3563099"/>
                  <a:pt x="865051" y="3532619"/>
                  <a:pt x="961573" y="3503131"/>
                </a:cubicBezTo>
                <a:cubicBezTo>
                  <a:pt x="1059111" y="3473327"/>
                  <a:pt x="1151261" y="3445192"/>
                  <a:pt x="1340695" y="3445192"/>
                </a:cubicBezTo>
                <a:cubicBezTo>
                  <a:pt x="1530130" y="3445192"/>
                  <a:pt x="1622331" y="3473327"/>
                  <a:pt x="1719869" y="3503131"/>
                </a:cubicBezTo>
                <a:cubicBezTo>
                  <a:pt x="1816441" y="3532619"/>
                  <a:pt x="1916165" y="3563099"/>
                  <a:pt x="2112664" y="3563099"/>
                </a:cubicBezTo>
                <a:cubicBezTo>
                  <a:pt x="2309163" y="3563099"/>
                  <a:pt x="2408938" y="3532619"/>
                  <a:pt x="2505408" y="3503131"/>
                </a:cubicBezTo>
                <a:cubicBezTo>
                  <a:pt x="2602845" y="3473327"/>
                  <a:pt x="2695097" y="3445012"/>
                  <a:pt x="2884582" y="3445012"/>
                </a:cubicBezTo>
                <a:cubicBezTo>
                  <a:pt x="3074067" y="3445012"/>
                  <a:pt x="3166166" y="3473147"/>
                  <a:pt x="3263755" y="3502951"/>
                </a:cubicBezTo>
                <a:cubicBezTo>
                  <a:pt x="3360327" y="3532439"/>
                  <a:pt x="3460000" y="3562919"/>
                  <a:pt x="3656499" y="3562919"/>
                </a:cubicBezTo>
                <a:cubicBezTo>
                  <a:pt x="3852999" y="3562919"/>
                  <a:pt x="3952824" y="3532439"/>
                  <a:pt x="4049295" y="3502951"/>
                </a:cubicBezTo>
                <a:cubicBezTo>
                  <a:pt x="4146833" y="3473147"/>
                  <a:pt x="4238983" y="3445012"/>
                  <a:pt x="4428468" y="3445012"/>
                </a:cubicBezTo>
                <a:cubicBezTo>
                  <a:pt x="4617953" y="3445012"/>
                  <a:pt x="4710052" y="3473147"/>
                  <a:pt x="4807591" y="3502951"/>
                </a:cubicBezTo>
                <a:cubicBezTo>
                  <a:pt x="4904163" y="3532439"/>
                  <a:pt x="5003886" y="3562919"/>
                  <a:pt x="5200386" y="3562919"/>
                </a:cubicBezTo>
                <a:cubicBezTo>
                  <a:pt x="5396885" y="3562919"/>
                  <a:pt x="5496659" y="3532439"/>
                  <a:pt x="5593180" y="3502951"/>
                </a:cubicBezTo>
                <a:cubicBezTo>
                  <a:pt x="5690719" y="3473147"/>
                  <a:pt x="5782869" y="3445012"/>
                  <a:pt x="5972354" y="3445012"/>
                </a:cubicBezTo>
                <a:cubicBezTo>
                  <a:pt x="6161839" y="3445012"/>
                  <a:pt x="6253938" y="3473147"/>
                  <a:pt x="6351477" y="3502951"/>
                </a:cubicBezTo>
                <a:cubicBezTo>
                  <a:pt x="6448049" y="3532439"/>
                  <a:pt x="6547773" y="3562919"/>
                  <a:pt x="6744272" y="3562919"/>
                </a:cubicBezTo>
                <a:cubicBezTo>
                  <a:pt x="6940771" y="3562919"/>
                  <a:pt x="7040545" y="3532439"/>
                  <a:pt x="7137067" y="3502951"/>
                </a:cubicBezTo>
                <a:cubicBezTo>
                  <a:pt x="7234605" y="3473147"/>
                  <a:pt x="7326755" y="3445012"/>
                  <a:pt x="7516190" y="3445012"/>
                </a:cubicBezTo>
                <a:cubicBezTo>
                  <a:pt x="7705623" y="3445012"/>
                  <a:pt x="7797824" y="3473147"/>
                  <a:pt x="7895363" y="3502951"/>
                </a:cubicBezTo>
                <a:cubicBezTo>
                  <a:pt x="7991935" y="3532439"/>
                  <a:pt x="8091659" y="3562919"/>
                  <a:pt x="8288158" y="3562919"/>
                </a:cubicBezTo>
                <a:cubicBezTo>
                  <a:pt x="8484657" y="3562919"/>
                  <a:pt x="8584431" y="3532439"/>
                  <a:pt x="8680952" y="3502951"/>
                </a:cubicBezTo>
                <a:cubicBezTo>
                  <a:pt x="8778491" y="3473147"/>
                  <a:pt x="8870590" y="3445012"/>
                  <a:pt x="9060075" y="3445012"/>
                </a:cubicBezTo>
                <a:cubicBezTo>
                  <a:pt x="9249560" y="3445012"/>
                  <a:pt x="9341710" y="3473147"/>
                  <a:pt x="9439249" y="3502951"/>
                </a:cubicBezTo>
                <a:cubicBezTo>
                  <a:pt x="9535821" y="3532439"/>
                  <a:pt x="9635545" y="3562919"/>
                  <a:pt x="9832044" y="3562919"/>
                </a:cubicBezTo>
                <a:cubicBezTo>
                  <a:pt x="10028543" y="3562919"/>
                  <a:pt x="10128318" y="3532439"/>
                  <a:pt x="10224839" y="3502951"/>
                </a:cubicBezTo>
                <a:cubicBezTo>
                  <a:pt x="10322377" y="3473147"/>
                  <a:pt x="10414527" y="3445012"/>
                  <a:pt x="10604012" y="3445012"/>
                </a:cubicBezTo>
                <a:cubicBezTo>
                  <a:pt x="10793497" y="3445012"/>
                  <a:pt x="10885648" y="3473147"/>
                  <a:pt x="10983186" y="3502951"/>
                </a:cubicBezTo>
                <a:cubicBezTo>
                  <a:pt x="11039096" y="3520039"/>
                  <a:pt x="11096277" y="3537489"/>
                  <a:pt x="11172722" y="3549122"/>
                </a:cubicBezTo>
                <a:lnTo>
                  <a:pt x="11172722" y="3514989"/>
                </a:lnTo>
                <a:cubicBezTo>
                  <a:pt x="11103901" y="3504168"/>
                  <a:pt x="11051192" y="3488071"/>
                  <a:pt x="10996807" y="3471479"/>
                </a:cubicBezTo>
                <a:close/>
                <a:moveTo>
                  <a:pt x="10996807" y="3291935"/>
                </a:moveTo>
                <a:cubicBezTo>
                  <a:pt x="10900235" y="3262447"/>
                  <a:pt x="10800512" y="3231967"/>
                  <a:pt x="10604012" y="3231967"/>
                </a:cubicBezTo>
                <a:cubicBezTo>
                  <a:pt x="10407513" y="3231967"/>
                  <a:pt x="10307687" y="3262447"/>
                  <a:pt x="10211217" y="3291935"/>
                </a:cubicBezTo>
                <a:cubicBezTo>
                  <a:pt x="10113628" y="3321694"/>
                  <a:pt x="10021529" y="3349874"/>
                  <a:pt x="9832044" y="3349874"/>
                </a:cubicBezTo>
                <a:cubicBezTo>
                  <a:pt x="9642559" y="3349874"/>
                  <a:pt x="9550408" y="3321694"/>
                  <a:pt x="9452870" y="3291935"/>
                </a:cubicBezTo>
                <a:cubicBezTo>
                  <a:pt x="9356298" y="3262447"/>
                  <a:pt x="9256574" y="3231967"/>
                  <a:pt x="9060075" y="3231967"/>
                </a:cubicBezTo>
                <a:cubicBezTo>
                  <a:pt x="8863576" y="3231967"/>
                  <a:pt x="8763802" y="3262447"/>
                  <a:pt x="8667280" y="3291935"/>
                </a:cubicBezTo>
                <a:cubicBezTo>
                  <a:pt x="8569742" y="3321694"/>
                  <a:pt x="8477591" y="3349874"/>
                  <a:pt x="8288158" y="3349874"/>
                </a:cubicBezTo>
                <a:cubicBezTo>
                  <a:pt x="8098724" y="3349874"/>
                  <a:pt x="8006523" y="3321694"/>
                  <a:pt x="7908984" y="3291935"/>
                </a:cubicBezTo>
                <a:cubicBezTo>
                  <a:pt x="7812412" y="3262447"/>
                  <a:pt x="7712688" y="3231967"/>
                  <a:pt x="7516190" y="3231967"/>
                </a:cubicBezTo>
                <a:cubicBezTo>
                  <a:pt x="7319690" y="3231967"/>
                  <a:pt x="7219916" y="3262447"/>
                  <a:pt x="7123445" y="3291935"/>
                </a:cubicBezTo>
                <a:cubicBezTo>
                  <a:pt x="7025856" y="3321694"/>
                  <a:pt x="6933756" y="3349874"/>
                  <a:pt x="6744272" y="3349874"/>
                </a:cubicBezTo>
                <a:cubicBezTo>
                  <a:pt x="6554787" y="3349874"/>
                  <a:pt x="6462687" y="3321694"/>
                  <a:pt x="6365098" y="3291935"/>
                </a:cubicBezTo>
                <a:cubicBezTo>
                  <a:pt x="6268526" y="3262447"/>
                  <a:pt x="6168853" y="3231967"/>
                  <a:pt x="5972354" y="3231967"/>
                </a:cubicBezTo>
                <a:cubicBezTo>
                  <a:pt x="5775855" y="3231967"/>
                  <a:pt x="5676030" y="3262447"/>
                  <a:pt x="5579559" y="3291935"/>
                </a:cubicBezTo>
                <a:cubicBezTo>
                  <a:pt x="5482021" y="3321694"/>
                  <a:pt x="5389870" y="3349874"/>
                  <a:pt x="5200386" y="3349874"/>
                </a:cubicBezTo>
                <a:cubicBezTo>
                  <a:pt x="5010901" y="3349874"/>
                  <a:pt x="4918801" y="3321694"/>
                  <a:pt x="4821263" y="3291935"/>
                </a:cubicBezTo>
                <a:cubicBezTo>
                  <a:pt x="4724691" y="3262447"/>
                  <a:pt x="4624967" y="3231967"/>
                  <a:pt x="4428468" y="3231967"/>
                </a:cubicBezTo>
                <a:cubicBezTo>
                  <a:pt x="4231969" y="3231967"/>
                  <a:pt x="4132194" y="3262447"/>
                  <a:pt x="4035673" y="3291935"/>
                </a:cubicBezTo>
                <a:cubicBezTo>
                  <a:pt x="3938135" y="3321694"/>
                  <a:pt x="3845984" y="3349874"/>
                  <a:pt x="3656499" y="3349874"/>
                </a:cubicBezTo>
                <a:cubicBezTo>
                  <a:pt x="3467014" y="3349874"/>
                  <a:pt x="3374915" y="3321694"/>
                  <a:pt x="3277377" y="3291935"/>
                </a:cubicBezTo>
                <a:cubicBezTo>
                  <a:pt x="3180805" y="3262447"/>
                  <a:pt x="3081081" y="3231967"/>
                  <a:pt x="2884582" y="3231967"/>
                </a:cubicBezTo>
                <a:cubicBezTo>
                  <a:pt x="2688083" y="3231967"/>
                  <a:pt x="2588308" y="3262447"/>
                  <a:pt x="2491787" y="3291935"/>
                </a:cubicBezTo>
                <a:cubicBezTo>
                  <a:pt x="2394249" y="3321694"/>
                  <a:pt x="2302098" y="3349874"/>
                  <a:pt x="2112664" y="3349874"/>
                </a:cubicBezTo>
                <a:cubicBezTo>
                  <a:pt x="1923230" y="3349874"/>
                  <a:pt x="1831029" y="3321694"/>
                  <a:pt x="1733491" y="3291935"/>
                </a:cubicBezTo>
                <a:cubicBezTo>
                  <a:pt x="1636918" y="3262447"/>
                  <a:pt x="1537195" y="3231967"/>
                  <a:pt x="1340695" y="3231967"/>
                </a:cubicBezTo>
                <a:cubicBezTo>
                  <a:pt x="1144196" y="3231967"/>
                  <a:pt x="1044422" y="3262447"/>
                  <a:pt x="947951" y="3291935"/>
                </a:cubicBezTo>
                <a:cubicBezTo>
                  <a:pt x="850362" y="3321694"/>
                  <a:pt x="758263" y="3349874"/>
                  <a:pt x="568778" y="3349874"/>
                </a:cubicBezTo>
                <a:cubicBezTo>
                  <a:pt x="379293" y="3349874"/>
                  <a:pt x="287193" y="3321694"/>
                  <a:pt x="189655" y="3291935"/>
                </a:cubicBezTo>
                <a:cubicBezTo>
                  <a:pt x="133745" y="3274802"/>
                  <a:pt x="76564" y="3257397"/>
                  <a:pt x="119" y="3245764"/>
                </a:cubicBezTo>
                <a:lnTo>
                  <a:pt x="119" y="3279897"/>
                </a:lnTo>
                <a:cubicBezTo>
                  <a:pt x="68940" y="3290898"/>
                  <a:pt x="121648" y="3306950"/>
                  <a:pt x="175983" y="3323588"/>
                </a:cubicBezTo>
                <a:cubicBezTo>
                  <a:pt x="272555" y="3353076"/>
                  <a:pt x="372279" y="3383556"/>
                  <a:pt x="568778" y="3383556"/>
                </a:cubicBezTo>
                <a:cubicBezTo>
                  <a:pt x="765277" y="3383556"/>
                  <a:pt x="865051" y="3353076"/>
                  <a:pt x="961573" y="3323588"/>
                </a:cubicBezTo>
                <a:cubicBezTo>
                  <a:pt x="1059111" y="3293784"/>
                  <a:pt x="1151261" y="3265648"/>
                  <a:pt x="1340695" y="3265648"/>
                </a:cubicBezTo>
                <a:cubicBezTo>
                  <a:pt x="1530130" y="3265648"/>
                  <a:pt x="1622331" y="3293784"/>
                  <a:pt x="1719869" y="3323588"/>
                </a:cubicBezTo>
                <a:cubicBezTo>
                  <a:pt x="1816441" y="3353076"/>
                  <a:pt x="1916165" y="3383556"/>
                  <a:pt x="2112664" y="3383556"/>
                </a:cubicBezTo>
                <a:cubicBezTo>
                  <a:pt x="2309163" y="3383556"/>
                  <a:pt x="2408938" y="3353076"/>
                  <a:pt x="2505408" y="3323588"/>
                </a:cubicBezTo>
                <a:cubicBezTo>
                  <a:pt x="2602997" y="3293784"/>
                  <a:pt x="2695097" y="3265648"/>
                  <a:pt x="2884582" y="3265648"/>
                </a:cubicBezTo>
                <a:cubicBezTo>
                  <a:pt x="3074067" y="3265648"/>
                  <a:pt x="3166166" y="3293784"/>
                  <a:pt x="3263755" y="3323588"/>
                </a:cubicBezTo>
                <a:cubicBezTo>
                  <a:pt x="3360327" y="3353076"/>
                  <a:pt x="3460000" y="3383556"/>
                  <a:pt x="3656499" y="3383556"/>
                </a:cubicBezTo>
                <a:cubicBezTo>
                  <a:pt x="3852999" y="3383556"/>
                  <a:pt x="3952824" y="3353076"/>
                  <a:pt x="4049295" y="3323588"/>
                </a:cubicBezTo>
                <a:cubicBezTo>
                  <a:pt x="4146833" y="3293784"/>
                  <a:pt x="4238983" y="3265648"/>
                  <a:pt x="4428468" y="3265648"/>
                </a:cubicBezTo>
                <a:cubicBezTo>
                  <a:pt x="4617953" y="3265648"/>
                  <a:pt x="4710052" y="3293784"/>
                  <a:pt x="4807591" y="3323588"/>
                </a:cubicBezTo>
                <a:cubicBezTo>
                  <a:pt x="4904163" y="3353076"/>
                  <a:pt x="5003886" y="3383556"/>
                  <a:pt x="5200386" y="3383556"/>
                </a:cubicBezTo>
                <a:cubicBezTo>
                  <a:pt x="5396885" y="3383556"/>
                  <a:pt x="5496659" y="3353076"/>
                  <a:pt x="5593180" y="3323588"/>
                </a:cubicBezTo>
                <a:cubicBezTo>
                  <a:pt x="5690719" y="3293784"/>
                  <a:pt x="5782869" y="3265648"/>
                  <a:pt x="5972354" y="3265648"/>
                </a:cubicBezTo>
                <a:cubicBezTo>
                  <a:pt x="6161839" y="3265648"/>
                  <a:pt x="6253938" y="3293784"/>
                  <a:pt x="6351477" y="3323588"/>
                </a:cubicBezTo>
                <a:cubicBezTo>
                  <a:pt x="6448049" y="3353076"/>
                  <a:pt x="6547773" y="3383556"/>
                  <a:pt x="6744272" y="3383556"/>
                </a:cubicBezTo>
                <a:cubicBezTo>
                  <a:pt x="6940771" y="3383556"/>
                  <a:pt x="7040545" y="3353076"/>
                  <a:pt x="7137067" y="3323588"/>
                </a:cubicBezTo>
                <a:cubicBezTo>
                  <a:pt x="7234605" y="3293784"/>
                  <a:pt x="7326755" y="3265648"/>
                  <a:pt x="7516190" y="3265648"/>
                </a:cubicBezTo>
                <a:cubicBezTo>
                  <a:pt x="7705623" y="3265648"/>
                  <a:pt x="7797824" y="3293784"/>
                  <a:pt x="7895363" y="3323588"/>
                </a:cubicBezTo>
                <a:cubicBezTo>
                  <a:pt x="7991935" y="3353076"/>
                  <a:pt x="8091659" y="3383556"/>
                  <a:pt x="8288158" y="3383556"/>
                </a:cubicBezTo>
                <a:cubicBezTo>
                  <a:pt x="8484657" y="3383556"/>
                  <a:pt x="8584431" y="3353076"/>
                  <a:pt x="8680952" y="3323588"/>
                </a:cubicBezTo>
                <a:cubicBezTo>
                  <a:pt x="8778491" y="3293784"/>
                  <a:pt x="8870590" y="3265648"/>
                  <a:pt x="9060075" y="3265648"/>
                </a:cubicBezTo>
                <a:cubicBezTo>
                  <a:pt x="9249560" y="3265648"/>
                  <a:pt x="9341710" y="3293784"/>
                  <a:pt x="9439249" y="3323588"/>
                </a:cubicBezTo>
                <a:cubicBezTo>
                  <a:pt x="9535821" y="3353076"/>
                  <a:pt x="9635545" y="3383556"/>
                  <a:pt x="9832044" y="3383556"/>
                </a:cubicBezTo>
                <a:cubicBezTo>
                  <a:pt x="10028543" y="3383556"/>
                  <a:pt x="10128318" y="3353076"/>
                  <a:pt x="10224839" y="3323588"/>
                </a:cubicBezTo>
                <a:cubicBezTo>
                  <a:pt x="10322377" y="3293784"/>
                  <a:pt x="10414527" y="3265648"/>
                  <a:pt x="10604012" y="3265648"/>
                </a:cubicBezTo>
                <a:cubicBezTo>
                  <a:pt x="10793497" y="3265648"/>
                  <a:pt x="10885648" y="3293784"/>
                  <a:pt x="10983186" y="3323588"/>
                </a:cubicBezTo>
                <a:cubicBezTo>
                  <a:pt x="11039096" y="3340676"/>
                  <a:pt x="11096277" y="3358125"/>
                  <a:pt x="11172722" y="3369713"/>
                </a:cubicBezTo>
                <a:lnTo>
                  <a:pt x="11172722" y="3335626"/>
                </a:lnTo>
                <a:cubicBezTo>
                  <a:pt x="11103901" y="3324625"/>
                  <a:pt x="11051192" y="3308528"/>
                  <a:pt x="10996807" y="3291935"/>
                </a:cubicBezTo>
                <a:close/>
                <a:moveTo>
                  <a:pt x="10996807" y="2932804"/>
                </a:moveTo>
                <a:cubicBezTo>
                  <a:pt x="10900235" y="2903315"/>
                  <a:pt x="10800512" y="2872835"/>
                  <a:pt x="10604012" y="2872835"/>
                </a:cubicBezTo>
                <a:cubicBezTo>
                  <a:pt x="10407513" y="2872835"/>
                  <a:pt x="10307687" y="2903315"/>
                  <a:pt x="10211217" y="2932804"/>
                </a:cubicBezTo>
                <a:cubicBezTo>
                  <a:pt x="10113628" y="2962607"/>
                  <a:pt x="10021529" y="2990742"/>
                  <a:pt x="9832044" y="2990742"/>
                </a:cubicBezTo>
                <a:cubicBezTo>
                  <a:pt x="9642559" y="2990742"/>
                  <a:pt x="9550408" y="2962607"/>
                  <a:pt x="9452870" y="2932804"/>
                </a:cubicBezTo>
                <a:cubicBezTo>
                  <a:pt x="9356298" y="2903315"/>
                  <a:pt x="9256574" y="2872835"/>
                  <a:pt x="9060075" y="2872835"/>
                </a:cubicBezTo>
                <a:cubicBezTo>
                  <a:pt x="8863576" y="2872835"/>
                  <a:pt x="8763802" y="2903315"/>
                  <a:pt x="8667280" y="2932804"/>
                </a:cubicBezTo>
                <a:cubicBezTo>
                  <a:pt x="8569742" y="2962607"/>
                  <a:pt x="8477591" y="2990742"/>
                  <a:pt x="8288158" y="2990742"/>
                </a:cubicBezTo>
                <a:cubicBezTo>
                  <a:pt x="8098724" y="2990742"/>
                  <a:pt x="8006523" y="2962562"/>
                  <a:pt x="7909239" y="2932804"/>
                </a:cubicBezTo>
                <a:cubicBezTo>
                  <a:pt x="7812666" y="2903315"/>
                  <a:pt x="7712943" y="2872835"/>
                  <a:pt x="7516443" y="2872835"/>
                </a:cubicBezTo>
                <a:cubicBezTo>
                  <a:pt x="7319945" y="2872835"/>
                  <a:pt x="7220170" y="2903315"/>
                  <a:pt x="7123699" y="2932804"/>
                </a:cubicBezTo>
                <a:cubicBezTo>
                  <a:pt x="7026110" y="2962607"/>
                  <a:pt x="6934011" y="2990742"/>
                  <a:pt x="6744526" y="2990742"/>
                </a:cubicBezTo>
                <a:cubicBezTo>
                  <a:pt x="6555041" y="2990742"/>
                  <a:pt x="6462941" y="2962607"/>
                  <a:pt x="6365352" y="2932804"/>
                </a:cubicBezTo>
                <a:cubicBezTo>
                  <a:pt x="6268780" y="2903315"/>
                  <a:pt x="6169107" y="2872835"/>
                  <a:pt x="5972608" y="2872835"/>
                </a:cubicBezTo>
                <a:cubicBezTo>
                  <a:pt x="5776109" y="2872835"/>
                  <a:pt x="5676284" y="2903315"/>
                  <a:pt x="5579813" y="2932804"/>
                </a:cubicBezTo>
                <a:cubicBezTo>
                  <a:pt x="5482275" y="2962607"/>
                  <a:pt x="5390125" y="2990742"/>
                  <a:pt x="5200640" y="2990742"/>
                </a:cubicBezTo>
                <a:cubicBezTo>
                  <a:pt x="5011154" y="2990742"/>
                  <a:pt x="4919055" y="2962607"/>
                  <a:pt x="4821517" y="2932804"/>
                </a:cubicBezTo>
                <a:cubicBezTo>
                  <a:pt x="4724945" y="2903315"/>
                  <a:pt x="4625221" y="2872835"/>
                  <a:pt x="4428722" y="2872835"/>
                </a:cubicBezTo>
                <a:cubicBezTo>
                  <a:pt x="4232223" y="2872835"/>
                  <a:pt x="4132448" y="2903315"/>
                  <a:pt x="4035927" y="2932804"/>
                </a:cubicBezTo>
                <a:cubicBezTo>
                  <a:pt x="3938389" y="2962607"/>
                  <a:pt x="3846238" y="2990742"/>
                  <a:pt x="3656753" y="2990742"/>
                </a:cubicBezTo>
                <a:cubicBezTo>
                  <a:pt x="3467268" y="2990742"/>
                  <a:pt x="3374915" y="2962562"/>
                  <a:pt x="3277377" y="2932804"/>
                </a:cubicBezTo>
                <a:cubicBezTo>
                  <a:pt x="3180805" y="2903315"/>
                  <a:pt x="3081081" y="2872835"/>
                  <a:pt x="2884582" y="2872835"/>
                </a:cubicBezTo>
                <a:cubicBezTo>
                  <a:pt x="2688083" y="2872835"/>
                  <a:pt x="2588308" y="2903315"/>
                  <a:pt x="2491787" y="2932804"/>
                </a:cubicBezTo>
                <a:cubicBezTo>
                  <a:pt x="2394452" y="2962562"/>
                  <a:pt x="2302098" y="2990742"/>
                  <a:pt x="2112664" y="2990742"/>
                </a:cubicBezTo>
                <a:cubicBezTo>
                  <a:pt x="1923230" y="2990742"/>
                  <a:pt x="1831029" y="2962562"/>
                  <a:pt x="1733694" y="2932804"/>
                </a:cubicBezTo>
                <a:cubicBezTo>
                  <a:pt x="1637122" y="2903315"/>
                  <a:pt x="1537398" y="2872835"/>
                  <a:pt x="1340899" y="2872835"/>
                </a:cubicBezTo>
                <a:cubicBezTo>
                  <a:pt x="1144400" y="2872835"/>
                  <a:pt x="1044625" y="2903315"/>
                  <a:pt x="948155" y="2932804"/>
                </a:cubicBezTo>
                <a:cubicBezTo>
                  <a:pt x="850566" y="2962607"/>
                  <a:pt x="758466" y="2990742"/>
                  <a:pt x="568981" y="2990742"/>
                </a:cubicBezTo>
                <a:cubicBezTo>
                  <a:pt x="379496" y="2990742"/>
                  <a:pt x="287397" y="2962607"/>
                  <a:pt x="189859" y="2932804"/>
                </a:cubicBezTo>
                <a:cubicBezTo>
                  <a:pt x="133948" y="2915715"/>
                  <a:pt x="76767" y="2898265"/>
                  <a:pt x="323" y="2886632"/>
                </a:cubicBezTo>
                <a:lnTo>
                  <a:pt x="323" y="2920765"/>
                </a:lnTo>
                <a:cubicBezTo>
                  <a:pt x="69143" y="2931766"/>
                  <a:pt x="121851" y="2947818"/>
                  <a:pt x="176186" y="2964456"/>
                </a:cubicBezTo>
                <a:cubicBezTo>
                  <a:pt x="272758" y="2993944"/>
                  <a:pt x="372482" y="3024424"/>
                  <a:pt x="568981" y="3024424"/>
                </a:cubicBezTo>
                <a:cubicBezTo>
                  <a:pt x="765480" y="3024424"/>
                  <a:pt x="865255" y="2993944"/>
                  <a:pt x="961776" y="2964456"/>
                </a:cubicBezTo>
                <a:cubicBezTo>
                  <a:pt x="1059314" y="2934652"/>
                  <a:pt x="1151465" y="2906517"/>
                  <a:pt x="1340899" y="2906517"/>
                </a:cubicBezTo>
                <a:cubicBezTo>
                  <a:pt x="1530333" y="2906517"/>
                  <a:pt x="1622534" y="2934652"/>
                  <a:pt x="1720072" y="2964456"/>
                </a:cubicBezTo>
                <a:cubicBezTo>
                  <a:pt x="1816644" y="2993944"/>
                  <a:pt x="1916368" y="3024424"/>
                  <a:pt x="2112867" y="3024424"/>
                </a:cubicBezTo>
                <a:cubicBezTo>
                  <a:pt x="2309367" y="3024424"/>
                  <a:pt x="2409141" y="2993944"/>
                  <a:pt x="2505612" y="2964456"/>
                </a:cubicBezTo>
                <a:cubicBezTo>
                  <a:pt x="2603201" y="2934652"/>
                  <a:pt x="2695300" y="2906517"/>
                  <a:pt x="2884785" y="2906517"/>
                </a:cubicBezTo>
                <a:cubicBezTo>
                  <a:pt x="3074270" y="2906517"/>
                  <a:pt x="3166369" y="2934652"/>
                  <a:pt x="3263958" y="2964456"/>
                </a:cubicBezTo>
                <a:cubicBezTo>
                  <a:pt x="3360531" y="2993944"/>
                  <a:pt x="3460203" y="3024424"/>
                  <a:pt x="3656703" y="3024424"/>
                </a:cubicBezTo>
                <a:cubicBezTo>
                  <a:pt x="3853202" y="3024424"/>
                  <a:pt x="3953027" y="2993944"/>
                  <a:pt x="4049498" y="2964456"/>
                </a:cubicBezTo>
                <a:cubicBezTo>
                  <a:pt x="4147036" y="2934652"/>
                  <a:pt x="4239186" y="2906517"/>
                  <a:pt x="4428671" y="2906517"/>
                </a:cubicBezTo>
                <a:cubicBezTo>
                  <a:pt x="4618156" y="2906517"/>
                  <a:pt x="4710256" y="2934652"/>
                  <a:pt x="4807794" y="2964456"/>
                </a:cubicBezTo>
                <a:cubicBezTo>
                  <a:pt x="4904366" y="2993944"/>
                  <a:pt x="5004090" y="3024424"/>
                  <a:pt x="5200589" y="3024424"/>
                </a:cubicBezTo>
                <a:cubicBezTo>
                  <a:pt x="5397088" y="3024424"/>
                  <a:pt x="5496863" y="2993944"/>
                  <a:pt x="5593384" y="2964456"/>
                </a:cubicBezTo>
                <a:cubicBezTo>
                  <a:pt x="5690922" y="2934697"/>
                  <a:pt x="5783072" y="2906517"/>
                  <a:pt x="5972557" y="2906517"/>
                </a:cubicBezTo>
                <a:cubicBezTo>
                  <a:pt x="6162042" y="2906517"/>
                  <a:pt x="6254142" y="2934652"/>
                  <a:pt x="6351680" y="2964456"/>
                </a:cubicBezTo>
                <a:cubicBezTo>
                  <a:pt x="6448252" y="2993944"/>
                  <a:pt x="6547976" y="3024424"/>
                  <a:pt x="6744475" y="3024424"/>
                </a:cubicBezTo>
                <a:cubicBezTo>
                  <a:pt x="6940974" y="3024424"/>
                  <a:pt x="7040749" y="2993944"/>
                  <a:pt x="7137270" y="2964456"/>
                </a:cubicBezTo>
                <a:cubicBezTo>
                  <a:pt x="7234808" y="2934652"/>
                  <a:pt x="7326958" y="2906517"/>
                  <a:pt x="7516392" y="2906517"/>
                </a:cubicBezTo>
                <a:cubicBezTo>
                  <a:pt x="7705827" y="2906517"/>
                  <a:pt x="7798028" y="2934652"/>
                  <a:pt x="7895566" y="2964456"/>
                </a:cubicBezTo>
                <a:cubicBezTo>
                  <a:pt x="7992139" y="2993944"/>
                  <a:pt x="8091862" y="3024424"/>
                  <a:pt x="8288361" y="3024424"/>
                </a:cubicBezTo>
                <a:cubicBezTo>
                  <a:pt x="8484860" y="3024424"/>
                  <a:pt x="8584635" y="2993944"/>
                  <a:pt x="8681156" y="2964456"/>
                </a:cubicBezTo>
                <a:cubicBezTo>
                  <a:pt x="8778694" y="2934697"/>
                  <a:pt x="8870794" y="2906517"/>
                  <a:pt x="9060278" y="2906517"/>
                </a:cubicBezTo>
                <a:cubicBezTo>
                  <a:pt x="9249763" y="2906517"/>
                  <a:pt x="9341914" y="2934652"/>
                  <a:pt x="9439452" y="2964456"/>
                </a:cubicBezTo>
                <a:cubicBezTo>
                  <a:pt x="9536024" y="2993944"/>
                  <a:pt x="9635748" y="3024424"/>
                  <a:pt x="9832247" y="3024424"/>
                </a:cubicBezTo>
                <a:cubicBezTo>
                  <a:pt x="10028746" y="3024424"/>
                  <a:pt x="10128520" y="2993944"/>
                  <a:pt x="10225043" y="2964456"/>
                </a:cubicBezTo>
                <a:cubicBezTo>
                  <a:pt x="10322580" y="2934697"/>
                  <a:pt x="10414730" y="2906517"/>
                  <a:pt x="10604215" y="2906517"/>
                </a:cubicBezTo>
                <a:cubicBezTo>
                  <a:pt x="10793700" y="2906517"/>
                  <a:pt x="10885850" y="2934652"/>
                  <a:pt x="10983389" y="2964456"/>
                </a:cubicBezTo>
                <a:cubicBezTo>
                  <a:pt x="11039299" y="2981589"/>
                  <a:pt x="11096480" y="2998994"/>
                  <a:pt x="11172925" y="3010626"/>
                </a:cubicBezTo>
                <a:lnTo>
                  <a:pt x="11172925" y="2976495"/>
                </a:lnTo>
                <a:cubicBezTo>
                  <a:pt x="11103901" y="2965493"/>
                  <a:pt x="11051192" y="2949396"/>
                  <a:pt x="10996807" y="2932804"/>
                </a:cubicBezTo>
                <a:close/>
                <a:moveTo>
                  <a:pt x="10996807" y="5087460"/>
                </a:moveTo>
                <a:cubicBezTo>
                  <a:pt x="10900235" y="5058017"/>
                  <a:pt x="10800512" y="5027537"/>
                  <a:pt x="10604012" y="5027537"/>
                </a:cubicBezTo>
                <a:cubicBezTo>
                  <a:pt x="10407513" y="5027537"/>
                  <a:pt x="10307687" y="5058017"/>
                  <a:pt x="10211217" y="5087460"/>
                </a:cubicBezTo>
                <a:cubicBezTo>
                  <a:pt x="10113628" y="5117263"/>
                  <a:pt x="10021529" y="5145399"/>
                  <a:pt x="9832044" y="5145399"/>
                </a:cubicBezTo>
                <a:cubicBezTo>
                  <a:pt x="9642559" y="5145399"/>
                  <a:pt x="9550408" y="5117263"/>
                  <a:pt x="9452870" y="5087460"/>
                </a:cubicBezTo>
                <a:cubicBezTo>
                  <a:pt x="9356298" y="5058017"/>
                  <a:pt x="9256574" y="5027537"/>
                  <a:pt x="9060075" y="5027537"/>
                </a:cubicBezTo>
                <a:cubicBezTo>
                  <a:pt x="8863576" y="5027537"/>
                  <a:pt x="8763802" y="5058017"/>
                  <a:pt x="8667280" y="5087460"/>
                </a:cubicBezTo>
                <a:cubicBezTo>
                  <a:pt x="8569742" y="5117263"/>
                  <a:pt x="8477591" y="5145399"/>
                  <a:pt x="8288158" y="5145399"/>
                </a:cubicBezTo>
                <a:cubicBezTo>
                  <a:pt x="8098724" y="5145399"/>
                  <a:pt x="8006523" y="5117263"/>
                  <a:pt x="7908984" y="5087460"/>
                </a:cubicBezTo>
                <a:cubicBezTo>
                  <a:pt x="7812412" y="5058017"/>
                  <a:pt x="7712688" y="5027537"/>
                  <a:pt x="7516190" y="5027537"/>
                </a:cubicBezTo>
                <a:cubicBezTo>
                  <a:pt x="7319690" y="5027537"/>
                  <a:pt x="7219916" y="5058017"/>
                  <a:pt x="7123445" y="5087460"/>
                </a:cubicBezTo>
                <a:cubicBezTo>
                  <a:pt x="7025856" y="5117263"/>
                  <a:pt x="6933756" y="5145399"/>
                  <a:pt x="6744272" y="5145399"/>
                </a:cubicBezTo>
                <a:cubicBezTo>
                  <a:pt x="6554787" y="5145399"/>
                  <a:pt x="6462687" y="5117263"/>
                  <a:pt x="6365098" y="5087460"/>
                </a:cubicBezTo>
                <a:cubicBezTo>
                  <a:pt x="6268526" y="5058017"/>
                  <a:pt x="6168853" y="5027537"/>
                  <a:pt x="5972354" y="5027537"/>
                </a:cubicBezTo>
                <a:cubicBezTo>
                  <a:pt x="5775855" y="5027537"/>
                  <a:pt x="5676030" y="5058017"/>
                  <a:pt x="5579559" y="5087460"/>
                </a:cubicBezTo>
                <a:cubicBezTo>
                  <a:pt x="5482021" y="5117263"/>
                  <a:pt x="5389870" y="5145399"/>
                  <a:pt x="5200386" y="5145399"/>
                </a:cubicBezTo>
                <a:cubicBezTo>
                  <a:pt x="5010901" y="5145399"/>
                  <a:pt x="4918801" y="5117263"/>
                  <a:pt x="4821263" y="5087460"/>
                </a:cubicBezTo>
                <a:cubicBezTo>
                  <a:pt x="4724691" y="5058017"/>
                  <a:pt x="4624967" y="5027537"/>
                  <a:pt x="4428468" y="5027537"/>
                </a:cubicBezTo>
                <a:cubicBezTo>
                  <a:pt x="4231969" y="5027537"/>
                  <a:pt x="4132194" y="5058017"/>
                  <a:pt x="4035673" y="5087460"/>
                </a:cubicBezTo>
                <a:cubicBezTo>
                  <a:pt x="3938135" y="5117263"/>
                  <a:pt x="3845984" y="5145399"/>
                  <a:pt x="3656499" y="5145399"/>
                </a:cubicBezTo>
                <a:cubicBezTo>
                  <a:pt x="3467014" y="5145399"/>
                  <a:pt x="3374915" y="5117263"/>
                  <a:pt x="3277377" y="5087460"/>
                </a:cubicBezTo>
                <a:cubicBezTo>
                  <a:pt x="3180805" y="5058017"/>
                  <a:pt x="3081081" y="5027537"/>
                  <a:pt x="2884582" y="5027537"/>
                </a:cubicBezTo>
                <a:cubicBezTo>
                  <a:pt x="2688083" y="5027537"/>
                  <a:pt x="2588308" y="5058017"/>
                  <a:pt x="2491787" y="5087460"/>
                </a:cubicBezTo>
                <a:cubicBezTo>
                  <a:pt x="2394249" y="5117263"/>
                  <a:pt x="2302098" y="5145399"/>
                  <a:pt x="2112664" y="5145399"/>
                </a:cubicBezTo>
                <a:cubicBezTo>
                  <a:pt x="1923230" y="5145399"/>
                  <a:pt x="1831029" y="5117263"/>
                  <a:pt x="1733491" y="5087460"/>
                </a:cubicBezTo>
                <a:cubicBezTo>
                  <a:pt x="1636918" y="5058017"/>
                  <a:pt x="1537195" y="5027537"/>
                  <a:pt x="1340695" y="5027537"/>
                </a:cubicBezTo>
                <a:cubicBezTo>
                  <a:pt x="1144196" y="5027537"/>
                  <a:pt x="1044422" y="5058017"/>
                  <a:pt x="947951" y="5087460"/>
                </a:cubicBezTo>
                <a:cubicBezTo>
                  <a:pt x="850362" y="5117263"/>
                  <a:pt x="758263" y="5145399"/>
                  <a:pt x="568778" y="5145399"/>
                </a:cubicBezTo>
                <a:cubicBezTo>
                  <a:pt x="379293" y="5145399"/>
                  <a:pt x="287193" y="5117263"/>
                  <a:pt x="189655" y="5087460"/>
                </a:cubicBezTo>
                <a:cubicBezTo>
                  <a:pt x="133745" y="5070371"/>
                  <a:pt x="76564" y="5052967"/>
                  <a:pt x="119" y="5041334"/>
                </a:cubicBezTo>
                <a:lnTo>
                  <a:pt x="119" y="5075466"/>
                </a:lnTo>
                <a:cubicBezTo>
                  <a:pt x="68940" y="5086468"/>
                  <a:pt x="121648" y="5102519"/>
                  <a:pt x="175983" y="5119157"/>
                </a:cubicBezTo>
                <a:cubicBezTo>
                  <a:pt x="272555" y="5148600"/>
                  <a:pt x="372279" y="5179080"/>
                  <a:pt x="568778" y="5179080"/>
                </a:cubicBezTo>
                <a:cubicBezTo>
                  <a:pt x="765277" y="5179080"/>
                  <a:pt x="865051" y="5148600"/>
                  <a:pt x="961573" y="5119157"/>
                </a:cubicBezTo>
                <a:cubicBezTo>
                  <a:pt x="1059111" y="5089353"/>
                  <a:pt x="1151261" y="5061218"/>
                  <a:pt x="1340695" y="5061218"/>
                </a:cubicBezTo>
                <a:cubicBezTo>
                  <a:pt x="1530130" y="5061218"/>
                  <a:pt x="1622331" y="5089353"/>
                  <a:pt x="1719869" y="5119157"/>
                </a:cubicBezTo>
                <a:cubicBezTo>
                  <a:pt x="1816441" y="5148600"/>
                  <a:pt x="1916165" y="5179080"/>
                  <a:pt x="2112664" y="5179080"/>
                </a:cubicBezTo>
                <a:cubicBezTo>
                  <a:pt x="2309163" y="5179080"/>
                  <a:pt x="2408938" y="5148600"/>
                  <a:pt x="2505408" y="5119157"/>
                </a:cubicBezTo>
                <a:cubicBezTo>
                  <a:pt x="2602997" y="5089353"/>
                  <a:pt x="2695097" y="5061218"/>
                  <a:pt x="2884582" y="5061218"/>
                </a:cubicBezTo>
                <a:cubicBezTo>
                  <a:pt x="3074067" y="5061218"/>
                  <a:pt x="3166166" y="5089353"/>
                  <a:pt x="3263755" y="5119157"/>
                </a:cubicBezTo>
                <a:cubicBezTo>
                  <a:pt x="3360327" y="5148600"/>
                  <a:pt x="3460000" y="5179080"/>
                  <a:pt x="3656499" y="5179080"/>
                </a:cubicBezTo>
                <a:cubicBezTo>
                  <a:pt x="3852999" y="5179080"/>
                  <a:pt x="3952824" y="5148600"/>
                  <a:pt x="4049295" y="5119157"/>
                </a:cubicBezTo>
                <a:cubicBezTo>
                  <a:pt x="4146833" y="5089353"/>
                  <a:pt x="4238983" y="5061218"/>
                  <a:pt x="4428468" y="5061218"/>
                </a:cubicBezTo>
                <a:cubicBezTo>
                  <a:pt x="4617953" y="5061218"/>
                  <a:pt x="4710052" y="5089353"/>
                  <a:pt x="4807591" y="5119157"/>
                </a:cubicBezTo>
                <a:cubicBezTo>
                  <a:pt x="4904163" y="5148600"/>
                  <a:pt x="5003886" y="5179080"/>
                  <a:pt x="5200386" y="5179080"/>
                </a:cubicBezTo>
                <a:cubicBezTo>
                  <a:pt x="5396885" y="5179080"/>
                  <a:pt x="5496659" y="5148600"/>
                  <a:pt x="5593180" y="5119157"/>
                </a:cubicBezTo>
                <a:cubicBezTo>
                  <a:pt x="5690719" y="5089353"/>
                  <a:pt x="5782869" y="5061218"/>
                  <a:pt x="5972354" y="5061218"/>
                </a:cubicBezTo>
                <a:cubicBezTo>
                  <a:pt x="6161839" y="5061218"/>
                  <a:pt x="6253938" y="5089353"/>
                  <a:pt x="6351477" y="5119157"/>
                </a:cubicBezTo>
                <a:cubicBezTo>
                  <a:pt x="6448049" y="5148600"/>
                  <a:pt x="6547773" y="5179080"/>
                  <a:pt x="6744272" y="5179080"/>
                </a:cubicBezTo>
                <a:cubicBezTo>
                  <a:pt x="6940771" y="5179080"/>
                  <a:pt x="7040545" y="5148600"/>
                  <a:pt x="7137067" y="5119157"/>
                </a:cubicBezTo>
                <a:cubicBezTo>
                  <a:pt x="7234605" y="5089353"/>
                  <a:pt x="7326755" y="5061218"/>
                  <a:pt x="7516190" y="5061218"/>
                </a:cubicBezTo>
                <a:cubicBezTo>
                  <a:pt x="7705623" y="5061218"/>
                  <a:pt x="7797824" y="5089353"/>
                  <a:pt x="7895363" y="5119157"/>
                </a:cubicBezTo>
                <a:cubicBezTo>
                  <a:pt x="7991935" y="5148600"/>
                  <a:pt x="8091659" y="5179080"/>
                  <a:pt x="8288158" y="5179080"/>
                </a:cubicBezTo>
                <a:cubicBezTo>
                  <a:pt x="8484657" y="5179080"/>
                  <a:pt x="8584431" y="5148600"/>
                  <a:pt x="8680952" y="5119157"/>
                </a:cubicBezTo>
                <a:cubicBezTo>
                  <a:pt x="8778491" y="5089353"/>
                  <a:pt x="8870590" y="5061218"/>
                  <a:pt x="9060075" y="5061218"/>
                </a:cubicBezTo>
                <a:cubicBezTo>
                  <a:pt x="9249560" y="5061218"/>
                  <a:pt x="9341710" y="5089353"/>
                  <a:pt x="9439249" y="5119157"/>
                </a:cubicBezTo>
                <a:cubicBezTo>
                  <a:pt x="9535821" y="5148600"/>
                  <a:pt x="9635545" y="5179080"/>
                  <a:pt x="9832044" y="5179080"/>
                </a:cubicBezTo>
                <a:cubicBezTo>
                  <a:pt x="10028543" y="5179080"/>
                  <a:pt x="10128318" y="5148600"/>
                  <a:pt x="10224839" y="5119157"/>
                </a:cubicBezTo>
                <a:cubicBezTo>
                  <a:pt x="10322377" y="5089353"/>
                  <a:pt x="10414527" y="5061218"/>
                  <a:pt x="10604012" y="5061218"/>
                </a:cubicBezTo>
                <a:cubicBezTo>
                  <a:pt x="10793497" y="5061218"/>
                  <a:pt x="10885648" y="5089353"/>
                  <a:pt x="10983186" y="5119157"/>
                </a:cubicBezTo>
                <a:cubicBezTo>
                  <a:pt x="11039096" y="5136246"/>
                  <a:pt x="11096277" y="5153650"/>
                  <a:pt x="11172722" y="5165283"/>
                </a:cubicBezTo>
                <a:lnTo>
                  <a:pt x="11172722" y="5131331"/>
                </a:lnTo>
                <a:cubicBezTo>
                  <a:pt x="11103901" y="5120194"/>
                  <a:pt x="11051192" y="5104278"/>
                  <a:pt x="10996807" y="5087460"/>
                </a:cubicBezTo>
                <a:close/>
                <a:moveTo>
                  <a:pt x="10996807" y="5446592"/>
                </a:moveTo>
                <a:cubicBezTo>
                  <a:pt x="10900235" y="5417104"/>
                  <a:pt x="10800512" y="5386624"/>
                  <a:pt x="10604012" y="5386624"/>
                </a:cubicBezTo>
                <a:cubicBezTo>
                  <a:pt x="10407513" y="5386624"/>
                  <a:pt x="10307687" y="5417104"/>
                  <a:pt x="10211217" y="5446592"/>
                </a:cubicBezTo>
                <a:cubicBezTo>
                  <a:pt x="10113628" y="5476395"/>
                  <a:pt x="10021529" y="5504531"/>
                  <a:pt x="9832044" y="5504531"/>
                </a:cubicBezTo>
                <a:cubicBezTo>
                  <a:pt x="9642559" y="5504531"/>
                  <a:pt x="9550408" y="5476395"/>
                  <a:pt x="9452870" y="5446592"/>
                </a:cubicBezTo>
                <a:cubicBezTo>
                  <a:pt x="9356298" y="5417104"/>
                  <a:pt x="9256574" y="5386624"/>
                  <a:pt x="9060075" y="5386624"/>
                </a:cubicBezTo>
                <a:cubicBezTo>
                  <a:pt x="8863576" y="5386624"/>
                  <a:pt x="8763802" y="5417104"/>
                  <a:pt x="8667280" y="5446592"/>
                </a:cubicBezTo>
                <a:cubicBezTo>
                  <a:pt x="8569742" y="5476395"/>
                  <a:pt x="8477591" y="5504531"/>
                  <a:pt x="8288158" y="5504531"/>
                </a:cubicBezTo>
                <a:cubicBezTo>
                  <a:pt x="8098724" y="5504531"/>
                  <a:pt x="8006523" y="5476395"/>
                  <a:pt x="7908984" y="5446592"/>
                </a:cubicBezTo>
                <a:cubicBezTo>
                  <a:pt x="7812412" y="5417104"/>
                  <a:pt x="7712688" y="5386624"/>
                  <a:pt x="7516190" y="5386624"/>
                </a:cubicBezTo>
                <a:cubicBezTo>
                  <a:pt x="7319690" y="5386624"/>
                  <a:pt x="7219916" y="5417104"/>
                  <a:pt x="7123445" y="5446592"/>
                </a:cubicBezTo>
                <a:cubicBezTo>
                  <a:pt x="7025856" y="5476395"/>
                  <a:pt x="6933756" y="5504531"/>
                  <a:pt x="6744272" y="5504531"/>
                </a:cubicBezTo>
                <a:cubicBezTo>
                  <a:pt x="6554787" y="5504531"/>
                  <a:pt x="6462687" y="5476395"/>
                  <a:pt x="6365098" y="5446592"/>
                </a:cubicBezTo>
                <a:cubicBezTo>
                  <a:pt x="6268526" y="5417104"/>
                  <a:pt x="6168853" y="5386624"/>
                  <a:pt x="5972354" y="5386624"/>
                </a:cubicBezTo>
                <a:cubicBezTo>
                  <a:pt x="5775855" y="5386624"/>
                  <a:pt x="5676030" y="5417104"/>
                  <a:pt x="5579559" y="5446592"/>
                </a:cubicBezTo>
                <a:cubicBezTo>
                  <a:pt x="5482021" y="5476395"/>
                  <a:pt x="5389870" y="5504531"/>
                  <a:pt x="5200386" y="5504531"/>
                </a:cubicBezTo>
                <a:cubicBezTo>
                  <a:pt x="5010901" y="5504531"/>
                  <a:pt x="4918801" y="5476395"/>
                  <a:pt x="4821263" y="5446592"/>
                </a:cubicBezTo>
                <a:cubicBezTo>
                  <a:pt x="4724691" y="5417104"/>
                  <a:pt x="4624967" y="5386624"/>
                  <a:pt x="4428468" y="5386624"/>
                </a:cubicBezTo>
                <a:cubicBezTo>
                  <a:pt x="4231969" y="5386624"/>
                  <a:pt x="4132194" y="5417104"/>
                  <a:pt x="4035673" y="5446592"/>
                </a:cubicBezTo>
                <a:cubicBezTo>
                  <a:pt x="3938135" y="5476395"/>
                  <a:pt x="3845984" y="5504531"/>
                  <a:pt x="3656499" y="5504531"/>
                </a:cubicBezTo>
                <a:cubicBezTo>
                  <a:pt x="3467014" y="5504531"/>
                  <a:pt x="3374915" y="5476395"/>
                  <a:pt x="3277377" y="5446592"/>
                </a:cubicBezTo>
                <a:cubicBezTo>
                  <a:pt x="3180805" y="5417104"/>
                  <a:pt x="3081081" y="5386624"/>
                  <a:pt x="2884582" y="5386624"/>
                </a:cubicBezTo>
                <a:cubicBezTo>
                  <a:pt x="2688083" y="5386624"/>
                  <a:pt x="2588308" y="5417104"/>
                  <a:pt x="2491787" y="5446592"/>
                </a:cubicBezTo>
                <a:cubicBezTo>
                  <a:pt x="2394249" y="5476395"/>
                  <a:pt x="2302098" y="5504531"/>
                  <a:pt x="2112664" y="5504531"/>
                </a:cubicBezTo>
                <a:cubicBezTo>
                  <a:pt x="1923230" y="5504531"/>
                  <a:pt x="1831029" y="5476395"/>
                  <a:pt x="1733491" y="5446592"/>
                </a:cubicBezTo>
                <a:cubicBezTo>
                  <a:pt x="1636918" y="5417104"/>
                  <a:pt x="1537195" y="5386624"/>
                  <a:pt x="1340695" y="5386624"/>
                </a:cubicBezTo>
                <a:cubicBezTo>
                  <a:pt x="1144196" y="5386624"/>
                  <a:pt x="1044422" y="5417104"/>
                  <a:pt x="947951" y="5446592"/>
                </a:cubicBezTo>
                <a:cubicBezTo>
                  <a:pt x="850362" y="5476395"/>
                  <a:pt x="758263" y="5504531"/>
                  <a:pt x="568778" y="5504531"/>
                </a:cubicBezTo>
                <a:cubicBezTo>
                  <a:pt x="379293" y="5504531"/>
                  <a:pt x="287193" y="5476395"/>
                  <a:pt x="189655" y="5446592"/>
                </a:cubicBezTo>
                <a:cubicBezTo>
                  <a:pt x="133745" y="5429503"/>
                  <a:pt x="76564" y="5412054"/>
                  <a:pt x="119" y="5400421"/>
                </a:cubicBezTo>
                <a:lnTo>
                  <a:pt x="119" y="5434553"/>
                </a:lnTo>
                <a:cubicBezTo>
                  <a:pt x="68940" y="5445554"/>
                  <a:pt x="121648" y="5461606"/>
                  <a:pt x="175983" y="5478244"/>
                </a:cubicBezTo>
                <a:cubicBezTo>
                  <a:pt x="272555" y="5507732"/>
                  <a:pt x="372279" y="5538212"/>
                  <a:pt x="568778" y="5538212"/>
                </a:cubicBezTo>
                <a:cubicBezTo>
                  <a:pt x="765277" y="5538212"/>
                  <a:pt x="865051" y="5507732"/>
                  <a:pt x="961573" y="5478244"/>
                </a:cubicBezTo>
                <a:cubicBezTo>
                  <a:pt x="1059111" y="5448440"/>
                  <a:pt x="1151261" y="5420305"/>
                  <a:pt x="1340695" y="5420305"/>
                </a:cubicBezTo>
                <a:cubicBezTo>
                  <a:pt x="1530130" y="5420305"/>
                  <a:pt x="1622331" y="5448440"/>
                  <a:pt x="1719869" y="5478244"/>
                </a:cubicBezTo>
                <a:cubicBezTo>
                  <a:pt x="1816441" y="5507732"/>
                  <a:pt x="1916165" y="5538212"/>
                  <a:pt x="2112664" y="5538212"/>
                </a:cubicBezTo>
                <a:cubicBezTo>
                  <a:pt x="2309163" y="5538212"/>
                  <a:pt x="2408938" y="5507732"/>
                  <a:pt x="2505408" y="5478244"/>
                </a:cubicBezTo>
                <a:cubicBezTo>
                  <a:pt x="2602997" y="5448440"/>
                  <a:pt x="2695097" y="5420305"/>
                  <a:pt x="2884582" y="5420305"/>
                </a:cubicBezTo>
                <a:cubicBezTo>
                  <a:pt x="3074067" y="5420305"/>
                  <a:pt x="3166166" y="5448440"/>
                  <a:pt x="3263755" y="5478244"/>
                </a:cubicBezTo>
                <a:cubicBezTo>
                  <a:pt x="3360327" y="5507732"/>
                  <a:pt x="3460000" y="5538212"/>
                  <a:pt x="3656499" y="5538212"/>
                </a:cubicBezTo>
                <a:cubicBezTo>
                  <a:pt x="3852999" y="5538212"/>
                  <a:pt x="3952824" y="5507732"/>
                  <a:pt x="4049295" y="5478244"/>
                </a:cubicBezTo>
                <a:cubicBezTo>
                  <a:pt x="4146833" y="5448440"/>
                  <a:pt x="4238983" y="5420305"/>
                  <a:pt x="4428468" y="5420305"/>
                </a:cubicBezTo>
                <a:cubicBezTo>
                  <a:pt x="4617953" y="5420305"/>
                  <a:pt x="4710052" y="5448440"/>
                  <a:pt x="4807591" y="5478244"/>
                </a:cubicBezTo>
                <a:cubicBezTo>
                  <a:pt x="4904163" y="5507732"/>
                  <a:pt x="5003886" y="5538212"/>
                  <a:pt x="5200386" y="5538212"/>
                </a:cubicBezTo>
                <a:cubicBezTo>
                  <a:pt x="5396885" y="5538212"/>
                  <a:pt x="5496659" y="5507732"/>
                  <a:pt x="5593180" y="5478244"/>
                </a:cubicBezTo>
                <a:cubicBezTo>
                  <a:pt x="5690719" y="5448440"/>
                  <a:pt x="5782869" y="5420305"/>
                  <a:pt x="5972354" y="5420305"/>
                </a:cubicBezTo>
                <a:cubicBezTo>
                  <a:pt x="6161839" y="5420305"/>
                  <a:pt x="6253938" y="5448440"/>
                  <a:pt x="6351477" y="5478244"/>
                </a:cubicBezTo>
                <a:cubicBezTo>
                  <a:pt x="6448049" y="5507732"/>
                  <a:pt x="6547773" y="5538212"/>
                  <a:pt x="6744272" y="5538212"/>
                </a:cubicBezTo>
                <a:cubicBezTo>
                  <a:pt x="6940771" y="5538212"/>
                  <a:pt x="7040545" y="5507732"/>
                  <a:pt x="7137067" y="5478244"/>
                </a:cubicBezTo>
                <a:cubicBezTo>
                  <a:pt x="7234605" y="5448440"/>
                  <a:pt x="7326755" y="5420305"/>
                  <a:pt x="7516190" y="5420305"/>
                </a:cubicBezTo>
                <a:cubicBezTo>
                  <a:pt x="7705623" y="5420305"/>
                  <a:pt x="7797824" y="5448440"/>
                  <a:pt x="7895363" y="5478244"/>
                </a:cubicBezTo>
                <a:cubicBezTo>
                  <a:pt x="7991935" y="5507732"/>
                  <a:pt x="8091659" y="5538212"/>
                  <a:pt x="8288158" y="5538212"/>
                </a:cubicBezTo>
                <a:cubicBezTo>
                  <a:pt x="8484657" y="5538212"/>
                  <a:pt x="8584431" y="5507732"/>
                  <a:pt x="8680952" y="5478244"/>
                </a:cubicBezTo>
                <a:cubicBezTo>
                  <a:pt x="8778491" y="5448440"/>
                  <a:pt x="8870590" y="5420305"/>
                  <a:pt x="9060075" y="5420305"/>
                </a:cubicBezTo>
                <a:cubicBezTo>
                  <a:pt x="9249560" y="5420305"/>
                  <a:pt x="9341710" y="5448440"/>
                  <a:pt x="9439249" y="5478244"/>
                </a:cubicBezTo>
                <a:cubicBezTo>
                  <a:pt x="9535821" y="5507732"/>
                  <a:pt x="9635545" y="5538212"/>
                  <a:pt x="9832044" y="5538212"/>
                </a:cubicBezTo>
                <a:cubicBezTo>
                  <a:pt x="10028543" y="5538212"/>
                  <a:pt x="10128318" y="5507732"/>
                  <a:pt x="10224839" y="5478244"/>
                </a:cubicBezTo>
                <a:cubicBezTo>
                  <a:pt x="10322377" y="5448440"/>
                  <a:pt x="10414527" y="5420305"/>
                  <a:pt x="10604012" y="5420305"/>
                </a:cubicBezTo>
                <a:cubicBezTo>
                  <a:pt x="10793497" y="5420305"/>
                  <a:pt x="10885648" y="5448440"/>
                  <a:pt x="10983186" y="5478244"/>
                </a:cubicBezTo>
                <a:cubicBezTo>
                  <a:pt x="11039096" y="5495332"/>
                  <a:pt x="11096277" y="5512782"/>
                  <a:pt x="11172722" y="5524415"/>
                </a:cubicBezTo>
                <a:lnTo>
                  <a:pt x="11172722" y="5490282"/>
                </a:lnTo>
                <a:cubicBezTo>
                  <a:pt x="11103901" y="5479281"/>
                  <a:pt x="11051192" y="5463184"/>
                  <a:pt x="10996807" y="5446592"/>
                </a:cubicBezTo>
                <a:close/>
                <a:moveTo>
                  <a:pt x="10996807" y="4728373"/>
                </a:moveTo>
                <a:cubicBezTo>
                  <a:pt x="10900235" y="4698885"/>
                  <a:pt x="10800512" y="4668405"/>
                  <a:pt x="10604012" y="4668405"/>
                </a:cubicBezTo>
                <a:cubicBezTo>
                  <a:pt x="10407513" y="4668405"/>
                  <a:pt x="10307687" y="4698885"/>
                  <a:pt x="10211217" y="4728373"/>
                </a:cubicBezTo>
                <a:cubicBezTo>
                  <a:pt x="10113628" y="4758176"/>
                  <a:pt x="10021529" y="4786312"/>
                  <a:pt x="9832044" y="4786312"/>
                </a:cubicBezTo>
                <a:cubicBezTo>
                  <a:pt x="9642559" y="4786312"/>
                  <a:pt x="9550408" y="4758176"/>
                  <a:pt x="9452870" y="4728373"/>
                </a:cubicBezTo>
                <a:cubicBezTo>
                  <a:pt x="9356298" y="4698885"/>
                  <a:pt x="9256574" y="4668405"/>
                  <a:pt x="9060075" y="4668405"/>
                </a:cubicBezTo>
                <a:cubicBezTo>
                  <a:pt x="8863576" y="4668405"/>
                  <a:pt x="8763802" y="4698885"/>
                  <a:pt x="8667280" y="4728373"/>
                </a:cubicBezTo>
                <a:cubicBezTo>
                  <a:pt x="8569742" y="4758176"/>
                  <a:pt x="8477591" y="4786312"/>
                  <a:pt x="8288158" y="4786312"/>
                </a:cubicBezTo>
                <a:cubicBezTo>
                  <a:pt x="8098724" y="4786312"/>
                  <a:pt x="8006523" y="4758176"/>
                  <a:pt x="7908984" y="4728373"/>
                </a:cubicBezTo>
                <a:cubicBezTo>
                  <a:pt x="7812412" y="4698885"/>
                  <a:pt x="7712688" y="4668405"/>
                  <a:pt x="7516190" y="4668405"/>
                </a:cubicBezTo>
                <a:cubicBezTo>
                  <a:pt x="7319690" y="4668405"/>
                  <a:pt x="7219916" y="4698885"/>
                  <a:pt x="7123445" y="4728373"/>
                </a:cubicBezTo>
                <a:cubicBezTo>
                  <a:pt x="7025856" y="4758176"/>
                  <a:pt x="6933756" y="4786312"/>
                  <a:pt x="6744272" y="4786312"/>
                </a:cubicBezTo>
                <a:cubicBezTo>
                  <a:pt x="6554787" y="4786312"/>
                  <a:pt x="6462687" y="4758176"/>
                  <a:pt x="6365098" y="4728373"/>
                </a:cubicBezTo>
                <a:cubicBezTo>
                  <a:pt x="6268526" y="4698885"/>
                  <a:pt x="6168853" y="4668405"/>
                  <a:pt x="5972354" y="4668405"/>
                </a:cubicBezTo>
                <a:cubicBezTo>
                  <a:pt x="5775855" y="4668405"/>
                  <a:pt x="5676030" y="4698885"/>
                  <a:pt x="5579559" y="4728373"/>
                </a:cubicBezTo>
                <a:cubicBezTo>
                  <a:pt x="5482021" y="4758176"/>
                  <a:pt x="5389870" y="4786312"/>
                  <a:pt x="5200386" y="4786312"/>
                </a:cubicBezTo>
                <a:cubicBezTo>
                  <a:pt x="5010901" y="4786312"/>
                  <a:pt x="4918801" y="4758176"/>
                  <a:pt x="4821263" y="4728373"/>
                </a:cubicBezTo>
                <a:cubicBezTo>
                  <a:pt x="4724691" y="4698885"/>
                  <a:pt x="4624967" y="4668405"/>
                  <a:pt x="4428468" y="4668405"/>
                </a:cubicBezTo>
                <a:cubicBezTo>
                  <a:pt x="4231969" y="4668405"/>
                  <a:pt x="4132194" y="4698885"/>
                  <a:pt x="4035673" y="4728373"/>
                </a:cubicBezTo>
                <a:cubicBezTo>
                  <a:pt x="3938135" y="4758176"/>
                  <a:pt x="3845984" y="4786312"/>
                  <a:pt x="3656499" y="4786312"/>
                </a:cubicBezTo>
                <a:cubicBezTo>
                  <a:pt x="3467014" y="4786312"/>
                  <a:pt x="3374915" y="4758176"/>
                  <a:pt x="3277377" y="4728373"/>
                </a:cubicBezTo>
                <a:cubicBezTo>
                  <a:pt x="3180805" y="4698885"/>
                  <a:pt x="3081081" y="4668405"/>
                  <a:pt x="2884582" y="4668405"/>
                </a:cubicBezTo>
                <a:cubicBezTo>
                  <a:pt x="2688083" y="4668405"/>
                  <a:pt x="2588308" y="4698885"/>
                  <a:pt x="2491787" y="4728373"/>
                </a:cubicBezTo>
                <a:cubicBezTo>
                  <a:pt x="2394249" y="4758176"/>
                  <a:pt x="2302098" y="4786312"/>
                  <a:pt x="2112664" y="4786312"/>
                </a:cubicBezTo>
                <a:cubicBezTo>
                  <a:pt x="1923230" y="4786312"/>
                  <a:pt x="1831029" y="4758176"/>
                  <a:pt x="1733491" y="4728373"/>
                </a:cubicBezTo>
                <a:cubicBezTo>
                  <a:pt x="1636918" y="4698885"/>
                  <a:pt x="1537195" y="4668405"/>
                  <a:pt x="1340695" y="4668405"/>
                </a:cubicBezTo>
                <a:cubicBezTo>
                  <a:pt x="1144196" y="4668405"/>
                  <a:pt x="1044422" y="4698885"/>
                  <a:pt x="947951" y="4728373"/>
                </a:cubicBezTo>
                <a:cubicBezTo>
                  <a:pt x="850362" y="4758176"/>
                  <a:pt x="758263" y="4786312"/>
                  <a:pt x="568778" y="4786312"/>
                </a:cubicBezTo>
                <a:cubicBezTo>
                  <a:pt x="379293" y="4786312"/>
                  <a:pt x="287193" y="4758176"/>
                  <a:pt x="189655" y="4728373"/>
                </a:cubicBezTo>
                <a:cubicBezTo>
                  <a:pt x="133745" y="4711284"/>
                  <a:pt x="76564" y="4693835"/>
                  <a:pt x="119" y="4682202"/>
                </a:cubicBezTo>
                <a:lnTo>
                  <a:pt x="119" y="4716515"/>
                </a:lnTo>
                <a:cubicBezTo>
                  <a:pt x="68940" y="4727516"/>
                  <a:pt x="121648" y="4743568"/>
                  <a:pt x="175983" y="4760205"/>
                </a:cubicBezTo>
                <a:cubicBezTo>
                  <a:pt x="272555" y="4789693"/>
                  <a:pt x="372279" y="4820174"/>
                  <a:pt x="568778" y="4820174"/>
                </a:cubicBezTo>
                <a:cubicBezTo>
                  <a:pt x="765277" y="4820174"/>
                  <a:pt x="865051" y="4789693"/>
                  <a:pt x="961573" y="4760205"/>
                </a:cubicBezTo>
                <a:cubicBezTo>
                  <a:pt x="1059111" y="4730402"/>
                  <a:pt x="1151261" y="4702266"/>
                  <a:pt x="1340695" y="4702266"/>
                </a:cubicBezTo>
                <a:cubicBezTo>
                  <a:pt x="1530130" y="4702266"/>
                  <a:pt x="1622331" y="4730402"/>
                  <a:pt x="1719869" y="4760205"/>
                </a:cubicBezTo>
                <a:cubicBezTo>
                  <a:pt x="1816441" y="4789693"/>
                  <a:pt x="1916165" y="4820174"/>
                  <a:pt x="2112664" y="4820174"/>
                </a:cubicBezTo>
                <a:cubicBezTo>
                  <a:pt x="2309163" y="4820174"/>
                  <a:pt x="2408938" y="4789693"/>
                  <a:pt x="2505408" y="4760205"/>
                </a:cubicBezTo>
                <a:cubicBezTo>
                  <a:pt x="2602997" y="4730402"/>
                  <a:pt x="2695097" y="4702266"/>
                  <a:pt x="2884582" y="4702266"/>
                </a:cubicBezTo>
                <a:cubicBezTo>
                  <a:pt x="3074067" y="4702266"/>
                  <a:pt x="3166166" y="4730402"/>
                  <a:pt x="3263755" y="4760205"/>
                </a:cubicBezTo>
                <a:cubicBezTo>
                  <a:pt x="3360327" y="4789693"/>
                  <a:pt x="3460000" y="4820174"/>
                  <a:pt x="3656499" y="4820174"/>
                </a:cubicBezTo>
                <a:cubicBezTo>
                  <a:pt x="3852999" y="4820174"/>
                  <a:pt x="3952824" y="4789693"/>
                  <a:pt x="4049295" y="4760205"/>
                </a:cubicBezTo>
                <a:cubicBezTo>
                  <a:pt x="4146833" y="4730402"/>
                  <a:pt x="4238983" y="4702266"/>
                  <a:pt x="4428468" y="4702266"/>
                </a:cubicBezTo>
                <a:cubicBezTo>
                  <a:pt x="4617953" y="4702266"/>
                  <a:pt x="4710052" y="4730402"/>
                  <a:pt x="4807591" y="4760205"/>
                </a:cubicBezTo>
                <a:cubicBezTo>
                  <a:pt x="4904163" y="4789693"/>
                  <a:pt x="5003886" y="4820174"/>
                  <a:pt x="5200386" y="4820174"/>
                </a:cubicBezTo>
                <a:cubicBezTo>
                  <a:pt x="5396885" y="4820174"/>
                  <a:pt x="5496659" y="4789693"/>
                  <a:pt x="5593180" y="4760205"/>
                </a:cubicBezTo>
                <a:cubicBezTo>
                  <a:pt x="5690719" y="4730402"/>
                  <a:pt x="5782869" y="4702266"/>
                  <a:pt x="5972354" y="4702266"/>
                </a:cubicBezTo>
                <a:cubicBezTo>
                  <a:pt x="6161839" y="4702266"/>
                  <a:pt x="6253938" y="4730402"/>
                  <a:pt x="6351477" y="4760205"/>
                </a:cubicBezTo>
                <a:cubicBezTo>
                  <a:pt x="6448049" y="4789693"/>
                  <a:pt x="6547773" y="4820174"/>
                  <a:pt x="6744272" y="4820174"/>
                </a:cubicBezTo>
                <a:cubicBezTo>
                  <a:pt x="6940771" y="4820174"/>
                  <a:pt x="7040545" y="4789693"/>
                  <a:pt x="7137067" y="4760205"/>
                </a:cubicBezTo>
                <a:cubicBezTo>
                  <a:pt x="7234605" y="4730402"/>
                  <a:pt x="7326755" y="4702266"/>
                  <a:pt x="7516190" y="4702266"/>
                </a:cubicBezTo>
                <a:cubicBezTo>
                  <a:pt x="7705623" y="4702266"/>
                  <a:pt x="7797824" y="4730402"/>
                  <a:pt x="7895363" y="4760205"/>
                </a:cubicBezTo>
                <a:cubicBezTo>
                  <a:pt x="7991935" y="4789693"/>
                  <a:pt x="8091659" y="4820174"/>
                  <a:pt x="8288158" y="4820174"/>
                </a:cubicBezTo>
                <a:cubicBezTo>
                  <a:pt x="8484657" y="4820174"/>
                  <a:pt x="8584431" y="4789693"/>
                  <a:pt x="8680952" y="4760205"/>
                </a:cubicBezTo>
                <a:cubicBezTo>
                  <a:pt x="8778491" y="4730402"/>
                  <a:pt x="8870590" y="4702266"/>
                  <a:pt x="9060075" y="4702266"/>
                </a:cubicBezTo>
                <a:cubicBezTo>
                  <a:pt x="9249560" y="4702266"/>
                  <a:pt x="9341710" y="4730402"/>
                  <a:pt x="9439249" y="4760205"/>
                </a:cubicBezTo>
                <a:cubicBezTo>
                  <a:pt x="9535821" y="4789693"/>
                  <a:pt x="9635545" y="4820174"/>
                  <a:pt x="9832044" y="4820174"/>
                </a:cubicBezTo>
                <a:cubicBezTo>
                  <a:pt x="10028543" y="4820174"/>
                  <a:pt x="10128318" y="4789693"/>
                  <a:pt x="10224839" y="4760205"/>
                </a:cubicBezTo>
                <a:cubicBezTo>
                  <a:pt x="10322377" y="4730402"/>
                  <a:pt x="10414527" y="4702266"/>
                  <a:pt x="10604012" y="4702266"/>
                </a:cubicBezTo>
                <a:cubicBezTo>
                  <a:pt x="10793497" y="4702266"/>
                  <a:pt x="10885648" y="4730402"/>
                  <a:pt x="10983186" y="4760205"/>
                </a:cubicBezTo>
                <a:cubicBezTo>
                  <a:pt x="11039096" y="4777294"/>
                  <a:pt x="11096277" y="4794743"/>
                  <a:pt x="11172722" y="4806377"/>
                </a:cubicBezTo>
                <a:lnTo>
                  <a:pt x="11172722" y="4772244"/>
                </a:lnTo>
                <a:cubicBezTo>
                  <a:pt x="11103901" y="4761062"/>
                  <a:pt x="11051192" y="4744966"/>
                  <a:pt x="10996807" y="4728373"/>
                </a:cubicBezTo>
                <a:close/>
                <a:moveTo>
                  <a:pt x="10996807" y="4907916"/>
                </a:moveTo>
                <a:cubicBezTo>
                  <a:pt x="10900235" y="4878428"/>
                  <a:pt x="10800512" y="4847948"/>
                  <a:pt x="10604012" y="4847948"/>
                </a:cubicBezTo>
                <a:cubicBezTo>
                  <a:pt x="10407513" y="4847948"/>
                  <a:pt x="10307687" y="4878428"/>
                  <a:pt x="10211217" y="4907916"/>
                </a:cubicBezTo>
                <a:cubicBezTo>
                  <a:pt x="10113628" y="4937720"/>
                  <a:pt x="10021529" y="4965856"/>
                  <a:pt x="9832044" y="4965856"/>
                </a:cubicBezTo>
                <a:cubicBezTo>
                  <a:pt x="9642559" y="4965856"/>
                  <a:pt x="9550408" y="4937720"/>
                  <a:pt x="9452870" y="4907916"/>
                </a:cubicBezTo>
                <a:cubicBezTo>
                  <a:pt x="9356298" y="4878428"/>
                  <a:pt x="9256574" y="4847948"/>
                  <a:pt x="9060075" y="4847948"/>
                </a:cubicBezTo>
                <a:cubicBezTo>
                  <a:pt x="8863576" y="4847948"/>
                  <a:pt x="8763802" y="4878428"/>
                  <a:pt x="8667280" y="4907916"/>
                </a:cubicBezTo>
                <a:cubicBezTo>
                  <a:pt x="8569742" y="4937720"/>
                  <a:pt x="8477591" y="4965856"/>
                  <a:pt x="8288158" y="4965856"/>
                </a:cubicBezTo>
                <a:cubicBezTo>
                  <a:pt x="8098724" y="4965856"/>
                  <a:pt x="8006523" y="4937720"/>
                  <a:pt x="7908984" y="4907916"/>
                </a:cubicBezTo>
                <a:cubicBezTo>
                  <a:pt x="7812412" y="4878428"/>
                  <a:pt x="7712688" y="4847948"/>
                  <a:pt x="7516190" y="4847948"/>
                </a:cubicBezTo>
                <a:cubicBezTo>
                  <a:pt x="7319690" y="4847948"/>
                  <a:pt x="7219916" y="4878428"/>
                  <a:pt x="7123445" y="4907916"/>
                </a:cubicBezTo>
                <a:cubicBezTo>
                  <a:pt x="7025856" y="4937720"/>
                  <a:pt x="6933756" y="4965856"/>
                  <a:pt x="6744272" y="4965856"/>
                </a:cubicBezTo>
                <a:cubicBezTo>
                  <a:pt x="6554787" y="4965856"/>
                  <a:pt x="6462687" y="4937720"/>
                  <a:pt x="6365098" y="4907916"/>
                </a:cubicBezTo>
                <a:cubicBezTo>
                  <a:pt x="6268526" y="4878428"/>
                  <a:pt x="6168853" y="4847948"/>
                  <a:pt x="5972354" y="4847948"/>
                </a:cubicBezTo>
                <a:cubicBezTo>
                  <a:pt x="5775855" y="4847948"/>
                  <a:pt x="5676030" y="4878428"/>
                  <a:pt x="5579559" y="4907916"/>
                </a:cubicBezTo>
                <a:cubicBezTo>
                  <a:pt x="5482021" y="4937720"/>
                  <a:pt x="5389870" y="4965856"/>
                  <a:pt x="5200386" y="4965856"/>
                </a:cubicBezTo>
                <a:cubicBezTo>
                  <a:pt x="5010901" y="4965856"/>
                  <a:pt x="4918801" y="4937720"/>
                  <a:pt x="4821263" y="4907916"/>
                </a:cubicBezTo>
                <a:cubicBezTo>
                  <a:pt x="4724691" y="4878428"/>
                  <a:pt x="4624967" y="4847948"/>
                  <a:pt x="4428468" y="4847948"/>
                </a:cubicBezTo>
                <a:cubicBezTo>
                  <a:pt x="4231969" y="4847948"/>
                  <a:pt x="4132194" y="4878428"/>
                  <a:pt x="4035673" y="4907916"/>
                </a:cubicBezTo>
                <a:cubicBezTo>
                  <a:pt x="3938135" y="4937720"/>
                  <a:pt x="3845984" y="4965856"/>
                  <a:pt x="3656499" y="4965856"/>
                </a:cubicBezTo>
                <a:cubicBezTo>
                  <a:pt x="3467014" y="4965856"/>
                  <a:pt x="3374915" y="4937720"/>
                  <a:pt x="3277377" y="4907916"/>
                </a:cubicBezTo>
                <a:cubicBezTo>
                  <a:pt x="3180805" y="4878428"/>
                  <a:pt x="3081081" y="4847948"/>
                  <a:pt x="2884582" y="4847948"/>
                </a:cubicBezTo>
                <a:cubicBezTo>
                  <a:pt x="2688083" y="4847948"/>
                  <a:pt x="2588308" y="4878428"/>
                  <a:pt x="2491787" y="4907916"/>
                </a:cubicBezTo>
                <a:cubicBezTo>
                  <a:pt x="2394249" y="4937720"/>
                  <a:pt x="2302098" y="4965856"/>
                  <a:pt x="2112664" y="4965856"/>
                </a:cubicBezTo>
                <a:cubicBezTo>
                  <a:pt x="1923230" y="4965856"/>
                  <a:pt x="1831029" y="4937720"/>
                  <a:pt x="1733491" y="4907916"/>
                </a:cubicBezTo>
                <a:cubicBezTo>
                  <a:pt x="1636918" y="4878428"/>
                  <a:pt x="1537195" y="4847948"/>
                  <a:pt x="1340695" y="4847948"/>
                </a:cubicBezTo>
                <a:cubicBezTo>
                  <a:pt x="1144196" y="4847948"/>
                  <a:pt x="1044422" y="4878428"/>
                  <a:pt x="947951" y="4907916"/>
                </a:cubicBezTo>
                <a:cubicBezTo>
                  <a:pt x="850362" y="4937720"/>
                  <a:pt x="758263" y="4965856"/>
                  <a:pt x="568778" y="4965856"/>
                </a:cubicBezTo>
                <a:cubicBezTo>
                  <a:pt x="379293" y="4965856"/>
                  <a:pt x="287193" y="4937720"/>
                  <a:pt x="189655" y="4907916"/>
                </a:cubicBezTo>
                <a:cubicBezTo>
                  <a:pt x="133745" y="4890828"/>
                  <a:pt x="76564" y="4873424"/>
                  <a:pt x="119" y="4861790"/>
                </a:cubicBezTo>
                <a:lnTo>
                  <a:pt x="119" y="4895878"/>
                </a:lnTo>
                <a:cubicBezTo>
                  <a:pt x="68940" y="4906879"/>
                  <a:pt x="121648" y="4922931"/>
                  <a:pt x="175983" y="4939568"/>
                </a:cubicBezTo>
                <a:cubicBezTo>
                  <a:pt x="272555" y="4969057"/>
                  <a:pt x="372279" y="4999537"/>
                  <a:pt x="568778" y="4999537"/>
                </a:cubicBezTo>
                <a:cubicBezTo>
                  <a:pt x="765277" y="4999537"/>
                  <a:pt x="865051" y="4969057"/>
                  <a:pt x="961573" y="4939568"/>
                </a:cubicBezTo>
                <a:cubicBezTo>
                  <a:pt x="1059111" y="4909810"/>
                  <a:pt x="1151261" y="4881629"/>
                  <a:pt x="1340695" y="4881629"/>
                </a:cubicBezTo>
                <a:cubicBezTo>
                  <a:pt x="1530130" y="4881629"/>
                  <a:pt x="1622331" y="4909810"/>
                  <a:pt x="1719869" y="4939568"/>
                </a:cubicBezTo>
                <a:cubicBezTo>
                  <a:pt x="1816441" y="4969057"/>
                  <a:pt x="1916165" y="4999537"/>
                  <a:pt x="2112664" y="4999537"/>
                </a:cubicBezTo>
                <a:cubicBezTo>
                  <a:pt x="2309163" y="4999537"/>
                  <a:pt x="2408938" y="4969057"/>
                  <a:pt x="2505408" y="4939568"/>
                </a:cubicBezTo>
                <a:cubicBezTo>
                  <a:pt x="2602997" y="4909810"/>
                  <a:pt x="2695097" y="4881629"/>
                  <a:pt x="2884582" y="4881629"/>
                </a:cubicBezTo>
                <a:cubicBezTo>
                  <a:pt x="3074067" y="4881629"/>
                  <a:pt x="3166166" y="4909810"/>
                  <a:pt x="3263755" y="4939568"/>
                </a:cubicBezTo>
                <a:cubicBezTo>
                  <a:pt x="3360327" y="4969057"/>
                  <a:pt x="3460000" y="4999537"/>
                  <a:pt x="3656499" y="4999537"/>
                </a:cubicBezTo>
                <a:cubicBezTo>
                  <a:pt x="3852999" y="4999537"/>
                  <a:pt x="3952824" y="4969057"/>
                  <a:pt x="4049295" y="4939568"/>
                </a:cubicBezTo>
                <a:cubicBezTo>
                  <a:pt x="4146833" y="4909810"/>
                  <a:pt x="4238983" y="4881629"/>
                  <a:pt x="4428468" y="4881629"/>
                </a:cubicBezTo>
                <a:cubicBezTo>
                  <a:pt x="4617953" y="4881629"/>
                  <a:pt x="4710052" y="4909810"/>
                  <a:pt x="4807591" y="4939568"/>
                </a:cubicBezTo>
                <a:cubicBezTo>
                  <a:pt x="4904163" y="4969057"/>
                  <a:pt x="5003886" y="4999537"/>
                  <a:pt x="5200386" y="4999537"/>
                </a:cubicBezTo>
                <a:cubicBezTo>
                  <a:pt x="5396885" y="4999537"/>
                  <a:pt x="5496659" y="4969057"/>
                  <a:pt x="5593180" y="4939568"/>
                </a:cubicBezTo>
                <a:cubicBezTo>
                  <a:pt x="5690719" y="4909810"/>
                  <a:pt x="5782869" y="4881629"/>
                  <a:pt x="5972354" y="4881629"/>
                </a:cubicBezTo>
                <a:cubicBezTo>
                  <a:pt x="6161839" y="4881629"/>
                  <a:pt x="6253938" y="4909810"/>
                  <a:pt x="6351477" y="4939568"/>
                </a:cubicBezTo>
                <a:cubicBezTo>
                  <a:pt x="6448049" y="4969057"/>
                  <a:pt x="6547773" y="4999537"/>
                  <a:pt x="6744272" y="4999537"/>
                </a:cubicBezTo>
                <a:cubicBezTo>
                  <a:pt x="6940771" y="4999537"/>
                  <a:pt x="7040545" y="4969057"/>
                  <a:pt x="7137067" y="4939568"/>
                </a:cubicBezTo>
                <a:cubicBezTo>
                  <a:pt x="7234605" y="4909810"/>
                  <a:pt x="7326755" y="4881629"/>
                  <a:pt x="7516190" y="4881629"/>
                </a:cubicBezTo>
                <a:cubicBezTo>
                  <a:pt x="7705623" y="4881629"/>
                  <a:pt x="7797824" y="4909810"/>
                  <a:pt x="7895363" y="4939568"/>
                </a:cubicBezTo>
                <a:cubicBezTo>
                  <a:pt x="7991935" y="4969057"/>
                  <a:pt x="8091659" y="4999537"/>
                  <a:pt x="8288158" y="4999537"/>
                </a:cubicBezTo>
                <a:cubicBezTo>
                  <a:pt x="8484657" y="4999537"/>
                  <a:pt x="8584431" y="4969057"/>
                  <a:pt x="8680952" y="4939568"/>
                </a:cubicBezTo>
                <a:cubicBezTo>
                  <a:pt x="8778491" y="4909810"/>
                  <a:pt x="8870590" y="4881629"/>
                  <a:pt x="9060075" y="4881629"/>
                </a:cubicBezTo>
                <a:cubicBezTo>
                  <a:pt x="9249560" y="4881629"/>
                  <a:pt x="9341710" y="4909810"/>
                  <a:pt x="9439249" y="4939568"/>
                </a:cubicBezTo>
                <a:cubicBezTo>
                  <a:pt x="9535821" y="4969057"/>
                  <a:pt x="9635545" y="4999537"/>
                  <a:pt x="9832044" y="4999537"/>
                </a:cubicBezTo>
                <a:cubicBezTo>
                  <a:pt x="10028543" y="4999537"/>
                  <a:pt x="10128318" y="4969057"/>
                  <a:pt x="10224839" y="4939568"/>
                </a:cubicBezTo>
                <a:cubicBezTo>
                  <a:pt x="10322377" y="4909810"/>
                  <a:pt x="10414527" y="4881629"/>
                  <a:pt x="10604012" y="4881629"/>
                </a:cubicBezTo>
                <a:cubicBezTo>
                  <a:pt x="10793497" y="4881629"/>
                  <a:pt x="10885648" y="4909810"/>
                  <a:pt x="10983186" y="4939568"/>
                </a:cubicBezTo>
                <a:cubicBezTo>
                  <a:pt x="11039096" y="4956702"/>
                  <a:pt x="11096277" y="4974107"/>
                  <a:pt x="11172722" y="4985739"/>
                </a:cubicBezTo>
                <a:lnTo>
                  <a:pt x="11172722" y="4951607"/>
                </a:lnTo>
                <a:cubicBezTo>
                  <a:pt x="11103901" y="4940605"/>
                  <a:pt x="11051192" y="4924509"/>
                  <a:pt x="10996807" y="4907916"/>
                </a:cubicBezTo>
                <a:close/>
                <a:moveTo>
                  <a:pt x="10996807" y="4548830"/>
                </a:moveTo>
                <a:cubicBezTo>
                  <a:pt x="10900235" y="4519341"/>
                  <a:pt x="10800512" y="4488861"/>
                  <a:pt x="10604012" y="4488861"/>
                </a:cubicBezTo>
                <a:cubicBezTo>
                  <a:pt x="10407513" y="4488861"/>
                  <a:pt x="10307687" y="4519341"/>
                  <a:pt x="10211217" y="4548830"/>
                </a:cubicBezTo>
                <a:cubicBezTo>
                  <a:pt x="10113628" y="4578588"/>
                  <a:pt x="10021529" y="4606769"/>
                  <a:pt x="9832044" y="4606769"/>
                </a:cubicBezTo>
                <a:cubicBezTo>
                  <a:pt x="9642559" y="4606769"/>
                  <a:pt x="9550408" y="4578588"/>
                  <a:pt x="9452870" y="4548830"/>
                </a:cubicBezTo>
                <a:cubicBezTo>
                  <a:pt x="9356298" y="4519341"/>
                  <a:pt x="9256574" y="4488861"/>
                  <a:pt x="9060075" y="4488861"/>
                </a:cubicBezTo>
                <a:cubicBezTo>
                  <a:pt x="8863576" y="4488861"/>
                  <a:pt x="8763802" y="4519341"/>
                  <a:pt x="8667280" y="4548830"/>
                </a:cubicBezTo>
                <a:cubicBezTo>
                  <a:pt x="8569742" y="4578588"/>
                  <a:pt x="8477591" y="4606769"/>
                  <a:pt x="8288158" y="4606769"/>
                </a:cubicBezTo>
                <a:cubicBezTo>
                  <a:pt x="8098724" y="4606769"/>
                  <a:pt x="8006523" y="4578588"/>
                  <a:pt x="7908984" y="4548830"/>
                </a:cubicBezTo>
                <a:cubicBezTo>
                  <a:pt x="7812412" y="4519341"/>
                  <a:pt x="7712688" y="4488861"/>
                  <a:pt x="7516190" y="4488861"/>
                </a:cubicBezTo>
                <a:cubicBezTo>
                  <a:pt x="7319690" y="4488861"/>
                  <a:pt x="7219916" y="4519341"/>
                  <a:pt x="7123445" y="4548830"/>
                </a:cubicBezTo>
                <a:cubicBezTo>
                  <a:pt x="7025856" y="4578588"/>
                  <a:pt x="6933756" y="4606769"/>
                  <a:pt x="6744272" y="4606769"/>
                </a:cubicBezTo>
                <a:cubicBezTo>
                  <a:pt x="6554787" y="4606769"/>
                  <a:pt x="6462687" y="4578588"/>
                  <a:pt x="6365098" y="4548830"/>
                </a:cubicBezTo>
                <a:cubicBezTo>
                  <a:pt x="6268526" y="4519341"/>
                  <a:pt x="6168853" y="4488861"/>
                  <a:pt x="5972354" y="4488861"/>
                </a:cubicBezTo>
                <a:cubicBezTo>
                  <a:pt x="5775855" y="4488861"/>
                  <a:pt x="5676030" y="4519341"/>
                  <a:pt x="5579559" y="4548830"/>
                </a:cubicBezTo>
                <a:cubicBezTo>
                  <a:pt x="5482021" y="4578588"/>
                  <a:pt x="5389870" y="4606769"/>
                  <a:pt x="5200386" y="4606769"/>
                </a:cubicBezTo>
                <a:cubicBezTo>
                  <a:pt x="5010901" y="4606769"/>
                  <a:pt x="4918801" y="4578588"/>
                  <a:pt x="4821263" y="4548830"/>
                </a:cubicBezTo>
                <a:cubicBezTo>
                  <a:pt x="4724691" y="4519341"/>
                  <a:pt x="4624967" y="4488861"/>
                  <a:pt x="4428468" y="4488861"/>
                </a:cubicBezTo>
                <a:cubicBezTo>
                  <a:pt x="4231969" y="4488861"/>
                  <a:pt x="4132194" y="4519341"/>
                  <a:pt x="4035673" y="4548830"/>
                </a:cubicBezTo>
                <a:cubicBezTo>
                  <a:pt x="3938135" y="4578588"/>
                  <a:pt x="3845984" y="4606769"/>
                  <a:pt x="3656499" y="4606769"/>
                </a:cubicBezTo>
                <a:cubicBezTo>
                  <a:pt x="3467014" y="4606769"/>
                  <a:pt x="3374915" y="4578588"/>
                  <a:pt x="3277377" y="4548830"/>
                </a:cubicBezTo>
                <a:cubicBezTo>
                  <a:pt x="3180805" y="4519341"/>
                  <a:pt x="3081081" y="4488861"/>
                  <a:pt x="2884582" y="4488861"/>
                </a:cubicBezTo>
                <a:cubicBezTo>
                  <a:pt x="2688083" y="4488861"/>
                  <a:pt x="2588308" y="4519341"/>
                  <a:pt x="2491787" y="4548830"/>
                </a:cubicBezTo>
                <a:cubicBezTo>
                  <a:pt x="2394249" y="4578588"/>
                  <a:pt x="2302098" y="4606769"/>
                  <a:pt x="2112664" y="4606769"/>
                </a:cubicBezTo>
                <a:cubicBezTo>
                  <a:pt x="1923230" y="4606769"/>
                  <a:pt x="1831029" y="4578588"/>
                  <a:pt x="1733491" y="4548830"/>
                </a:cubicBezTo>
                <a:cubicBezTo>
                  <a:pt x="1636918" y="4519341"/>
                  <a:pt x="1537195" y="4488861"/>
                  <a:pt x="1340695" y="4488861"/>
                </a:cubicBezTo>
                <a:cubicBezTo>
                  <a:pt x="1144196" y="4488861"/>
                  <a:pt x="1044422" y="4519341"/>
                  <a:pt x="947951" y="4548830"/>
                </a:cubicBezTo>
                <a:cubicBezTo>
                  <a:pt x="850362" y="4578588"/>
                  <a:pt x="758263" y="4606769"/>
                  <a:pt x="568778" y="4606769"/>
                </a:cubicBezTo>
                <a:cubicBezTo>
                  <a:pt x="379293" y="4606769"/>
                  <a:pt x="287193" y="4578588"/>
                  <a:pt x="189655" y="4548830"/>
                </a:cubicBezTo>
                <a:cubicBezTo>
                  <a:pt x="133745" y="4531696"/>
                  <a:pt x="76564" y="4514292"/>
                  <a:pt x="119" y="4502658"/>
                </a:cubicBezTo>
                <a:lnTo>
                  <a:pt x="119" y="4536791"/>
                </a:lnTo>
                <a:cubicBezTo>
                  <a:pt x="68940" y="4547792"/>
                  <a:pt x="121648" y="4563844"/>
                  <a:pt x="175983" y="4580482"/>
                </a:cubicBezTo>
                <a:cubicBezTo>
                  <a:pt x="272555" y="4609970"/>
                  <a:pt x="372279" y="4640450"/>
                  <a:pt x="568778" y="4640450"/>
                </a:cubicBezTo>
                <a:cubicBezTo>
                  <a:pt x="765277" y="4640450"/>
                  <a:pt x="865051" y="4609970"/>
                  <a:pt x="961573" y="4580482"/>
                </a:cubicBezTo>
                <a:cubicBezTo>
                  <a:pt x="1059111" y="4550678"/>
                  <a:pt x="1151261" y="4522543"/>
                  <a:pt x="1340695" y="4522543"/>
                </a:cubicBezTo>
                <a:cubicBezTo>
                  <a:pt x="1530130" y="4522543"/>
                  <a:pt x="1622331" y="4550678"/>
                  <a:pt x="1719869" y="4580482"/>
                </a:cubicBezTo>
                <a:cubicBezTo>
                  <a:pt x="1816441" y="4609970"/>
                  <a:pt x="1916165" y="4640450"/>
                  <a:pt x="2112664" y="4640450"/>
                </a:cubicBezTo>
                <a:cubicBezTo>
                  <a:pt x="2309163" y="4640450"/>
                  <a:pt x="2408938" y="4609970"/>
                  <a:pt x="2505408" y="4580482"/>
                </a:cubicBezTo>
                <a:cubicBezTo>
                  <a:pt x="2602997" y="4550678"/>
                  <a:pt x="2695097" y="4522543"/>
                  <a:pt x="2884582" y="4522543"/>
                </a:cubicBezTo>
                <a:cubicBezTo>
                  <a:pt x="3074067" y="4522543"/>
                  <a:pt x="3166166" y="4550678"/>
                  <a:pt x="3263755" y="4580482"/>
                </a:cubicBezTo>
                <a:cubicBezTo>
                  <a:pt x="3360327" y="4609970"/>
                  <a:pt x="3460000" y="4640450"/>
                  <a:pt x="3656499" y="4640450"/>
                </a:cubicBezTo>
                <a:cubicBezTo>
                  <a:pt x="3852999" y="4640450"/>
                  <a:pt x="3952824" y="4609970"/>
                  <a:pt x="4049295" y="4580482"/>
                </a:cubicBezTo>
                <a:cubicBezTo>
                  <a:pt x="4146833" y="4550678"/>
                  <a:pt x="4238983" y="4522543"/>
                  <a:pt x="4428468" y="4522543"/>
                </a:cubicBezTo>
                <a:cubicBezTo>
                  <a:pt x="4617953" y="4522543"/>
                  <a:pt x="4710052" y="4550678"/>
                  <a:pt x="4807591" y="4580482"/>
                </a:cubicBezTo>
                <a:cubicBezTo>
                  <a:pt x="4904163" y="4609970"/>
                  <a:pt x="5003886" y="4640450"/>
                  <a:pt x="5200386" y="4640450"/>
                </a:cubicBezTo>
                <a:cubicBezTo>
                  <a:pt x="5396885" y="4640450"/>
                  <a:pt x="5496659" y="4609970"/>
                  <a:pt x="5593180" y="4580482"/>
                </a:cubicBezTo>
                <a:cubicBezTo>
                  <a:pt x="5690719" y="4550678"/>
                  <a:pt x="5782869" y="4522543"/>
                  <a:pt x="5972354" y="4522543"/>
                </a:cubicBezTo>
                <a:cubicBezTo>
                  <a:pt x="6161839" y="4522543"/>
                  <a:pt x="6253938" y="4550678"/>
                  <a:pt x="6351477" y="4580482"/>
                </a:cubicBezTo>
                <a:cubicBezTo>
                  <a:pt x="6448049" y="4609970"/>
                  <a:pt x="6547773" y="4640450"/>
                  <a:pt x="6744272" y="4640450"/>
                </a:cubicBezTo>
                <a:cubicBezTo>
                  <a:pt x="6940771" y="4640450"/>
                  <a:pt x="7040545" y="4609970"/>
                  <a:pt x="7137067" y="4580482"/>
                </a:cubicBezTo>
                <a:cubicBezTo>
                  <a:pt x="7234605" y="4550678"/>
                  <a:pt x="7326755" y="4522543"/>
                  <a:pt x="7516190" y="4522543"/>
                </a:cubicBezTo>
                <a:cubicBezTo>
                  <a:pt x="7705623" y="4522543"/>
                  <a:pt x="7797824" y="4550678"/>
                  <a:pt x="7895363" y="4580482"/>
                </a:cubicBezTo>
                <a:cubicBezTo>
                  <a:pt x="7991935" y="4609970"/>
                  <a:pt x="8091659" y="4640450"/>
                  <a:pt x="8288158" y="4640450"/>
                </a:cubicBezTo>
                <a:cubicBezTo>
                  <a:pt x="8484657" y="4640450"/>
                  <a:pt x="8584431" y="4609970"/>
                  <a:pt x="8680952" y="4580482"/>
                </a:cubicBezTo>
                <a:cubicBezTo>
                  <a:pt x="8778491" y="4550678"/>
                  <a:pt x="8870590" y="4522543"/>
                  <a:pt x="9060075" y="4522543"/>
                </a:cubicBezTo>
                <a:cubicBezTo>
                  <a:pt x="9249560" y="4522543"/>
                  <a:pt x="9341710" y="4550678"/>
                  <a:pt x="9439249" y="4580482"/>
                </a:cubicBezTo>
                <a:cubicBezTo>
                  <a:pt x="9535821" y="4609970"/>
                  <a:pt x="9635545" y="4640450"/>
                  <a:pt x="9832044" y="4640450"/>
                </a:cubicBezTo>
                <a:cubicBezTo>
                  <a:pt x="10028543" y="4640450"/>
                  <a:pt x="10128318" y="4609970"/>
                  <a:pt x="10224839" y="4580482"/>
                </a:cubicBezTo>
                <a:cubicBezTo>
                  <a:pt x="10322377" y="4550678"/>
                  <a:pt x="10414527" y="4522543"/>
                  <a:pt x="10604012" y="4522543"/>
                </a:cubicBezTo>
                <a:cubicBezTo>
                  <a:pt x="10793497" y="4522543"/>
                  <a:pt x="10885648" y="4550678"/>
                  <a:pt x="10983186" y="4580482"/>
                </a:cubicBezTo>
                <a:cubicBezTo>
                  <a:pt x="11039096" y="4597570"/>
                  <a:pt x="11096277" y="4614975"/>
                  <a:pt x="11172722" y="4626608"/>
                </a:cubicBezTo>
                <a:lnTo>
                  <a:pt x="11172722" y="4592520"/>
                </a:lnTo>
                <a:cubicBezTo>
                  <a:pt x="11103901" y="4581519"/>
                  <a:pt x="11051192" y="4565422"/>
                  <a:pt x="10996807" y="4548830"/>
                </a:cubicBezTo>
                <a:close/>
                <a:moveTo>
                  <a:pt x="10996807" y="4369241"/>
                </a:moveTo>
                <a:cubicBezTo>
                  <a:pt x="10900235" y="4339798"/>
                  <a:pt x="10800512" y="4309318"/>
                  <a:pt x="10604012" y="4309318"/>
                </a:cubicBezTo>
                <a:cubicBezTo>
                  <a:pt x="10407513" y="4309318"/>
                  <a:pt x="10307687" y="4339798"/>
                  <a:pt x="10211217" y="4369241"/>
                </a:cubicBezTo>
                <a:cubicBezTo>
                  <a:pt x="10113628" y="4399044"/>
                  <a:pt x="10021529" y="4427180"/>
                  <a:pt x="9832044" y="4427180"/>
                </a:cubicBezTo>
                <a:cubicBezTo>
                  <a:pt x="9642559" y="4427180"/>
                  <a:pt x="9550408" y="4399044"/>
                  <a:pt x="9452870" y="4369241"/>
                </a:cubicBezTo>
                <a:cubicBezTo>
                  <a:pt x="9356298" y="4339798"/>
                  <a:pt x="9256574" y="4309318"/>
                  <a:pt x="9060075" y="4309318"/>
                </a:cubicBezTo>
                <a:cubicBezTo>
                  <a:pt x="8863576" y="4309318"/>
                  <a:pt x="8763802" y="4339798"/>
                  <a:pt x="8667280" y="4369241"/>
                </a:cubicBezTo>
                <a:cubicBezTo>
                  <a:pt x="8569742" y="4399044"/>
                  <a:pt x="8477591" y="4427180"/>
                  <a:pt x="8288158" y="4427180"/>
                </a:cubicBezTo>
                <a:cubicBezTo>
                  <a:pt x="8098724" y="4427180"/>
                  <a:pt x="8006523" y="4399044"/>
                  <a:pt x="7908984" y="4369241"/>
                </a:cubicBezTo>
                <a:cubicBezTo>
                  <a:pt x="7812412" y="4339798"/>
                  <a:pt x="7712688" y="4309318"/>
                  <a:pt x="7516190" y="4309318"/>
                </a:cubicBezTo>
                <a:cubicBezTo>
                  <a:pt x="7319690" y="4309318"/>
                  <a:pt x="7219916" y="4339798"/>
                  <a:pt x="7123445" y="4369241"/>
                </a:cubicBezTo>
                <a:cubicBezTo>
                  <a:pt x="7025856" y="4399044"/>
                  <a:pt x="6933756" y="4427180"/>
                  <a:pt x="6744272" y="4427180"/>
                </a:cubicBezTo>
                <a:cubicBezTo>
                  <a:pt x="6554787" y="4427180"/>
                  <a:pt x="6462687" y="4399044"/>
                  <a:pt x="6365098" y="4369241"/>
                </a:cubicBezTo>
                <a:cubicBezTo>
                  <a:pt x="6268526" y="4339798"/>
                  <a:pt x="6168853" y="4309318"/>
                  <a:pt x="5972354" y="4309318"/>
                </a:cubicBezTo>
                <a:cubicBezTo>
                  <a:pt x="5775855" y="4309318"/>
                  <a:pt x="5676030" y="4339798"/>
                  <a:pt x="5579559" y="4369241"/>
                </a:cubicBezTo>
                <a:cubicBezTo>
                  <a:pt x="5482021" y="4399044"/>
                  <a:pt x="5389870" y="4427180"/>
                  <a:pt x="5200386" y="4427180"/>
                </a:cubicBezTo>
                <a:cubicBezTo>
                  <a:pt x="5010901" y="4427180"/>
                  <a:pt x="4918801" y="4399044"/>
                  <a:pt x="4821263" y="4369241"/>
                </a:cubicBezTo>
                <a:cubicBezTo>
                  <a:pt x="4724691" y="4339798"/>
                  <a:pt x="4624967" y="4309318"/>
                  <a:pt x="4428468" y="4309318"/>
                </a:cubicBezTo>
                <a:cubicBezTo>
                  <a:pt x="4231969" y="4309318"/>
                  <a:pt x="4132194" y="4339798"/>
                  <a:pt x="4035673" y="4369241"/>
                </a:cubicBezTo>
                <a:cubicBezTo>
                  <a:pt x="3938135" y="4399044"/>
                  <a:pt x="3845984" y="4427180"/>
                  <a:pt x="3656499" y="4427180"/>
                </a:cubicBezTo>
                <a:cubicBezTo>
                  <a:pt x="3467014" y="4427180"/>
                  <a:pt x="3374915" y="4399044"/>
                  <a:pt x="3277377" y="4369241"/>
                </a:cubicBezTo>
                <a:cubicBezTo>
                  <a:pt x="3180805" y="4339798"/>
                  <a:pt x="3081081" y="4309318"/>
                  <a:pt x="2884582" y="4309318"/>
                </a:cubicBezTo>
                <a:cubicBezTo>
                  <a:pt x="2688083" y="4309318"/>
                  <a:pt x="2588308" y="4339798"/>
                  <a:pt x="2491787" y="4369241"/>
                </a:cubicBezTo>
                <a:cubicBezTo>
                  <a:pt x="2394249" y="4399044"/>
                  <a:pt x="2302098" y="4427180"/>
                  <a:pt x="2112664" y="4427180"/>
                </a:cubicBezTo>
                <a:cubicBezTo>
                  <a:pt x="1923230" y="4427180"/>
                  <a:pt x="1831029" y="4399044"/>
                  <a:pt x="1733491" y="4369241"/>
                </a:cubicBezTo>
                <a:cubicBezTo>
                  <a:pt x="1636918" y="4339798"/>
                  <a:pt x="1537195" y="4309318"/>
                  <a:pt x="1340695" y="4309318"/>
                </a:cubicBezTo>
                <a:cubicBezTo>
                  <a:pt x="1144196" y="4309318"/>
                  <a:pt x="1044422" y="4339798"/>
                  <a:pt x="947951" y="4369241"/>
                </a:cubicBezTo>
                <a:cubicBezTo>
                  <a:pt x="850362" y="4399044"/>
                  <a:pt x="758263" y="4427180"/>
                  <a:pt x="568778" y="4427180"/>
                </a:cubicBezTo>
                <a:cubicBezTo>
                  <a:pt x="379293" y="4427180"/>
                  <a:pt x="287193" y="4399044"/>
                  <a:pt x="189655" y="4369241"/>
                </a:cubicBezTo>
                <a:cubicBezTo>
                  <a:pt x="133745" y="4352152"/>
                  <a:pt x="76564" y="4334748"/>
                  <a:pt x="119" y="4323115"/>
                </a:cubicBezTo>
                <a:lnTo>
                  <a:pt x="119" y="4357247"/>
                </a:lnTo>
                <a:cubicBezTo>
                  <a:pt x="68940" y="4368204"/>
                  <a:pt x="121648" y="4384300"/>
                  <a:pt x="175983" y="4400938"/>
                </a:cubicBezTo>
                <a:cubicBezTo>
                  <a:pt x="272555" y="4430381"/>
                  <a:pt x="372279" y="4460862"/>
                  <a:pt x="568778" y="4460862"/>
                </a:cubicBezTo>
                <a:cubicBezTo>
                  <a:pt x="765277" y="4460862"/>
                  <a:pt x="865051" y="4430381"/>
                  <a:pt x="961573" y="4400938"/>
                </a:cubicBezTo>
                <a:cubicBezTo>
                  <a:pt x="1059111" y="4371135"/>
                  <a:pt x="1151261" y="4342999"/>
                  <a:pt x="1340695" y="4342999"/>
                </a:cubicBezTo>
                <a:cubicBezTo>
                  <a:pt x="1530130" y="4342999"/>
                  <a:pt x="1622331" y="4371135"/>
                  <a:pt x="1719869" y="4400938"/>
                </a:cubicBezTo>
                <a:cubicBezTo>
                  <a:pt x="1816441" y="4430381"/>
                  <a:pt x="1916165" y="4460862"/>
                  <a:pt x="2112664" y="4460862"/>
                </a:cubicBezTo>
                <a:cubicBezTo>
                  <a:pt x="2309163" y="4460862"/>
                  <a:pt x="2408938" y="4430381"/>
                  <a:pt x="2505408" y="4400938"/>
                </a:cubicBezTo>
                <a:cubicBezTo>
                  <a:pt x="2602997" y="4371135"/>
                  <a:pt x="2695097" y="4342999"/>
                  <a:pt x="2884582" y="4342999"/>
                </a:cubicBezTo>
                <a:cubicBezTo>
                  <a:pt x="3074067" y="4342999"/>
                  <a:pt x="3166166" y="4371135"/>
                  <a:pt x="3263755" y="4400938"/>
                </a:cubicBezTo>
                <a:cubicBezTo>
                  <a:pt x="3360327" y="4430381"/>
                  <a:pt x="3460000" y="4460862"/>
                  <a:pt x="3656499" y="4460862"/>
                </a:cubicBezTo>
                <a:cubicBezTo>
                  <a:pt x="3852999" y="4460862"/>
                  <a:pt x="3952824" y="4430381"/>
                  <a:pt x="4049295" y="4400938"/>
                </a:cubicBezTo>
                <a:cubicBezTo>
                  <a:pt x="4146833" y="4371135"/>
                  <a:pt x="4238983" y="4342999"/>
                  <a:pt x="4428468" y="4342999"/>
                </a:cubicBezTo>
                <a:cubicBezTo>
                  <a:pt x="4617953" y="4342999"/>
                  <a:pt x="4710052" y="4371135"/>
                  <a:pt x="4807591" y="4400938"/>
                </a:cubicBezTo>
                <a:cubicBezTo>
                  <a:pt x="4904163" y="4430381"/>
                  <a:pt x="5003886" y="4460862"/>
                  <a:pt x="5200386" y="4460862"/>
                </a:cubicBezTo>
                <a:cubicBezTo>
                  <a:pt x="5396885" y="4460862"/>
                  <a:pt x="5496659" y="4430381"/>
                  <a:pt x="5593180" y="4400938"/>
                </a:cubicBezTo>
                <a:cubicBezTo>
                  <a:pt x="5690719" y="4371135"/>
                  <a:pt x="5782869" y="4342999"/>
                  <a:pt x="5972354" y="4342999"/>
                </a:cubicBezTo>
                <a:cubicBezTo>
                  <a:pt x="6161839" y="4342999"/>
                  <a:pt x="6253938" y="4371135"/>
                  <a:pt x="6351477" y="4400938"/>
                </a:cubicBezTo>
                <a:cubicBezTo>
                  <a:pt x="6448049" y="4430381"/>
                  <a:pt x="6547773" y="4460862"/>
                  <a:pt x="6744272" y="4460862"/>
                </a:cubicBezTo>
                <a:cubicBezTo>
                  <a:pt x="6940771" y="4460862"/>
                  <a:pt x="7040545" y="4430381"/>
                  <a:pt x="7137067" y="4400938"/>
                </a:cubicBezTo>
                <a:cubicBezTo>
                  <a:pt x="7234605" y="4371135"/>
                  <a:pt x="7326755" y="4342999"/>
                  <a:pt x="7516190" y="4342999"/>
                </a:cubicBezTo>
                <a:cubicBezTo>
                  <a:pt x="7705623" y="4342999"/>
                  <a:pt x="7797824" y="4371135"/>
                  <a:pt x="7895363" y="4400938"/>
                </a:cubicBezTo>
                <a:cubicBezTo>
                  <a:pt x="7991935" y="4430381"/>
                  <a:pt x="8091659" y="4460862"/>
                  <a:pt x="8288158" y="4460862"/>
                </a:cubicBezTo>
                <a:cubicBezTo>
                  <a:pt x="8484657" y="4460862"/>
                  <a:pt x="8584431" y="4430381"/>
                  <a:pt x="8680952" y="4400938"/>
                </a:cubicBezTo>
                <a:cubicBezTo>
                  <a:pt x="8778491" y="4371135"/>
                  <a:pt x="8870590" y="4342999"/>
                  <a:pt x="9060075" y="4342999"/>
                </a:cubicBezTo>
                <a:cubicBezTo>
                  <a:pt x="9249560" y="4342999"/>
                  <a:pt x="9341710" y="4371135"/>
                  <a:pt x="9439249" y="4400938"/>
                </a:cubicBezTo>
                <a:cubicBezTo>
                  <a:pt x="9535821" y="4430381"/>
                  <a:pt x="9635545" y="4460862"/>
                  <a:pt x="9832044" y="4460862"/>
                </a:cubicBezTo>
                <a:cubicBezTo>
                  <a:pt x="10028543" y="4460862"/>
                  <a:pt x="10128318" y="4430381"/>
                  <a:pt x="10224839" y="4400938"/>
                </a:cubicBezTo>
                <a:cubicBezTo>
                  <a:pt x="10322377" y="4371135"/>
                  <a:pt x="10414527" y="4342999"/>
                  <a:pt x="10604012" y="4342999"/>
                </a:cubicBezTo>
                <a:cubicBezTo>
                  <a:pt x="10793497" y="4342999"/>
                  <a:pt x="10885648" y="4371135"/>
                  <a:pt x="10983186" y="4400938"/>
                </a:cubicBezTo>
                <a:cubicBezTo>
                  <a:pt x="11039096" y="4418027"/>
                  <a:pt x="11096277" y="4435431"/>
                  <a:pt x="11172722" y="4447064"/>
                </a:cubicBezTo>
                <a:lnTo>
                  <a:pt x="11172722" y="4412932"/>
                </a:lnTo>
                <a:cubicBezTo>
                  <a:pt x="11103901" y="4401930"/>
                  <a:pt x="11051192" y="4385879"/>
                  <a:pt x="10996807" y="4369331"/>
                </a:cubicBezTo>
                <a:close/>
                <a:moveTo>
                  <a:pt x="10996807" y="5267048"/>
                </a:moveTo>
                <a:cubicBezTo>
                  <a:pt x="10900235" y="5237560"/>
                  <a:pt x="10800512" y="5207080"/>
                  <a:pt x="10604012" y="5207080"/>
                </a:cubicBezTo>
                <a:cubicBezTo>
                  <a:pt x="10407513" y="5207080"/>
                  <a:pt x="10307687" y="5237560"/>
                  <a:pt x="10211217" y="5267048"/>
                </a:cubicBezTo>
                <a:cubicBezTo>
                  <a:pt x="10113628" y="5296852"/>
                  <a:pt x="10021529" y="5324987"/>
                  <a:pt x="9832044" y="5324987"/>
                </a:cubicBezTo>
                <a:cubicBezTo>
                  <a:pt x="9642559" y="5324987"/>
                  <a:pt x="9550408" y="5296852"/>
                  <a:pt x="9452870" y="5267048"/>
                </a:cubicBezTo>
                <a:cubicBezTo>
                  <a:pt x="9356298" y="5237560"/>
                  <a:pt x="9256574" y="5207080"/>
                  <a:pt x="9060075" y="5207080"/>
                </a:cubicBezTo>
                <a:cubicBezTo>
                  <a:pt x="8863576" y="5207080"/>
                  <a:pt x="8763802" y="5237560"/>
                  <a:pt x="8667280" y="5267048"/>
                </a:cubicBezTo>
                <a:cubicBezTo>
                  <a:pt x="8569742" y="5296852"/>
                  <a:pt x="8477591" y="5324987"/>
                  <a:pt x="8288158" y="5324987"/>
                </a:cubicBezTo>
                <a:cubicBezTo>
                  <a:pt x="8098724" y="5324987"/>
                  <a:pt x="8006523" y="5296852"/>
                  <a:pt x="7908984" y="5267048"/>
                </a:cubicBezTo>
                <a:cubicBezTo>
                  <a:pt x="7812412" y="5237560"/>
                  <a:pt x="7712688" y="5207080"/>
                  <a:pt x="7516190" y="5207080"/>
                </a:cubicBezTo>
                <a:cubicBezTo>
                  <a:pt x="7319690" y="5207080"/>
                  <a:pt x="7219916" y="5237560"/>
                  <a:pt x="7123445" y="5267048"/>
                </a:cubicBezTo>
                <a:cubicBezTo>
                  <a:pt x="7025856" y="5296852"/>
                  <a:pt x="6933756" y="5324987"/>
                  <a:pt x="6744272" y="5324987"/>
                </a:cubicBezTo>
                <a:cubicBezTo>
                  <a:pt x="6554787" y="5324987"/>
                  <a:pt x="6462687" y="5296852"/>
                  <a:pt x="6365098" y="5267048"/>
                </a:cubicBezTo>
                <a:cubicBezTo>
                  <a:pt x="6268526" y="5237560"/>
                  <a:pt x="6168853" y="5207080"/>
                  <a:pt x="5972354" y="5207080"/>
                </a:cubicBezTo>
                <a:cubicBezTo>
                  <a:pt x="5775855" y="5207080"/>
                  <a:pt x="5676030" y="5237560"/>
                  <a:pt x="5579559" y="5267048"/>
                </a:cubicBezTo>
                <a:cubicBezTo>
                  <a:pt x="5482021" y="5296852"/>
                  <a:pt x="5389870" y="5324987"/>
                  <a:pt x="5200386" y="5324987"/>
                </a:cubicBezTo>
                <a:cubicBezTo>
                  <a:pt x="5010901" y="5324987"/>
                  <a:pt x="4918801" y="5296852"/>
                  <a:pt x="4821263" y="5267048"/>
                </a:cubicBezTo>
                <a:cubicBezTo>
                  <a:pt x="4724691" y="5237560"/>
                  <a:pt x="4624967" y="5207080"/>
                  <a:pt x="4428468" y="5207080"/>
                </a:cubicBezTo>
                <a:cubicBezTo>
                  <a:pt x="4231969" y="5207080"/>
                  <a:pt x="4132194" y="5237560"/>
                  <a:pt x="4035673" y="5267048"/>
                </a:cubicBezTo>
                <a:cubicBezTo>
                  <a:pt x="3938135" y="5296852"/>
                  <a:pt x="3845984" y="5324987"/>
                  <a:pt x="3656499" y="5324987"/>
                </a:cubicBezTo>
                <a:cubicBezTo>
                  <a:pt x="3467014" y="5324987"/>
                  <a:pt x="3374915" y="5296852"/>
                  <a:pt x="3277377" y="5267048"/>
                </a:cubicBezTo>
                <a:cubicBezTo>
                  <a:pt x="3180805" y="5237560"/>
                  <a:pt x="3081081" y="5207080"/>
                  <a:pt x="2884582" y="5207080"/>
                </a:cubicBezTo>
                <a:cubicBezTo>
                  <a:pt x="2688083" y="5207080"/>
                  <a:pt x="2588308" y="5237560"/>
                  <a:pt x="2491787" y="5267048"/>
                </a:cubicBezTo>
                <a:cubicBezTo>
                  <a:pt x="2394452" y="5296852"/>
                  <a:pt x="2302098" y="5325213"/>
                  <a:pt x="2112664" y="5325213"/>
                </a:cubicBezTo>
                <a:cubicBezTo>
                  <a:pt x="1923230" y="5325213"/>
                  <a:pt x="1831029" y="5297077"/>
                  <a:pt x="1733491" y="5267274"/>
                </a:cubicBezTo>
                <a:cubicBezTo>
                  <a:pt x="1636918" y="5237785"/>
                  <a:pt x="1537195" y="5207305"/>
                  <a:pt x="1340695" y="5207305"/>
                </a:cubicBezTo>
                <a:cubicBezTo>
                  <a:pt x="1144196" y="5207305"/>
                  <a:pt x="1044422" y="5237785"/>
                  <a:pt x="947951" y="5267274"/>
                </a:cubicBezTo>
                <a:cubicBezTo>
                  <a:pt x="850362" y="5297077"/>
                  <a:pt x="758263" y="5325213"/>
                  <a:pt x="568778" y="5325213"/>
                </a:cubicBezTo>
                <a:cubicBezTo>
                  <a:pt x="379293" y="5325213"/>
                  <a:pt x="287193" y="5297077"/>
                  <a:pt x="189655" y="5267274"/>
                </a:cubicBezTo>
                <a:cubicBezTo>
                  <a:pt x="133745" y="5250140"/>
                  <a:pt x="76564" y="5232736"/>
                  <a:pt x="119" y="5221103"/>
                </a:cubicBezTo>
                <a:lnTo>
                  <a:pt x="119" y="5255235"/>
                </a:lnTo>
                <a:cubicBezTo>
                  <a:pt x="68940" y="5266237"/>
                  <a:pt x="121648" y="5282288"/>
                  <a:pt x="175983" y="5298926"/>
                </a:cubicBezTo>
                <a:cubicBezTo>
                  <a:pt x="272555" y="5328414"/>
                  <a:pt x="372279" y="5358894"/>
                  <a:pt x="568778" y="5358894"/>
                </a:cubicBezTo>
                <a:cubicBezTo>
                  <a:pt x="765277" y="5358894"/>
                  <a:pt x="865051" y="5328414"/>
                  <a:pt x="961573" y="5298926"/>
                </a:cubicBezTo>
                <a:cubicBezTo>
                  <a:pt x="1059111" y="5269123"/>
                  <a:pt x="1151261" y="5240987"/>
                  <a:pt x="1340695" y="5240987"/>
                </a:cubicBezTo>
                <a:cubicBezTo>
                  <a:pt x="1530130" y="5240987"/>
                  <a:pt x="1622331" y="5269123"/>
                  <a:pt x="1719869" y="5298926"/>
                </a:cubicBezTo>
                <a:cubicBezTo>
                  <a:pt x="1816441" y="5328414"/>
                  <a:pt x="1916165" y="5358894"/>
                  <a:pt x="2112664" y="5358894"/>
                </a:cubicBezTo>
                <a:cubicBezTo>
                  <a:pt x="2309163" y="5358894"/>
                  <a:pt x="2408938" y="5328414"/>
                  <a:pt x="2505408" y="5298926"/>
                </a:cubicBezTo>
                <a:cubicBezTo>
                  <a:pt x="2602997" y="5269123"/>
                  <a:pt x="2695097" y="5240987"/>
                  <a:pt x="2884582" y="5240987"/>
                </a:cubicBezTo>
                <a:cubicBezTo>
                  <a:pt x="3074067" y="5240987"/>
                  <a:pt x="3166166" y="5269123"/>
                  <a:pt x="3263755" y="5298926"/>
                </a:cubicBezTo>
                <a:cubicBezTo>
                  <a:pt x="3360327" y="5328414"/>
                  <a:pt x="3460000" y="5358894"/>
                  <a:pt x="3656499" y="5358894"/>
                </a:cubicBezTo>
                <a:cubicBezTo>
                  <a:pt x="3852999" y="5358894"/>
                  <a:pt x="3952824" y="5328414"/>
                  <a:pt x="4049295" y="5298926"/>
                </a:cubicBezTo>
                <a:cubicBezTo>
                  <a:pt x="4146833" y="5269123"/>
                  <a:pt x="4238983" y="5240987"/>
                  <a:pt x="4428468" y="5240987"/>
                </a:cubicBezTo>
                <a:cubicBezTo>
                  <a:pt x="4617953" y="5240987"/>
                  <a:pt x="4710052" y="5269123"/>
                  <a:pt x="4807591" y="5298926"/>
                </a:cubicBezTo>
                <a:cubicBezTo>
                  <a:pt x="4904163" y="5328414"/>
                  <a:pt x="5003886" y="5358894"/>
                  <a:pt x="5200386" y="5358894"/>
                </a:cubicBezTo>
                <a:cubicBezTo>
                  <a:pt x="5396885" y="5358894"/>
                  <a:pt x="5496659" y="5328414"/>
                  <a:pt x="5593180" y="5298926"/>
                </a:cubicBezTo>
                <a:cubicBezTo>
                  <a:pt x="5690719" y="5269123"/>
                  <a:pt x="5782869" y="5240987"/>
                  <a:pt x="5972354" y="5240987"/>
                </a:cubicBezTo>
                <a:cubicBezTo>
                  <a:pt x="6161839" y="5240987"/>
                  <a:pt x="6253938" y="5269123"/>
                  <a:pt x="6351477" y="5298926"/>
                </a:cubicBezTo>
                <a:cubicBezTo>
                  <a:pt x="6448049" y="5328414"/>
                  <a:pt x="6547773" y="5358894"/>
                  <a:pt x="6744272" y="5358894"/>
                </a:cubicBezTo>
                <a:cubicBezTo>
                  <a:pt x="6940771" y="5358894"/>
                  <a:pt x="7040545" y="5328414"/>
                  <a:pt x="7137067" y="5298926"/>
                </a:cubicBezTo>
                <a:cubicBezTo>
                  <a:pt x="7234605" y="5269123"/>
                  <a:pt x="7326755" y="5240987"/>
                  <a:pt x="7516190" y="5240987"/>
                </a:cubicBezTo>
                <a:cubicBezTo>
                  <a:pt x="7705623" y="5240987"/>
                  <a:pt x="7797824" y="5269123"/>
                  <a:pt x="7895363" y="5298926"/>
                </a:cubicBezTo>
                <a:cubicBezTo>
                  <a:pt x="7991935" y="5328414"/>
                  <a:pt x="8091659" y="5358894"/>
                  <a:pt x="8288158" y="5358894"/>
                </a:cubicBezTo>
                <a:cubicBezTo>
                  <a:pt x="8484657" y="5358894"/>
                  <a:pt x="8584431" y="5328414"/>
                  <a:pt x="8680952" y="5298926"/>
                </a:cubicBezTo>
                <a:cubicBezTo>
                  <a:pt x="8778491" y="5269123"/>
                  <a:pt x="8870590" y="5240987"/>
                  <a:pt x="9060075" y="5240987"/>
                </a:cubicBezTo>
                <a:cubicBezTo>
                  <a:pt x="9249560" y="5240987"/>
                  <a:pt x="9341710" y="5269123"/>
                  <a:pt x="9439249" y="5298926"/>
                </a:cubicBezTo>
                <a:cubicBezTo>
                  <a:pt x="9535821" y="5328414"/>
                  <a:pt x="9635545" y="5358894"/>
                  <a:pt x="9832044" y="5358894"/>
                </a:cubicBezTo>
                <a:cubicBezTo>
                  <a:pt x="10028543" y="5358894"/>
                  <a:pt x="10128318" y="5328414"/>
                  <a:pt x="10224839" y="5298926"/>
                </a:cubicBezTo>
                <a:cubicBezTo>
                  <a:pt x="10322377" y="5269123"/>
                  <a:pt x="10414527" y="5240987"/>
                  <a:pt x="10604012" y="5240987"/>
                </a:cubicBezTo>
                <a:cubicBezTo>
                  <a:pt x="10793497" y="5240987"/>
                  <a:pt x="10885648" y="5269123"/>
                  <a:pt x="10983186" y="5298926"/>
                </a:cubicBezTo>
                <a:cubicBezTo>
                  <a:pt x="11039096" y="5316014"/>
                  <a:pt x="11096277" y="5333464"/>
                  <a:pt x="11172722" y="5345097"/>
                </a:cubicBezTo>
                <a:lnTo>
                  <a:pt x="11172722" y="5310964"/>
                </a:lnTo>
                <a:cubicBezTo>
                  <a:pt x="11103901" y="5299737"/>
                  <a:pt x="11051192" y="5283641"/>
                  <a:pt x="10996807" y="5267048"/>
                </a:cubicBezTo>
                <a:close/>
                <a:moveTo>
                  <a:pt x="10996807" y="778147"/>
                </a:moveTo>
                <a:cubicBezTo>
                  <a:pt x="10900235" y="748659"/>
                  <a:pt x="10800512" y="718179"/>
                  <a:pt x="10604012" y="718179"/>
                </a:cubicBezTo>
                <a:cubicBezTo>
                  <a:pt x="10407513" y="718179"/>
                  <a:pt x="10307687" y="748659"/>
                  <a:pt x="10211217" y="778147"/>
                </a:cubicBezTo>
                <a:cubicBezTo>
                  <a:pt x="10113628" y="807906"/>
                  <a:pt x="10021529" y="836086"/>
                  <a:pt x="9832044" y="836086"/>
                </a:cubicBezTo>
                <a:cubicBezTo>
                  <a:pt x="9642559" y="836086"/>
                  <a:pt x="9550408" y="807906"/>
                  <a:pt x="9452870" y="778147"/>
                </a:cubicBezTo>
                <a:cubicBezTo>
                  <a:pt x="9356298" y="748659"/>
                  <a:pt x="9256574" y="718179"/>
                  <a:pt x="9060075" y="718179"/>
                </a:cubicBezTo>
                <a:cubicBezTo>
                  <a:pt x="8863576" y="718179"/>
                  <a:pt x="8763802" y="748659"/>
                  <a:pt x="8667280" y="778147"/>
                </a:cubicBezTo>
                <a:cubicBezTo>
                  <a:pt x="8569742" y="807906"/>
                  <a:pt x="8477591" y="836086"/>
                  <a:pt x="8288158" y="836086"/>
                </a:cubicBezTo>
                <a:cubicBezTo>
                  <a:pt x="8098724" y="836086"/>
                  <a:pt x="8006523" y="807906"/>
                  <a:pt x="7908984" y="778147"/>
                </a:cubicBezTo>
                <a:cubicBezTo>
                  <a:pt x="7812412" y="748659"/>
                  <a:pt x="7712688" y="718179"/>
                  <a:pt x="7516190" y="718179"/>
                </a:cubicBezTo>
                <a:cubicBezTo>
                  <a:pt x="7319690" y="718179"/>
                  <a:pt x="7219916" y="748659"/>
                  <a:pt x="7123445" y="778147"/>
                </a:cubicBezTo>
                <a:cubicBezTo>
                  <a:pt x="7025856" y="807906"/>
                  <a:pt x="6933756" y="836086"/>
                  <a:pt x="6744272" y="836086"/>
                </a:cubicBezTo>
                <a:cubicBezTo>
                  <a:pt x="6554787" y="836086"/>
                  <a:pt x="6462687" y="807906"/>
                  <a:pt x="6365098" y="778147"/>
                </a:cubicBezTo>
                <a:cubicBezTo>
                  <a:pt x="6268526" y="748659"/>
                  <a:pt x="6168853" y="718179"/>
                  <a:pt x="5972354" y="718179"/>
                </a:cubicBezTo>
                <a:cubicBezTo>
                  <a:pt x="5775855" y="718179"/>
                  <a:pt x="5676030" y="748659"/>
                  <a:pt x="5579559" y="778147"/>
                </a:cubicBezTo>
                <a:cubicBezTo>
                  <a:pt x="5482021" y="807906"/>
                  <a:pt x="5389870" y="836086"/>
                  <a:pt x="5200386" y="836086"/>
                </a:cubicBezTo>
                <a:cubicBezTo>
                  <a:pt x="5010901" y="836086"/>
                  <a:pt x="4918801" y="807906"/>
                  <a:pt x="4821263" y="778147"/>
                </a:cubicBezTo>
                <a:cubicBezTo>
                  <a:pt x="4724691" y="748659"/>
                  <a:pt x="4624967" y="718179"/>
                  <a:pt x="4428468" y="718179"/>
                </a:cubicBezTo>
                <a:cubicBezTo>
                  <a:pt x="4231969" y="718179"/>
                  <a:pt x="4132194" y="748659"/>
                  <a:pt x="4035673" y="778147"/>
                </a:cubicBezTo>
                <a:cubicBezTo>
                  <a:pt x="3938135" y="807906"/>
                  <a:pt x="3845984" y="836086"/>
                  <a:pt x="3656499" y="836086"/>
                </a:cubicBezTo>
                <a:cubicBezTo>
                  <a:pt x="3467014" y="836086"/>
                  <a:pt x="3374915" y="807906"/>
                  <a:pt x="3277377" y="778147"/>
                </a:cubicBezTo>
                <a:cubicBezTo>
                  <a:pt x="3180805" y="748659"/>
                  <a:pt x="3081081" y="718179"/>
                  <a:pt x="2884582" y="718179"/>
                </a:cubicBezTo>
                <a:cubicBezTo>
                  <a:pt x="2688083" y="718179"/>
                  <a:pt x="2588308" y="748659"/>
                  <a:pt x="2491787" y="778147"/>
                </a:cubicBezTo>
                <a:cubicBezTo>
                  <a:pt x="2394249" y="807906"/>
                  <a:pt x="2302098" y="836086"/>
                  <a:pt x="2112664" y="836086"/>
                </a:cubicBezTo>
                <a:cubicBezTo>
                  <a:pt x="1923230" y="836086"/>
                  <a:pt x="1831029" y="807906"/>
                  <a:pt x="1733491" y="778147"/>
                </a:cubicBezTo>
                <a:cubicBezTo>
                  <a:pt x="1636918" y="748659"/>
                  <a:pt x="1537195" y="718179"/>
                  <a:pt x="1340695" y="718179"/>
                </a:cubicBezTo>
                <a:cubicBezTo>
                  <a:pt x="1144196" y="718179"/>
                  <a:pt x="1044422" y="748659"/>
                  <a:pt x="947951" y="778147"/>
                </a:cubicBezTo>
                <a:cubicBezTo>
                  <a:pt x="850362" y="807906"/>
                  <a:pt x="758263" y="836086"/>
                  <a:pt x="568778" y="836086"/>
                </a:cubicBezTo>
                <a:cubicBezTo>
                  <a:pt x="379293" y="836086"/>
                  <a:pt x="287193" y="807906"/>
                  <a:pt x="189655" y="778147"/>
                </a:cubicBezTo>
                <a:cubicBezTo>
                  <a:pt x="133745" y="761013"/>
                  <a:pt x="76564" y="743609"/>
                  <a:pt x="119" y="731976"/>
                </a:cubicBezTo>
                <a:lnTo>
                  <a:pt x="119" y="766108"/>
                </a:lnTo>
                <a:cubicBezTo>
                  <a:pt x="68940" y="777110"/>
                  <a:pt x="121648" y="793162"/>
                  <a:pt x="175983" y="809799"/>
                </a:cubicBezTo>
                <a:cubicBezTo>
                  <a:pt x="272555" y="839288"/>
                  <a:pt x="372279" y="869768"/>
                  <a:pt x="568778" y="869768"/>
                </a:cubicBezTo>
                <a:cubicBezTo>
                  <a:pt x="765277" y="869768"/>
                  <a:pt x="865051" y="839288"/>
                  <a:pt x="961573" y="809799"/>
                </a:cubicBezTo>
                <a:cubicBezTo>
                  <a:pt x="1059111" y="779996"/>
                  <a:pt x="1151261" y="751860"/>
                  <a:pt x="1340695" y="751860"/>
                </a:cubicBezTo>
                <a:cubicBezTo>
                  <a:pt x="1530130" y="751860"/>
                  <a:pt x="1622331" y="779996"/>
                  <a:pt x="1719869" y="809799"/>
                </a:cubicBezTo>
                <a:cubicBezTo>
                  <a:pt x="1816441" y="839288"/>
                  <a:pt x="1916165" y="869768"/>
                  <a:pt x="2112664" y="869768"/>
                </a:cubicBezTo>
                <a:cubicBezTo>
                  <a:pt x="2309163" y="869768"/>
                  <a:pt x="2408938" y="839288"/>
                  <a:pt x="2505408" y="809799"/>
                </a:cubicBezTo>
                <a:cubicBezTo>
                  <a:pt x="2602997" y="779996"/>
                  <a:pt x="2695097" y="751860"/>
                  <a:pt x="2884582" y="751860"/>
                </a:cubicBezTo>
                <a:cubicBezTo>
                  <a:pt x="3074067" y="751860"/>
                  <a:pt x="3166166" y="779996"/>
                  <a:pt x="3263755" y="809799"/>
                </a:cubicBezTo>
                <a:cubicBezTo>
                  <a:pt x="3360327" y="839288"/>
                  <a:pt x="3460000" y="869768"/>
                  <a:pt x="3656499" y="869768"/>
                </a:cubicBezTo>
                <a:cubicBezTo>
                  <a:pt x="3852999" y="869768"/>
                  <a:pt x="3952824" y="839288"/>
                  <a:pt x="4049295" y="809799"/>
                </a:cubicBezTo>
                <a:cubicBezTo>
                  <a:pt x="4146833" y="779996"/>
                  <a:pt x="4238983" y="751860"/>
                  <a:pt x="4428468" y="751860"/>
                </a:cubicBezTo>
                <a:cubicBezTo>
                  <a:pt x="4617953" y="751860"/>
                  <a:pt x="4710052" y="779996"/>
                  <a:pt x="4807591" y="809799"/>
                </a:cubicBezTo>
                <a:cubicBezTo>
                  <a:pt x="4904163" y="839288"/>
                  <a:pt x="5003886" y="869768"/>
                  <a:pt x="5200386" y="869768"/>
                </a:cubicBezTo>
                <a:cubicBezTo>
                  <a:pt x="5396885" y="869768"/>
                  <a:pt x="5496659" y="839288"/>
                  <a:pt x="5593180" y="809799"/>
                </a:cubicBezTo>
                <a:cubicBezTo>
                  <a:pt x="5690719" y="779996"/>
                  <a:pt x="5782869" y="751860"/>
                  <a:pt x="5972354" y="751860"/>
                </a:cubicBezTo>
                <a:cubicBezTo>
                  <a:pt x="6161839" y="751860"/>
                  <a:pt x="6253938" y="779996"/>
                  <a:pt x="6351477" y="809799"/>
                </a:cubicBezTo>
                <a:cubicBezTo>
                  <a:pt x="6448049" y="839288"/>
                  <a:pt x="6547773" y="869768"/>
                  <a:pt x="6744272" y="869768"/>
                </a:cubicBezTo>
                <a:cubicBezTo>
                  <a:pt x="6940771" y="869768"/>
                  <a:pt x="7040545" y="839288"/>
                  <a:pt x="7137067" y="809799"/>
                </a:cubicBezTo>
                <a:cubicBezTo>
                  <a:pt x="7234605" y="779996"/>
                  <a:pt x="7326755" y="751860"/>
                  <a:pt x="7516190" y="751860"/>
                </a:cubicBezTo>
                <a:cubicBezTo>
                  <a:pt x="7705623" y="751860"/>
                  <a:pt x="7797824" y="779996"/>
                  <a:pt x="7895363" y="809799"/>
                </a:cubicBezTo>
                <a:cubicBezTo>
                  <a:pt x="7991935" y="839288"/>
                  <a:pt x="8091659" y="869768"/>
                  <a:pt x="8288158" y="869768"/>
                </a:cubicBezTo>
                <a:cubicBezTo>
                  <a:pt x="8484657" y="869768"/>
                  <a:pt x="8584431" y="839288"/>
                  <a:pt x="8680952" y="809799"/>
                </a:cubicBezTo>
                <a:cubicBezTo>
                  <a:pt x="8778491" y="779996"/>
                  <a:pt x="8870590" y="751860"/>
                  <a:pt x="9060075" y="751860"/>
                </a:cubicBezTo>
                <a:cubicBezTo>
                  <a:pt x="9249560" y="751860"/>
                  <a:pt x="9341710" y="779996"/>
                  <a:pt x="9439249" y="809799"/>
                </a:cubicBezTo>
                <a:cubicBezTo>
                  <a:pt x="9535821" y="839288"/>
                  <a:pt x="9635545" y="869768"/>
                  <a:pt x="9832044" y="869768"/>
                </a:cubicBezTo>
                <a:cubicBezTo>
                  <a:pt x="10028543" y="869768"/>
                  <a:pt x="10128318" y="839288"/>
                  <a:pt x="10224839" y="809799"/>
                </a:cubicBezTo>
                <a:cubicBezTo>
                  <a:pt x="10322377" y="779996"/>
                  <a:pt x="10414527" y="751860"/>
                  <a:pt x="10604012" y="751860"/>
                </a:cubicBezTo>
                <a:cubicBezTo>
                  <a:pt x="10793497" y="751860"/>
                  <a:pt x="10885648" y="779996"/>
                  <a:pt x="10983186" y="809799"/>
                </a:cubicBezTo>
                <a:cubicBezTo>
                  <a:pt x="11039096" y="826888"/>
                  <a:pt x="11096277" y="844337"/>
                  <a:pt x="11172722" y="855925"/>
                </a:cubicBezTo>
                <a:lnTo>
                  <a:pt x="11172722" y="821838"/>
                </a:lnTo>
                <a:cubicBezTo>
                  <a:pt x="11103901" y="810837"/>
                  <a:pt x="11051192" y="794740"/>
                  <a:pt x="10996807" y="778147"/>
                </a:cubicBezTo>
                <a:close/>
                <a:moveTo>
                  <a:pt x="10996807" y="1316777"/>
                </a:moveTo>
                <a:cubicBezTo>
                  <a:pt x="10900235" y="1287334"/>
                  <a:pt x="10800512" y="1256855"/>
                  <a:pt x="10604012" y="1256855"/>
                </a:cubicBezTo>
                <a:cubicBezTo>
                  <a:pt x="10407513" y="1256855"/>
                  <a:pt x="10307687" y="1287334"/>
                  <a:pt x="10211217" y="1316777"/>
                </a:cubicBezTo>
                <a:cubicBezTo>
                  <a:pt x="10113628" y="1346581"/>
                  <a:pt x="10021529" y="1374716"/>
                  <a:pt x="9832044" y="1374716"/>
                </a:cubicBezTo>
                <a:cubicBezTo>
                  <a:pt x="9642559" y="1374716"/>
                  <a:pt x="9550408" y="1346581"/>
                  <a:pt x="9452870" y="1316777"/>
                </a:cubicBezTo>
                <a:cubicBezTo>
                  <a:pt x="9356298" y="1287334"/>
                  <a:pt x="9256574" y="1256855"/>
                  <a:pt x="9060075" y="1256855"/>
                </a:cubicBezTo>
                <a:cubicBezTo>
                  <a:pt x="8863576" y="1256855"/>
                  <a:pt x="8763802" y="1287334"/>
                  <a:pt x="8667280" y="1316777"/>
                </a:cubicBezTo>
                <a:cubicBezTo>
                  <a:pt x="8569742" y="1346581"/>
                  <a:pt x="8477591" y="1374716"/>
                  <a:pt x="8288158" y="1374716"/>
                </a:cubicBezTo>
                <a:cubicBezTo>
                  <a:pt x="8098724" y="1374716"/>
                  <a:pt x="8006523" y="1346581"/>
                  <a:pt x="7909239" y="1316823"/>
                </a:cubicBezTo>
                <a:cubicBezTo>
                  <a:pt x="7812666" y="1287380"/>
                  <a:pt x="7712943" y="1256900"/>
                  <a:pt x="7516443" y="1256900"/>
                </a:cubicBezTo>
                <a:cubicBezTo>
                  <a:pt x="7319945" y="1256900"/>
                  <a:pt x="7220170" y="1287380"/>
                  <a:pt x="7123699" y="1316823"/>
                </a:cubicBezTo>
                <a:cubicBezTo>
                  <a:pt x="7026110" y="1346626"/>
                  <a:pt x="6934011" y="1374762"/>
                  <a:pt x="6744526" y="1374762"/>
                </a:cubicBezTo>
                <a:cubicBezTo>
                  <a:pt x="6555041" y="1374762"/>
                  <a:pt x="6462941" y="1346626"/>
                  <a:pt x="6365352" y="1316823"/>
                </a:cubicBezTo>
                <a:cubicBezTo>
                  <a:pt x="6268780" y="1287380"/>
                  <a:pt x="6169107" y="1256900"/>
                  <a:pt x="5972608" y="1256900"/>
                </a:cubicBezTo>
                <a:cubicBezTo>
                  <a:pt x="5776109" y="1256900"/>
                  <a:pt x="5676284" y="1287380"/>
                  <a:pt x="5579813" y="1316823"/>
                </a:cubicBezTo>
                <a:cubicBezTo>
                  <a:pt x="5482275" y="1346626"/>
                  <a:pt x="5390125" y="1374762"/>
                  <a:pt x="5200640" y="1374762"/>
                </a:cubicBezTo>
                <a:cubicBezTo>
                  <a:pt x="5011154" y="1374762"/>
                  <a:pt x="4919055" y="1346626"/>
                  <a:pt x="4821517" y="1316823"/>
                </a:cubicBezTo>
                <a:cubicBezTo>
                  <a:pt x="4724945" y="1287380"/>
                  <a:pt x="4625221" y="1256900"/>
                  <a:pt x="4428722" y="1256900"/>
                </a:cubicBezTo>
                <a:cubicBezTo>
                  <a:pt x="4232223" y="1256900"/>
                  <a:pt x="4132194" y="1287334"/>
                  <a:pt x="4035673" y="1316823"/>
                </a:cubicBezTo>
                <a:cubicBezTo>
                  <a:pt x="3938135" y="1346626"/>
                  <a:pt x="3845984" y="1374762"/>
                  <a:pt x="3656499" y="1374762"/>
                </a:cubicBezTo>
                <a:cubicBezTo>
                  <a:pt x="3467014" y="1374762"/>
                  <a:pt x="3374915" y="1346581"/>
                  <a:pt x="3277377" y="1316823"/>
                </a:cubicBezTo>
                <a:cubicBezTo>
                  <a:pt x="3180805" y="1287380"/>
                  <a:pt x="3081081" y="1256900"/>
                  <a:pt x="2884582" y="1256900"/>
                </a:cubicBezTo>
                <a:cubicBezTo>
                  <a:pt x="2688083" y="1256900"/>
                  <a:pt x="2588308" y="1287380"/>
                  <a:pt x="2491787" y="1316823"/>
                </a:cubicBezTo>
                <a:cubicBezTo>
                  <a:pt x="2394249" y="1346626"/>
                  <a:pt x="2302098" y="1374762"/>
                  <a:pt x="2112664" y="1374762"/>
                </a:cubicBezTo>
                <a:cubicBezTo>
                  <a:pt x="1923230" y="1374762"/>
                  <a:pt x="1831029" y="1346581"/>
                  <a:pt x="1733694" y="1316823"/>
                </a:cubicBezTo>
                <a:cubicBezTo>
                  <a:pt x="1637122" y="1287380"/>
                  <a:pt x="1537398" y="1256900"/>
                  <a:pt x="1340899" y="1256900"/>
                </a:cubicBezTo>
                <a:cubicBezTo>
                  <a:pt x="1144400" y="1256900"/>
                  <a:pt x="1044625" y="1287380"/>
                  <a:pt x="948155" y="1316823"/>
                </a:cubicBezTo>
                <a:cubicBezTo>
                  <a:pt x="850566" y="1346626"/>
                  <a:pt x="758466" y="1374762"/>
                  <a:pt x="568981" y="1374762"/>
                </a:cubicBezTo>
                <a:cubicBezTo>
                  <a:pt x="379496" y="1374762"/>
                  <a:pt x="287397" y="1346626"/>
                  <a:pt x="189859" y="1316823"/>
                </a:cubicBezTo>
                <a:cubicBezTo>
                  <a:pt x="133948" y="1299734"/>
                  <a:pt x="76767" y="1282330"/>
                  <a:pt x="323" y="1270697"/>
                </a:cubicBezTo>
                <a:lnTo>
                  <a:pt x="323" y="1304829"/>
                </a:lnTo>
                <a:cubicBezTo>
                  <a:pt x="69143" y="1315831"/>
                  <a:pt x="121851" y="1331882"/>
                  <a:pt x="176186" y="1348520"/>
                </a:cubicBezTo>
                <a:cubicBezTo>
                  <a:pt x="272758" y="1377963"/>
                  <a:pt x="372482" y="1408443"/>
                  <a:pt x="568981" y="1408443"/>
                </a:cubicBezTo>
                <a:cubicBezTo>
                  <a:pt x="765480" y="1408443"/>
                  <a:pt x="865255" y="1377963"/>
                  <a:pt x="961776" y="1348520"/>
                </a:cubicBezTo>
                <a:cubicBezTo>
                  <a:pt x="1059314" y="1318716"/>
                  <a:pt x="1151465" y="1290581"/>
                  <a:pt x="1340899" y="1290581"/>
                </a:cubicBezTo>
                <a:cubicBezTo>
                  <a:pt x="1530333" y="1290581"/>
                  <a:pt x="1622534" y="1318716"/>
                  <a:pt x="1720072" y="1348520"/>
                </a:cubicBezTo>
                <a:cubicBezTo>
                  <a:pt x="1816644" y="1377963"/>
                  <a:pt x="1916368" y="1408443"/>
                  <a:pt x="2112867" y="1408443"/>
                </a:cubicBezTo>
                <a:cubicBezTo>
                  <a:pt x="2309367" y="1408443"/>
                  <a:pt x="2409141" y="1377963"/>
                  <a:pt x="2505612" y="1348520"/>
                </a:cubicBezTo>
                <a:cubicBezTo>
                  <a:pt x="2603201" y="1318716"/>
                  <a:pt x="2695300" y="1290581"/>
                  <a:pt x="2884785" y="1290581"/>
                </a:cubicBezTo>
                <a:cubicBezTo>
                  <a:pt x="3074270" y="1290581"/>
                  <a:pt x="3166369" y="1318716"/>
                  <a:pt x="3263958" y="1348520"/>
                </a:cubicBezTo>
                <a:cubicBezTo>
                  <a:pt x="3360531" y="1377963"/>
                  <a:pt x="3460203" y="1408443"/>
                  <a:pt x="3656703" y="1408443"/>
                </a:cubicBezTo>
                <a:cubicBezTo>
                  <a:pt x="3853202" y="1408443"/>
                  <a:pt x="3953027" y="1377963"/>
                  <a:pt x="4049498" y="1348520"/>
                </a:cubicBezTo>
                <a:cubicBezTo>
                  <a:pt x="4147036" y="1318716"/>
                  <a:pt x="4239186" y="1290581"/>
                  <a:pt x="4428671" y="1290581"/>
                </a:cubicBezTo>
                <a:cubicBezTo>
                  <a:pt x="4618156" y="1290581"/>
                  <a:pt x="4710256" y="1318716"/>
                  <a:pt x="4807794" y="1348520"/>
                </a:cubicBezTo>
                <a:cubicBezTo>
                  <a:pt x="4904366" y="1377963"/>
                  <a:pt x="5004090" y="1408443"/>
                  <a:pt x="5200589" y="1408443"/>
                </a:cubicBezTo>
                <a:cubicBezTo>
                  <a:pt x="5397088" y="1408443"/>
                  <a:pt x="5496863" y="1377963"/>
                  <a:pt x="5593384" y="1348520"/>
                </a:cubicBezTo>
                <a:cubicBezTo>
                  <a:pt x="5690922" y="1318716"/>
                  <a:pt x="5783072" y="1290581"/>
                  <a:pt x="5972557" y="1290581"/>
                </a:cubicBezTo>
                <a:cubicBezTo>
                  <a:pt x="6162042" y="1290581"/>
                  <a:pt x="6254142" y="1318716"/>
                  <a:pt x="6351680" y="1348520"/>
                </a:cubicBezTo>
                <a:cubicBezTo>
                  <a:pt x="6448252" y="1377963"/>
                  <a:pt x="6547976" y="1408443"/>
                  <a:pt x="6744475" y="1408443"/>
                </a:cubicBezTo>
                <a:cubicBezTo>
                  <a:pt x="6940974" y="1408443"/>
                  <a:pt x="7040749" y="1377963"/>
                  <a:pt x="7137270" y="1348520"/>
                </a:cubicBezTo>
                <a:cubicBezTo>
                  <a:pt x="7234808" y="1318716"/>
                  <a:pt x="7326958" y="1290581"/>
                  <a:pt x="7516392" y="1290581"/>
                </a:cubicBezTo>
                <a:cubicBezTo>
                  <a:pt x="7705827" y="1290581"/>
                  <a:pt x="7798028" y="1318716"/>
                  <a:pt x="7895566" y="1348520"/>
                </a:cubicBezTo>
                <a:cubicBezTo>
                  <a:pt x="7992139" y="1377963"/>
                  <a:pt x="8091862" y="1408443"/>
                  <a:pt x="8288361" y="1408443"/>
                </a:cubicBezTo>
                <a:cubicBezTo>
                  <a:pt x="8484860" y="1408443"/>
                  <a:pt x="8584635" y="1378008"/>
                  <a:pt x="8681156" y="1348520"/>
                </a:cubicBezTo>
                <a:cubicBezTo>
                  <a:pt x="8778694" y="1318716"/>
                  <a:pt x="8870794" y="1290581"/>
                  <a:pt x="9060278" y="1290581"/>
                </a:cubicBezTo>
                <a:cubicBezTo>
                  <a:pt x="9249763" y="1290581"/>
                  <a:pt x="9341914" y="1318716"/>
                  <a:pt x="9439452" y="1348520"/>
                </a:cubicBezTo>
                <a:cubicBezTo>
                  <a:pt x="9536024" y="1377963"/>
                  <a:pt x="9635748" y="1408443"/>
                  <a:pt x="9832247" y="1408443"/>
                </a:cubicBezTo>
                <a:cubicBezTo>
                  <a:pt x="10028746" y="1408443"/>
                  <a:pt x="10128520" y="1378008"/>
                  <a:pt x="10225043" y="1348520"/>
                </a:cubicBezTo>
                <a:cubicBezTo>
                  <a:pt x="10322580" y="1318716"/>
                  <a:pt x="10414730" y="1290581"/>
                  <a:pt x="10604215" y="1290581"/>
                </a:cubicBezTo>
                <a:cubicBezTo>
                  <a:pt x="10793700" y="1290581"/>
                  <a:pt x="10885850" y="1318716"/>
                  <a:pt x="10983389" y="1348520"/>
                </a:cubicBezTo>
                <a:cubicBezTo>
                  <a:pt x="11039299" y="1365609"/>
                  <a:pt x="11096480" y="1383013"/>
                  <a:pt x="11172925" y="1394646"/>
                </a:cubicBezTo>
                <a:lnTo>
                  <a:pt x="11172925" y="1360514"/>
                </a:lnTo>
                <a:cubicBezTo>
                  <a:pt x="11103901" y="1349512"/>
                  <a:pt x="11051192" y="1333415"/>
                  <a:pt x="10996807" y="1316823"/>
                </a:cubicBezTo>
                <a:close/>
                <a:moveTo>
                  <a:pt x="10996807" y="1137234"/>
                </a:moveTo>
                <a:cubicBezTo>
                  <a:pt x="10900235" y="1107746"/>
                  <a:pt x="10800512" y="1077266"/>
                  <a:pt x="10604012" y="1077266"/>
                </a:cubicBezTo>
                <a:cubicBezTo>
                  <a:pt x="10407513" y="1077266"/>
                  <a:pt x="10307687" y="1107746"/>
                  <a:pt x="10211217" y="1137234"/>
                </a:cubicBezTo>
                <a:cubicBezTo>
                  <a:pt x="10113628" y="1167038"/>
                  <a:pt x="10021529" y="1195173"/>
                  <a:pt x="9832044" y="1195173"/>
                </a:cubicBezTo>
                <a:cubicBezTo>
                  <a:pt x="9642559" y="1195173"/>
                  <a:pt x="9550408" y="1167038"/>
                  <a:pt x="9452870" y="1137234"/>
                </a:cubicBezTo>
                <a:cubicBezTo>
                  <a:pt x="9356298" y="1107746"/>
                  <a:pt x="9256574" y="1077266"/>
                  <a:pt x="9060075" y="1077266"/>
                </a:cubicBezTo>
                <a:cubicBezTo>
                  <a:pt x="8863576" y="1077266"/>
                  <a:pt x="8763802" y="1107746"/>
                  <a:pt x="8667280" y="1137234"/>
                </a:cubicBezTo>
                <a:cubicBezTo>
                  <a:pt x="8569996" y="1167038"/>
                  <a:pt x="8477591" y="1195083"/>
                  <a:pt x="8288158" y="1195083"/>
                </a:cubicBezTo>
                <a:cubicBezTo>
                  <a:pt x="8098724" y="1195083"/>
                  <a:pt x="8006523" y="1166948"/>
                  <a:pt x="7908984" y="1137144"/>
                </a:cubicBezTo>
                <a:cubicBezTo>
                  <a:pt x="7812412" y="1107656"/>
                  <a:pt x="7712688" y="1077176"/>
                  <a:pt x="7516190" y="1077176"/>
                </a:cubicBezTo>
                <a:cubicBezTo>
                  <a:pt x="7319690" y="1077176"/>
                  <a:pt x="7219916" y="1107656"/>
                  <a:pt x="7123445" y="1137144"/>
                </a:cubicBezTo>
                <a:cubicBezTo>
                  <a:pt x="7025856" y="1166948"/>
                  <a:pt x="6933756" y="1195083"/>
                  <a:pt x="6744272" y="1195083"/>
                </a:cubicBezTo>
                <a:cubicBezTo>
                  <a:pt x="6554787" y="1195083"/>
                  <a:pt x="6462687" y="1166948"/>
                  <a:pt x="6365098" y="1137144"/>
                </a:cubicBezTo>
                <a:cubicBezTo>
                  <a:pt x="6268526" y="1107656"/>
                  <a:pt x="6168853" y="1077176"/>
                  <a:pt x="5972354" y="1077176"/>
                </a:cubicBezTo>
                <a:cubicBezTo>
                  <a:pt x="5775855" y="1077176"/>
                  <a:pt x="5676030" y="1107656"/>
                  <a:pt x="5579559" y="1137144"/>
                </a:cubicBezTo>
                <a:cubicBezTo>
                  <a:pt x="5482021" y="1166948"/>
                  <a:pt x="5389870" y="1195083"/>
                  <a:pt x="5200386" y="1195083"/>
                </a:cubicBezTo>
                <a:cubicBezTo>
                  <a:pt x="5010901" y="1195083"/>
                  <a:pt x="4918801" y="1166948"/>
                  <a:pt x="4821263" y="1137144"/>
                </a:cubicBezTo>
                <a:cubicBezTo>
                  <a:pt x="4724691" y="1107656"/>
                  <a:pt x="4624967" y="1077176"/>
                  <a:pt x="4428468" y="1077176"/>
                </a:cubicBezTo>
                <a:cubicBezTo>
                  <a:pt x="4231969" y="1077176"/>
                  <a:pt x="4132194" y="1107656"/>
                  <a:pt x="4035673" y="1137144"/>
                </a:cubicBezTo>
                <a:cubicBezTo>
                  <a:pt x="3938135" y="1167038"/>
                  <a:pt x="3845984" y="1195083"/>
                  <a:pt x="3656499" y="1195083"/>
                </a:cubicBezTo>
                <a:cubicBezTo>
                  <a:pt x="3467014" y="1195083"/>
                  <a:pt x="3374915" y="1166948"/>
                  <a:pt x="3277377" y="1137144"/>
                </a:cubicBezTo>
                <a:cubicBezTo>
                  <a:pt x="3180805" y="1107656"/>
                  <a:pt x="3081081" y="1077176"/>
                  <a:pt x="2884582" y="1077176"/>
                </a:cubicBezTo>
                <a:cubicBezTo>
                  <a:pt x="2688083" y="1077176"/>
                  <a:pt x="2588308" y="1107656"/>
                  <a:pt x="2491787" y="1137144"/>
                </a:cubicBezTo>
                <a:cubicBezTo>
                  <a:pt x="2394452" y="1167038"/>
                  <a:pt x="2302098" y="1195083"/>
                  <a:pt x="2112664" y="1195083"/>
                </a:cubicBezTo>
                <a:cubicBezTo>
                  <a:pt x="1923230" y="1195083"/>
                  <a:pt x="1831029" y="1166948"/>
                  <a:pt x="1733491" y="1137144"/>
                </a:cubicBezTo>
                <a:cubicBezTo>
                  <a:pt x="1636918" y="1107656"/>
                  <a:pt x="1537195" y="1077176"/>
                  <a:pt x="1340695" y="1077176"/>
                </a:cubicBezTo>
                <a:cubicBezTo>
                  <a:pt x="1144196" y="1077176"/>
                  <a:pt x="1044422" y="1107656"/>
                  <a:pt x="947951" y="1137144"/>
                </a:cubicBezTo>
                <a:cubicBezTo>
                  <a:pt x="850362" y="1166948"/>
                  <a:pt x="758263" y="1195083"/>
                  <a:pt x="568778" y="1195083"/>
                </a:cubicBezTo>
                <a:cubicBezTo>
                  <a:pt x="379293" y="1195083"/>
                  <a:pt x="287193" y="1166948"/>
                  <a:pt x="189655" y="1137144"/>
                </a:cubicBezTo>
                <a:cubicBezTo>
                  <a:pt x="133745" y="1120055"/>
                  <a:pt x="76564" y="1102651"/>
                  <a:pt x="119" y="1091018"/>
                </a:cubicBezTo>
                <a:lnTo>
                  <a:pt x="119" y="1125150"/>
                </a:lnTo>
                <a:cubicBezTo>
                  <a:pt x="68940" y="1136107"/>
                  <a:pt x="121648" y="1152203"/>
                  <a:pt x="175983" y="1168796"/>
                </a:cubicBezTo>
                <a:cubicBezTo>
                  <a:pt x="272555" y="1198284"/>
                  <a:pt x="372279" y="1228764"/>
                  <a:pt x="568778" y="1228764"/>
                </a:cubicBezTo>
                <a:cubicBezTo>
                  <a:pt x="765277" y="1228764"/>
                  <a:pt x="865051" y="1198284"/>
                  <a:pt x="961573" y="1168796"/>
                </a:cubicBezTo>
                <a:cubicBezTo>
                  <a:pt x="1059111" y="1139038"/>
                  <a:pt x="1151261" y="1110857"/>
                  <a:pt x="1340695" y="1110857"/>
                </a:cubicBezTo>
                <a:cubicBezTo>
                  <a:pt x="1530130" y="1110857"/>
                  <a:pt x="1622331" y="1139038"/>
                  <a:pt x="1719869" y="1168796"/>
                </a:cubicBezTo>
                <a:cubicBezTo>
                  <a:pt x="1816441" y="1198284"/>
                  <a:pt x="1916165" y="1228764"/>
                  <a:pt x="2112664" y="1228764"/>
                </a:cubicBezTo>
                <a:cubicBezTo>
                  <a:pt x="2309163" y="1228764"/>
                  <a:pt x="2408938" y="1198284"/>
                  <a:pt x="2505408" y="1168796"/>
                </a:cubicBezTo>
                <a:cubicBezTo>
                  <a:pt x="2602997" y="1139038"/>
                  <a:pt x="2695097" y="1110857"/>
                  <a:pt x="2884582" y="1110857"/>
                </a:cubicBezTo>
                <a:cubicBezTo>
                  <a:pt x="3074067" y="1110857"/>
                  <a:pt x="3166166" y="1139038"/>
                  <a:pt x="3263755" y="1168796"/>
                </a:cubicBezTo>
                <a:cubicBezTo>
                  <a:pt x="3360327" y="1198284"/>
                  <a:pt x="3460000" y="1228764"/>
                  <a:pt x="3656499" y="1228764"/>
                </a:cubicBezTo>
                <a:cubicBezTo>
                  <a:pt x="3852999" y="1228764"/>
                  <a:pt x="3952824" y="1198284"/>
                  <a:pt x="4049295" y="1168796"/>
                </a:cubicBezTo>
                <a:cubicBezTo>
                  <a:pt x="4146833" y="1139038"/>
                  <a:pt x="4238983" y="1110857"/>
                  <a:pt x="4428468" y="1110857"/>
                </a:cubicBezTo>
                <a:cubicBezTo>
                  <a:pt x="4617953" y="1110857"/>
                  <a:pt x="4710052" y="1139038"/>
                  <a:pt x="4807591" y="1168796"/>
                </a:cubicBezTo>
                <a:cubicBezTo>
                  <a:pt x="4904163" y="1198284"/>
                  <a:pt x="5003886" y="1228764"/>
                  <a:pt x="5200386" y="1228764"/>
                </a:cubicBezTo>
                <a:cubicBezTo>
                  <a:pt x="5396885" y="1228764"/>
                  <a:pt x="5496659" y="1198284"/>
                  <a:pt x="5593180" y="1168796"/>
                </a:cubicBezTo>
                <a:cubicBezTo>
                  <a:pt x="5690719" y="1139038"/>
                  <a:pt x="5782869" y="1110857"/>
                  <a:pt x="5972354" y="1110857"/>
                </a:cubicBezTo>
                <a:cubicBezTo>
                  <a:pt x="6161839" y="1110857"/>
                  <a:pt x="6253938" y="1139038"/>
                  <a:pt x="6351477" y="1168796"/>
                </a:cubicBezTo>
                <a:cubicBezTo>
                  <a:pt x="6448049" y="1198284"/>
                  <a:pt x="6547773" y="1228764"/>
                  <a:pt x="6744272" y="1228764"/>
                </a:cubicBezTo>
                <a:cubicBezTo>
                  <a:pt x="6940771" y="1228764"/>
                  <a:pt x="7040545" y="1198284"/>
                  <a:pt x="7137067" y="1168796"/>
                </a:cubicBezTo>
                <a:cubicBezTo>
                  <a:pt x="7234605" y="1139038"/>
                  <a:pt x="7326755" y="1110857"/>
                  <a:pt x="7516190" y="1110857"/>
                </a:cubicBezTo>
                <a:cubicBezTo>
                  <a:pt x="7705623" y="1110857"/>
                  <a:pt x="7797824" y="1139038"/>
                  <a:pt x="7895363" y="1168796"/>
                </a:cubicBezTo>
                <a:cubicBezTo>
                  <a:pt x="7991935" y="1198284"/>
                  <a:pt x="8091659" y="1228764"/>
                  <a:pt x="8288158" y="1228764"/>
                </a:cubicBezTo>
                <a:cubicBezTo>
                  <a:pt x="8484657" y="1228764"/>
                  <a:pt x="8584431" y="1198284"/>
                  <a:pt x="8680952" y="1168796"/>
                </a:cubicBezTo>
                <a:cubicBezTo>
                  <a:pt x="8778491" y="1139038"/>
                  <a:pt x="8870590" y="1110857"/>
                  <a:pt x="9060075" y="1110857"/>
                </a:cubicBezTo>
                <a:cubicBezTo>
                  <a:pt x="9249560" y="1110857"/>
                  <a:pt x="9341710" y="1139038"/>
                  <a:pt x="9439249" y="1168796"/>
                </a:cubicBezTo>
                <a:cubicBezTo>
                  <a:pt x="9535821" y="1198284"/>
                  <a:pt x="9635545" y="1228764"/>
                  <a:pt x="9832044" y="1228764"/>
                </a:cubicBezTo>
                <a:cubicBezTo>
                  <a:pt x="10028543" y="1228764"/>
                  <a:pt x="10128318" y="1198284"/>
                  <a:pt x="10224839" y="1168796"/>
                </a:cubicBezTo>
                <a:cubicBezTo>
                  <a:pt x="10322377" y="1139038"/>
                  <a:pt x="10414527" y="1110857"/>
                  <a:pt x="10604012" y="1110857"/>
                </a:cubicBezTo>
                <a:cubicBezTo>
                  <a:pt x="10793497" y="1110857"/>
                  <a:pt x="10885648" y="1139038"/>
                  <a:pt x="10983186" y="1168796"/>
                </a:cubicBezTo>
                <a:cubicBezTo>
                  <a:pt x="11039096" y="1185930"/>
                  <a:pt x="11096277" y="1203334"/>
                  <a:pt x="11172722" y="1214967"/>
                </a:cubicBezTo>
                <a:lnTo>
                  <a:pt x="11172722" y="1180835"/>
                </a:lnTo>
                <a:cubicBezTo>
                  <a:pt x="11103901" y="1169923"/>
                  <a:pt x="11051192" y="1153872"/>
                  <a:pt x="10996807" y="1137234"/>
                </a:cubicBezTo>
                <a:close/>
                <a:moveTo>
                  <a:pt x="10996807" y="598559"/>
                </a:moveTo>
                <a:cubicBezTo>
                  <a:pt x="10900235" y="569116"/>
                  <a:pt x="10800512" y="538636"/>
                  <a:pt x="10604012" y="538636"/>
                </a:cubicBezTo>
                <a:cubicBezTo>
                  <a:pt x="10407513" y="538636"/>
                  <a:pt x="10307687" y="569116"/>
                  <a:pt x="10211217" y="598559"/>
                </a:cubicBezTo>
                <a:cubicBezTo>
                  <a:pt x="10113628" y="628362"/>
                  <a:pt x="10021529" y="656498"/>
                  <a:pt x="9832044" y="656498"/>
                </a:cubicBezTo>
                <a:cubicBezTo>
                  <a:pt x="9642559" y="656498"/>
                  <a:pt x="9550408" y="628362"/>
                  <a:pt x="9452870" y="598559"/>
                </a:cubicBezTo>
                <a:cubicBezTo>
                  <a:pt x="9356298" y="569116"/>
                  <a:pt x="9256574" y="538636"/>
                  <a:pt x="9060075" y="538636"/>
                </a:cubicBezTo>
                <a:cubicBezTo>
                  <a:pt x="8863576" y="538636"/>
                  <a:pt x="8763802" y="569116"/>
                  <a:pt x="8667280" y="598559"/>
                </a:cubicBezTo>
                <a:cubicBezTo>
                  <a:pt x="8569742" y="628362"/>
                  <a:pt x="8477591" y="656498"/>
                  <a:pt x="8288158" y="656498"/>
                </a:cubicBezTo>
                <a:cubicBezTo>
                  <a:pt x="8098724" y="656498"/>
                  <a:pt x="8006523" y="628362"/>
                  <a:pt x="7908984" y="598559"/>
                </a:cubicBezTo>
                <a:cubicBezTo>
                  <a:pt x="7812412" y="569116"/>
                  <a:pt x="7712688" y="538636"/>
                  <a:pt x="7516190" y="538636"/>
                </a:cubicBezTo>
                <a:cubicBezTo>
                  <a:pt x="7319690" y="538636"/>
                  <a:pt x="7219916" y="569116"/>
                  <a:pt x="7123445" y="598559"/>
                </a:cubicBezTo>
                <a:cubicBezTo>
                  <a:pt x="7025856" y="628362"/>
                  <a:pt x="6933756" y="656498"/>
                  <a:pt x="6744272" y="656498"/>
                </a:cubicBezTo>
                <a:cubicBezTo>
                  <a:pt x="6554787" y="656498"/>
                  <a:pt x="6462687" y="628362"/>
                  <a:pt x="6365098" y="598559"/>
                </a:cubicBezTo>
                <a:cubicBezTo>
                  <a:pt x="6268526" y="569116"/>
                  <a:pt x="6168853" y="538636"/>
                  <a:pt x="5972354" y="538636"/>
                </a:cubicBezTo>
                <a:cubicBezTo>
                  <a:pt x="5775855" y="538636"/>
                  <a:pt x="5676030" y="569116"/>
                  <a:pt x="5579559" y="598559"/>
                </a:cubicBezTo>
                <a:cubicBezTo>
                  <a:pt x="5482021" y="628362"/>
                  <a:pt x="5389870" y="656498"/>
                  <a:pt x="5200386" y="656498"/>
                </a:cubicBezTo>
                <a:cubicBezTo>
                  <a:pt x="5010901" y="656498"/>
                  <a:pt x="4918801" y="628362"/>
                  <a:pt x="4821263" y="598559"/>
                </a:cubicBezTo>
                <a:cubicBezTo>
                  <a:pt x="4724691" y="569116"/>
                  <a:pt x="4624967" y="538636"/>
                  <a:pt x="4428468" y="538636"/>
                </a:cubicBezTo>
                <a:cubicBezTo>
                  <a:pt x="4231969" y="538636"/>
                  <a:pt x="4132194" y="569116"/>
                  <a:pt x="4035673" y="598559"/>
                </a:cubicBezTo>
                <a:cubicBezTo>
                  <a:pt x="3938135" y="628362"/>
                  <a:pt x="3845984" y="656498"/>
                  <a:pt x="3656499" y="656498"/>
                </a:cubicBezTo>
                <a:cubicBezTo>
                  <a:pt x="3467014" y="656498"/>
                  <a:pt x="3374915" y="628362"/>
                  <a:pt x="3277377" y="598559"/>
                </a:cubicBezTo>
                <a:cubicBezTo>
                  <a:pt x="3180805" y="569116"/>
                  <a:pt x="3081081" y="538636"/>
                  <a:pt x="2884582" y="538636"/>
                </a:cubicBezTo>
                <a:cubicBezTo>
                  <a:pt x="2688083" y="538636"/>
                  <a:pt x="2588308" y="569116"/>
                  <a:pt x="2491787" y="598559"/>
                </a:cubicBezTo>
                <a:cubicBezTo>
                  <a:pt x="2394249" y="628362"/>
                  <a:pt x="2302098" y="656498"/>
                  <a:pt x="2112664" y="656498"/>
                </a:cubicBezTo>
                <a:cubicBezTo>
                  <a:pt x="1923230" y="656498"/>
                  <a:pt x="1831029" y="628362"/>
                  <a:pt x="1733491" y="598559"/>
                </a:cubicBezTo>
                <a:cubicBezTo>
                  <a:pt x="1636918" y="569116"/>
                  <a:pt x="1537195" y="538636"/>
                  <a:pt x="1340695" y="538636"/>
                </a:cubicBezTo>
                <a:cubicBezTo>
                  <a:pt x="1144196" y="538636"/>
                  <a:pt x="1044422" y="569116"/>
                  <a:pt x="947951" y="598559"/>
                </a:cubicBezTo>
                <a:cubicBezTo>
                  <a:pt x="850362" y="628362"/>
                  <a:pt x="758263" y="656498"/>
                  <a:pt x="568778" y="656498"/>
                </a:cubicBezTo>
                <a:cubicBezTo>
                  <a:pt x="379293" y="656498"/>
                  <a:pt x="287193" y="628362"/>
                  <a:pt x="189655" y="598559"/>
                </a:cubicBezTo>
                <a:cubicBezTo>
                  <a:pt x="133745" y="581470"/>
                  <a:pt x="76564" y="564066"/>
                  <a:pt x="119" y="552433"/>
                </a:cubicBezTo>
                <a:lnTo>
                  <a:pt x="119" y="586385"/>
                </a:lnTo>
                <a:cubicBezTo>
                  <a:pt x="68940" y="597341"/>
                  <a:pt x="121648" y="613438"/>
                  <a:pt x="175983" y="630076"/>
                </a:cubicBezTo>
                <a:cubicBezTo>
                  <a:pt x="272555" y="659519"/>
                  <a:pt x="372279" y="689999"/>
                  <a:pt x="568778" y="689999"/>
                </a:cubicBezTo>
                <a:cubicBezTo>
                  <a:pt x="765277" y="689999"/>
                  <a:pt x="865051" y="659519"/>
                  <a:pt x="961573" y="630076"/>
                </a:cubicBezTo>
                <a:cubicBezTo>
                  <a:pt x="1059111" y="600272"/>
                  <a:pt x="1151261" y="572137"/>
                  <a:pt x="1340695" y="572137"/>
                </a:cubicBezTo>
                <a:cubicBezTo>
                  <a:pt x="1530130" y="572137"/>
                  <a:pt x="1622331" y="600272"/>
                  <a:pt x="1719869" y="630076"/>
                </a:cubicBezTo>
                <a:cubicBezTo>
                  <a:pt x="1816441" y="659519"/>
                  <a:pt x="1916165" y="689999"/>
                  <a:pt x="2112664" y="689999"/>
                </a:cubicBezTo>
                <a:cubicBezTo>
                  <a:pt x="2309163" y="689999"/>
                  <a:pt x="2408938" y="659519"/>
                  <a:pt x="2505408" y="630076"/>
                </a:cubicBezTo>
                <a:cubicBezTo>
                  <a:pt x="2602997" y="600272"/>
                  <a:pt x="2695097" y="572137"/>
                  <a:pt x="2884582" y="572137"/>
                </a:cubicBezTo>
                <a:cubicBezTo>
                  <a:pt x="3074067" y="572137"/>
                  <a:pt x="3166166" y="600272"/>
                  <a:pt x="3263755" y="630076"/>
                </a:cubicBezTo>
                <a:cubicBezTo>
                  <a:pt x="3360175" y="659699"/>
                  <a:pt x="3460000" y="690089"/>
                  <a:pt x="3656499" y="690089"/>
                </a:cubicBezTo>
                <a:cubicBezTo>
                  <a:pt x="3852999" y="690089"/>
                  <a:pt x="3952824" y="659609"/>
                  <a:pt x="4049295" y="630166"/>
                </a:cubicBezTo>
                <a:cubicBezTo>
                  <a:pt x="4146833" y="600362"/>
                  <a:pt x="4238983" y="572227"/>
                  <a:pt x="4428468" y="572227"/>
                </a:cubicBezTo>
                <a:cubicBezTo>
                  <a:pt x="4617953" y="572227"/>
                  <a:pt x="4710052" y="600362"/>
                  <a:pt x="4807591" y="630166"/>
                </a:cubicBezTo>
                <a:cubicBezTo>
                  <a:pt x="4904163" y="659609"/>
                  <a:pt x="5003886" y="690089"/>
                  <a:pt x="5200386" y="690089"/>
                </a:cubicBezTo>
                <a:cubicBezTo>
                  <a:pt x="5396885" y="690089"/>
                  <a:pt x="5496659" y="659609"/>
                  <a:pt x="5593180" y="630166"/>
                </a:cubicBezTo>
                <a:cubicBezTo>
                  <a:pt x="5690719" y="600362"/>
                  <a:pt x="5782869" y="572227"/>
                  <a:pt x="5972354" y="572227"/>
                </a:cubicBezTo>
                <a:cubicBezTo>
                  <a:pt x="6161839" y="572227"/>
                  <a:pt x="6253938" y="600362"/>
                  <a:pt x="6351477" y="630166"/>
                </a:cubicBezTo>
                <a:cubicBezTo>
                  <a:pt x="6448049" y="659609"/>
                  <a:pt x="6547773" y="690089"/>
                  <a:pt x="6744272" y="690089"/>
                </a:cubicBezTo>
                <a:cubicBezTo>
                  <a:pt x="6940771" y="690089"/>
                  <a:pt x="7040545" y="659609"/>
                  <a:pt x="7137067" y="630166"/>
                </a:cubicBezTo>
                <a:cubicBezTo>
                  <a:pt x="7234605" y="600362"/>
                  <a:pt x="7326755" y="572227"/>
                  <a:pt x="7516190" y="572227"/>
                </a:cubicBezTo>
                <a:cubicBezTo>
                  <a:pt x="7705623" y="572227"/>
                  <a:pt x="7797824" y="600362"/>
                  <a:pt x="7895363" y="630166"/>
                </a:cubicBezTo>
                <a:cubicBezTo>
                  <a:pt x="7991935" y="659609"/>
                  <a:pt x="8091659" y="690089"/>
                  <a:pt x="8288158" y="690089"/>
                </a:cubicBezTo>
                <a:cubicBezTo>
                  <a:pt x="8484657" y="690089"/>
                  <a:pt x="8584431" y="659609"/>
                  <a:pt x="8680952" y="630166"/>
                </a:cubicBezTo>
                <a:cubicBezTo>
                  <a:pt x="8778491" y="600362"/>
                  <a:pt x="8870590" y="572227"/>
                  <a:pt x="9060075" y="572227"/>
                </a:cubicBezTo>
                <a:cubicBezTo>
                  <a:pt x="9249560" y="572227"/>
                  <a:pt x="9341710" y="600362"/>
                  <a:pt x="9439249" y="630166"/>
                </a:cubicBezTo>
                <a:cubicBezTo>
                  <a:pt x="9535821" y="659609"/>
                  <a:pt x="9635545" y="690089"/>
                  <a:pt x="9832044" y="690089"/>
                </a:cubicBezTo>
                <a:cubicBezTo>
                  <a:pt x="10028543" y="690089"/>
                  <a:pt x="10128318" y="659609"/>
                  <a:pt x="10224839" y="630166"/>
                </a:cubicBezTo>
                <a:cubicBezTo>
                  <a:pt x="10322377" y="600362"/>
                  <a:pt x="10414527" y="572227"/>
                  <a:pt x="10604012" y="572227"/>
                </a:cubicBezTo>
                <a:cubicBezTo>
                  <a:pt x="10793497" y="572227"/>
                  <a:pt x="10885648" y="600362"/>
                  <a:pt x="10983186" y="630166"/>
                </a:cubicBezTo>
                <a:cubicBezTo>
                  <a:pt x="11039096" y="647255"/>
                  <a:pt x="11096277" y="664659"/>
                  <a:pt x="11172722" y="676292"/>
                </a:cubicBezTo>
                <a:lnTo>
                  <a:pt x="11172722" y="642159"/>
                </a:lnTo>
                <a:cubicBezTo>
                  <a:pt x="11103901" y="631473"/>
                  <a:pt x="11051192" y="615196"/>
                  <a:pt x="10996807" y="598559"/>
                </a:cubicBezTo>
                <a:close/>
                <a:moveTo>
                  <a:pt x="10996807" y="957691"/>
                </a:moveTo>
                <a:cubicBezTo>
                  <a:pt x="10900235" y="928203"/>
                  <a:pt x="10800512" y="897722"/>
                  <a:pt x="10604012" y="897722"/>
                </a:cubicBezTo>
                <a:cubicBezTo>
                  <a:pt x="10407513" y="897722"/>
                  <a:pt x="10307687" y="928203"/>
                  <a:pt x="10211217" y="957691"/>
                </a:cubicBezTo>
                <a:cubicBezTo>
                  <a:pt x="10113628" y="987494"/>
                  <a:pt x="10021529" y="1015630"/>
                  <a:pt x="9832044" y="1015630"/>
                </a:cubicBezTo>
                <a:cubicBezTo>
                  <a:pt x="9642559" y="1015630"/>
                  <a:pt x="9550408" y="987494"/>
                  <a:pt x="9452870" y="957691"/>
                </a:cubicBezTo>
                <a:cubicBezTo>
                  <a:pt x="9356298" y="928203"/>
                  <a:pt x="9256574" y="897722"/>
                  <a:pt x="9060075" y="897722"/>
                </a:cubicBezTo>
                <a:cubicBezTo>
                  <a:pt x="8863576" y="897722"/>
                  <a:pt x="8763802" y="928203"/>
                  <a:pt x="8667280" y="957691"/>
                </a:cubicBezTo>
                <a:cubicBezTo>
                  <a:pt x="8569742" y="987494"/>
                  <a:pt x="8477591" y="1015630"/>
                  <a:pt x="8288158" y="1015630"/>
                </a:cubicBezTo>
                <a:cubicBezTo>
                  <a:pt x="8098724" y="1015630"/>
                  <a:pt x="8006523" y="987494"/>
                  <a:pt x="7908984" y="957691"/>
                </a:cubicBezTo>
                <a:cubicBezTo>
                  <a:pt x="7812412" y="928203"/>
                  <a:pt x="7712688" y="897722"/>
                  <a:pt x="7516190" y="897722"/>
                </a:cubicBezTo>
                <a:cubicBezTo>
                  <a:pt x="7319690" y="897722"/>
                  <a:pt x="7219916" y="928203"/>
                  <a:pt x="7123445" y="957691"/>
                </a:cubicBezTo>
                <a:cubicBezTo>
                  <a:pt x="7025856" y="987494"/>
                  <a:pt x="6933756" y="1015630"/>
                  <a:pt x="6744272" y="1015630"/>
                </a:cubicBezTo>
                <a:cubicBezTo>
                  <a:pt x="6554787" y="1015630"/>
                  <a:pt x="6462687" y="987494"/>
                  <a:pt x="6365098" y="957691"/>
                </a:cubicBezTo>
                <a:cubicBezTo>
                  <a:pt x="6268526" y="928203"/>
                  <a:pt x="6168853" y="897722"/>
                  <a:pt x="5972354" y="897722"/>
                </a:cubicBezTo>
                <a:cubicBezTo>
                  <a:pt x="5775855" y="897722"/>
                  <a:pt x="5676030" y="928203"/>
                  <a:pt x="5579559" y="957691"/>
                </a:cubicBezTo>
                <a:cubicBezTo>
                  <a:pt x="5482021" y="987494"/>
                  <a:pt x="5389870" y="1015630"/>
                  <a:pt x="5200386" y="1015630"/>
                </a:cubicBezTo>
                <a:cubicBezTo>
                  <a:pt x="5010901" y="1015630"/>
                  <a:pt x="4918801" y="987494"/>
                  <a:pt x="4821263" y="957691"/>
                </a:cubicBezTo>
                <a:cubicBezTo>
                  <a:pt x="4724691" y="928203"/>
                  <a:pt x="4624967" y="897722"/>
                  <a:pt x="4428468" y="897722"/>
                </a:cubicBezTo>
                <a:cubicBezTo>
                  <a:pt x="4231969" y="897722"/>
                  <a:pt x="4132194" y="928203"/>
                  <a:pt x="4035673" y="957691"/>
                </a:cubicBezTo>
                <a:cubicBezTo>
                  <a:pt x="3938135" y="987494"/>
                  <a:pt x="3845984" y="1015630"/>
                  <a:pt x="3656499" y="1015630"/>
                </a:cubicBezTo>
                <a:cubicBezTo>
                  <a:pt x="3467014" y="1015630"/>
                  <a:pt x="3374915" y="987494"/>
                  <a:pt x="3277377" y="957691"/>
                </a:cubicBezTo>
                <a:cubicBezTo>
                  <a:pt x="3180805" y="928203"/>
                  <a:pt x="3081081" y="897722"/>
                  <a:pt x="2884582" y="897722"/>
                </a:cubicBezTo>
                <a:cubicBezTo>
                  <a:pt x="2688083" y="897722"/>
                  <a:pt x="2588308" y="928203"/>
                  <a:pt x="2491787" y="957691"/>
                </a:cubicBezTo>
                <a:cubicBezTo>
                  <a:pt x="2394452" y="987675"/>
                  <a:pt x="2302098" y="1015630"/>
                  <a:pt x="2112664" y="1015630"/>
                </a:cubicBezTo>
                <a:cubicBezTo>
                  <a:pt x="1923230" y="1015630"/>
                  <a:pt x="1831029" y="987675"/>
                  <a:pt x="1733694" y="957691"/>
                </a:cubicBezTo>
                <a:cubicBezTo>
                  <a:pt x="1637122" y="928203"/>
                  <a:pt x="1537398" y="897722"/>
                  <a:pt x="1340899" y="897722"/>
                </a:cubicBezTo>
                <a:cubicBezTo>
                  <a:pt x="1144400" y="897722"/>
                  <a:pt x="1044625" y="928203"/>
                  <a:pt x="948155" y="957691"/>
                </a:cubicBezTo>
                <a:cubicBezTo>
                  <a:pt x="850566" y="987494"/>
                  <a:pt x="758466" y="1015630"/>
                  <a:pt x="568981" y="1015630"/>
                </a:cubicBezTo>
                <a:cubicBezTo>
                  <a:pt x="379496" y="1015630"/>
                  <a:pt x="287397" y="987494"/>
                  <a:pt x="189859" y="957691"/>
                </a:cubicBezTo>
                <a:cubicBezTo>
                  <a:pt x="133948" y="940602"/>
                  <a:pt x="76767" y="923153"/>
                  <a:pt x="323" y="911520"/>
                </a:cubicBezTo>
                <a:lnTo>
                  <a:pt x="323" y="945652"/>
                </a:lnTo>
                <a:cubicBezTo>
                  <a:pt x="69143" y="956654"/>
                  <a:pt x="121851" y="972705"/>
                  <a:pt x="176186" y="989343"/>
                </a:cubicBezTo>
                <a:cubicBezTo>
                  <a:pt x="272758" y="1018831"/>
                  <a:pt x="372482" y="1049311"/>
                  <a:pt x="568981" y="1049311"/>
                </a:cubicBezTo>
                <a:cubicBezTo>
                  <a:pt x="765480" y="1049311"/>
                  <a:pt x="865255" y="1018831"/>
                  <a:pt x="961776" y="989343"/>
                </a:cubicBezTo>
                <a:cubicBezTo>
                  <a:pt x="1059314" y="959539"/>
                  <a:pt x="1151465" y="931404"/>
                  <a:pt x="1340899" y="931404"/>
                </a:cubicBezTo>
                <a:cubicBezTo>
                  <a:pt x="1530333" y="931404"/>
                  <a:pt x="1622534" y="959539"/>
                  <a:pt x="1720072" y="989343"/>
                </a:cubicBezTo>
                <a:cubicBezTo>
                  <a:pt x="1816644" y="1018831"/>
                  <a:pt x="1916368" y="1049311"/>
                  <a:pt x="2112867" y="1049311"/>
                </a:cubicBezTo>
                <a:cubicBezTo>
                  <a:pt x="2309367" y="1049311"/>
                  <a:pt x="2409141" y="1018831"/>
                  <a:pt x="2505612" y="989343"/>
                </a:cubicBezTo>
                <a:cubicBezTo>
                  <a:pt x="2603201" y="959539"/>
                  <a:pt x="2695300" y="931404"/>
                  <a:pt x="2884785" y="931404"/>
                </a:cubicBezTo>
                <a:cubicBezTo>
                  <a:pt x="3074270" y="931404"/>
                  <a:pt x="3166369" y="959539"/>
                  <a:pt x="3263958" y="989343"/>
                </a:cubicBezTo>
                <a:cubicBezTo>
                  <a:pt x="3360531" y="1018831"/>
                  <a:pt x="3460203" y="1049311"/>
                  <a:pt x="3656703" y="1049311"/>
                </a:cubicBezTo>
                <a:cubicBezTo>
                  <a:pt x="3853202" y="1049311"/>
                  <a:pt x="3953027" y="1018831"/>
                  <a:pt x="4049498" y="989343"/>
                </a:cubicBezTo>
                <a:cubicBezTo>
                  <a:pt x="4147036" y="959539"/>
                  <a:pt x="4239186" y="931404"/>
                  <a:pt x="4428671" y="931404"/>
                </a:cubicBezTo>
                <a:cubicBezTo>
                  <a:pt x="4618156" y="931404"/>
                  <a:pt x="4710256" y="959539"/>
                  <a:pt x="4807794" y="989343"/>
                </a:cubicBezTo>
                <a:cubicBezTo>
                  <a:pt x="4904366" y="1018831"/>
                  <a:pt x="5004090" y="1049311"/>
                  <a:pt x="5200589" y="1049311"/>
                </a:cubicBezTo>
                <a:cubicBezTo>
                  <a:pt x="5397088" y="1049311"/>
                  <a:pt x="5496863" y="1018831"/>
                  <a:pt x="5593384" y="989343"/>
                </a:cubicBezTo>
                <a:cubicBezTo>
                  <a:pt x="5690922" y="959539"/>
                  <a:pt x="5783072" y="931404"/>
                  <a:pt x="5972557" y="931404"/>
                </a:cubicBezTo>
                <a:cubicBezTo>
                  <a:pt x="6162042" y="931404"/>
                  <a:pt x="6254142" y="959539"/>
                  <a:pt x="6351680" y="989343"/>
                </a:cubicBezTo>
                <a:cubicBezTo>
                  <a:pt x="6448252" y="1018831"/>
                  <a:pt x="6547976" y="1049311"/>
                  <a:pt x="6744475" y="1049311"/>
                </a:cubicBezTo>
                <a:cubicBezTo>
                  <a:pt x="6940974" y="1049311"/>
                  <a:pt x="7040749" y="1018831"/>
                  <a:pt x="7137270" y="989343"/>
                </a:cubicBezTo>
                <a:cubicBezTo>
                  <a:pt x="7234808" y="959539"/>
                  <a:pt x="7326958" y="931404"/>
                  <a:pt x="7516392" y="931404"/>
                </a:cubicBezTo>
                <a:cubicBezTo>
                  <a:pt x="7705827" y="931404"/>
                  <a:pt x="7798028" y="959539"/>
                  <a:pt x="7895566" y="989343"/>
                </a:cubicBezTo>
                <a:cubicBezTo>
                  <a:pt x="7992139" y="1018831"/>
                  <a:pt x="8091862" y="1049311"/>
                  <a:pt x="8288361" y="1049311"/>
                </a:cubicBezTo>
                <a:cubicBezTo>
                  <a:pt x="8484860" y="1049311"/>
                  <a:pt x="8584635" y="1018831"/>
                  <a:pt x="8681156" y="989343"/>
                </a:cubicBezTo>
                <a:cubicBezTo>
                  <a:pt x="8778694" y="959539"/>
                  <a:pt x="8870794" y="931404"/>
                  <a:pt x="9060278" y="931404"/>
                </a:cubicBezTo>
                <a:cubicBezTo>
                  <a:pt x="9249763" y="931404"/>
                  <a:pt x="9341914" y="959539"/>
                  <a:pt x="9439452" y="989343"/>
                </a:cubicBezTo>
                <a:cubicBezTo>
                  <a:pt x="9536024" y="1018831"/>
                  <a:pt x="9635748" y="1049311"/>
                  <a:pt x="9832247" y="1049311"/>
                </a:cubicBezTo>
                <a:cubicBezTo>
                  <a:pt x="10028746" y="1049311"/>
                  <a:pt x="10128520" y="1018831"/>
                  <a:pt x="10225043" y="989343"/>
                </a:cubicBezTo>
                <a:cubicBezTo>
                  <a:pt x="10322580" y="959539"/>
                  <a:pt x="10414730" y="931404"/>
                  <a:pt x="10604215" y="931404"/>
                </a:cubicBezTo>
                <a:cubicBezTo>
                  <a:pt x="10793700" y="931404"/>
                  <a:pt x="10885850" y="959539"/>
                  <a:pt x="10983389" y="989343"/>
                </a:cubicBezTo>
                <a:cubicBezTo>
                  <a:pt x="11039299" y="1006432"/>
                  <a:pt x="11096480" y="1023881"/>
                  <a:pt x="11172925" y="1035514"/>
                </a:cubicBezTo>
                <a:lnTo>
                  <a:pt x="11172925" y="1001201"/>
                </a:lnTo>
                <a:cubicBezTo>
                  <a:pt x="11103901" y="990380"/>
                  <a:pt x="11051192" y="974148"/>
                  <a:pt x="10996807" y="957691"/>
                </a:cubicBezTo>
                <a:close/>
                <a:moveTo>
                  <a:pt x="10996807" y="59883"/>
                </a:moveTo>
                <a:cubicBezTo>
                  <a:pt x="10900235" y="30440"/>
                  <a:pt x="10800512" y="-40"/>
                  <a:pt x="10604012" y="-40"/>
                </a:cubicBezTo>
                <a:cubicBezTo>
                  <a:pt x="10407513" y="-40"/>
                  <a:pt x="10307687" y="30440"/>
                  <a:pt x="10211217" y="59883"/>
                </a:cubicBezTo>
                <a:cubicBezTo>
                  <a:pt x="10113628" y="89687"/>
                  <a:pt x="10021529" y="117822"/>
                  <a:pt x="9832044" y="117822"/>
                </a:cubicBezTo>
                <a:cubicBezTo>
                  <a:pt x="9642559" y="117822"/>
                  <a:pt x="9550408" y="89687"/>
                  <a:pt x="9452870" y="59883"/>
                </a:cubicBezTo>
                <a:cubicBezTo>
                  <a:pt x="9356298" y="30440"/>
                  <a:pt x="9256574" y="-40"/>
                  <a:pt x="9060075" y="-40"/>
                </a:cubicBezTo>
                <a:cubicBezTo>
                  <a:pt x="8863576" y="-40"/>
                  <a:pt x="8763802" y="30440"/>
                  <a:pt x="8667280" y="59883"/>
                </a:cubicBezTo>
                <a:cubicBezTo>
                  <a:pt x="8569742" y="89687"/>
                  <a:pt x="8477591" y="117822"/>
                  <a:pt x="8288158" y="117822"/>
                </a:cubicBezTo>
                <a:cubicBezTo>
                  <a:pt x="8098724" y="117822"/>
                  <a:pt x="8006523" y="89687"/>
                  <a:pt x="7908984" y="59883"/>
                </a:cubicBezTo>
                <a:cubicBezTo>
                  <a:pt x="7812412" y="30440"/>
                  <a:pt x="7712688" y="-40"/>
                  <a:pt x="7516190" y="-40"/>
                </a:cubicBezTo>
                <a:cubicBezTo>
                  <a:pt x="7319690" y="-40"/>
                  <a:pt x="7219916" y="30440"/>
                  <a:pt x="7123445" y="59883"/>
                </a:cubicBezTo>
                <a:cubicBezTo>
                  <a:pt x="7025856" y="89687"/>
                  <a:pt x="6933756" y="117822"/>
                  <a:pt x="6744272" y="117822"/>
                </a:cubicBezTo>
                <a:cubicBezTo>
                  <a:pt x="6554787" y="117822"/>
                  <a:pt x="6462687" y="89687"/>
                  <a:pt x="6365098" y="59883"/>
                </a:cubicBezTo>
                <a:cubicBezTo>
                  <a:pt x="6268526" y="30440"/>
                  <a:pt x="6168853" y="-40"/>
                  <a:pt x="5972354" y="-40"/>
                </a:cubicBezTo>
                <a:cubicBezTo>
                  <a:pt x="5775855" y="-40"/>
                  <a:pt x="5676030" y="30440"/>
                  <a:pt x="5579559" y="59883"/>
                </a:cubicBezTo>
                <a:cubicBezTo>
                  <a:pt x="5482021" y="89687"/>
                  <a:pt x="5389870" y="117822"/>
                  <a:pt x="5200386" y="117822"/>
                </a:cubicBezTo>
                <a:cubicBezTo>
                  <a:pt x="5010901" y="117822"/>
                  <a:pt x="4918801" y="89687"/>
                  <a:pt x="4821263" y="59883"/>
                </a:cubicBezTo>
                <a:cubicBezTo>
                  <a:pt x="4724691" y="30440"/>
                  <a:pt x="4624967" y="-40"/>
                  <a:pt x="4428468" y="-40"/>
                </a:cubicBezTo>
                <a:cubicBezTo>
                  <a:pt x="4231969" y="-40"/>
                  <a:pt x="4132194" y="30440"/>
                  <a:pt x="4035673" y="59883"/>
                </a:cubicBezTo>
                <a:cubicBezTo>
                  <a:pt x="3938135" y="89687"/>
                  <a:pt x="3845984" y="117822"/>
                  <a:pt x="3656499" y="117822"/>
                </a:cubicBezTo>
                <a:cubicBezTo>
                  <a:pt x="3467014" y="117822"/>
                  <a:pt x="3374915" y="89687"/>
                  <a:pt x="3277377" y="59883"/>
                </a:cubicBezTo>
                <a:cubicBezTo>
                  <a:pt x="3180805" y="30440"/>
                  <a:pt x="3081081" y="-40"/>
                  <a:pt x="2884582" y="-40"/>
                </a:cubicBezTo>
                <a:cubicBezTo>
                  <a:pt x="2688083" y="-40"/>
                  <a:pt x="2588308" y="30440"/>
                  <a:pt x="2491787" y="59883"/>
                </a:cubicBezTo>
                <a:cubicBezTo>
                  <a:pt x="2394249" y="89687"/>
                  <a:pt x="2302098" y="117822"/>
                  <a:pt x="2112664" y="117822"/>
                </a:cubicBezTo>
                <a:cubicBezTo>
                  <a:pt x="1923230" y="117822"/>
                  <a:pt x="1831029" y="89687"/>
                  <a:pt x="1733491" y="59883"/>
                </a:cubicBezTo>
                <a:cubicBezTo>
                  <a:pt x="1636918" y="30440"/>
                  <a:pt x="1537195" y="-40"/>
                  <a:pt x="1340695" y="-40"/>
                </a:cubicBezTo>
                <a:cubicBezTo>
                  <a:pt x="1144196" y="-40"/>
                  <a:pt x="1044422" y="30440"/>
                  <a:pt x="947951" y="59883"/>
                </a:cubicBezTo>
                <a:cubicBezTo>
                  <a:pt x="850362" y="89687"/>
                  <a:pt x="758263" y="117822"/>
                  <a:pt x="568778" y="117822"/>
                </a:cubicBezTo>
                <a:cubicBezTo>
                  <a:pt x="379293" y="117822"/>
                  <a:pt x="287193" y="89687"/>
                  <a:pt x="189655" y="59883"/>
                </a:cubicBezTo>
                <a:cubicBezTo>
                  <a:pt x="133745" y="42795"/>
                  <a:pt x="76564" y="25390"/>
                  <a:pt x="119" y="13758"/>
                </a:cubicBezTo>
                <a:lnTo>
                  <a:pt x="119" y="47890"/>
                </a:lnTo>
                <a:cubicBezTo>
                  <a:pt x="68940" y="58891"/>
                  <a:pt x="121648" y="74943"/>
                  <a:pt x="175983" y="91581"/>
                </a:cubicBezTo>
                <a:cubicBezTo>
                  <a:pt x="272555" y="121024"/>
                  <a:pt x="372279" y="151549"/>
                  <a:pt x="568778" y="151549"/>
                </a:cubicBezTo>
                <a:cubicBezTo>
                  <a:pt x="765277" y="151549"/>
                  <a:pt x="865051" y="121024"/>
                  <a:pt x="961573" y="91581"/>
                </a:cubicBezTo>
                <a:cubicBezTo>
                  <a:pt x="1059111" y="61777"/>
                  <a:pt x="1151261" y="33642"/>
                  <a:pt x="1340695" y="33642"/>
                </a:cubicBezTo>
                <a:cubicBezTo>
                  <a:pt x="1530130" y="33642"/>
                  <a:pt x="1622331" y="61777"/>
                  <a:pt x="1719869" y="91581"/>
                </a:cubicBezTo>
                <a:cubicBezTo>
                  <a:pt x="1816441" y="121024"/>
                  <a:pt x="1916165" y="151549"/>
                  <a:pt x="2112664" y="151549"/>
                </a:cubicBezTo>
                <a:cubicBezTo>
                  <a:pt x="2309163" y="151549"/>
                  <a:pt x="2408938" y="121024"/>
                  <a:pt x="2505408" y="91581"/>
                </a:cubicBezTo>
                <a:cubicBezTo>
                  <a:pt x="2602997" y="61777"/>
                  <a:pt x="2695097" y="33642"/>
                  <a:pt x="2884582" y="33642"/>
                </a:cubicBezTo>
                <a:cubicBezTo>
                  <a:pt x="3074067" y="33642"/>
                  <a:pt x="3166166" y="61777"/>
                  <a:pt x="3263755" y="91581"/>
                </a:cubicBezTo>
                <a:cubicBezTo>
                  <a:pt x="3360327" y="121024"/>
                  <a:pt x="3460000" y="151549"/>
                  <a:pt x="3656499" y="151549"/>
                </a:cubicBezTo>
                <a:cubicBezTo>
                  <a:pt x="3852999" y="151549"/>
                  <a:pt x="3952824" y="121024"/>
                  <a:pt x="4049295" y="91581"/>
                </a:cubicBezTo>
                <a:cubicBezTo>
                  <a:pt x="4146833" y="61777"/>
                  <a:pt x="4238983" y="33642"/>
                  <a:pt x="4428468" y="33642"/>
                </a:cubicBezTo>
                <a:cubicBezTo>
                  <a:pt x="4617953" y="33642"/>
                  <a:pt x="4710052" y="61777"/>
                  <a:pt x="4807591" y="91581"/>
                </a:cubicBezTo>
                <a:cubicBezTo>
                  <a:pt x="4904163" y="121024"/>
                  <a:pt x="5003886" y="151549"/>
                  <a:pt x="5200386" y="151549"/>
                </a:cubicBezTo>
                <a:cubicBezTo>
                  <a:pt x="5396885" y="151549"/>
                  <a:pt x="5496659" y="121024"/>
                  <a:pt x="5593180" y="91581"/>
                </a:cubicBezTo>
                <a:cubicBezTo>
                  <a:pt x="5690719" y="61777"/>
                  <a:pt x="5782869" y="33642"/>
                  <a:pt x="5972354" y="33642"/>
                </a:cubicBezTo>
                <a:cubicBezTo>
                  <a:pt x="6161839" y="33642"/>
                  <a:pt x="6253938" y="61777"/>
                  <a:pt x="6351477" y="91581"/>
                </a:cubicBezTo>
                <a:cubicBezTo>
                  <a:pt x="6448049" y="121024"/>
                  <a:pt x="6547773" y="151549"/>
                  <a:pt x="6744272" y="151549"/>
                </a:cubicBezTo>
                <a:cubicBezTo>
                  <a:pt x="6940771" y="151549"/>
                  <a:pt x="7040545" y="121024"/>
                  <a:pt x="7137067" y="91581"/>
                </a:cubicBezTo>
                <a:cubicBezTo>
                  <a:pt x="7234605" y="61777"/>
                  <a:pt x="7326755" y="33642"/>
                  <a:pt x="7516190" y="33642"/>
                </a:cubicBezTo>
                <a:cubicBezTo>
                  <a:pt x="7705623" y="33642"/>
                  <a:pt x="7797824" y="61777"/>
                  <a:pt x="7895363" y="91581"/>
                </a:cubicBezTo>
                <a:cubicBezTo>
                  <a:pt x="7991935" y="121024"/>
                  <a:pt x="8091659" y="151549"/>
                  <a:pt x="8288158" y="151549"/>
                </a:cubicBezTo>
                <a:cubicBezTo>
                  <a:pt x="8484657" y="151549"/>
                  <a:pt x="8584431" y="121069"/>
                  <a:pt x="8680952" y="91581"/>
                </a:cubicBezTo>
                <a:cubicBezTo>
                  <a:pt x="8778491" y="61777"/>
                  <a:pt x="8870590" y="33642"/>
                  <a:pt x="9060075" y="33642"/>
                </a:cubicBezTo>
                <a:cubicBezTo>
                  <a:pt x="9249560" y="33642"/>
                  <a:pt x="9341710" y="61777"/>
                  <a:pt x="9439249" y="91581"/>
                </a:cubicBezTo>
                <a:cubicBezTo>
                  <a:pt x="9535821" y="121024"/>
                  <a:pt x="9635545" y="151549"/>
                  <a:pt x="9832044" y="151549"/>
                </a:cubicBezTo>
                <a:cubicBezTo>
                  <a:pt x="10028543" y="151549"/>
                  <a:pt x="10128318" y="121069"/>
                  <a:pt x="10224839" y="91581"/>
                </a:cubicBezTo>
                <a:cubicBezTo>
                  <a:pt x="10322377" y="61777"/>
                  <a:pt x="10414527" y="33642"/>
                  <a:pt x="10604012" y="33642"/>
                </a:cubicBezTo>
                <a:cubicBezTo>
                  <a:pt x="10793497" y="33642"/>
                  <a:pt x="10885648" y="61777"/>
                  <a:pt x="10983186" y="91581"/>
                </a:cubicBezTo>
                <a:cubicBezTo>
                  <a:pt x="11039096" y="108669"/>
                  <a:pt x="11096277" y="126074"/>
                  <a:pt x="11172722" y="137707"/>
                </a:cubicBezTo>
                <a:lnTo>
                  <a:pt x="11172722" y="103574"/>
                </a:lnTo>
                <a:cubicBezTo>
                  <a:pt x="11103901" y="92618"/>
                  <a:pt x="11051192" y="76521"/>
                  <a:pt x="10996807" y="59883"/>
                </a:cubicBezTo>
                <a:close/>
                <a:moveTo>
                  <a:pt x="10996807" y="239472"/>
                </a:moveTo>
                <a:cubicBezTo>
                  <a:pt x="10900235" y="209984"/>
                  <a:pt x="10800512" y="179504"/>
                  <a:pt x="10604012" y="179504"/>
                </a:cubicBezTo>
                <a:cubicBezTo>
                  <a:pt x="10407513" y="179504"/>
                  <a:pt x="10307687" y="209984"/>
                  <a:pt x="10211217" y="239472"/>
                </a:cubicBezTo>
                <a:cubicBezTo>
                  <a:pt x="10113628" y="269276"/>
                  <a:pt x="10021529" y="297411"/>
                  <a:pt x="9832044" y="297411"/>
                </a:cubicBezTo>
                <a:cubicBezTo>
                  <a:pt x="9642559" y="297411"/>
                  <a:pt x="9550408" y="269276"/>
                  <a:pt x="9452870" y="239472"/>
                </a:cubicBezTo>
                <a:cubicBezTo>
                  <a:pt x="9356298" y="209984"/>
                  <a:pt x="9256574" y="179504"/>
                  <a:pt x="9060075" y="179504"/>
                </a:cubicBezTo>
                <a:cubicBezTo>
                  <a:pt x="8863576" y="179504"/>
                  <a:pt x="8763802" y="209984"/>
                  <a:pt x="8667280" y="239472"/>
                </a:cubicBezTo>
                <a:cubicBezTo>
                  <a:pt x="8569742" y="269276"/>
                  <a:pt x="8477591" y="297411"/>
                  <a:pt x="8288158" y="297411"/>
                </a:cubicBezTo>
                <a:cubicBezTo>
                  <a:pt x="8098724" y="297411"/>
                  <a:pt x="8006523" y="269276"/>
                  <a:pt x="7908984" y="239472"/>
                </a:cubicBezTo>
                <a:cubicBezTo>
                  <a:pt x="7812412" y="209984"/>
                  <a:pt x="7712688" y="179504"/>
                  <a:pt x="7516190" y="179504"/>
                </a:cubicBezTo>
                <a:cubicBezTo>
                  <a:pt x="7319690" y="179504"/>
                  <a:pt x="7219916" y="209984"/>
                  <a:pt x="7123445" y="239472"/>
                </a:cubicBezTo>
                <a:cubicBezTo>
                  <a:pt x="7025856" y="269276"/>
                  <a:pt x="6933756" y="297411"/>
                  <a:pt x="6744272" y="297411"/>
                </a:cubicBezTo>
                <a:cubicBezTo>
                  <a:pt x="6554787" y="297411"/>
                  <a:pt x="6462687" y="269276"/>
                  <a:pt x="6365098" y="239472"/>
                </a:cubicBezTo>
                <a:cubicBezTo>
                  <a:pt x="6268526" y="209984"/>
                  <a:pt x="6168853" y="179504"/>
                  <a:pt x="5972354" y="179504"/>
                </a:cubicBezTo>
                <a:cubicBezTo>
                  <a:pt x="5775855" y="179504"/>
                  <a:pt x="5676030" y="209984"/>
                  <a:pt x="5579559" y="239472"/>
                </a:cubicBezTo>
                <a:cubicBezTo>
                  <a:pt x="5482021" y="269276"/>
                  <a:pt x="5389870" y="297411"/>
                  <a:pt x="5200386" y="297411"/>
                </a:cubicBezTo>
                <a:cubicBezTo>
                  <a:pt x="5010901" y="297411"/>
                  <a:pt x="4918801" y="269276"/>
                  <a:pt x="4821263" y="239472"/>
                </a:cubicBezTo>
                <a:cubicBezTo>
                  <a:pt x="4724691" y="209984"/>
                  <a:pt x="4624967" y="179504"/>
                  <a:pt x="4428468" y="179504"/>
                </a:cubicBezTo>
                <a:cubicBezTo>
                  <a:pt x="4231969" y="179504"/>
                  <a:pt x="4132194" y="209984"/>
                  <a:pt x="4035673" y="239472"/>
                </a:cubicBezTo>
                <a:cubicBezTo>
                  <a:pt x="3938135" y="269276"/>
                  <a:pt x="3845984" y="297411"/>
                  <a:pt x="3656499" y="297411"/>
                </a:cubicBezTo>
                <a:cubicBezTo>
                  <a:pt x="3467014" y="297411"/>
                  <a:pt x="3374915" y="269276"/>
                  <a:pt x="3277377" y="239472"/>
                </a:cubicBezTo>
                <a:cubicBezTo>
                  <a:pt x="3180805" y="209984"/>
                  <a:pt x="3081081" y="179504"/>
                  <a:pt x="2884582" y="179504"/>
                </a:cubicBezTo>
                <a:cubicBezTo>
                  <a:pt x="2688083" y="179504"/>
                  <a:pt x="2588308" y="209984"/>
                  <a:pt x="2491787" y="239472"/>
                </a:cubicBezTo>
                <a:cubicBezTo>
                  <a:pt x="2394249" y="269276"/>
                  <a:pt x="2302098" y="297411"/>
                  <a:pt x="2112664" y="297411"/>
                </a:cubicBezTo>
                <a:cubicBezTo>
                  <a:pt x="1923230" y="297411"/>
                  <a:pt x="1831029" y="269276"/>
                  <a:pt x="1733491" y="239472"/>
                </a:cubicBezTo>
                <a:cubicBezTo>
                  <a:pt x="1636918" y="209984"/>
                  <a:pt x="1537195" y="179504"/>
                  <a:pt x="1340695" y="179504"/>
                </a:cubicBezTo>
                <a:cubicBezTo>
                  <a:pt x="1144196" y="179504"/>
                  <a:pt x="1044422" y="209984"/>
                  <a:pt x="947951" y="239472"/>
                </a:cubicBezTo>
                <a:cubicBezTo>
                  <a:pt x="850362" y="269276"/>
                  <a:pt x="758263" y="297411"/>
                  <a:pt x="568778" y="297411"/>
                </a:cubicBezTo>
                <a:cubicBezTo>
                  <a:pt x="379293" y="297411"/>
                  <a:pt x="287193" y="269276"/>
                  <a:pt x="189655" y="239472"/>
                </a:cubicBezTo>
                <a:cubicBezTo>
                  <a:pt x="133745" y="222383"/>
                  <a:pt x="76564" y="204934"/>
                  <a:pt x="119" y="193301"/>
                </a:cubicBezTo>
                <a:lnTo>
                  <a:pt x="119" y="227433"/>
                </a:lnTo>
                <a:cubicBezTo>
                  <a:pt x="68940" y="238435"/>
                  <a:pt x="121648" y="254486"/>
                  <a:pt x="175983" y="271124"/>
                </a:cubicBezTo>
                <a:cubicBezTo>
                  <a:pt x="272555" y="300612"/>
                  <a:pt x="372279" y="331092"/>
                  <a:pt x="568778" y="331092"/>
                </a:cubicBezTo>
                <a:cubicBezTo>
                  <a:pt x="765277" y="331092"/>
                  <a:pt x="865051" y="300612"/>
                  <a:pt x="961573" y="271124"/>
                </a:cubicBezTo>
                <a:cubicBezTo>
                  <a:pt x="1059111" y="241320"/>
                  <a:pt x="1151261" y="213185"/>
                  <a:pt x="1340695" y="213185"/>
                </a:cubicBezTo>
                <a:cubicBezTo>
                  <a:pt x="1530130" y="213185"/>
                  <a:pt x="1622331" y="241320"/>
                  <a:pt x="1719869" y="271124"/>
                </a:cubicBezTo>
                <a:cubicBezTo>
                  <a:pt x="1816441" y="300612"/>
                  <a:pt x="1916165" y="331092"/>
                  <a:pt x="2112664" y="331092"/>
                </a:cubicBezTo>
                <a:cubicBezTo>
                  <a:pt x="2309163" y="331092"/>
                  <a:pt x="2408938" y="300612"/>
                  <a:pt x="2505408" y="271124"/>
                </a:cubicBezTo>
                <a:cubicBezTo>
                  <a:pt x="2602997" y="241320"/>
                  <a:pt x="2695097" y="213185"/>
                  <a:pt x="2884582" y="213185"/>
                </a:cubicBezTo>
                <a:cubicBezTo>
                  <a:pt x="3074067" y="213185"/>
                  <a:pt x="3166166" y="241320"/>
                  <a:pt x="3263755" y="271124"/>
                </a:cubicBezTo>
                <a:cubicBezTo>
                  <a:pt x="3360327" y="300612"/>
                  <a:pt x="3460000" y="331092"/>
                  <a:pt x="3656499" y="331092"/>
                </a:cubicBezTo>
                <a:cubicBezTo>
                  <a:pt x="3852999" y="331092"/>
                  <a:pt x="3952824" y="300612"/>
                  <a:pt x="4049295" y="271124"/>
                </a:cubicBezTo>
                <a:cubicBezTo>
                  <a:pt x="4146833" y="241320"/>
                  <a:pt x="4238983" y="213185"/>
                  <a:pt x="4428468" y="213185"/>
                </a:cubicBezTo>
                <a:cubicBezTo>
                  <a:pt x="4617953" y="213185"/>
                  <a:pt x="4710052" y="241320"/>
                  <a:pt x="4807591" y="271124"/>
                </a:cubicBezTo>
                <a:cubicBezTo>
                  <a:pt x="4904163" y="300612"/>
                  <a:pt x="5003886" y="331092"/>
                  <a:pt x="5200386" y="331092"/>
                </a:cubicBezTo>
                <a:cubicBezTo>
                  <a:pt x="5396885" y="331092"/>
                  <a:pt x="5496659" y="300612"/>
                  <a:pt x="5593180" y="271124"/>
                </a:cubicBezTo>
                <a:cubicBezTo>
                  <a:pt x="5690719" y="241320"/>
                  <a:pt x="5782869" y="213185"/>
                  <a:pt x="5972354" y="213185"/>
                </a:cubicBezTo>
                <a:cubicBezTo>
                  <a:pt x="6161839" y="213185"/>
                  <a:pt x="6253938" y="241320"/>
                  <a:pt x="6351477" y="271124"/>
                </a:cubicBezTo>
                <a:cubicBezTo>
                  <a:pt x="6448049" y="300612"/>
                  <a:pt x="6547773" y="331092"/>
                  <a:pt x="6744272" y="331092"/>
                </a:cubicBezTo>
                <a:cubicBezTo>
                  <a:pt x="6940771" y="331092"/>
                  <a:pt x="7040545" y="300612"/>
                  <a:pt x="7137067" y="271124"/>
                </a:cubicBezTo>
                <a:cubicBezTo>
                  <a:pt x="7234605" y="241320"/>
                  <a:pt x="7326755" y="213185"/>
                  <a:pt x="7516190" y="213185"/>
                </a:cubicBezTo>
                <a:cubicBezTo>
                  <a:pt x="7705623" y="213185"/>
                  <a:pt x="7797824" y="241320"/>
                  <a:pt x="7895363" y="271124"/>
                </a:cubicBezTo>
                <a:cubicBezTo>
                  <a:pt x="7991935" y="300612"/>
                  <a:pt x="8091659" y="331092"/>
                  <a:pt x="8288158" y="331092"/>
                </a:cubicBezTo>
                <a:cubicBezTo>
                  <a:pt x="8484657" y="331092"/>
                  <a:pt x="8584431" y="300612"/>
                  <a:pt x="8680952" y="271124"/>
                </a:cubicBezTo>
                <a:cubicBezTo>
                  <a:pt x="8778491" y="241320"/>
                  <a:pt x="8870590" y="213185"/>
                  <a:pt x="9060075" y="213185"/>
                </a:cubicBezTo>
                <a:cubicBezTo>
                  <a:pt x="9249560" y="213185"/>
                  <a:pt x="9341710" y="241320"/>
                  <a:pt x="9439249" y="271124"/>
                </a:cubicBezTo>
                <a:cubicBezTo>
                  <a:pt x="9535821" y="300612"/>
                  <a:pt x="9635545" y="331092"/>
                  <a:pt x="9832044" y="331092"/>
                </a:cubicBezTo>
                <a:cubicBezTo>
                  <a:pt x="10028543" y="331092"/>
                  <a:pt x="10128318" y="300612"/>
                  <a:pt x="10224839" y="271124"/>
                </a:cubicBezTo>
                <a:cubicBezTo>
                  <a:pt x="10322377" y="241320"/>
                  <a:pt x="10414527" y="213185"/>
                  <a:pt x="10604012" y="213185"/>
                </a:cubicBezTo>
                <a:cubicBezTo>
                  <a:pt x="10793497" y="213185"/>
                  <a:pt x="10885648" y="241320"/>
                  <a:pt x="10983186" y="271124"/>
                </a:cubicBezTo>
                <a:cubicBezTo>
                  <a:pt x="11039096" y="288213"/>
                  <a:pt x="11096277" y="305662"/>
                  <a:pt x="11172722" y="317295"/>
                </a:cubicBezTo>
                <a:lnTo>
                  <a:pt x="11172722" y="283163"/>
                </a:lnTo>
                <a:cubicBezTo>
                  <a:pt x="11103901" y="272161"/>
                  <a:pt x="11051192" y="256065"/>
                  <a:pt x="10996807" y="239472"/>
                </a:cubicBezTo>
                <a:close/>
                <a:moveTo>
                  <a:pt x="10996807" y="419015"/>
                </a:moveTo>
                <a:cubicBezTo>
                  <a:pt x="10900235" y="389527"/>
                  <a:pt x="10800512" y="359047"/>
                  <a:pt x="10604012" y="359047"/>
                </a:cubicBezTo>
                <a:cubicBezTo>
                  <a:pt x="10407513" y="359047"/>
                  <a:pt x="10307687" y="389527"/>
                  <a:pt x="10211217" y="419015"/>
                </a:cubicBezTo>
                <a:cubicBezTo>
                  <a:pt x="10113628" y="448819"/>
                  <a:pt x="10021529" y="476954"/>
                  <a:pt x="9832044" y="476954"/>
                </a:cubicBezTo>
                <a:cubicBezTo>
                  <a:pt x="9642559" y="476954"/>
                  <a:pt x="9550408" y="448819"/>
                  <a:pt x="9452870" y="419015"/>
                </a:cubicBezTo>
                <a:cubicBezTo>
                  <a:pt x="9356298" y="389527"/>
                  <a:pt x="9256574" y="359047"/>
                  <a:pt x="9060075" y="359047"/>
                </a:cubicBezTo>
                <a:cubicBezTo>
                  <a:pt x="8863576" y="359047"/>
                  <a:pt x="8763802" y="389527"/>
                  <a:pt x="8667280" y="419015"/>
                </a:cubicBezTo>
                <a:cubicBezTo>
                  <a:pt x="8569742" y="448819"/>
                  <a:pt x="8477591" y="476954"/>
                  <a:pt x="8288158" y="476954"/>
                </a:cubicBezTo>
                <a:cubicBezTo>
                  <a:pt x="8098724" y="476954"/>
                  <a:pt x="8006523" y="448819"/>
                  <a:pt x="7908984" y="419015"/>
                </a:cubicBezTo>
                <a:cubicBezTo>
                  <a:pt x="7812412" y="389527"/>
                  <a:pt x="7712688" y="359047"/>
                  <a:pt x="7516190" y="359047"/>
                </a:cubicBezTo>
                <a:cubicBezTo>
                  <a:pt x="7319690" y="359047"/>
                  <a:pt x="7219916" y="389527"/>
                  <a:pt x="7123445" y="419015"/>
                </a:cubicBezTo>
                <a:cubicBezTo>
                  <a:pt x="7025856" y="448819"/>
                  <a:pt x="6933756" y="476954"/>
                  <a:pt x="6744272" y="476954"/>
                </a:cubicBezTo>
                <a:cubicBezTo>
                  <a:pt x="6554787" y="476954"/>
                  <a:pt x="6462687" y="448819"/>
                  <a:pt x="6365098" y="419015"/>
                </a:cubicBezTo>
                <a:cubicBezTo>
                  <a:pt x="6268526" y="389527"/>
                  <a:pt x="6168853" y="359047"/>
                  <a:pt x="5972354" y="359047"/>
                </a:cubicBezTo>
                <a:cubicBezTo>
                  <a:pt x="5775855" y="359047"/>
                  <a:pt x="5676030" y="389527"/>
                  <a:pt x="5579559" y="419015"/>
                </a:cubicBezTo>
                <a:cubicBezTo>
                  <a:pt x="5482021" y="448819"/>
                  <a:pt x="5389870" y="476954"/>
                  <a:pt x="5200386" y="476954"/>
                </a:cubicBezTo>
                <a:cubicBezTo>
                  <a:pt x="5010901" y="476954"/>
                  <a:pt x="4918801" y="448819"/>
                  <a:pt x="4821263" y="419015"/>
                </a:cubicBezTo>
                <a:cubicBezTo>
                  <a:pt x="4724691" y="389527"/>
                  <a:pt x="4624967" y="359047"/>
                  <a:pt x="4428468" y="359047"/>
                </a:cubicBezTo>
                <a:cubicBezTo>
                  <a:pt x="4231969" y="359047"/>
                  <a:pt x="4132194" y="389527"/>
                  <a:pt x="4035673" y="419015"/>
                </a:cubicBezTo>
                <a:cubicBezTo>
                  <a:pt x="3938135" y="448819"/>
                  <a:pt x="3845984" y="476954"/>
                  <a:pt x="3656499" y="476954"/>
                </a:cubicBezTo>
                <a:cubicBezTo>
                  <a:pt x="3467014" y="476954"/>
                  <a:pt x="3374915" y="448819"/>
                  <a:pt x="3277377" y="419015"/>
                </a:cubicBezTo>
                <a:cubicBezTo>
                  <a:pt x="3180805" y="389527"/>
                  <a:pt x="3081081" y="359047"/>
                  <a:pt x="2884582" y="359047"/>
                </a:cubicBezTo>
                <a:cubicBezTo>
                  <a:pt x="2688083" y="359047"/>
                  <a:pt x="2588308" y="389527"/>
                  <a:pt x="2491787" y="419015"/>
                </a:cubicBezTo>
                <a:cubicBezTo>
                  <a:pt x="2394249" y="448819"/>
                  <a:pt x="2302098" y="476954"/>
                  <a:pt x="2112664" y="476954"/>
                </a:cubicBezTo>
                <a:cubicBezTo>
                  <a:pt x="1923230" y="476954"/>
                  <a:pt x="1831029" y="448819"/>
                  <a:pt x="1733491" y="419015"/>
                </a:cubicBezTo>
                <a:cubicBezTo>
                  <a:pt x="1636918" y="389527"/>
                  <a:pt x="1537195" y="359047"/>
                  <a:pt x="1340695" y="359047"/>
                </a:cubicBezTo>
                <a:cubicBezTo>
                  <a:pt x="1144196" y="359047"/>
                  <a:pt x="1044422" y="389527"/>
                  <a:pt x="947951" y="419015"/>
                </a:cubicBezTo>
                <a:cubicBezTo>
                  <a:pt x="850362" y="448819"/>
                  <a:pt x="758263" y="476954"/>
                  <a:pt x="568778" y="476954"/>
                </a:cubicBezTo>
                <a:cubicBezTo>
                  <a:pt x="379293" y="476954"/>
                  <a:pt x="287193" y="448819"/>
                  <a:pt x="189655" y="419015"/>
                </a:cubicBezTo>
                <a:cubicBezTo>
                  <a:pt x="133745" y="401927"/>
                  <a:pt x="76564" y="384477"/>
                  <a:pt x="119" y="372889"/>
                </a:cubicBezTo>
                <a:lnTo>
                  <a:pt x="119" y="406977"/>
                </a:lnTo>
                <a:cubicBezTo>
                  <a:pt x="68940" y="417978"/>
                  <a:pt x="121648" y="434030"/>
                  <a:pt x="175983" y="450668"/>
                </a:cubicBezTo>
                <a:cubicBezTo>
                  <a:pt x="272555" y="480156"/>
                  <a:pt x="372279" y="510636"/>
                  <a:pt x="568778" y="510636"/>
                </a:cubicBezTo>
                <a:cubicBezTo>
                  <a:pt x="765277" y="510636"/>
                  <a:pt x="865051" y="480156"/>
                  <a:pt x="961573" y="450668"/>
                </a:cubicBezTo>
                <a:cubicBezTo>
                  <a:pt x="1059111" y="420864"/>
                  <a:pt x="1151261" y="392729"/>
                  <a:pt x="1340695" y="392729"/>
                </a:cubicBezTo>
                <a:cubicBezTo>
                  <a:pt x="1530130" y="392729"/>
                  <a:pt x="1622331" y="420864"/>
                  <a:pt x="1719869" y="450668"/>
                </a:cubicBezTo>
                <a:cubicBezTo>
                  <a:pt x="1816441" y="480156"/>
                  <a:pt x="1916165" y="510636"/>
                  <a:pt x="2112664" y="510636"/>
                </a:cubicBezTo>
                <a:cubicBezTo>
                  <a:pt x="2309163" y="510636"/>
                  <a:pt x="2408938" y="480156"/>
                  <a:pt x="2505408" y="450668"/>
                </a:cubicBezTo>
                <a:cubicBezTo>
                  <a:pt x="2602997" y="420864"/>
                  <a:pt x="2695097" y="392729"/>
                  <a:pt x="2884582" y="392729"/>
                </a:cubicBezTo>
                <a:cubicBezTo>
                  <a:pt x="3074067" y="392729"/>
                  <a:pt x="3166166" y="420864"/>
                  <a:pt x="3263755" y="450668"/>
                </a:cubicBezTo>
                <a:cubicBezTo>
                  <a:pt x="3360327" y="480156"/>
                  <a:pt x="3460000" y="510636"/>
                  <a:pt x="3656499" y="510636"/>
                </a:cubicBezTo>
                <a:cubicBezTo>
                  <a:pt x="3852999" y="510636"/>
                  <a:pt x="3952824" y="480156"/>
                  <a:pt x="4049295" y="450668"/>
                </a:cubicBezTo>
                <a:cubicBezTo>
                  <a:pt x="4146833" y="420864"/>
                  <a:pt x="4238983" y="392729"/>
                  <a:pt x="4428468" y="392729"/>
                </a:cubicBezTo>
                <a:cubicBezTo>
                  <a:pt x="4617953" y="392729"/>
                  <a:pt x="4710052" y="420864"/>
                  <a:pt x="4807591" y="450668"/>
                </a:cubicBezTo>
                <a:cubicBezTo>
                  <a:pt x="4904163" y="480156"/>
                  <a:pt x="5003886" y="510636"/>
                  <a:pt x="5200386" y="510636"/>
                </a:cubicBezTo>
                <a:cubicBezTo>
                  <a:pt x="5396885" y="510636"/>
                  <a:pt x="5496659" y="480156"/>
                  <a:pt x="5593180" y="450668"/>
                </a:cubicBezTo>
                <a:cubicBezTo>
                  <a:pt x="5690719" y="420909"/>
                  <a:pt x="5782869" y="392729"/>
                  <a:pt x="5972354" y="392729"/>
                </a:cubicBezTo>
                <a:cubicBezTo>
                  <a:pt x="6161839" y="392729"/>
                  <a:pt x="6253938" y="420864"/>
                  <a:pt x="6351477" y="450668"/>
                </a:cubicBezTo>
                <a:cubicBezTo>
                  <a:pt x="6448049" y="480156"/>
                  <a:pt x="6547773" y="510636"/>
                  <a:pt x="6744272" y="510636"/>
                </a:cubicBezTo>
                <a:cubicBezTo>
                  <a:pt x="6940771" y="510636"/>
                  <a:pt x="7040545" y="480156"/>
                  <a:pt x="7137067" y="450668"/>
                </a:cubicBezTo>
                <a:cubicBezTo>
                  <a:pt x="7234605" y="420864"/>
                  <a:pt x="7326755" y="392729"/>
                  <a:pt x="7516190" y="392729"/>
                </a:cubicBezTo>
                <a:cubicBezTo>
                  <a:pt x="7705623" y="392729"/>
                  <a:pt x="7797824" y="420864"/>
                  <a:pt x="7895363" y="450668"/>
                </a:cubicBezTo>
                <a:cubicBezTo>
                  <a:pt x="7991935" y="480156"/>
                  <a:pt x="8091659" y="510636"/>
                  <a:pt x="8288158" y="510636"/>
                </a:cubicBezTo>
                <a:cubicBezTo>
                  <a:pt x="8484657" y="510636"/>
                  <a:pt x="8584431" y="480156"/>
                  <a:pt x="8680952" y="450668"/>
                </a:cubicBezTo>
                <a:cubicBezTo>
                  <a:pt x="8778491" y="420909"/>
                  <a:pt x="8870590" y="392729"/>
                  <a:pt x="9060075" y="392729"/>
                </a:cubicBezTo>
                <a:cubicBezTo>
                  <a:pt x="9249560" y="392729"/>
                  <a:pt x="9341710" y="420864"/>
                  <a:pt x="9439249" y="450668"/>
                </a:cubicBezTo>
                <a:cubicBezTo>
                  <a:pt x="9535821" y="480156"/>
                  <a:pt x="9635545" y="510636"/>
                  <a:pt x="9832044" y="510636"/>
                </a:cubicBezTo>
                <a:cubicBezTo>
                  <a:pt x="10028543" y="510636"/>
                  <a:pt x="10128318" y="480156"/>
                  <a:pt x="10224839" y="450668"/>
                </a:cubicBezTo>
                <a:cubicBezTo>
                  <a:pt x="10322377" y="420909"/>
                  <a:pt x="10414527" y="392729"/>
                  <a:pt x="10604012" y="392729"/>
                </a:cubicBezTo>
                <a:cubicBezTo>
                  <a:pt x="10793497" y="392729"/>
                  <a:pt x="10885648" y="420864"/>
                  <a:pt x="10983186" y="450668"/>
                </a:cubicBezTo>
                <a:cubicBezTo>
                  <a:pt x="11039096" y="467801"/>
                  <a:pt x="11096277" y="485206"/>
                  <a:pt x="11172722" y="496839"/>
                </a:cubicBezTo>
                <a:lnTo>
                  <a:pt x="11172722" y="462706"/>
                </a:lnTo>
                <a:cubicBezTo>
                  <a:pt x="11103901" y="451705"/>
                  <a:pt x="11051192" y="435608"/>
                  <a:pt x="10996807" y="419015"/>
                </a:cubicBezTo>
                <a:close/>
                <a:moveTo>
                  <a:pt x="10996807" y="2394128"/>
                </a:moveTo>
                <a:cubicBezTo>
                  <a:pt x="10900235" y="2364640"/>
                  <a:pt x="10800512" y="2334160"/>
                  <a:pt x="10604012" y="2334160"/>
                </a:cubicBezTo>
                <a:cubicBezTo>
                  <a:pt x="10407513" y="2334160"/>
                  <a:pt x="10307687" y="2364640"/>
                  <a:pt x="10211217" y="2394128"/>
                </a:cubicBezTo>
                <a:cubicBezTo>
                  <a:pt x="10113628" y="2423932"/>
                  <a:pt x="10021529" y="2452067"/>
                  <a:pt x="9832044" y="2452067"/>
                </a:cubicBezTo>
                <a:cubicBezTo>
                  <a:pt x="9642559" y="2452067"/>
                  <a:pt x="9550408" y="2423932"/>
                  <a:pt x="9452870" y="2394128"/>
                </a:cubicBezTo>
                <a:cubicBezTo>
                  <a:pt x="9356298" y="2364640"/>
                  <a:pt x="9256574" y="2334160"/>
                  <a:pt x="9060075" y="2334160"/>
                </a:cubicBezTo>
                <a:cubicBezTo>
                  <a:pt x="8863576" y="2334160"/>
                  <a:pt x="8763802" y="2364640"/>
                  <a:pt x="8667280" y="2394128"/>
                </a:cubicBezTo>
                <a:cubicBezTo>
                  <a:pt x="8569742" y="2423932"/>
                  <a:pt x="8477591" y="2452067"/>
                  <a:pt x="8288158" y="2452067"/>
                </a:cubicBezTo>
                <a:cubicBezTo>
                  <a:pt x="8098724" y="2452067"/>
                  <a:pt x="8006523" y="2423932"/>
                  <a:pt x="7908984" y="2394128"/>
                </a:cubicBezTo>
                <a:cubicBezTo>
                  <a:pt x="7812412" y="2364640"/>
                  <a:pt x="7712688" y="2334160"/>
                  <a:pt x="7516190" y="2334160"/>
                </a:cubicBezTo>
                <a:cubicBezTo>
                  <a:pt x="7319690" y="2334160"/>
                  <a:pt x="7219916" y="2364640"/>
                  <a:pt x="7123445" y="2394128"/>
                </a:cubicBezTo>
                <a:cubicBezTo>
                  <a:pt x="7025856" y="2423932"/>
                  <a:pt x="6933756" y="2452067"/>
                  <a:pt x="6744272" y="2452067"/>
                </a:cubicBezTo>
                <a:cubicBezTo>
                  <a:pt x="6554787" y="2452067"/>
                  <a:pt x="6462687" y="2423932"/>
                  <a:pt x="6365098" y="2394128"/>
                </a:cubicBezTo>
                <a:cubicBezTo>
                  <a:pt x="6268526" y="2364640"/>
                  <a:pt x="6168853" y="2334160"/>
                  <a:pt x="5972354" y="2334160"/>
                </a:cubicBezTo>
                <a:cubicBezTo>
                  <a:pt x="5775855" y="2334160"/>
                  <a:pt x="5676030" y="2364640"/>
                  <a:pt x="5579559" y="2394128"/>
                </a:cubicBezTo>
                <a:cubicBezTo>
                  <a:pt x="5482021" y="2423932"/>
                  <a:pt x="5389870" y="2452067"/>
                  <a:pt x="5200386" y="2452067"/>
                </a:cubicBezTo>
                <a:cubicBezTo>
                  <a:pt x="5010901" y="2452067"/>
                  <a:pt x="4918801" y="2423932"/>
                  <a:pt x="4821263" y="2394128"/>
                </a:cubicBezTo>
                <a:cubicBezTo>
                  <a:pt x="4724691" y="2364640"/>
                  <a:pt x="4624967" y="2334160"/>
                  <a:pt x="4428468" y="2334160"/>
                </a:cubicBezTo>
                <a:cubicBezTo>
                  <a:pt x="4231969" y="2334160"/>
                  <a:pt x="4132194" y="2364640"/>
                  <a:pt x="4035673" y="2394128"/>
                </a:cubicBezTo>
                <a:cubicBezTo>
                  <a:pt x="3938135" y="2423932"/>
                  <a:pt x="3845984" y="2452067"/>
                  <a:pt x="3656499" y="2452067"/>
                </a:cubicBezTo>
                <a:cubicBezTo>
                  <a:pt x="3467014" y="2452067"/>
                  <a:pt x="3374915" y="2423932"/>
                  <a:pt x="3277377" y="2394128"/>
                </a:cubicBezTo>
                <a:cubicBezTo>
                  <a:pt x="3180805" y="2364640"/>
                  <a:pt x="3081081" y="2334160"/>
                  <a:pt x="2884582" y="2334160"/>
                </a:cubicBezTo>
                <a:cubicBezTo>
                  <a:pt x="2688083" y="2334160"/>
                  <a:pt x="2588308" y="2364640"/>
                  <a:pt x="2491787" y="2394128"/>
                </a:cubicBezTo>
                <a:cubicBezTo>
                  <a:pt x="2394249" y="2423932"/>
                  <a:pt x="2302098" y="2452067"/>
                  <a:pt x="2112664" y="2452067"/>
                </a:cubicBezTo>
                <a:cubicBezTo>
                  <a:pt x="1923230" y="2452067"/>
                  <a:pt x="1831029" y="2423932"/>
                  <a:pt x="1733491" y="2394128"/>
                </a:cubicBezTo>
                <a:cubicBezTo>
                  <a:pt x="1636918" y="2364640"/>
                  <a:pt x="1537195" y="2334160"/>
                  <a:pt x="1340695" y="2334160"/>
                </a:cubicBezTo>
                <a:cubicBezTo>
                  <a:pt x="1144196" y="2334160"/>
                  <a:pt x="1044422" y="2364640"/>
                  <a:pt x="947951" y="2394128"/>
                </a:cubicBezTo>
                <a:cubicBezTo>
                  <a:pt x="850362" y="2423932"/>
                  <a:pt x="758263" y="2452067"/>
                  <a:pt x="568778" y="2452067"/>
                </a:cubicBezTo>
                <a:cubicBezTo>
                  <a:pt x="379293" y="2452067"/>
                  <a:pt x="287193" y="2423932"/>
                  <a:pt x="189655" y="2394128"/>
                </a:cubicBezTo>
                <a:cubicBezTo>
                  <a:pt x="133745" y="2377040"/>
                  <a:pt x="76564" y="2359635"/>
                  <a:pt x="119" y="2348002"/>
                </a:cubicBezTo>
                <a:lnTo>
                  <a:pt x="119" y="2382135"/>
                </a:lnTo>
                <a:cubicBezTo>
                  <a:pt x="68940" y="2393091"/>
                  <a:pt x="121648" y="2409188"/>
                  <a:pt x="175983" y="2425780"/>
                </a:cubicBezTo>
                <a:cubicBezTo>
                  <a:pt x="272555" y="2455268"/>
                  <a:pt x="372279" y="2485748"/>
                  <a:pt x="568778" y="2485748"/>
                </a:cubicBezTo>
                <a:cubicBezTo>
                  <a:pt x="765277" y="2485748"/>
                  <a:pt x="865051" y="2455268"/>
                  <a:pt x="961573" y="2425780"/>
                </a:cubicBezTo>
                <a:cubicBezTo>
                  <a:pt x="1059111" y="2396022"/>
                  <a:pt x="1151261" y="2367841"/>
                  <a:pt x="1340695" y="2367841"/>
                </a:cubicBezTo>
                <a:cubicBezTo>
                  <a:pt x="1530130" y="2367841"/>
                  <a:pt x="1622331" y="2396022"/>
                  <a:pt x="1719869" y="2425780"/>
                </a:cubicBezTo>
                <a:cubicBezTo>
                  <a:pt x="1816441" y="2455268"/>
                  <a:pt x="1916165" y="2485748"/>
                  <a:pt x="2112664" y="2485748"/>
                </a:cubicBezTo>
                <a:cubicBezTo>
                  <a:pt x="2309163" y="2485748"/>
                  <a:pt x="2408938" y="2455268"/>
                  <a:pt x="2505408" y="2425780"/>
                </a:cubicBezTo>
                <a:cubicBezTo>
                  <a:pt x="2602997" y="2396022"/>
                  <a:pt x="2695097" y="2367841"/>
                  <a:pt x="2884582" y="2367841"/>
                </a:cubicBezTo>
                <a:cubicBezTo>
                  <a:pt x="3074067" y="2367841"/>
                  <a:pt x="3166166" y="2396022"/>
                  <a:pt x="3263755" y="2425780"/>
                </a:cubicBezTo>
                <a:cubicBezTo>
                  <a:pt x="3360327" y="2455268"/>
                  <a:pt x="3460000" y="2485748"/>
                  <a:pt x="3656499" y="2485748"/>
                </a:cubicBezTo>
                <a:cubicBezTo>
                  <a:pt x="3852999" y="2485748"/>
                  <a:pt x="3952824" y="2455268"/>
                  <a:pt x="4049295" y="2425780"/>
                </a:cubicBezTo>
                <a:cubicBezTo>
                  <a:pt x="4146833" y="2396022"/>
                  <a:pt x="4238983" y="2367841"/>
                  <a:pt x="4428468" y="2367841"/>
                </a:cubicBezTo>
                <a:cubicBezTo>
                  <a:pt x="4617953" y="2367841"/>
                  <a:pt x="4710052" y="2396022"/>
                  <a:pt x="4807591" y="2425780"/>
                </a:cubicBezTo>
                <a:cubicBezTo>
                  <a:pt x="4904163" y="2455268"/>
                  <a:pt x="5003886" y="2485748"/>
                  <a:pt x="5200386" y="2485748"/>
                </a:cubicBezTo>
                <a:cubicBezTo>
                  <a:pt x="5396885" y="2485748"/>
                  <a:pt x="5496659" y="2455268"/>
                  <a:pt x="5593180" y="2425780"/>
                </a:cubicBezTo>
                <a:cubicBezTo>
                  <a:pt x="5690719" y="2396022"/>
                  <a:pt x="5782869" y="2367841"/>
                  <a:pt x="5972354" y="2367841"/>
                </a:cubicBezTo>
                <a:cubicBezTo>
                  <a:pt x="6161839" y="2367841"/>
                  <a:pt x="6253938" y="2396022"/>
                  <a:pt x="6351477" y="2425780"/>
                </a:cubicBezTo>
                <a:cubicBezTo>
                  <a:pt x="6448049" y="2455268"/>
                  <a:pt x="6547773" y="2485748"/>
                  <a:pt x="6744272" y="2485748"/>
                </a:cubicBezTo>
                <a:cubicBezTo>
                  <a:pt x="6940771" y="2485748"/>
                  <a:pt x="7040545" y="2455268"/>
                  <a:pt x="7137067" y="2425780"/>
                </a:cubicBezTo>
                <a:cubicBezTo>
                  <a:pt x="7234605" y="2396022"/>
                  <a:pt x="7326755" y="2367841"/>
                  <a:pt x="7516190" y="2367841"/>
                </a:cubicBezTo>
                <a:cubicBezTo>
                  <a:pt x="7705623" y="2367841"/>
                  <a:pt x="7797824" y="2396022"/>
                  <a:pt x="7895363" y="2425780"/>
                </a:cubicBezTo>
                <a:cubicBezTo>
                  <a:pt x="7991935" y="2455268"/>
                  <a:pt x="8091659" y="2485748"/>
                  <a:pt x="8288158" y="2485748"/>
                </a:cubicBezTo>
                <a:cubicBezTo>
                  <a:pt x="8484657" y="2485748"/>
                  <a:pt x="8584431" y="2455268"/>
                  <a:pt x="8680952" y="2425780"/>
                </a:cubicBezTo>
                <a:cubicBezTo>
                  <a:pt x="8778491" y="2396022"/>
                  <a:pt x="8870590" y="2367841"/>
                  <a:pt x="9060075" y="2367841"/>
                </a:cubicBezTo>
                <a:cubicBezTo>
                  <a:pt x="9249560" y="2367841"/>
                  <a:pt x="9341710" y="2396022"/>
                  <a:pt x="9439249" y="2425780"/>
                </a:cubicBezTo>
                <a:cubicBezTo>
                  <a:pt x="9535821" y="2455268"/>
                  <a:pt x="9635545" y="2485748"/>
                  <a:pt x="9832044" y="2485748"/>
                </a:cubicBezTo>
                <a:cubicBezTo>
                  <a:pt x="10028543" y="2485748"/>
                  <a:pt x="10128318" y="2455268"/>
                  <a:pt x="10224839" y="2425780"/>
                </a:cubicBezTo>
                <a:cubicBezTo>
                  <a:pt x="10322377" y="2396022"/>
                  <a:pt x="10414527" y="2367841"/>
                  <a:pt x="10604012" y="2367841"/>
                </a:cubicBezTo>
                <a:cubicBezTo>
                  <a:pt x="10793497" y="2367841"/>
                  <a:pt x="10885648" y="2396022"/>
                  <a:pt x="10983186" y="2425780"/>
                </a:cubicBezTo>
                <a:cubicBezTo>
                  <a:pt x="11039096" y="2442914"/>
                  <a:pt x="11096277" y="2460318"/>
                  <a:pt x="11172722" y="2471951"/>
                </a:cubicBezTo>
                <a:lnTo>
                  <a:pt x="11172722" y="2437819"/>
                </a:lnTo>
                <a:cubicBezTo>
                  <a:pt x="11103901" y="2426817"/>
                  <a:pt x="11051192" y="2410766"/>
                  <a:pt x="10996807" y="2394128"/>
                </a:cubicBezTo>
                <a:close/>
                <a:moveTo>
                  <a:pt x="10996807" y="2753260"/>
                </a:moveTo>
                <a:cubicBezTo>
                  <a:pt x="10900235" y="2723772"/>
                  <a:pt x="10800512" y="2693292"/>
                  <a:pt x="10604012" y="2693292"/>
                </a:cubicBezTo>
                <a:cubicBezTo>
                  <a:pt x="10407513" y="2693292"/>
                  <a:pt x="10307687" y="2723772"/>
                  <a:pt x="10211217" y="2753260"/>
                </a:cubicBezTo>
                <a:cubicBezTo>
                  <a:pt x="10113628" y="2783064"/>
                  <a:pt x="10021529" y="2811199"/>
                  <a:pt x="9832044" y="2811199"/>
                </a:cubicBezTo>
                <a:cubicBezTo>
                  <a:pt x="9642559" y="2811199"/>
                  <a:pt x="9550408" y="2783064"/>
                  <a:pt x="9452870" y="2753260"/>
                </a:cubicBezTo>
                <a:cubicBezTo>
                  <a:pt x="9356298" y="2723772"/>
                  <a:pt x="9256574" y="2693292"/>
                  <a:pt x="9060075" y="2693292"/>
                </a:cubicBezTo>
                <a:cubicBezTo>
                  <a:pt x="8863576" y="2693292"/>
                  <a:pt x="8763802" y="2723772"/>
                  <a:pt x="8667280" y="2753260"/>
                </a:cubicBezTo>
                <a:cubicBezTo>
                  <a:pt x="8569742" y="2783064"/>
                  <a:pt x="8477591" y="2811199"/>
                  <a:pt x="8288158" y="2811199"/>
                </a:cubicBezTo>
                <a:cubicBezTo>
                  <a:pt x="8098724" y="2811199"/>
                  <a:pt x="8006523" y="2783064"/>
                  <a:pt x="7908984" y="2753260"/>
                </a:cubicBezTo>
                <a:cubicBezTo>
                  <a:pt x="7812412" y="2723772"/>
                  <a:pt x="7712688" y="2693292"/>
                  <a:pt x="7516190" y="2693292"/>
                </a:cubicBezTo>
                <a:cubicBezTo>
                  <a:pt x="7319690" y="2693292"/>
                  <a:pt x="7219916" y="2723772"/>
                  <a:pt x="7123445" y="2753260"/>
                </a:cubicBezTo>
                <a:cubicBezTo>
                  <a:pt x="7025856" y="2783064"/>
                  <a:pt x="6933756" y="2811199"/>
                  <a:pt x="6744272" y="2811199"/>
                </a:cubicBezTo>
                <a:cubicBezTo>
                  <a:pt x="6554787" y="2811199"/>
                  <a:pt x="6462687" y="2783064"/>
                  <a:pt x="6365098" y="2753260"/>
                </a:cubicBezTo>
                <a:cubicBezTo>
                  <a:pt x="6268526" y="2723772"/>
                  <a:pt x="6168853" y="2693292"/>
                  <a:pt x="5972354" y="2693292"/>
                </a:cubicBezTo>
                <a:cubicBezTo>
                  <a:pt x="5775855" y="2693292"/>
                  <a:pt x="5676030" y="2723772"/>
                  <a:pt x="5579559" y="2753260"/>
                </a:cubicBezTo>
                <a:cubicBezTo>
                  <a:pt x="5482021" y="2783064"/>
                  <a:pt x="5389870" y="2811199"/>
                  <a:pt x="5200386" y="2811199"/>
                </a:cubicBezTo>
                <a:cubicBezTo>
                  <a:pt x="5010901" y="2811199"/>
                  <a:pt x="4918801" y="2783064"/>
                  <a:pt x="4821263" y="2753260"/>
                </a:cubicBezTo>
                <a:cubicBezTo>
                  <a:pt x="4724691" y="2723772"/>
                  <a:pt x="4624967" y="2693292"/>
                  <a:pt x="4428468" y="2693292"/>
                </a:cubicBezTo>
                <a:cubicBezTo>
                  <a:pt x="4231969" y="2693292"/>
                  <a:pt x="4132194" y="2723772"/>
                  <a:pt x="4035673" y="2753260"/>
                </a:cubicBezTo>
                <a:cubicBezTo>
                  <a:pt x="3938135" y="2783064"/>
                  <a:pt x="3845984" y="2811199"/>
                  <a:pt x="3656499" y="2811199"/>
                </a:cubicBezTo>
                <a:cubicBezTo>
                  <a:pt x="3467014" y="2811199"/>
                  <a:pt x="3374915" y="2783064"/>
                  <a:pt x="3277377" y="2753260"/>
                </a:cubicBezTo>
                <a:cubicBezTo>
                  <a:pt x="3180805" y="2723772"/>
                  <a:pt x="3081081" y="2693292"/>
                  <a:pt x="2884582" y="2693292"/>
                </a:cubicBezTo>
                <a:cubicBezTo>
                  <a:pt x="2688083" y="2693292"/>
                  <a:pt x="2588308" y="2723772"/>
                  <a:pt x="2491787" y="2753260"/>
                </a:cubicBezTo>
                <a:cubicBezTo>
                  <a:pt x="2394249" y="2783064"/>
                  <a:pt x="2302098" y="2811199"/>
                  <a:pt x="2112664" y="2811199"/>
                </a:cubicBezTo>
                <a:cubicBezTo>
                  <a:pt x="1923230" y="2811199"/>
                  <a:pt x="1831029" y="2783064"/>
                  <a:pt x="1733491" y="2753260"/>
                </a:cubicBezTo>
                <a:cubicBezTo>
                  <a:pt x="1636918" y="2723772"/>
                  <a:pt x="1537195" y="2693292"/>
                  <a:pt x="1340695" y="2693292"/>
                </a:cubicBezTo>
                <a:cubicBezTo>
                  <a:pt x="1144196" y="2693292"/>
                  <a:pt x="1044422" y="2723772"/>
                  <a:pt x="947951" y="2753260"/>
                </a:cubicBezTo>
                <a:cubicBezTo>
                  <a:pt x="850362" y="2783064"/>
                  <a:pt x="758263" y="2811199"/>
                  <a:pt x="568778" y="2811199"/>
                </a:cubicBezTo>
                <a:cubicBezTo>
                  <a:pt x="379293" y="2811199"/>
                  <a:pt x="287193" y="2783064"/>
                  <a:pt x="189655" y="2753260"/>
                </a:cubicBezTo>
                <a:cubicBezTo>
                  <a:pt x="133745" y="2736171"/>
                  <a:pt x="76564" y="2718722"/>
                  <a:pt x="119" y="2707089"/>
                </a:cubicBezTo>
                <a:lnTo>
                  <a:pt x="119" y="2741221"/>
                </a:lnTo>
                <a:cubicBezTo>
                  <a:pt x="68940" y="2752223"/>
                  <a:pt x="121648" y="2768274"/>
                  <a:pt x="175983" y="2784912"/>
                </a:cubicBezTo>
                <a:cubicBezTo>
                  <a:pt x="272555" y="2814400"/>
                  <a:pt x="372279" y="2844880"/>
                  <a:pt x="568778" y="2844880"/>
                </a:cubicBezTo>
                <a:cubicBezTo>
                  <a:pt x="765277" y="2844880"/>
                  <a:pt x="865051" y="2814400"/>
                  <a:pt x="961573" y="2784912"/>
                </a:cubicBezTo>
                <a:cubicBezTo>
                  <a:pt x="1059111" y="2755109"/>
                  <a:pt x="1151261" y="2726973"/>
                  <a:pt x="1340695" y="2726973"/>
                </a:cubicBezTo>
                <a:cubicBezTo>
                  <a:pt x="1530130" y="2726973"/>
                  <a:pt x="1622331" y="2755109"/>
                  <a:pt x="1719869" y="2784912"/>
                </a:cubicBezTo>
                <a:cubicBezTo>
                  <a:pt x="1816441" y="2814400"/>
                  <a:pt x="1916165" y="2844880"/>
                  <a:pt x="2112664" y="2844880"/>
                </a:cubicBezTo>
                <a:cubicBezTo>
                  <a:pt x="2309163" y="2844880"/>
                  <a:pt x="2408938" y="2814400"/>
                  <a:pt x="2505408" y="2784912"/>
                </a:cubicBezTo>
                <a:cubicBezTo>
                  <a:pt x="2602997" y="2755109"/>
                  <a:pt x="2695097" y="2726973"/>
                  <a:pt x="2884582" y="2726973"/>
                </a:cubicBezTo>
                <a:cubicBezTo>
                  <a:pt x="3074067" y="2726973"/>
                  <a:pt x="3166166" y="2755154"/>
                  <a:pt x="3263603" y="2784912"/>
                </a:cubicBezTo>
                <a:cubicBezTo>
                  <a:pt x="3360175" y="2814400"/>
                  <a:pt x="3459848" y="2844880"/>
                  <a:pt x="3656347" y="2844880"/>
                </a:cubicBezTo>
                <a:cubicBezTo>
                  <a:pt x="3852846" y="2844880"/>
                  <a:pt x="3952671" y="2814400"/>
                  <a:pt x="4049142" y="2784912"/>
                </a:cubicBezTo>
                <a:cubicBezTo>
                  <a:pt x="4146680" y="2755109"/>
                  <a:pt x="4238830" y="2726973"/>
                  <a:pt x="4428316" y="2726973"/>
                </a:cubicBezTo>
                <a:cubicBezTo>
                  <a:pt x="4617801" y="2726973"/>
                  <a:pt x="4709900" y="2755109"/>
                  <a:pt x="4807438" y="2784912"/>
                </a:cubicBezTo>
                <a:cubicBezTo>
                  <a:pt x="4904010" y="2814400"/>
                  <a:pt x="5003734" y="2844880"/>
                  <a:pt x="5200233" y="2844880"/>
                </a:cubicBezTo>
                <a:cubicBezTo>
                  <a:pt x="5396733" y="2844880"/>
                  <a:pt x="5496507" y="2814400"/>
                  <a:pt x="5593028" y="2784912"/>
                </a:cubicBezTo>
                <a:cubicBezTo>
                  <a:pt x="5690566" y="2755109"/>
                  <a:pt x="5782717" y="2726973"/>
                  <a:pt x="5972202" y="2726973"/>
                </a:cubicBezTo>
                <a:cubicBezTo>
                  <a:pt x="6161687" y="2726973"/>
                  <a:pt x="6253786" y="2755109"/>
                  <a:pt x="6351324" y="2784912"/>
                </a:cubicBezTo>
                <a:cubicBezTo>
                  <a:pt x="6447896" y="2814400"/>
                  <a:pt x="6547620" y="2844880"/>
                  <a:pt x="6744119" y="2844880"/>
                </a:cubicBezTo>
                <a:cubicBezTo>
                  <a:pt x="6940619" y="2844880"/>
                  <a:pt x="7040393" y="2814400"/>
                  <a:pt x="7136915" y="2784912"/>
                </a:cubicBezTo>
                <a:cubicBezTo>
                  <a:pt x="7234452" y="2755109"/>
                  <a:pt x="7326603" y="2726973"/>
                  <a:pt x="7516037" y="2726973"/>
                </a:cubicBezTo>
                <a:cubicBezTo>
                  <a:pt x="7705471" y="2726973"/>
                  <a:pt x="7797672" y="2755109"/>
                  <a:pt x="7895210" y="2784912"/>
                </a:cubicBezTo>
                <a:cubicBezTo>
                  <a:pt x="7991782" y="2814400"/>
                  <a:pt x="8091506" y="2844880"/>
                  <a:pt x="8288005" y="2844880"/>
                </a:cubicBezTo>
                <a:cubicBezTo>
                  <a:pt x="8484505" y="2844880"/>
                  <a:pt x="8584279" y="2814400"/>
                  <a:pt x="8680800" y="2784912"/>
                </a:cubicBezTo>
                <a:cubicBezTo>
                  <a:pt x="8778338" y="2755109"/>
                  <a:pt x="8870438" y="2726973"/>
                  <a:pt x="9059923" y="2726973"/>
                </a:cubicBezTo>
                <a:cubicBezTo>
                  <a:pt x="9249408" y="2726973"/>
                  <a:pt x="9341558" y="2755109"/>
                  <a:pt x="9439096" y="2784912"/>
                </a:cubicBezTo>
                <a:cubicBezTo>
                  <a:pt x="9535668" y="2814400"/>
                  <a:pt x="9635392" y="2844880"/>
                  <a:pt x="9831891" y="2844880"/>
                </a:cubicBezTo>
                <a:cubicBezTo>
                  <a:pt x="10028390" y="2844880"/>
                  <a:pt x="10128165" y="2814400"/>
                  <a:pt x="10224687" y="2784912"/>
                </a:cubicBezTo>
                <a:cubicBezTo>
                  <a:pt x="10322224" y="2755109"/>
                  <a:pt x="10414375" y="2726973"/>
                  <a:pt x="10603859" y="2726973"/>
                </a:cubicBezTo>
                <a:cubicBezTo>
                  <a:pt x="10793344" y="2726973"/>
                  <a:pt x="10885495" y="2755109"/>
                  <a:pt x="10983033" y="2784912"/>
                </a:cubicBezTo>
                <a:cubicBezTo>
                  <a:pt x="11038943" y="2802001"/>
                  <a:pt x="11096124" y="2819450"/>
                  <a:pt x="11172569" y="2831083"/>
                </a:cubicBezTo>
                <a:lnTo>
                  <a:pt x="11172569" y="2796951"/>
                </a:lnTo>
                <a:cubicBezTo>
                  <a:pt x="11103901" y="2785949"/>
                  <a:pt x="11051192" y="2769853"/>
                  <a:pt x="10996807" y="2753260"/>
                </a:cubicBezTo>
                <a:close/>
                <a:moveTo>
                  <a:pt x="10996807" y="2573671"/>
                </a:moveTo>
                <a:cubicBezTo>
                  <a:pt x="10900235" y="2544228"/>
                  <a:pt x="10800512" y="2513749"/>
                  <a:pt x="10604012" y="2513749"/>
                </a:cubicBezTo>
                <a:cubicBezTo>
                  <a:pt x="10407513" y="2513749"/>
                  <a:pt x="10307687" y="2544228"/>
                  <a:pt x="10211217" y="2573671"/>
                </a:cubicBezTo>
                <a:cubicBezTo>
                  <a:pt x="10113628" y="2603475"/>
                  <a:pt x="10021529" y="2631610"/>
                  <a:pt x="9832044" y="2631610"/>
                </a:cubicBezTo>
                <a:cubicBezTo>
                  <a:pt x="9642559" y="2631610"/>
                  <a:pt x="9550408" y="2603475"/>
                  <a:pt x="9452870" y="2573671"/>
                </a:cubicBezTo>
                <a:cubicBezTo>
                  <a:pt x="9356298" y="2544228"/>
                  <a:pt x="9256574" y="2513749"/>
                  <a:pt x="9060075" y="2513749"/>
                </a:cubicBezTo>
                <a:cubicBezTo>
                  <a:pt x="8863576" y="2513749"/>
                  <a:pt x="8763802" y="2544228"/>
                  <a:pt x="8667280" y="2573671"/>
                </a:cubicBezTo>
                <a:cubicBezTo>
                  <a:pt x="8569742" y="2603475"/>
                  <a:pt x="8477591" y="2631610"/>
                  <a:pt x="8288158" y="2631610"/>
                </a:cubicBezTo>
                <a:cubicBezTo>
                  <a:pt x="8098724" y="2631610"/>
                  <a:pt x="8006523" y="2603475"/>
                  <a:pt x="7908984" y="2573671"/>
                </a:cubicBezTo>
                <a:cubicBezTo>
                  <a:pt x="7812412" y="2544228"/>
                  <a:pt x="7712688" y="2513749"/>
                  <a:pt x="7516190" y="2513749"/>
                </a:cubicBezTo>
                <a:cubicBezTo>
                  <a:pt x="7319690" y="2513749"/>
                  <a:pt x="7219916" y="2544228"/>
                  <a:pt x="7123445" y="2573671"/>
                </a:cubicBezTo>
                <a:cubicBezTo>
                  <a:pt x="7025856" y="2603475"/>
                  <a:pt x="6933756" y="2631610"/>
                  <a:pt x="6744272" y="2631610"/>
                </a:cubicBezTo>
                <a:cubicBezTo>
                  <a:pt x="6554787" y="2631610"/>
                  <a:pt x="6462687" y="2603475"/>
                  <a:pt x="6365098" y="2573671"/>
                </a:cubicBezTo>
                <a:cubicBezTo>
                  <a:pt x="6268526" y="2544228"/>
                  <a:pt x="6168853" y="2513749"/>
                  <a:pt x="5972354" y="2513749"/>
                </a:cubicBezTo>
                <a:cubicBezTo>
                  <a:pt x="5775855" y="2513749"/>
                  <a:pt x="5676030" y="2544228"/>
                  <a:pt x="5579559" y="2573671"/>
                </a:cubicBezTo>
                <a:cubicBezTo>
                  <a:pt x="5482021" y="2603475"/>
                  <a:pt x="5389870" y="2631610"/>
                  <a:pt x="5200386" y="2631610"/>
                </a:cubicBezTo>
                <a:cubicBezTo>
                  <a:pt x="5010901" y="2631610"/>
                  <a:pt x="4918801" y="2603475"/>
                  <a:pt x="4821263" y="2573671"/>
                </a:cubicBezTo>
                <a:cubicBezTo>
                  <a:pt x="4724691" y="2544228"/>
                  <a:pt x="4624967" y="2513749"/>
                  <a:pt x="4428468" y="2513749"/>
                </a:cubicBezTo>
                <a:cubicBezTo>
                  <a:pt x="4231969" y="2513749"/>
                  <a:pt x="4132194" y="2544228"/>
                  <a:pt x="4035673" y="2573671"/>
                </a:cubicBezTo>
                <a:cubicBezTo>
                  <a:pt x="3938135" y="2603475"/>
                  <a:pt x="3845984" y="2631610"/>
                  <a:pt x="3656499" y="2631610"/>
                </a:cubicBezTo>
                <a:cubicBezTo>
                  <a:pt x="3467014" y="2631610"/>
                  <a:pt x="3374915" y="2603475"/>
                  <a:pt x="3277377" y="2573671"/>
                </a:cubicBezTo>
                <a:cubicBezTo>
                  <a:pt x="3180805" y="2544228"/>
                  <a:pt x="3081081" y="2513749"/>
                  <a:pt x="2884582" y="2513749"/>
                </a:cubicBezTo>
                <a:cubicBezTo>
                  <a:pt x="2688083" y="2513749"/>
                  <a:pt x="2588308" y="2544228"/>
                  <a:pt x="2491787" y="2573671"/>
                </a:cubicBezTo>
                <a:cubicBezTo>
                  <a:pt x="2394249" y="2603475"/>
                  <a:pt x="2302098" y="2631610"/>
                  <a:pt x="2112664" y="2631610"/>
                </a:cubicBezTo>
                <a:cubicBezTo>
                  <a:pt x="1923230" y="2631610"/>
                  <a:pt x="1831029" y="2603475"/>
                  <a:pt x="1733491" y="2573671"/>
                </a:cubicBezTo>
                <a:cubicBezTo>
                  <a:pt x="1636918" y="2544228"/>
                  <a:pt x="1537195" y="2513749"/>
                  <a:pt x="1340695" y="2513749"/>
                </a:cubicBezTo>
                <a:cubicBezTo>
                  <a:pt x="1144196" y="2513749"/>
                  <a:pt x="1044422" y="2544228"/>
                  <a:pt x="947951" y="2573671"/>
                </a:cubicBezTo>
                <a:cubicBezTo>
                  <a:pt x="850362" y="2603475"/>
                  <a:pt x="758263" y="2631610"/>
                  <a:pt x="568778" y="2631610"/>
                </a:cubicBezTo>
                <a:cubicBezTo>
                  <a:pt x="379293" y="2631610"/>
                  <a:pt x="287193" y="2603475"/>
                  <a:pt x="189655" y="2573671"/>
                </a:cubicBezTo>
                <a:cubicBezTo>
                  <a:pt x="133745" y="2556583"/>
                  <a:pt x="76564" y="2539178"/>
                  <a:pt x="119" y="2527546"/>
                </a:cubicBezTo>
                <a:lnTo>
                  <a:pt x="119" y="2561678"/>
                </a:lnTo>
                <a:cubicBezTo>
                  <a:pt x="68940" y="2572680"/>
                  <a:pt x="121648" y="2588731"/>
                  <a:pt x="175983" y="2605369"/>
                </a:cubicBezTo>
                <a:cubicBezTo>
                  <a:pt x="272555" y="2634812"/>
                  <a:pt x="372279" y="2665292"/>
                  <a:pt x="568778" y="2665292"/>
                </a:cubicBezTo>
                <a:cubicBezTo>
                  <a:pt x="765277" y="2665292"/>
                  <a:pt x="865051" y="2634812"/>
                  <a:pt x="961573" y="2605369"/>
                </a:cubicBezTo>
                <a:cubicBezTo>
                  <a:pt x="1059111" y="2575565"/>
                  <a:pt x="1151261" y="2547430"/>
                  <a:pt x="1340695" y="2547430"/>
                </a:cubicBezTo>
                <a:cubicBezTo>
                  <a:pt x="1530130" y="2547430"/>
                  <a:pt x="1622331" y="2575565"/>
                  <a:pt x="1719869" y="2605369"/>
                </a:cubicBezTo>
                <a:cubicBezTo>
                  <a:pt x="1816441" y="2634812"/>
                  <a:pt x="1916165" y="2665292"/>
                  <a:pt x="2112664" y="2665292"/>
                </a:cubicBezTo>
                <a:cubicBezTo>
                  <a:pt x="2309163" y="2665292"/>
                  <a:pt x="2408938" y="2634812"/>
                  <a:pt x="2505408" y="2605369"/>
                </a:cubicBezTo>
                <a:cubicBezTo>
                  <a:pt x="2602997" y="2575565"/>
                  <a:pt x="2695097" y="2547430"/>
                  <a:pt x="2884582" y="2547430"/>
                </a:cubicBezTo>
                <a:cubicBezTo>
                  <a:pt x="3074067" y="2547430"/>
                  <a:pt x="3166166" y="2575565"/>
                  <a:pt x="3263755" y="2605369"/>
                </a:cubicBezTo>
                <a:cubicBezTo>
                  <a:pt x="3360327" y="2634812"/>
                  <a:pt x="3460000" y="2665292"/>
                  <a:pt x="3656499" y="2665292"/>
                </a:cubicBezTo>
                <a:cubicBezTo>
                  <a:pt x="3852999" y="2665292"/>
                  <a:pt x="3952824" y="2634812"/>
                  <a:pt x="4049295" y="2605369"/>
                </a:cubicBezTo>
                <a:cubicBezTo>
                  <a:pt x="4146833" y="2575565"/>
                  <a:pt x="4238983" y="2547430"/>
                  <a:pt x="4428468" y="2547430"/>
                </a:cubicBezTo>
                <a:cubicBezTo>
                  <a:pt x="4617953" y="2547430"/>
                  <a:pt x="4710052" y="2575565"/>
                  <a:pt x="4807591" y="2605369"/>
                </a:cubicBezTo>
                <a:cubicBezTo>
                  <a:pt x="4904163" y="2634812"/>
                  <a:pt x="5003886" y="2665292"/>
                  <a:pt x="5200386" y="2665292"/>
                </a:cubicBezTo>
                <a:cubicBezTo>
                  <a:pt x="5396885" y="2665292"/>
                  <a:pt x="5496659" y="2634812"/>
                  <a:pt x="5593180" y="2605369"/>
                </a:cubicBezTo>
                <a:cubicBezTo>
                  <a:pt x="5690719" y="2575565"/>
                  <a:pt x="5782869" y="2547430"/>
                  <a:pt x="5972354" y="2547430"/>
                </a:cubicBezTo>
                <a:cubicBezTo>
                  <a:pt x="6161839" y="2547430"/>
                  <a:pt x="6253938" y="2575565"/>
                  <a:pt x="6351477" y="2605369"/>
                </a:cubicBezTo>
                <a:cubicBezTo>
                  <a:pt x="6448049" y="2634812"/>
                  <a:pt x="6547773" y="2665292"/>
                  <a:pt x="6744272" y="2665292"/>
                </a:cubicBezTo>
                <a:cubicBezTo>
                  <a:pt x="6940771" y="2665292"/>
                  <a:pt x="7040545" y="2634812"/>
                  <a:pt x="7137067" y="2605369"/>
                </a:cubicBezTo>
                <a:cubicBezTo>
                  <a:pt x="7234605" y="2575565"/>
                  <a:pt x="7326755" y="2547430"/>
                  <a:pt x="7516190" y="2547430"/>
                </a:cubicBezTo>
                <a:cubicBezTo>
                  <a:pt x="7705623" y="2547430"/>
                  <a:pt x="7797824" y="2575565"/>
                  <a:pt x="7895363" y="2605369"/>
                </a:cubicBezTo>
                <a:cubicBezTo>
                  <a:pt x="7991935" y="2634812"/>
                  <a:pt x="8091659" y="2665292"/>
                  <a:pt x="8288158" y="2665292"/>
                </a:cubicBezTo>
                <a:cubicBezTo>
                  <a:pt x="8484657" y="2665292"/>
                  <a:pt x="8584431" y="2634812"/>
                  <a:pt x="8680952" y="2605369"/>
                </a:cubicBezTo>
                <a:cubicBezTo>
                  <a:pt x="8778491" y="2575565"/>
                  <a:pt x="8870590" y="2547430"/>
                  <a:pt x="9060075" y="2547430"/>
                </a:cubicBezTo>
                <a:cubicBezTo>
                  <a:pt x="9249560" y="2547430"/>
                  <a:pt x="9341710" y="2575565"/>
                  <a:pt x="9439249" y="2605369"/>
                </a:cubicBezTo>
                <a:cubicBezTo>
                  <a:pt x="9535821" y="2634812"/>
                  <a:pt x="9635545" y="2665292"/>
                  <a:pt x="9832044" y="2665292"/>
                </a:cubicBezTo>
                <a:cubicBezTo>
                  <a:pt x="10028543" y="2665292"/>
                  <a:pt x="10128318" y="2634812"/>
                  <a:pt x="10224839" y="2605369"/>
                </a:cubicBezTo>
                <a:cubicBezTo>
                  <a:pt x="10322377" y="2575565"/>
                  <a:pt x="10414527" y="2547430"/>
                  <a:pt x="10604012" y="2547430"/>
                </a:cubicBezTo>
                <a:cubicBezTo>
                  <a:pt x="10793497" y="2547430"/>
                  <a:pt x="10885648" y="2575565"/>
                  <a:pt x="10983186" y="2605369"/>
                </a:cubicBezTo>
                <a:cubicBezTo>
                  <a:pt x="11039096" y="2622458"/>
                  <a:pt x="11096277" y="2639862"/>
                  <a:pt x="11172722" y="2651495"/>
                </a:cubicBezTo>
                <a:lnTo>
                  <a:pt x="11172722" y="2617363"/>
                </a:lnTo>
                <a:cubicBezTo>
                  <a:pt x="11103901" y="2606361"/>
                  <a:pt x="11051192" y="2590309"/>
                  <a:pt x="10996807" y="2573671"/>
                </a:cubicBezTo>
                <a:close/>
                <a:moveTo>
                  <a:pt x="10996807" y="2214585"/>
                </a:moveTo>
                <a:cubicBezTo>
                  <a:pt x="10900235" y="2185097"/>
                  <a:pt x="10800512" y="2154617"/>
                  <a:pt x="10604012" y="2154617"/>
                </a:cubicBezTo>
                <a:cubicBezTo>
                  <a:pt x="10407513" y="2154617"/>
                  <a:pt x="10307687" y="2185097"/>
                  <a:pt x="10211217" y="2214585"/>
                </a:cubicBezTo>
                <a:cubicBezTo>
                  <a:pt x="10113628" y="2244388"/>
                  <a:pt x="10021529" y="2272524"/>
                  <a:pt x="9832044" y="2272524"/>
                </a:cubicBezTo>
                <a:cubicBezTo>
                  <a:pt x="9642559" y="2272524"/>
                  <a:pt x="9550408" y="2244388"/>
                  <a:pt x="9452870" y="2214585"/>
                </a:cubicBezTo>
                <a:cubicBezTo>
                  <a:pt x="9356298" y="2185097"/>
                  <a:pt x="9256574" y="2154617"/>
                  <a:pt x="9060075" y="2154617"/>
                </a:cubicBezTo>
                <a:cubicBezTo>
                  <a:pt x="8863576" y="2154617"/>
                  <a:pt x="8763802" y="2185097"/>
                  <a:pt x="8667280" y="2214585"/>
                </a:cubicBezTo>
                <a:cubicBezTo>
                  <a:pt x="8569996" y="2244388"/>
                  <a:pt x="8477591" y="2272704"/>
                  <a:pt x="8288158" y="2272704"/>
                </a:cubicBezTo>
                <a:cubicBezTo>
                  <a:pt x="8098724" y="2272704"/>
                  <a:pt x="8006523" y="2244569"/>
                  <a:pt x="7908984" y="2214765"/>
                </a:cubicBezTo>
                <a:cubicBezTo>
                  <a:pt x="7812412" y="2185277"/>
                  <a:pt x="7712688" y="2154797"/>
                  <a:pt x="7516190" y="2154797"/>
                </a:cubicBezTo>
                <a:cubicBezTo>
                  <a:pt x="7319690" y="2154797"/>
                  <a:pt x="7219916" y="2185277"/>
                  <a:pt x="7123445" y="2214765"/>
                </a:cubicBezTo>
                <a:cubicBezTo>
                  <a:pt x="7025856" y="2244569"/>
                  <a:pt x="6933756" y="2272704"/>
                  <a:pt x="6744272" y="2272704"/>
                </a:cubicBezTo>
                <a:cubicBezTo>
                  <a:pt x="6554787" y="2272704"/>
                  <a:pt x="6462687" y="2244569"/>
                  <a:pt x="6365098" y="2214765"/>
                </a:cubicBezTo>
                <a:cubicBezTo>
                  <a:pt x="6268526" y="2185277"/>
                  <a:pt x="6168853" y="2154797"/>
                  <a:pt x="5972354" y="2154797"/>
                </a:cubicBezTo>
                <a:cubicBezTo>
                  <a:pt x="5775855" y="2154797"/>
                  <a:pt x="5676030" y="2185277"/>
                  <a:pt x="5579559" y="2214765"/>
                </a:cubicBezTo>
                <a:cubicBezTo>
                  <a:pt x="5482021" y="2244569"/>
                  <a:pt x="5389870" y="2272704"/>
                  <a:pt x="5200386" y="2272704"/>
                </a:cubicBezTo>
                <a:cubicBezTo>
                  <a:pt x="5010901" y="2272704"/>
                  <a:pt x="4918801" y="2244569"/>
                  <a:pt x="4821263" y="2214765"/>
                </a:cubicBezTo>
                <a:cubicBezTo>
                  <a:pt x="4724691" y="2185277"/>
                  <a:pt x="4624967" y="2154797"/>
                  <a:pt x="4428468" y="2154797"/>
                </a:cubicBezTo>
                <a:cubicBezTo>
                  <a:pt x="4231969" y="2154797"/>
                  <a:pt x="4132194" y="2185277"/>
                  <a:pt x="4035673" y="2214765"/>
                </a:cubicBezTo>
                <a:cubicBezTo>
                  <a:pt x="3938135" y="2244388"/>
                  <a:pt x="3845984" y="2272704"/>
                  <a:pt x="3656499" y="2272704"/>
                </a:cubicBezTo>
                <a:cubicBezTo>
                  <a:pt x="3467014" y="2272704"/>
                  <a:pt x="3374915" y="2244569"/>
                  <a:pt x="3277377" y="2214765"/>
                </a:cubicBezTo>
                <a:cubicBezTo>
                  <a:pt x="3180805" y="2185277"/>
                  <a:pt x="3081081" y="2154797"/>
                  <a:pt x="2884582" y="2154797"/>
                </a:cubicBezTo>
                <a:cubicBezTo>
                  <a:pt x="2688083" y="2154797"/>
                  <a:pt x="2588308" y="2185277"/>
                  <a:pt x="2491787" y="2214765"/>
                </a:cubicBezTo>
                <a:cubicBezTo>
                  <a:pt x="2394452" y="2244388"/>
                  <a:pt x="2302098" y="2272704"/>
                  <a:pt x="2112664" y="2272704"/>
                </a:cubicBezTo>
                <a:cubicBezTo>
                  <a:pt x="1923230" y="2272704"/>
                  <a:pt x="1831029" y="2244569"/>
                  <a:pt x="1733491" y="2214765"/>
                </a:cubicBezTo>
                <a:cubicBezTo>
                  <a:pt x="1636918" y="2185277"/>
                  <a:pt x="1537195" y="2154797"/>
                  <a:pt x="1340695" y="2154797"/>
                </a:cubicBezTo>
                <a:cubicBezTo>
                  <a:pt x="1144196" y="2154797"/>
                  <a:pt x="1044422" y="2185277"/>
                  <a:pt x="947951" y="2214765"/>
                </a:cubicBezTo>
                <a:cubicBezTo>
                  <a:pt x="850362" y="2244569"/>
                  <a:pt x="758263" y="2272704"/>
                  <a:pt x="568778" y="2272704"/>
                </a:cubicBezTo>
                <a:cubicBezTo>
                  <a:pt x="379293" y="2272704"/>
                  <a:pt x="287193" y="2244569"/>
                  <a:pt x="189655" y="2214765"/>
                </a:cubicBezTo>
                <a:cubicBezTo>
                  <a:pt x="133745" y="2197676"/>
                  <a:pt x="76564" y="2180227"/>
                  <a:pt x="119" y="2168594"/>
                </a:cubicBezTo>
                <a:lnTo>
                  <a:pt x="119" y="2202726"/>
                </a:lnTo>
                <a:cubicBezTo>
                  <a:pt x="68940" y="2213728"/>
                  <a:pt x="121648" y="2229780"/>
                  <a:pt x="175983" y="2246417"/>
                </a:cubicBezTo>
                <a:cubicBezTo>
                  <a:pt x="272555" y="2275905"/>
                  <a:pt x="372279" y="2306385"/>
                  <a:pt x="568778" y="2306385"/>
                </a:cubicBezTo>
                <a:cubicBezTo>
                  <a:pt x="765277" y="2306385"/>
                  <a:pt x="865051" y="2275905"/>
                  <a:pt x="961573" y="2246417"/>
                </a:cubicBezTo>
                <a:cubicBezTo>
                  <a:pt x="1059111" y="2216614"/>
                  <a:pt x="1151261" y="2188478"/>
                  <a:pt x="1340695" y="2188478"/>
                </a:cubicBezTo>
                <a:cubicBezTo>
                  <a:pt x="1530130" y="2188478"/>
                  <a:pt x="1622331" y="2216614"/>
                  <a:pt x="1719869" y="2246417"/>
                </a:cubicBezTo>
                <a:cubicBezTo>
                  <a:pt x="1816441" y="2275905"/>
                  <a:pt x="1916165" y="2306385"/>
                  <a:pt x="2112664" y="2306385"/>
                </a:cubicBezTo>
                <a:cubicBezTo>
                  <a:pt x="2309163" y="2306385"/>
                  <a:pt x="2408938" y="2275905"/>
                  <a:pt x="2505408" y="2246417"/>
                </a:cubicBezTo>
                <a:cubicBezTo>
                  <a:pt x="2602997" y="2216614"/>
                  <a:pt x="2695097" y="2188478"/>
                  <a:pt x="2884582" y="2188478"/>
                </a:cubicBezTo>
                <a:cubicBezTo>
                  <a:pt x="3074067" y="2188478"/>
                  <a:pt x="3166166" y="2216614"/>
                  <a:pt x="3263755" y="2246417"/>
                </a:cubicBezTo>
                <a:cubicBezTo>
                  <a:pt x="3360327" y="2275905"/>
                  <a:pt x="3460000" y="2306385"/>
                  <a:pt x="3656499" y="2306385"/>
                </a:cubicBezTo>
                <a:cubicBezTo>
                  <a:pt x="3852999" y="2306385"/>
                  <a:pt x="3952824" y="2275905"/>
                  <a:pt x="4049295" y="2246417"/>
                </a:cubicBezTo>
                <a:cubicBezTo>
                  <a:pt x="4146833" y="2216614"/>
                  <a:pt x="4238983" y="2188478"/>
                  <a:pt x="4428468" y="2188478"/>
                </a:cubicBezTo>
                <a:cubicBezTo>
                  <a:pt x="4617953" y="2188478"/>
                  <a:pt x="4710052" y="2216614"/>
                  <a:pt x="4807591" y="2246417"/>
                </a:cubicBezTo>
                <a:cubicBezTo>
                  <a:pt x="4904163" y="2275905"/>
                  <a:pt x="5003886" y="2306385"/>
                  <a:pt x="5200386" y="2306385"/>
                </a:cubicBezTo>
                <a:cubicBezTo>
                  <a:pt x="5396885" y="2306385"/>
                  <a:pt x="5496659" y="2275905"/>
                  <a:pt x="5593180" y="2246417"/>
                </a:cubicBezTo>
                <a:cubicBezTo>
                  <a:pt x="5690719" y="2216614"/>
                  <a:pt x="5782869" y="2188478"/>
                  <a:pt x="5972354" y="2188478"/>
                </a:cubicBezTo>
                <a:cubicBezTo>
                  <a:pt x="6161839" y="2188478"/>
                  <a:pt x="6253938" y="2216614"/>
                  <a:pt x="6351477" y="2246417"/>
                </a:cubicBezTo>
                <a:cubicBezTo>
                  <a:pt x="6448049" y="2275905"/>
                  <a:pt x="6547773" y="2306385"/>
                  <a:pt x="6744272" y="2306385"/>
                </a:cubicBezTo>
                <a:cubicBezTo>
                  <a:pt x="6940771" y="2306385"/>
                  <a:pt x="7040545" y="2275905"/>
                  <a:pt x="7137067" y="2246417"/>
                </a:cubicBezTo>
                <a:cubicBezTo>
                  <a:pt x="7234605" y="2216614"/>
                  <a:pt x="7326755" y="2188478"/>
                  <a:pt x="7516190" y="2188478"/>
                </a:cubicBezTo>
                <a:cubicBezTo>
                  <a:pt x="7705623" y="2188478"/>
                  <a:pt x="7797824" y="2216614"/>
                  <a:pt x="7895363" y="2246417"/>
                </a:cubicBezTo>
                <a:cubicBezTo>
                  <a:pt x="7991935" y="2275905"/>
                  <a:pt x="8091659" y="2306385"/>
                  <a:pt x="8288158" y="2306385"/>
                </a:cubicBezTo>
                <a:cubicBezTo>
                  <a:pt x="8484657" y="2306385"/>
                  <a:pt x="8584431" y="2275905"/>
                  <a:pt x="8680952" y="2246417"/>
                </a:cubicBezTo>
                <a:cubicBezTo>
                  <a:pt x="8778491" y="2216614"/>
                  <a:pt x="8870590" y="2188478"/>
                  <a:pt x="9060075" y="2188478"/>
                </a:cubicBezTo>
                <a:cubicBezTo>
                  <a:pt x="9249560" y="2188478"/>
                  <a:pt x="9341710" y="2216614"/>
                  <a:pt x="9439249" y="2246417"/>
                </a:cubicBezTo>
                <a:cubicBezTo>
                  <a:pt x="9535821" y="2275905"/>
                  <a:pt x="9635545" y="2306385"/>
                  <a:pt x="9832044" y="2306385"/>
                </a:cubicBezTo>
                <a:cubicBezTo>
                  <a:pt x="10028543" y="2306385"/>
                  <a:pt x="10128318" y="2275905"/>
                  <a:pt x="10224839" y="2246417"/>
                </a:cubicBezTo>
                <a:cubicBezTo>
                  <a:pt x="10322377" y="2216614"/>
                  <a:pt x="10414527" y="2188478"/>
                  <a:pt x="10604012" y="2188478"/>
                </a:cubicBezTo>
                <a:cubicBezTo>
                  <a:pt x="10793497" y="2188478"/>
                  <a:pt x="10885648" y="2216614"/>
                  <a:pt x="10983186" y="2246417"/>
                </a:cubicBezTo>
                <a:cubicBezTo>
                  <a:pt x="11039096" y="2263506"/>
                  <a:pt x="11096277" y="2280955"/>
                  <a:pt x="11172722" y="2292588"/>
                </a:cubicBezTo>
                <a:lnTo>
                  <a:pt x="11172722" y="2258276"/>
                </a:lnTo>
                <a:cubicBezTo>
                  <a:pt x="11103901" y="2247274"/>
                  <a:pt x="11051192" y="2231177"/>
                  <a:pt x="10996807" y="2214585"/>
                </a:cubicBezTo>
                <a:close/>
                <a:moveTo>
                  <a:pt x="10996807" y="2035041"/>
                </a:moveTo>
                <a:cubicBezTo>
                  <a:pt x="10900235" y="2005553"/>
                  <a:pt x="10800512" y="1975073"/>
                  <a:pt x="10604012" y="1975073"/>
                </a:cubicBezTo>
                <a:cubicBezTo>
                  <a:pt x="10407513" y="1975073"/>
                  <a:pt x="10307687" y="2005553"/>
                  <a:pt x="10211217" y="2035041"/>
                </a:cubicBezTo>
                <a:cubicBezTo>
                  <a:pt x="10113628" y="2064800"/>
                  <a:pt x="10021529" y="2092980"/>
                  <a:pt x="9832044" y="2092980"/>
                </a:cubicBezTo>
                <a:cubicBezTo>
                  <a:pt x="9642559" y="2092980"/>
                  <a:pt x="9550408" y="2064800"/>
                  <a:pt x="9452870" y="2035041"/>
                </a:cubicBezTo>
                <a:cubicBezTo>
                  <a:pt x="9356298" y="2005553"/>
                  <a:pt x="9256574" y="1975073"/>
                  <a:pt x="9060075" y="1975073"/>
                </a:cubicBezTo>
                <a:cubicBezTo>
                  <a:pt x="8863576" y="1975073"/>
                  <a:pt x="8763802" y="2005553"/>
                  <a:pt x="8667280" y="2035041"/>
                </a:cubicBezTo>
                <a:cubicBezTo>
                  <a:pt x="8569742" y="2064800"/>
                  <a:pt x="8477591" y="2092980"/>
                  <a:pt x="8288158" y="2092980"/>
                </a:cubicBezTo>
                <a:cubicBezTo>
                  <a:pt x="8098724" y="2092980"/>
                  <a:pt x="8006523" y="2064800"/>
                  <a:pt x="7908984" y="2035041"/>
                </a:cubicBezTo>
                <a:cubicBezTo>
                  <a:pt x="7812412" y="2005553"/>
                  <a:pt x="7712688" y="1975073"/>
                  <a:pt x="7516190" y="1975073"/>
                </a:cubicBezTo>
                <a:cubicBezTo>
                  <a:pt x="7319690" y="1975073"/>
                  <a:pt x="7219916" y="2005553"/>
                  <a:pt x="7123445" y="2035041"/>
                </a:cubicBezTo>
                <a:cubicBezTo>
                  <a:pt x="7025856" y="2064800"/>
                  <a:pt x="6933756" y="2092980"/>
                  <a:pt x="6744272" y="2092980"/>
                </a:cubicBezTo>
                <a:cubicBezTo>
                  <a:pt x="6554787" y="2092980"/>
                  <a:pt x="6462687" y="2064800"/>
                  <a:pt x="6365098" y="2035041"/>
                </a:cubicBezTo>
                <a:cubicBezTo>
                  <a:pt x="6268526" y="2005553"/>
                  <a:pt x="6168853" y="1975073"/>
                  <a:pt x="5972354" y="1975073"/>
                </a:cubicBezTo>
                <a:cubicBezTo>
                  <a:pt x="5775855" y="1975073"/>
                  <a:pt x="5676030" y="2005553"/>
                  <a:pt x="5579559" y="2035041"/>
                </a:cubicBezTo>
                <a:cubicBezTo>
                  <a:pt x="5482021" y="2064800"/>
                  <a:pt x="5389870" y="2092980"/>
                  <a:pt x="5200386" y="2092980"/>
                </a:cubicBezTo>
                <a:cubicBezTo>
                  <a:pt x="5010901" y="2092980"/>
                  <a:pt x="4918801" y="2064800"/>
                  <a:pt x="4821263" y="2035041"/>
                </a:cubicBezTo>
                <a:cubicBezTo>
                  <a:pt x="4724691" y="2005553"/>
                  <a:pt x="4624967" y="1975073"/>
                  <a:pt x="4428468" y="1975073"/>
                </a:cubicBezTo>
                <a:cubicBezTo>
                  <a:pt x="4231969" y="1975073"/>
                  <a:pt x="4132194" y="2005553"/>
                  <a:pt x="4035673" y="2035041"/>
                </a:cubicBezTo>
                <a:cubicBezTo>
                  <a:pt x="3938135" y="2064800"/>
                  <a:pt x="3845984" y="2092980"/>
                  <a:pt x="3656499" y="2092980"/>
                </a:cubicBezTo>
                <a:cubicBezTo>
                  <a:pt x="3467014" y="2092980"/>
                  <a:pt x="3374915" y="2064800"/>
                  <a:pt x="3277377" y="2035041"/>
                </a:cubicBezTo>
                <a:cubicBezTo>
                  <a:pt x="3180805" y="2005553"/>
                  <a:pt x="3081081" y="1975073"/>
                  <a:pt x="2884582" y="1975073"/>
                </a:cubicBezTo>
                <a:cubicBezTo>
                  <a:pt x="2688083" y="1975073"/>
                  <a:pt x="2588308" y="2005553"/>
                  <a:pt x="2491787" y="2035041"/>
                </a:cubicBezTo>
                <a:cubicBezTo>
                  <a:pt x="2394249" y="2064800"/>
                  <a:pt x="2302098" y="2092980"/>
                  <a:pt x="2112664" y="2092980"/>
                </a:cubicBezTo>
                <a:cubicBezTo>
                  <a:pt x="1923230" y="2092980"/>
                  <a:pt x="1831029" y="2064800"/>
                  <a:pt x="1733491" y="2035041"/>
                </a:cubicBezTo>
                <a:cubicBezTo>
                  <a:pt x="1636918" y="2005553"/>
                  <a:pt x="1537195" y="1975073"/>
                  <a:pt x="1340695" y="1975073"/>
                </a:cubicBezTo>
                <a:cubicBezTo>
                  <a:pt x="1144196" y="1975073"/>
                  <a:pt x="1044422" y="2005553"/>
                  <a:pt x="947951" y="2035041"/>
                </a:cubicBezTo>
                <a:cubicBezTo>
                  <a:pt x="850362" y="2064800"/>
                  <a:pt x="758263" y="2092980"/>
                  <a:pt x="568778" y="2092980"/>
                </a:cubicBezTo>
                <a:cubicBezTo>
                  <a:pt x="379293" y="2092980"/>
                  <a:pt x="287193" y="2064800"/>
                  <a:pt x="189655" y="2035041"/>
                </a:cubicBezTo>
                <a:cubicBezTo>
                  <a:pt x="133745" y="2017907"/>
                  <a:pt x="76564" y="2000503"/>
                  <a:pt x="119" y="1988870"/>
                </a:cubicBezTo>
                <a:lnTo>
                  <a:pt x="119" y="2023003"/>
                </a:lnTo>
                <a:cubicBezTo>
                  <a:pt x="68940" y="2034004"/>
                  <a:pt x="121648" y="2050056"/>
                  <a:pt x="175983" y="2066694"/>
                </a:cubicBezTo>
                <a:cubicBezTo>
                  <a:pt x="272555" y="2096181"/>
                  <a:pt x="372279" y="2126662"/>
                  <a:pt x="568778" y="2126662"/>
                </a:cubicBezTo>
                <a:cubicBezTo>
                  <a:pt x="765277" y="2126662"/>
                  <a:pt x="865051" y="2096181"/>
                  <a:pt x="961573" y="2066694"/>
                </a:cubicBezTo>
                <a:cubicBezTo>
                  <a:pt x="1059111" y="2036890"/>
                  <a:pt x="1151261" y="2008755"/>
                  <a:pt x="1340695" y="2008755"/>
                </a:cubicBezTo>
                <a:cubicBezTo>
                  <a:pt x="1530130" y="2008755"/>
                  <a:pt x="1622331" y="2036890"/>
                  <a:pt x="1719869" y="2066694"/>
                </a:cubicBezTo>
                <a:cubicBezTo>
                  <a:pt x="1816441" y="2096181"/>
                  <a:pt x="1916165" y="2126662"/>
                  <a:pt x="2112664" y="2126662"/>
                </a:cubicBezTo>
                <a:cubicBezTo>
                  <a:pt x="2309163" y="2126662"/>
                  <a:pt x="2408938" y="2096181"/>
                  <a:pt x="2505408" y="2066694"/>
                </a:cubicBezTo>
                <a:cubicBezTo>
                  <a:pt x="2602997" y="2036890"/>
                  <a:pt x="2695097" y="2008755"/>
                  <a:pt x="2884582" y="2008755"/>
                </a:cubicBezTo>
                <a:cubicBezTo>
                  <a:pt x="3074067" y="2008755"/>
                  <a:pt x="3166166" y="2036890"/>
                  <a:pt x="3263755" y="2066694"/>
                </a:cubicBezTo>
                <a:cubicBezTo>
                  <a:pt x="3360327" y="2096181"/>
                  <a:pt x="3460000" y="2126662"/>
                  <a:pt x="3656499" y="2126662"/>
                </a:cubicBezTo>
                <a:cubicBezTo>
                  <a:pt x="3852999" y="2126662"/>
                  <a:pt x="3952824" y="2096181"/>
                  <a:pt x="4049295" y="2066694"/>
                </a:cubicBezTo>
                <a:cubicBezTo>
                  <a:pt x="4146833" y="2036890"/>
                  <a:pt x="4238983" y="2008755"/>
                  <a:pt x="4428468" y="2008755"/>
                </a:cubicBezTo>
                <a:cubicBezTo>
                  <a:pt x="4617953" y="2008755"/>
                  <a:pt x="4710052" y="2036890"/>
                  <a:pt x="4807591" y="2066694"/>
                </a:cubicBezTo>
                <a:cubicBezTo>
                  <a:pt x="4904163" y="2096181"/>
                  <a:pt x="5003886" y="2126662"/>
                  <a:pt x="5200386" y="2126662"/>
                </a:cubicBezTo>
                <a:cubicBezTo>
                  <a:pt x="5396885" y="2126662"/>
                  <a:pt x="5496659" y="2096181"/>
                  <a:pt x="5593180" y="2066694"/>
                </a:cubicBezTo>
                <a:cubicBezTo>
                  <a:pt x="5690719" y="2036890"/>
                  <a:pt x="5782869" y="2008755"/>
                  <a:pt x="5972354" y="2008755"/>
                </a:cubicBezTo>
                <a:cubicBezTo>
                  <a:pt x="6161839" y="2008755"/>
                  <a:pt x="6253938" y="2036890"/>
                  <a:pt x="6351477" y="2066694"/>
                </a:cubicBezTo>
                <a:cubicBezTo>
                  <a:pt x="6448049" y="2096181"/>
                  <a:pt x="6547773" y="2126662"/>
                  <a:pt x="6744272" y="2126662"/>
                </a:cubicBezTo>
                <a:cubicBezTo>
                  <a:pt x="6940771" y="2126662"/>
                  <a:pt x="7040545" y="2096181"/>
                  <a:pt x="7137067" y="2066694"/>
                </a:cubicBezTo>
                <a:cubicBezTo>
                  <a:pt x="7234605" y="2036890"/>
                  <a:pt x="7326755" y="2008755"/>
                  <a:pt x="7516190" y="2008755"/>
                </a:cubicBezTo>
                <a:cubicBezTo>
                  <a:pt x="7705623" y="2008755"/>
                  <a:pt x="7797824" y="2036890"/>
                  <a:pt x="7895363" y="2066694"/>
                </a:cubicBezTo>
                <a:cubicBezTo>
                  <a:pt x="7991935" y="2096181"/>
                  <a:pt x="8091659" y="2126662"/>
                  <a:pt x="8288158" y="2126662"/>
                </a:cubicBezTo>
                <a:cubicBezTo>
                  <a:pt x="8484657" y="2126662"/>
                  <a:pt x="8584431" y="2096181"/>
                  <a:pt x="8680952" y="2066694"/>
                </a:cubicBezTo>
                <a:cubicBezTo>
                  <a:pt x="8778491" y="2036890"/>
                  <a:pt x="8870590" y="2008755"/>
                  <a:pt x="9060075" y="2008755"/>
                </a:cubicBezTo>
                <a:cubicBezTo>
                  <a:pt x="9249560" y="2008755"/>
                  <a:pt x="9341710" y="2036890"/>
                  <a:pt x="9439249" y="2066694"/>
                </a:cubicBezTo>
                <a:cubicBezTo>
                  <a:pt x="9535821" y="2096181"/>
                  <a:pt x="9635545" y="2126662"/>
                  <a:pt x="9832044" y="2126662"/>
                </a:cubicBezTo>
                <a:cubicBezTo>
                  <a:pt x="10028543" y="2126662"/>
                  <a:pt x="10128318" y="2096181"/>
                  <a:pt x="10224839" y="2066694"/>
                </a:cubicBezTo>
                <a:cubicBezTo>
                  <a:pt x="10322377" y="2036890"/>
                  <a:pt x="10414527" y="2008755"/>
                  <a:pt x="10604012" y="2008755"/>
                </a:cubicBezTo>
                <a:cubicBezTo>
                  <a:pt x="10793497" y="2008755"/>
                  <a:pt x="10885648" y="2036890"/>
                  <a:pt x="10983186" y="2066694"/>
                </a:cubicBezTo>
                <a:cubicBezTo>
                  <a:pt x="11039096" y="2083782"/>
                  <a:pt x="11096277" y="2101231"/>
                  <a:pt x="11172722" y="2112819"/>
                </a:cubicBezTo>
                <a:lnTo>
                  <a:pt x="11172722" y="2078822"/>
                </a:lnTo>
                <a:cubicBezTo>
                  <a:pt x="11103901" y="2067730"/>
                  <a:pt x="11051192" y="2051769"/>
                  <a:pt x="10996807" y="2035041"/>
                </a:cubicBezTo>
                <a:close/>
                <a:moveTo>
                  <a:pt x="10996807" y="1675909"/>
                </a:moveTo>
                <a:cubicBezTo>
                  <a:pt x="10900235" y="1646421"/>
                  <a:pt x="10800512" y="1615941"/>
                  <a:pt x="10604012" y="1615941"/>
                </a:cubicBezTo>
                <a:cubicBezTo>
                  <a:pt x="10407513" y="1615941"/>
                  <a:pt x="10307687" y="1646421"/>
                  <a:pt x="10211217" y="1675909"/>
                </a:cubicBezTo>
                <a:cubicBezTo>
                  <a:pt x="10113628" y="1705713"/>
                  <a:pt x="10021529" y="1733848"/>
                  <a:pt x="9832044" y="1733848"/>
                </a:cubicBezTo>
                <a:cubicBezTo>
                  <a:pt x="9642559" y="1733848"/>
                  <a:pt x="9550408" y="1705713"/>
                  <a:pt x="9452870" y="1675909"/>
                </a:cubicBezTo>
                <a:cubicBezTo>
                  <a:pt x="9356298" y="1646421"/>
                  <a:pt x="9256574" y="1615941"/>
                  <a:pt x="9060075" y="1615941"/>
                </a:cubicBezTo>
                <a:cubicBezTo>
                  <a:pt x="8863576" y="1615941"/>
                  <a:pt x="8763802" y="1646421"/>
                  <a:pt x="8667280" y="1675909"/>
                </a:cubicBezTo>
                <a:cubicBezTo>
                  <a:pt x="8569742" y="1705713"/>
                  <a:pt x="8477591" y="1733848"/>
                  <a:pt x="8288158" y="1733848"/>
                </a:cubicBezTo>
                <a:cubicBezTo>
                  <a:pt x="8098724" y="1733848"/>
                  <a:pt x="8006523" y="1705713"/>
                  <a:pt x="7908984" y="1675909"/>
                </a:cubicBezTo>
                <a:cubicBezTo>
                  <a:pt x="7812412" y="1646421"/>
                  <a:pt x="7712688" y="1615941"/>
                  <a:pt x="7516190" y="1615941"/>
                </a:cubicBezTo>
                <a:cubicBezTo>
                  <a:pt x="7319690" y="1615941"/>
                  <a:pt x="7219916" y="1646421"/>
                  <a:pt x="7123445" y="1675909"/>
                </a:cubicBezTo>
                <a:cubicBezTo>
                  <a:pt x="7025856" y="1705713"/>
                  <a:pt x="6933756" y="1733848"/>
                  <a:pt x="6744272" y="1733848"/>
                </a:cubicBezTo>
                <a:cubicBezTo>
                  <a:pt x="6554787" y="1733848"/>
                  <a:pt x="6462687" y="1705713"/>
                  <a:pt x="6365098" y="1675909"/>
                </a:cubicBezTo>
                <a:cubicBezTo>
                  <a:pt x="6268526" y="1646421"/>
                  <a:pt x="6168853" y="1615941"/>
                  <a:pt x="5972354" y="1615941"/>
                </a:cubicBezTo>
                <a:cubicBezTo>
                  <a:pt x="5775855" y="1615941"/>
                  <a:pt x="5676030" y="1646421"/>
                  <a:pt x="5579559" y="1675909"/>
                </a:cubicBezTo>
                <a:cubicBezTo>
                  <a:pt x="5482021" y="1705713"/>
                  <a:pt x="5389870" y="1733848"/>
                  <a:pt x="5200386" y="1733848"/>
                </a:cubicBezTo>
                <a:cubicBezTo>
                  <a:pt x="5010901" y="1733848"/>
                  <a:pt x="4918801" y="1705713"/>
                  <a:pt x="4821263" y="1675909"/>
                </a:cubicBezTo>
                <a:cubicBezTo>
                  <a:pt x="4724691" y="1646421"/>
                  <a:pt x="4624967" y="1615941"/>
                  <a:pt x="4428468" y="1615941"/>
                </a:cubicBezTo>
                <a:cubicBezTo>
                  <a:pt x="4231969" y="1615941"/>
                  <a:pt x="4132194" y="1646421"/>
                  <a:pt x="4035673" y="1675909"/>
                </a:cubicBezTo>
                <a:cubicBezTo>
                  <a:pt x="3938135" y="1705713"/>
                  <a:pt x="3845984" y="1733848"/>
                  <a:pt x="3656499" y="1733848"/>
                </a:cubicBezTo>
                <a:cubicBezTo>
                  <a:pt x="3467014" y="1733848"/>
                  <a:pt x="3374915" y="1705713"/>
                  <a:pt x="3277377" y="1675909"/>
                </a:cubicBezTo>
                <a:cubicBezTo>
                  <a:pt x="3180805" y="1646421"/>
                  <a:pt x="3081081" y="1615941"/>
                  <a:pt x="2884582" y="1615941"/>
                </a:cubicBezTo>
                <a:cubicBezTo>
                  <a:pt x="2688083" y="1615941"/>
                  <a:pt x="2588308" y="1646421"/>
                  <a:pt x="2491787" y="1675909"/>
                </a:cubicBezTo>
                <a:cubicBezTo>
                  <a:pt x="2394249" y="1705713"/>
                  <a:pt x="2302098" y="1733848"/>
                  <a:pt x="2112664" y="1733848"/>
                </a:cubicBezTo>
                <a:cubicBezTo>
                  <a:pt x="1923230" y="1733848"/>
                  <a:pt x="1831029" y="1705713"/>
                  <a:pt x="1733491" y="1675909"/>
                </a:cubicBezTo>
                <a:cubicBezTo>
                  <a:pt x="1636918" y="1646421"/>
                  <a:pt x="1537195" y="1615941"/>
                  <a:pt x="1340695" y="1615941"/>
                </a:cubicBezTo>
                <a:cubicBezTo>
                  <a:pt x="1144196" y="1615941"/>
                  <a:pt x="1044422" y="1646421"/>
                  <a:pt x="947951" y="1675909"/>
                </a:cubicBezTo>
                <a:cubicBezTo>
                  <a:pt x="850362" y="1705713"/>
                  <a:pt x="758263" y="1733848"/>
                  <a:pt x="568778" y="1733848"/>
                </a:cubicBezTo>
                <a:cubicBezTo>
                  <a:pt x="379293" y="1733848"/>
                  <a:pt x="287193" y="1705713"/>
                  <a:pt x="189655" y="1675909"/>
                </a:cubicBezTo>
                <a:cubicBezTo>
                  <a:pt x="133745" y="1658821"/>
                  <a:pt x="76564" y="1641371"/>
                  <a:pt x="119" y="1629739"/>
                </a:cubicBezTo>
                <a:lnTo>
                  <a:pt x="119" y="1664006"/>
                </a:lnTo>
                <a:cubicBezTo>
                  <a:pt x="68940" y="1675008"/>
                  <a:pt x="121648" y="1691059"/>
                  <a:pt x="175983" y="1707697"/>
                </a:cubicBezTo>
                <a:cubicBezTo>
                  <a:pt x="272555" y="1737185"/>
                  <a:pt x="372279" y="1767665"/>
                  <a:pt x="568778" y="1767665"/>
                </a:cubicBezTo>
                <a:cubicBezTo>
                  <a:pt x="765277" y="1767665"/>
                  <a:pt x="865051" y="1737185"/>
                  <a:pt x="961573" y="1707697"/>
                </a:cubicBezTo>
                <a:cubicBezTo>
                  <a:pt x="1059111" y="1677893"/>
                  <a:pt x="1151261" y="1649758"/>
                  <a:pt x="1340695" y="1649758"/>
                </a:cubicBezTo>
                <a:cubicBezTo>
                  <a:pt x="1530130" y="1649758"/>
                  <a:pt x="1622331" y="1677893"/>
                  <a:pt x="1719869" y="1707697"/>
                </a:cubicBezTo>
                <a:cubicBezTo>
                  <a:pt x="1816441" y="1737185"/>
                  <a:pt x="1916165" y="1767665"/>
                  <a:pt x="2112664" y="1767665"/>
                </a:cubicBezTo>
                <a:cubicBezTo>
                  <a:pt x="2309163" y="1767665"/>
                  <a:pt x="2408938" y="1737185"/>
                  <a:pt x="2505408" y="1707697"/>
                </a:cubicBezTo>
                <a:cubicBezTo>
                  <a:pt x="2602997" y="1677893"/>
                  <a:pt x="2695097" y="1649758"/>
                  <a:pt x="2884582" y="1649758"/>
                </a:cubicBezTo>
                <a:cubicBezTo>
                  <a:pt x="3074067" y="1649758"/>
                  <a:pt x="3166166" y="1677893"/>
                  <a:pt x="3263755" y="1707697"/>
                </a:cubicBezTo>
                <a:cubicBezTo>
                  <a:pt x="3360327" y="1737185"/>
                  <a:pt x="3460000" y="1767665"/>
                  <a:pt x="3656499" y="1767665"/>
                </a:cubicBezTo>
                <a:cubicBezTo>
                  <a:pt x="3852999" y="1767665"/>
                  <a:pt x="3952824" y="1737185"/>
                  <a:pt x="4049295" y="1707697"/>
                </a:cubicBezTo>
                <a:cubicBezTo>
                  <a:pt x="4146833" y="1677893"/>
                  <a:pt x="4238983" y="1649758"/>
                  <a:pt x="4428468" y="1649758"/>
                </a:cubicBezTo>
                <a:cubicBezTo>
                  <a:pt x="4617953" y="1649758"/>
                  <a:pt x="4710052" y="1677893"/>
                  <a:pt x="4807591" y="1707697"/>
                </a:cubicBezTo>
                <a:cubicBezTo>
                  <a:pt x="4904163" y="1737185"/>
                  <a:pt x="5003886" y="1767665"/>
                  <a:pt x="5200386" y="1767665"/>
                </a:cubicBezTo>
                <a:cubicBezTo>
                  <a:pt x="5396885" y="1767665"/>
                  <a:pt x="5496659" y="1737185"/>
                  <a:pt x="5593180" y="1707697"/>
                </a:cubicBezTo>
                <a:cubicBezTo>
                  <a:pt x="5690719" y="1677938"/>
                  <a:pt x="5782869" y="1649758"/>
                  <a:pt x="5972354" y="1649758"/>
                </a:cubicBezTo>
                <a:cubicBezTo>
                  <a:pt x="6161839" y="1649758"/>
                  <a:pt x="6253938" y="1677893"/>
                  <a:pt x="6351477" y="1707697"/>
                </a:cubicBezTo>
                <a:cubicBezTo>
                  <a:pt x="6448049" y="1737185"/>
                  <a:pt x="6547773" y="1767665"/>
                  <a:pt x="6744272" y="1767665"/>
                </a:cubicBezTo>
                <a:cubicBezTo>
                  <a:pt x="6940771" y="1767665"/>
                  <a:pt x="7040545" y="1737185"/>
                  <a:pt x="7137067" y="1707697"/>
                </a:cubicBezTo>
                <a:cubicBezTo>
                  <a:pt x="7234605" y="1677893"/>
                  <a:pt x="7326755" y="1649758"/>
                  <a:pt x="7516190" y="1649758"/>
                </a:cubicBezTo>
                <a:cubicBezTo>
                  <a:pt x="7705623" y="1649758"/>
                  <a:pt x="7797824" y="1677893"/>
                  <a:pt x="7895363" y="1707697"/>
                </a:cubicBezTo>
                <a:cubicBezTo>
                  <a:pt x="7991935" y="1737185"/>
                  <a:pt x="8091659" y="1767665"/>
                  <a:pt x="8288158" y="1767665"/>
                </a:cubicBezTo>
                <a:cubicBezTo>
                  <a:pt x="8484657" y="1767665"/>
                  <a:pt x="8584431" y="1737185"/>
                  <a:pt x="8680952" y="1707697"/>
                </a:cubicBezTo>
                <a:cubicBezTo>
                  <a:pt x="8778491" y="1677938"/>
                  <a:pt x="8870590" y="1649758"/>
                  <a:pt x="9060075" y="1649758"/>
                </a:cubicBezTo>
                <a:cubicBezTo>
                  <a:pt x="9249560" y="1649758"/>
                  <a:pt x="9341710" y="1677893"/>
                  <a:pt x="9439249" y="1707697"/>
                </a:cubicBezTo>
                <a:cubicBezTo>
                  <a:pt x="9535821" y="1737185"/>
                  <a:pt x="9635545" y="1767665"/>
                  <a:pt x="9832044" y="1767665"/>
                </a:cubicBezTo>
                <a:cubicBezTo>
                  <a:pt x="10028543" y="1767665"/>
                  <a:pt x="10128318" y="1737185"/>
                  <a:pt x="10224839" y="1707697"/>
                </a:cubicBezTo>
                <a:cubicBezTo>
                  <a:pt x="10322377" y="1677938"/>
                  <a:pt x="10414527" y="1649758"/>
                  <a:pt x="10604012" y="1649758"/>
                </a:cubicBezTo>
                <a:cubicBezTo>
                  <a:pt x="10793497" y="1649758"/>
                  <a:pt x="10885648" y="1677893"/>
                  <a:pt x="10983186" y="1707697"/>
                </a:cubicBezTo>
                <a:cubicBezTo>
                  <a:pt x="11039096" y="1724831"/>
                  <a:pt x="11096277" y="1742235"/>
                  <a:pt x="11172722" y="1753868"/>
                </a:cubicBezTo>
                <a:lnTo>
                  <a:pt x="11172722" y="1719736"/>
                </a:lnTo>
                <a:cubicBezTo>
                  <a:pt x="11103901" y="1708599"/>
                  <a:pt x="11051192" y="1692502"/>
                  <a:pt x="10996807" y="1675909"/>
                </a:cubicBezTo>
                <a:close/>
                <a:moveTo>
                  <a:pt x="10996807" y="1496366"/>
                </a:moveTo>
                <a:cubicBezTo>
                  <a:pt x="10900235" y="1466878"/>
                  <a:pt x="10800512" y="1436398"/>
                  <a:pt x="10604012" y="1436398"/>
                </a:cubicBezTo>
                <a:cubicBezTo>
                  <a:pt x="10407513" y="1436398"/>
                  <a:pt x="10307687" y="1466878"/>
                  <a:pt x="10211217" y="1496366"/>
                </a:cubicBezTo>
                <a:cubicBezTo>
                  <a:pt x="10113628" y="1526170"/>
                  <a:pt x="10021529" y="1554305"/>
                  <a:pt x="9832044" y="1554305"/>
                </a:cubicBezTo>
                <a:cubicBezTo>
                  <a:pt x="9642559" y="1554305"/>
                  <a:pt x="9550408" y="1526170"/>
                  <a:pt x="9452870" y="1496366"/>
                </a:cubicBezTo>
                <a:cubicBezTo>
                  <a:pt x="9356298" y="1466878"/>
                  <a:pt x="9256574" y="1436398"/>
                  <a:pt x="9060075" y="1436398"/>
                </a:cubicBezTo>
                <a:cubicBezTo>
                  <a:pt x="8863576" y="1436398"/>
                  <a:pt x="8763802" y="1466878"/>
                  <a:pt x="8667280" y="1496366"/>
                </a:cubicBezTo>
                <a:cubicBezTo>
                  <a:pt x="8569742" y="1526170"/>
                  <a:pt x="8477591" y="1554305"/>
                  <a:pt x="8288158" y="1554305"/>
                </a:cubicBezTo>
                <a:cubicBezTo>
                  <a:pt x="8098724" y="1554305"/>
                  <a:pt x="8006523" y="1526170"/>
                  <a:pt x="7908984" y="1496366"/>
                </a:cubicBezTo>
                <a:cubicBezTo>
                  <a:pt x="7812412" y="1466878"/>
                  <a:pt x="7712688" y="1436398"/>
                  <a:pt x="7516190" y="1436398"/>
                </a:cubicBezTo>
                <a:cubicBezTo>
                  <a:pt x="7319690" y="1436398"/>
                  <a:pt x="7219916" y="1466878"/>
                  <a:pt x="7123445" y="1496366"/>
                </a:cubicBezTo>
                <a:cubicBezTo>
                  <a:pt x="7025856" y="1526170"/>
                  <a:pt x="6933756" y="1554305"/>
                  <a:pt x="6744272" y="1554305"/>
                </a:cubicBezTo>
                <a:cubicBezTo>
                  <a:pt x="6554787" y="1554305"/>
                  <a:pt x="6462687" y="1526170"/>
                  <a:pt x="6365098" y="1496366"/>
                </a:cubicBezTo>
                <a:cubicBezTo>
                  <a:pt x="6268526" y="1466878"/>
                  <a:pt x="6168853" y="1436398"/>
                  <a:pt x="5972354" y="1436398"/>
                </a:cubicBezTo>
                <a:cubicBezTo>
                  <a:pt x="5775855" y="1436398"/>
                  <a:pt x="5676030" y="1466878"/>
                  <a:pt x="5579559" y="1496366"/>
                </a:cubicBezTo>
                <a:cubicBezTo>
                  <a:pt x="5482021" y="1526170"/>
                  <a:pt x="5389870" y="1554305"/>
                  <a:pt x="5200386" y="1554305"/>
                </a:cubicBezTo>
                <a:cubicBezTo>
                  <a:pt x="5010901" y="1554305"/>
                  <a:pt x="4918801" y="1526170"/>
                  <a:pt x="4821263" y="1496366"/>
                </a:cubicBezTo>
                <a:cubicBezTo>
                  <a:pt x="4724691" y="1466878"/>
                  <a:pt x="4624967" y="1436398"/>
                  <a:pt x="4428468" y="1436398"/>
                </a:cubicBezTo>
                <a:cubicBezTo>
                  <a:pt x="4231969" y="1436398"/>
                  <a:pt x="4132194" y="1466878"/>
                  <a:pt x="4035673" y="1496366"/>
                </a:cubicBezTo>
                <a:cubicBezTo>
                  <a:pt x="3938135" y="1526170"/>
                  <a:pt x="3845984" y="1554305"/>
                  <a:pt x="3656499" y="1554305"/>
                </a:cubicBezTo>
                <a:cubicBezTo>
                  <a:pt x="3467014" y="1554305"/>
                  <a:pt x="3374915" y="1526170"/>
                  <a:pt x="3277377" y="1496366"/>
                </a:cubicBezTo>
                <a:cubicBezTo>
                  <a:pt x="3180805" y="1466878"/>
                  <a:pt x="3081081" y="1436398"/>
                  <a:pt x="2884582" y="1436398"/>
                </a:cubicBezTo>
                <a:cubicBezTo>
                  <a:pt x="2688083" y="1436398"/>
                  <a:pt x="2588308" y="1466878"/>
                  <a:pt x="2491787" y="1496366"/>
                </a:cubicBezTo>
                <a:cubicBezTo>
                  <a:pt x="2394249" y="1526170"/>
                  <a:pt x="2302098" y="1554305"/>
                  <a:pt x="2112664" y="1554305"/>
                </a:cubicBezTo>
                <a:cubicBezTo>
                  <a:pt x="1923230" y="1554305"/>
                  <a:pt x="1831029" y="1526170"/>
                  <a:pt x="1733491" y="1496366"/>
                </a:cubicBezTo>
                <a:cubicBezTo>
                  <a:pt x="1636918" y="1466878"/>
                  <a:pt x="1537195" y="1436398"/>
                  <a:pt x="1340695" y="1436398"/>
                </a:cubicBezTo>
                <a:cubicBezTo>
                  <a:pt x="1144196" y="1436398"/>
                  <a:pt x="1044422" y="1466878"/>
                  <a:pt x="947951" y="1496366"/>
                </a:cubicBezTo>
                <a:cubicBezTo>
                  <a:pt x="850362" y="1526170"/>
                  <a:pt x="758263" y="1554305"/>
                  <a:pt x="568778" y="1554305"/>
                </a:cubicBezTo>
                <a:cubicBezTo>
                  <a:pt x="379293" y="1554305"/>
                  <a:pt x="287193" y="1526170"/>
                  <a:pt x="189655" y="1496366"/>
                </a:cubicBezTo>
                <a:cubicBezTo>
                  <a:pt x="133745" y="1479277"/>
                  <a:pt x="76564" y="1461828"/>
                  <a:pt x="119" y="1450195"/>
                </a:cubicBezTo>
                <a:lnTo>
                  <a:pt x="119" y="1484327"/>
                </a:lnTo>
                <a:cubicBezTo>
                  <a:pt x="68940" y="1495329"/>
                  <a:pt x="121648" y="1511380"/>
                  <a:pt x="175983" y="1528018"/>
                </a:cubicBezTo>
                <a:cubicBezTo>
                  <a:pt x="272555" y="1557506"/>
                  <a:pt x="372279" y="1587986"/>
                  <a:pt x="568778" y="1587986"/>
                </a:cubicBezTo>
                <a:cubicBezTo>
                  <a:pt x="765277" y="1587986"/>
                  <a:pt x="865051" y="1557506"/>
                  <a:pt x="961573" y="1528018"/>
                </a:cubicBezTo>
                <a:cubicBezTo>
                  <a:pt x="1059111" y="1498215"/>
                  <a:pt x="1151261" y="1470079"/>
                  <a:pt x="1340695" y="1470079"/>
                </a:cubicBezTo>
                <a:cubicBezTo>
                  <a:pt x="1530130" y="1470079"/>
                  <a:pt x="1622331" y="1498215"/>
                  <a:pt x="1719869" y="1528018"/>
                </a:cubicBezTo>
                <a:cubicBezTo>
                  <a:pt x="1816441" y="1557506"/>
                  <a:pt x="1916165" y="1587986"/>
                  <a:pt x="2112664" y="1587986"/>
                </a:cubicBezTo>
                <a:cubicBezTo>
                  <a:pt x="2309163" y="1587986"/>
                  <a:pt x="2408938" y="1557506"/>
                  <a:pt x="2505408" y="1528018"/>
                </a:cubicBezTo>
                <a:cubicBezTo>
                  <a:pt x="2602845" y="1498215"/>
                  <a:pt x="2695097" y="1470124"/>
                  <a:pt x="2884582" y="1470124"/>
                </a:cubicBezTo>
                <a:cubicBezTo>
                  <a:pt x="3074067" y="1470124"/>
                  <a:pt x="3166166" y="1498260"/>
                  <a:pt x="3263755" y="1528063"/>
                </a:cubicBezTo>
                <a:cubicBezTo>
                  <a:pt x="3360327" y="1557551"/>
                  <a:pt x="3460000" y="1588031"/>
                  <a:pt x="3656499" y="1588031"/>
                </a:cubicBezTo>
                <a:cubicBezTo>
                  <a:pt x="3852999" y="1588031"/>
                  <a:pt x="3952824" y="1557551"/>
                  <a:pt x="4049295" y="1528063"/>
                </a:cubicBezTo>
                <a:cubicBezTo>
                  <a:pt x="4146833" y="1498260"/>
                  <a:pt x="4238983" y="1470124"/>
                  <a:pt x="4428468" y="1470124"/>
                </a:cubicBezTo>
                <a:cubicBezTo>
                  <a:pt x="4617953" y="1470124"/>
                  <a:pt x="4710052" y="1498260"/>
                  <a:pt x="4807591" y="1528063"/>
                </a:cubicBezTo>
                <a:cubicBezTo>
                  <a:pt x="4904163" y="1557551"/>
                  <a:pt x="5003886" y="1588031"/>
                  <a:pt x="5200386" y="1588031"/>
                </a:cubicBezTo>
                <a:cubicBezTo>
                  <a:pt x="5396885" y="1588031"/>
                  <a:pt x="5496659" y="1557551"/>
                  <a:pt x="5593180" y="1528063"/>
                </a:cubicBezTo>
                <a:cubicBezTo>
                  <a:pt x="5690719" y="1498260"/>
                  <a:pt x="5782869" y="1470124"/>
                  <a:pt x="5972354" y="1470124"/>
                </a:cubicBezTo>
                <a:cubicBezTo>
                  <a:pt x="6161839" y="1470124"/>
                  <a:pt x="6253938" y="1498260"/>
                  <a:pt x="6351477" y="1528063"/>
                </a:cubicBezTo>
                <a:cubicBezTo>
                  <a:pt x="6448049" y="1557551"/>
                  <a:pt x="6547773" y="1588031"/>
                  <a:pt x="6744272" y="1588031"/>
                </a:cubicBezTo>
                <a:cubicBezTo>
                  <a:pt x="6940771" y="1588031"/>
                  <a:pt x="7040545" y="1557551"/>
                  <a:pt x="7137067" y="1528063"/>
                </a:cubicBezTo>
                <a:cubicBezTo>
                  <a:pt x="7234605" y="1498260"/>
                  <a:pt x="7326755" y="1470124"/>
                  <a:pt x="7516190" y="1470124"/>
                </a:cubicBezTo>
                <a:cubicBezTo>
                  <a:pt x="7705623" y="1470124"/>
                  <a:pt x="7797824" y="1498260"/>
                  <a:pt x="7895363" y="1528063"/>
                </a:cubicBezTo>
                <a:cubicBezTo>
                  <a:pt x="7991935" y="1557551"/>
                  <a:pt x="8091659" y="1588031"/>
                  <a:pt x="8288158" y="1588031"/>
                </a:cubicBezTo>
                <a:cubicBezTo>
                  <a:pt x="8484657" y="1588031"/>
                  <a:pt x="8584431" y="1557551"/>
                  <a:pt x="8680952" y="1528063"/>
                </a:cubicBezTo>
                <a:cubicBezTo>
                  <a:pt x="8778491" y="1498260"/>
                  <a:pt x="8870590" y="1470124"/>
                  <a:pt x="9060075" y="1470124"/>
                </a:cubicBezTo>
                <a:cubicBezTo>
                  <a:pt x="9249560" y="1470124"/>
                  <a:pt x="9341710" y="1498260"/>
                  <a:pt x="9439249" y="1528063"/>
                </a:cubicBezTo>
                <a:cubicBezTo>
                  <a:pt x="9535821" y="1557551"/>
                  <a:pt x="9635545" y="1588031"/>
                  <a:pt x="9832044" y="1588031"/>
                </a:cubicBezTo>
                <a:cubicBezTo>
                  <a:pt x="10028543" y="1588031"/>
                  <a:pt x="10128318" y="1557551"/>
                  <a:pt x="10224839" y="1528063"/>
                </a:cubicBezTo>
                <a:cubicBezTo>
                  <a:pt x="10322377" y="1498260"/>
                  <a:pt x="10414527" y="1470124"/>
                  <a:pt x="10604012" y="1470124"/>
                </a:cubicBezTo>
                <a:cubicBezTo>
                  <a:pt x="10793497" y="1470124"/>
                  <a:pt x="10885648" y="1498260"/>
                  <a:pt x="10983186" y="1528063"/>
                </a:cubicBezTo>
                <a:cubicBezTo>
                  <a:pt x="11039096" y="1545152"/>
                  <a:pt x="11096277" y="1562601"/>
                  <a:pt x="11172722" y="1574234"/>
                </a:cubicBezTo>
                <a:lnTo>
                  <a:pt x="11172722" y="1540102"/>
                </a:lnTo>
                <a:cubicBezTo>
                  <a:pt x="11103901" y="1529055"/>
                  <a:pt x="11051192" y="1512959"/>
                  <a:pt x="10996807" y="1496366"/>
                </a:cubicBezTo>
                <a:close/>
                <a:moveTo>
                  <a:pt x="10996807" y="1855453"/>
                </a:moveTo>
                <a:cubicBezTo>
                  <a:pt x="10900235" y="1826010"/>
                  <a:pt x="10800512" y="1795530"/>
                  <a:pt x="10604012" y="1795530"/>
                </a:cubicBezTo>
                <a:cubicBezTo>
                  <a:pt x="10407513" y="1795530"/>
                  <a:pt x="10307687" y="1826010"/>
                  <a:pt x="10211217" y="1855453"/>
                </a:cubicBezTo>
                <a:cubicBezTo>
                  <a:pt x="10113628" y="1885256"/>
                  <a:pt x="10021529" y="1913392"/>
                  <a:pt x="9832044" y="1913392"/>
                </a:cubicBezTo>
                <a:cubicBezTo>
                  <a:pt x="9642559" y="1913392"/>
                  <a:pt x="9550408" y="1885256"/>
                  <a:pt x="9452870" y="1855453"/>
                </a:cubicBezTo>
                <a:cubicBezTo>
                  <a:pt x="9356298" y="1826010"/>
                  <a:pt x="9256574" y="1795530"/>
                  <a:pt x="9060075" y="1795530"/>
                </a:cubicBezTo>
                <a:cubicBezTo>
                  <a:pt x="8863576" y="1795530"/>
                  <a:pt x="8763802" y="1826010"/>
                  <a:pt x="8667280" y="1855453"/>
                </a:cubicBezTo>
                <a:cubicBezTo>
                  <a:pt x="8569742" y="1885256"/>
                  <a:pt x="8477591" y="1913392"/>
                  <a:pt x="8288158" y="1913392"/>
                </a:cubicBezTo>
                <a:cubicBezTo>
                  <a:pt x="8098724" y="1913392"/>
                  <a:pt x="8006523" y="1885256"/>
                  <a:pt x="7908984" y="1855453"/>
                </a:cubicBezTo>
                <a:cubicBezTo>
                  <a:pt x="7812412" y="1826010"/>
                  <a:pt x="7712688" y="1795530"/>
                  <a:pt x="7516190" y="1795530"/>
                </a:cubicBezTo>
                <a:cubicBezTo>
                  <a:pt x="7319690" y="1795530"/>
                  <a:pt x="7219916" y="1826010"/>
                  <a:pt x="7123445" y="1855453"/>
                </a:cubicBezTo>
                <a:cubicBezTo>
                  <a:pt x="7025856" y="1885256"/>
                  <a:pt x="6933756" y="1913392"/>
                  <a:pt x="6744272" y="1913392"/>
                </a:cubicBezTo>
                <a:cubicBezTo>
                  <a:pt x="6554787" y="1913392"/>
                  <a:pt x="6462687" y="1885256"/>
                  <a:pt x="6365098" y="1855453"/>
                </a:cubicBezTo>
                <a:cubicBezTo>
                  <a:pt x="6268526" y="1826010"/>
                  <a:pt x="6168853" y="1795530"/>
                  <a:pt x="5972354" y="1795530"/>
                </a:cubicBezTo>
                <a:cubicBezTo>
                  <a:pt x="5775855" y="1795530"/>
                  <a:pt x="5676030" y="1826010"/>
                  <a:pt x="5579559" y="1855453"/>
                </a:cubicBezTo>
                <a:cubicBezTo>
                  <a:pt x="5482021" y="1885256"/>
                  <a:pt x="5389870" y="1913392"/>
                  <a:pt x="5200386" y="1913392"/>
                </a:cubicBezTo>
                <a:cubicBezTo>
                  <a:pt x="5010901" y="1913392"/>
                  <a:pt x="4918801" y="1885256"/>
                  <a:pt x="4821263" y="1855453"/>
                </a:cubicBezTo>
                <a:cubicBezTo>
                  <a:pt x="4724691" y="1826010"/>
                  <a:pt x="4624967" y="1795530"/>
                  <a:pt x="4428468" y="1795530"/>
                </a:cubicBezTo>
                <a:cubicBezTo>
                  <a:pt x="4231969" y="1795530"/>
                  <a:pt x="4132194" y="1826010"/>
                  <a:pt x="4035673" y="1855453"/>
                </a:cubicBezTo>
                <a:cubicBezTo>
                  <a:pt x="3938135" y="1885256"/>
                  <a:pt x="3845984" y="1913392"/>
                  <a:pt x="3656499" y="1913392"/>
                </a:cubicBezTo>
                <a:cubicBezTo>
                  <a:pt x="3467014" y="1913392"/>
                  <a:pt x="3374915" y="1885256"/>
                  <a:pt x="3277377" y="1855453"/>
                </a:cubicBezTo>
                <a:cubicBezTo>
                  <a:pt x="3180805" y="1826010"/>
                  <a:pt x="3081081" y="1795530"/>
                  <a:pt x="2884582" y="1795530"/>
                </a:cubicBezTo>
                <a:cubicBezTo>
                  <a:pt x="2688083" y="1795530"/>
                  <a:pt x="2588308" y="1826010"/>
                  <a:pt x="2491787" y="1855453"/>
                </a:cubicBezTo>
                <a:cubicBezTo>
                  <a:pt x="2394249" y="1885256"/>
                  <a:pt x="2302098" y="1913392"/>
                  <a:pt x="2112664" y="1913392"/>
                </a:cubicBezTo>
                <a:cubicBezTo>
                  <a:pt x="1923230" y="1913392"/>
                  <a:pt x="1831029" y="1885256"/>
                  <a:pt x="1733491" y="1855453"/>
                </a:cubicBezTo>
                <a:cubicBezTo>
                  <a:pt x="1636918" y="1826010"/>
                  <a:pt x="1537195" y="1795530"/>
                  <a:pt x="1340695" y="1795530"/>
                </a:cubicBezTo>
                <a:cubicBezTo>
                  <a:pt x="1144196" y="1795530"/>
                  <a:pt x="1044422" y="1826010"/>
                  <a:pt x="947951" y="1855453"/>
                </a:cubicBezTo>
                <a:cubicBezTo>
                  <a:pt x="850362" y="1885256"/>
                  <a:pt x="758263" y="1913392"/>
                  <a:pt x="568778" y="1913392"/>
                </a:cubicBezTo>
                <a:cubicBezTo>
                  <a:pt x="379293" y="1913392"/>
                  <a:pt x="287193" y="1885256"/>
                  <a:pt x="189655" y="1855453"/>
                </a:cubicBezTo>
                <a:cubicBezTo>
                  <a:pt x="133745" y="1838364"/>
                  <a:pt x="76564" y="1820960"/>
                  <a:pt x="119" y="1809327"/>
                </a:cubicBezTo>
                <a:lnTo>
                  <a:pt x="119" y="1843459"/>
                </a:lnTo>
                <a:cubicBezTo>
                  <a:pt x="68940" y="1854416"/>
                  <a:pt x="121648" y="1870512"/>
                  <a:pt x="175983" y="1887150"/>
                </a:cubicBezTo>
                <a:cubicBezTo>
                  <a:pt x="272555" y="1916593"/>
                  <a:pt x="372279" y="1947073"/>
                  <a:pt x="568778" y="1947073"/>
                </a:cubicBezTo>
                <a:cubicBezTo>
                  <a:pt x="765277" y="1947073"/>
                  <a:pt x="865051" y="1916593"/>
                  <a:pt x="961573" y="1887150"/>
                </a:cubicBezTo>
                <a:cubicBezTo>
                  <a:pt x="1059111" y="1857346"/>
                  <a:pt x="1151261" y="1829211"/>
                  <a:pt x="1340695" y="1829211"/>
                </a:cubicBezTo>
                <a:cubicBezTo>
                  <a:pt x="1530130" y="1829211"/>
                  <a:pt x="1622331" y="1857346"/>
                  <a:pt x="1719869" y="1887150"/>
                </a:cubicBezTo>
                <a:cubicBezTo>
                  <a:pt x="1816441" y="1916593"/>
                  <a:pt x="1916165" y="1947073"/>
                  <a:pt x="2112664" y="1947073"/>
                </a:cubicBezTo>
                <a:cubicBezTo>
                  <a:pt x="2309163" y="1947073"/>
                  <a:pt x="2408938" y="1916593"/>
                  <a:pt x="2505408" y="1887150"/>
                </a:cubicBezTo>
                <a:cubicBezTo>
                  <a:pt x="2602997" y="1857346"/>
                  <a:pt x="2695097" y="1829211"/>
                  <a:pt x="2884582" y="1829211"/>
                </a:cubicBezTo>
                <a:cubicBezTo>
                  <a:pt x="3074067" y="1829211"/>
                  <a:pt x="3166166" y="1857346"/>
                  <a:pt x="3263755" y="1887150"/>
                </a:cubicBezTo>
                <a:cubicBezTo>
                  <a:pt x="3360327" y="1916593"/>
                  <a:pt x="3460000" y="1947073"/>
                  <a:pt x="3656499" y="1947073"/>
                </a:cubicBezTo>
                <a:cubicBezTo>
                  <a:pt x="3852999" y="1947073"/>
                  <a:pt x="3952824" y="1916593"/>
                  <a:pt x="4049295" y="1887150"/>
                </a:cubicBezTo>
                <a:cubicBezTo>
                  <a:pt x="4146833" y="1857346"/>
                  <a:pt x="4238983" y="1829211"/>
                  <a:pt x="4428468" y="1829211"/>
                </a:cubicBezTo>
                <a:cubicBezTo>
                  <a:pt x="4617953" y="1829211"/>
                  <a:pt x="4710052" y="1857346"/>
                  <a:pt x="4807591" y="1887150"/>
                </a:cubicBezTo>
                <a:cubicBezTo>
                  <a:pt x="4904163" y="1916593"/>
                  <a:pt x="5003886" y="1947073"/>
                  <a:pt x="5200386" y="1947073"/>
                </a:cubicBezTo>
                <a:cubicBezTo>
                  <a:pt x="5396885" y="1947073"/>
                  <a:pt x="5496659" y="1916593"/>
                  <a:pt x="5593180" y="1887150"/>
                </a:cubicBezTo>
                <a:cubicBezTo>
                  <a:pt x="5690719" y="1857346"/>
                  <a:pt x="5782869" y="1829211"/>
                  <a:pt x="5972354" y="1829211"/>
                </a:cubicBezTo>
                <a:cubicBezTo>
                  <a:pt x="6161839" y="1829211"/>
                  <a:pt x="6253938" y="1857346"/>
                  <a:pt x="6351477" y="1887150"/>
                </a:cubicBezTo>
                <a:cubicBezTo>
                  <a:pt x="6448049" y="1916593"/>
                  <a:pt x="6547773" y="1947073"/>
                  <a:pt x="6744272" y="1947073"/>
                </a:cubicBezTo>
                <a:cubicBezTo>
                  <a:pt x="6940771" y="1947073"/>
                  <a:pt x="7040545" y="1916593"/>
                  <a:pt x="7137067" y="1887150"/>
                </a:cubicBezTo>
                <a:cubicBezTo>
                  <a:pt x="7234605" y="1857346"/>
                  <a:pt x="7326755" y="1829211"/>
                  <a:pt x="7516190" y="1829211"/>
                </a:cubicBezTo>
                <a:cubicBezTo>
                  <a:pt x="7705623" y="1829211"/>
                  <a:pt x="7797824" y="1857346"/>
                  <a:pt x="7895363" y="1887150"/>
                </a:cubicBezTo>
                <a:cubicBezTo>
                  <a:pt x="7991935" y="1916593"/>
                  <a:pt x="8091659" y="1947073"/>
                  <a:pt x="8288158" y="1947073"/>
                </a:cubicBezTo>
                <a:cubicBezTo>
                  <a:pt x="8484657" y="1947073"/>
                  <a:pt x="8584431" y="1916593"/>
                  <a:pt x="8680952" y="1887150"/>
                </a:cubicBezTo>
                <a:cubicBezTo>
                  <a:pt x="8778491" y="1857346"/>
                  <a:pt x="8870590" y="1829211"/>
                  <a:pt x="9060075" y="1829211"/>
                </a:cubicBezTo>
                <a:cubicBezTo>
                  <a:pt x="9249560" y="1829211"/>
                  <a:pt x="9341710" y="1857346"/>
                  <a:pt x="9439249" y="1887150"/>
                </a:cubicBezTo>
                <a:cubicBezTo>
                  <a:pt x="9535821" y="1916593"/>
                  <a:pt x="9635545" y="1947073"/>
                  <a:pt x="9832044" y="1947073"/>
                </a:cubicBezTo>
                <a:cubicBezTo>
                  <a:pt x="10028543" y="1947073"/>
                  <a:pt x="10128318" y="1916593"/>
                  <a:pt x="10224839" y="1887150"/>
                </a:cubicBezTo>
                <a:cubicBezTo>
                  <a:pt x="10322377" y="1857346"/>
                  <a:pt x="10414527" y="1829211"/>
                  <a:pt x="10604012" y="1829211"/>
                </a:cubicBezTo>
                <a:cubicBezTo>
                  <a:pt x="10793497" y="1829211"/>
                  <a:pt x="10885648" y="1857346"/>
                  <a:pt x="10983186" y="1887150"/>
                </a:cubicBezTo>
                <a:cubicBezTo>
                  <a:pt x="11039096" y="1904239"/>
                  <a:pt x="11096277" y="1921643"/>
                  <a:pt x="11172722" y="1933276"/>
                </a:cubicBezTo>
                <a:lnTo>
                  <a:pt x="11172722" y="1899144"/>
                </a:lnTo>
                <a:cubicBezTo>
                  <a:pt x="11103901" y="1888142"/>
                  <a:pt x="11051192" y="1872091"/>
                  <a:pt x="10996807" y="1855453"/>
                </a:cubicBezTo>
                <a:close/>
              </a:path>
            </a:pathLst>
          </a:custGeom>
          <a:solidFill>
            <a:srgbClr val="F6F1D3"/>
          </a:solidFill>
          <a:ln w="507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2" name="Freeform: Shape 881">
            <a:extLst>
              <a:ext uri="{FF2B5EF4-FFF2-40B4-BE49-F238E27FC236}">
                <a16:creationId xmlns:a16="http://schemas.microsoft.com/office/drawing/2014/main" id="{414D341F-1B74-E832-555C-68815B802B8C}"/>
              </a:ext>
            </a:extLst>
          </p:cNvPr>
          <p:cNvSpPr/>
          <p:nvPr/>
        </p:nvSpPr>
        <p:spPr>
          <a:xfrm>
            <a:off x="-26008" y="0"/>
            <a:ext cx="12370301" cy="6857097"/>
          </a:xfrm>
          <a:custGeom>
            <a:avLst/>
            <a:gdLst>
              <a:gd name="connsiteX0" fmla="*/ 378784 w 12370301"/>
              <a:gd name="connsiteY0" fmla="*/ 387588 h 6857097"/>
              <a:gd name="connsiteX1" fmla="*/ 395354 w 12370301"/>
              <a:gd name="connsiteY1" fmla="*/ 405624 h 6857097"/>
              <a:gd name="connsiteX2" fmla="*/ 382241 w 12370301"/>
              <a:gd name="connsiteY2" fmla="*/ 463698 h 6857097"/>
              <a:gd name="connsiteX3" fmla="*/ 395558 w 12370301"/>
              <a:gd name="connsiteY3" fmla="*/ 482049 h 6857097"/>
              <a:gd name="connsiteX4" fmla="*/ 419599 w 12370301"/>
              <a:gd name="connsiteY4" fmla="*/ 484845 h 6857097"/>
              <a:gd name="connsiteX5" fmla="*/ 427426 w 12370301"/>
              <a:gd name="connsiteY5" fmla="*/ 464735 h 6857097"/>
              <a:gd name="connsiteX6" fmla="*/ 404351 w 12370301"/>
              <a:gd name="connsiteY6" fmla="*/ 457070 h 6857097"/>
              <a:gd name="connsiteX7" fmla="*/ 413347 w 12370301"/>
              <a:gd name="connsiteY7" fmla="*/ 414416 h 6857097"/>
              <a:gd name="connsiteX8" fmla="*/ 424173 w 12370301"/>
              <a:gd name="connsiteY8" fmla="*/ 407292 h 6857097"/>
              <a:gd name="connsiteX9" fmla="*/ 438608 w 12370301"/>
              <a:gd name="connsiteY9" fmla="*/ 405985 h 6857097"/>
              <a:gd name="connsiteX10" fmla="*/ 486285 w 12370301"/>
              <a:gd name="connsiteY10" fmla="*/ 406751 h 6857097"/>
              <a:gd name="connsiteX11" fmla="*/ 484811 w 12370301"/>
              <a:gd name="connsiteY11" fmla="*/ 366171 h 6857097"/>
              <a:gd name="connsiteX12" fmla="*/ 486132 w 12370301"/>
              <a:gd name="connsiteY12" fmla="*/ 353817 h 6857097"/>
              <a:gd name="connsiteX13" fmla="*/ 494366 w 12370301"/>
              <a:gd name="connsiteY13" fmla="*/ 344438 h 6857097"/>
              <a:gd name="connsiteX14" fmla="*/ 544076 w 12370301"/>
              <a:gd name="connsiteY14" fmla="*/ 336232 h 6857097"/>
              <a:gd name="connsiteX15" fmla="*/ 553377 w 12370301"/>
              <a:gd name="connsiteY15" fmla="*/ 355846 h 6857097"/>
              <a:gd name="connsiteX16" fmla="*/ 576758 w 12370301"/>
              <a:gd name="connsiteY16" fmla="*/ 348902 h 6857097"/>
              <a:gd name="connsiteX17" fmla="*/ 573200 w 12370301"/>
              <a:gd name="connsiteY17" fmla="*/ 328387 h 6857097"/>
              <a:gd name="connsiteX18" fmla="*/ 551547 w 12370301"/>
              <a:gd name="connsiteY18" fmla="*/ 317250 h 6857097"/>
              <a:gd name="connsiteX19" fmla="*/ 483896 w 12370301"/>
              <a:gd name="connsiteY19" fmla="*/ 329198 h 6857097"/>
              <a:gd name="connsiteX20" fmla="*/ 462447 w 12370301"/>
              <a:gd name="connsiteY20" fmla="*/ 315221 h 6857097"/>
              <a:gd name="connsiteX21" fmla="*/ 434237 w 12370301"/>
              <a:gd name="connsiteY21" fmla="*/ 315221 h 6857097"/>
              <a:gd name="connsiteX22" fmla="*/ 346458 w 12370301"/>
              <a:gd name="connsiteY22" fmla="*/ 289160 h 6857097"/>
              <a:gd name="connsiteX23" fmla="*/ 378175 w 12370301"/>
              <a:gd name="connsiteY23" fmla="*/ 363782 h 6857097"/>
              <a:gd name="connsiteX24" fmla="*/ 378784 w 12370301"/>
              <a:gd name="connsiteY24" fmla="*/ 387588 h 6857097"/>
              <a:gd name="connsiteX25" fmla="*/ 431137 w 12370301"/>
              <a:gd name="connsiteY25" fmla="*/ 340471 h 6857097"/>
              <a:gd name="connsiteX26" fmla="*/ 448876 w 12370301"/>
              <a:gd name="connsiteY26" fmla="*/ 348451 h 6857097"/>
              <a:gd name="connsiteX27" fmla="*/ 457059 w 12370301"/>
              <a:gd name="connsiteY27" fmla="*/ 364909 h 6857097"/>
              <a:gd name="connsiteX28" fmla="*/ 461633 w 12370301"/>
              <a:gd name="connsiteY28" fmla="*/ 382178 h 6857097"/>
              <a:gd name="connsiteX29" fmla="*/ 447198 w 12370301"/>
              <a:gd name="connsiteY29" fmla="*/ 382178 h 6857097"/>
              <a:gd name="connsiteX30" fmla="*/ 421785 w 12370301"/>
              <a:gd name="connsiteY30" fmla="*/ 378841 h 6857097"/>
              <a:gd name="connsiteX31" fmla="*/ 404961 w 12370301"/>
              <a:gd name="connsiteY31" fmla="*/ 359814 h 6857097"/>
              <a:gd name="connsiteX32" fmla="*/ 401759 w 12370301"/>
              <a:gd name="connsiteY32" fmla="*/ 335556 h 6857097"/>
              <a:gd name="connsiteX33" fmla="*/ 431137 w 12370301"/>
              <a:gd name="connsiteY33" fmla="*/ 340471 h 6857097"/>
              <a:gd name="connsiteX34" fmla="*/ 462447 w 12370301"/>
              <a:gd name="connsiteY34" fmla="*/ 6541888 h 6857097"/>
              <a:gd name="connsiteX35" fmla="*/ 483896 w 12370301"/>
              <a:gd name="connsiteY35" fmla="*/ 6527910 h 6857097"/>
              <a:gd name="connsiteX36" fmla="*/ 551547 w 12370301"/>
              <a:gd name="connsiteY36" fmla="*/ 6539859 h 6857097"/>
              <a:gd name="connsiteX37" fmla="*/ 573200 w 12370301"/>
              <a:gd name="connsiteY37" fmla="*/ 6528721 h 6857097"/>
              <a:gd name="connsiteX38" fmla="*/ 576758 w 12370301"/>
              <a:gd name="connsiteY38" fmla="*/ 6508206 h 6857097"/>
              <a:gd name="connsiteX39" fmla="*/ 553377 w 12370301"/>
              <a:gd name="connsiteY39" fmla="*/ 6501263 h 6857097"/>
              <a:gd name="connsiteX40" fmla="*/ 544076 w 12370301"/>
              <a:gd name="connsiteY40" fmla="*/ 6520876 h 6857097"/>
              <a:gd name="connsiteX41" fmla="*/ 494366 w 12370301"/>
              <a:gd name="connsiteY41" fmla="*/ 6512670 h 6857097"/>
              <a:gd name="connsiteX42" fmla="*/ 486132 w 12370301"/>
              <a:gd name="connsiteY42" fmla="*/ 6503291 h 6857097"/>
              <a:gd name="connsiteX43" fmla="*/ 484811 w 12370301"/>
              <a:gd name="connsiteY43" fmla="*/ 6490937 h 6857097"/>
              <a:gd name="connsiteX44" fmla="*/ 486285 w 12370301"/>
              <a:gd name="connsiteY44" fmla="*/ 6450357 h 6857097"/>
              <a:gd name="connsiteX45" fmla="*/ 438608 w 12370301"/>
              <a:gd name="connsiteY45" fmla="*/ 6451124 h 6857097"/>
              <a:gd name="connsiteX46" fmla="*/ 424173 w 12370301"/>
              <a:gd name="connsiteY46" fmla="*/ 6449816 h 6857097"/>
              <a:gd name="connsiteX47" fmla="*/ 413347 w 12370301"/>
              <a:gd name="connsiteY47" fmla="*/ 6442692 h 6857097"/>
              <a:gd name="connsiteX48" fmla="*/ 404351 w 12370301"/>
              <a:gd name="connsiteY48" fmla="*/ 6400038 h 6857097"/>
              <a:gd name="connsiteX49" fmla="*/ 427426 w 12370301"/>
              <a:gd name="connsiteY49" fmla="*/ 6392373 h 6857097"/>
              <a:gd name="connsiteX50" fmla="*/ 419599 w 12370301"/>
              <a:gd name="connsiteY50" fmla="*/ 6372264 h 6857097"/>
              <a:gd name="connsiteX51" fmla="*/ 395558 w 12370301"/>
              <a:gd name="connsiteY51" fmla="*/ 6375059 h 6857097"/>
              <a:gd name="connsiteX52" fmla="*/ 382241 w 12370301"/>
              <a:gd name="connsiteY52" fmla="*/ 6393410 h 6857097"/>
              <a:gd name="connsiteX53" fmla="*/ 395354 w 12370301"/>
              <a:gd name="connsiteY53" fmla="*/ 6451484 h 6857097"/>
              <a:gd name="connsiteX54" fmla="*/ 378784 w 12370301"/>
              <a:gd name="connsiteY54" fmla="*/ 6469520 h 6857097"/>
              <a:gd name="connsiteX55" fmla="*/ 378175 w 12370301"/>
              <a:gd name="connsiteY55" fmla="*/ 6493643 h 6857097"/>
              <a:gd name="connsiteX56" fmla="*/ 346458 w 12370301"/>
              <a:gd name="connsiteY56" fmla="*/ 6568264 h 6857097"/>
              <a:gd name="connsiteX57" fmla="*/ 434237 w 12370301"/>
              <a:gd name="connsiteY57" fmla="*/ 6542203 h 6857097"/>
              <a:gd name="connsiteX58" fmla="*/ 462447 w 12370301"/>
              <a:gd name="connsiteY58" fmla="*/ 6541888 h 6857097"/>
              <a:gd name="connsiteX59" fmla="*/ 401860 w 12370301"/>
              <a:gd name="connsiteY59" fmla="*/ 6521598 h 6857097"/>
              <a:gd name="connsiteX60" fmla="*/ 405062 w 12370301"/>
              <a:gd name="connsiteY60" fmla="*/ 6497340 h 6857097"/>
              <a:gd name="connsiteX61" fmla="*/ 421886 w 12370301"/>
              <a:gd name="connsiteY61" fmla="*/ 6478312 h 6857097"/>
              <a:gd name="connsiteX62" fmla="*/ 447300 w 12370301"/>
              <a:gd name="connsiteY62" fmla="*/ 6474976 h 6857097"/>
              <a:gd name="connsiteX63" fmla="*/ 461735 w 12370301"/>
              <a:gd name="connsiteY63" fmla="*/ 6474976 h 6857097"/>
              <a:gd name="connsiteX64" fmla="*/ 457160 w 12370301"/>
              <a:gd name="connsiteY64" fmla="*/ 6492245 h 6857097"/>
              <a:gd name="connsiteX65" fmla="*/ 448977 w 12370301"/>
              <a:gd name="connsiteY65" fmla="*/ 6508702 h 6857097"/>
              <a:gd name="connsiteX66" fmla="*/ 431238 w 12370301"/>
              <a:gd name="connsiteY66" fmla="*/ 6516683 h 6857097"/>
              <a:gd name="connsiteX67" fmla="*/ 401860 w 12370301"/>
              <a:gd name="connsiteY67" fmla="*/ 6521598 h 6857097"/>
              <a:gd name="connsiteX68" fmla="*/ 11991452 w 12370301"/>
              <a:gd name="connsiteY68" fmla="*/ 6469655 h 6857097"/>
              <a:gd name="connsiteX69" fmla="*/ 11974882 w 12370301"/>
              <a:gd name="connsiteY69" fmla="*/ 6451620 h 6857097"/>
              <a:gd name="connsiteX70" fmla="*/ 11987995 w 12370301"/>
              <a:gd name="connsiteY70" fmla="*/ 6393545 h 6857097"/>
              <a:gd name="connsiteX71" fmla="*/ 11974678 w 12370301"/>
              <a:gd name="connsiteY71" fmla="*/ 6375195 h 6857097"/>
              <a:gd name="connsiteX72" fmla="*/ 11950637 w 12370301"/>
              <a:gd name="connsiteY72" fmla="*/ 6372399 h 6857097"/>
              <a:gd name="connsiteX73" fmla="*/ 11942809 w 12370301"/>
              <a:gd name="connsiteY73" fmla="*/ 6392508 h 6857097"/>
              <a:gd name="connsiteX74" fmla="*/ 11965885 w 12370301"/>
              <a:gd name="connsiteY74" fmla="*/ 6400173 h 6857097"/>
              <a:gd name="connsiteX75" fmla="*/ 11956889 w 12370301"/>
              <a:gd name="connsiteY75" fmla="*/ 6442828 h 6857097"/>
              <a:gd name="connsiteX76" fmla="*/ 11946062 w 12370301"/>
              <a:gd name="connsiteY76" fmla="*/ 6449951 h 6857097"/>
              <a:gd name="connsiteX77" fmla="*/ 11931628 w 12370301"/>
              <a:gd name="connsiteY77" fmla="*/ 6451259 h 6857097"/>
              <a:gd name="connsiteX78" fmla="*/ 11883951 w 12370301"/>
              <a:gd name="connsiteY78" fmla="*/ 6450493 h 6857097"/>
              <a:gd name="connsiteX79" fmla="*/ 11885425 w 12370301"/>
              <a:gd name="connsiteY79" fmla="*/ 6491072 h 6857097"/>
              <a:gd name="connsiteX80" fmla="*/ 11884103 w 12370301"/>
              <a:gd name="connsiteY80" fmla="*/ 6503427 h 6857097"/>
              <a:gd name="connsiteX81" fmla="*/ 11875870 w 12370301"/>
              <a:gd name="connsiteY81" fmla="*/ 6512805 h 6857097"/>
              <a:gd name="connsiteX82" fmla="*/ 11826160 w 12370301"/>
              <a:gd name="connsiteY82" fmla="*/ 6521011 h 6857097"/>
              <a:gd name="connsiteX83" fmla="*/ 11816859 w 12370301"/>
              <a:gd name="connsiteY83" fmla="*/ 6501398 h 6857097"/>
              <a:gd name="connsiteX84" fmla="*/ 11793477 w 12370301"/>
              <a:gd name="connsiteY84" fmla="*/ 6508342 h 6857097"/>
              <a:gd name="connsiteX85" fmla="*/ 11797036 w 12370301"/>
              <a:gd name="connsiteY85" fmla="*/ 6528857 h 6857097"/>
              <a:gd name="connsiteX86" fmla="*/ 11818689 w 12370301"/>
              <a:gd name="connsiteY86" fmla="*/ 6539994 h 6857097"/>
              <a:gd name="connsiteX87" fmla="*/ 11886339 w 12370301"/>
              <a:gd name="connsiteY87" fmla="*/ 6528046 h 6857097"/>
              <a:gd name="connsiteX88" fmla="*/ 11907789 w 12370301"/>
              <a:gd name="connsiteY88" fmla="*/ 6542023 h 6857097"/>
              <a:gd name="connsiteX89" fmla="*/ 11935998 w 12370301"/>
              <a:gd name="connsiteY89" fmla="*/ 6542023 h 6857097"/>
              <a:gd name="connsiteX90" fmla="*/ 12023777 w 12370301"/>
              <a:gd name="connsiteY90" fmla="*/ 6568084 h 6857097"/>
              <a:gd name="connsiteX91" fmla="*/ 11992061 w 12370301"/>
              <a:gd name="connsiteY91" fmla="*/ 6493462 h 6857097"/>
              <a:gd name="connsiteX92" fmla="*/ 11991452 w 12370301"/>
              <a:gd name="connsiteY92" fmla="*/ 6469430 h 6857097"/>
              <a:gd name="connsiteX93" fmla="*/ 11939099 w 12370301"/>
              <a:gd name="connsiteY93" fmla="*/ 6516773 h 6857097"/>
              <a:gd name="connsiteX94" fmla="*/ 11921360 w 12370301"/>
              <a:gd name="connsiteY94" fmla="*/ 6508793 h 6857097"/>
              <a:gd name="connsiteX95" fmla="*/ 11913177 w 12370301"/>
              <a:gd name="connsiteY95" fmla="*/ 6492335 h 6857097"/>
              <a:gd name="connsiteX96" fmla="*/ 11908603 w 12370301"/>
              <a:gd name="connsiteY96" fmla="*/ 6475066 h 6857097"/>
              <a:gd name="connsiteX97" fmla="*/ 11923037 w 12370301"/>
              <a:gd name="connsiteY97" fmla="*/ 6475066 h 6857097"/>
              <a:gd name="connsiteX98" fmla="*/ 11948451 w 12370301"/>
              <a:gd name="connsiteY98" fmla="*/ 6478403 h 6857097"/>
              <a:gd name="connsiteX99" fmla="*/ 11965275 w 12370301"/>
              <a:gd name="connsiteY99" fmla="*/ 6497430 h 6857097"/>
              <a:gd name="connsiteX100" fmla="*/ 11968478 w 12370301"/>
              <a:gd name="connsiteY100" fmla="*/ 6521688 h 6857097"/>
              <a:gd name="connsiteX101" fmla="*/ 11939099 w 12370301"/>
              <a:gd name="connsiteY101" fmla="*/ 6516548 h 6857097"/>
              <a:gd name="connsiteX102" fmla="*/ 11907789 w 12370301"/>
              <a:gd name="connsiteY102" fmla="*/ 315131 h 6857097"/>
              <a:gd name="connsiteX103" fmla="*/ 11886339 w 12370301"/>
              <a:gd name="connsiteY103" fmla="*/ 329108 h 6857097"/>
              <a:gd name="connsiteX104" fmla="*/ 11818689 w 12370301"/>
              <a:gd name="connsiteY104" fmla="*/ 317160 h 6857097"/>
              <a:gd name="connsiteX105" fmla="*/ 11797036 w 12370301"/>
              <a:gd name="connsiteY105" fmla="*/ 328297 h 6857097"/>
              <a:gd name="connsiteX106" fmla="*/ 11793477 w 12370301"/>
              <a:gd name="connsiteY106" fmla="*/ 348812 h 6857097"/>
              <a:gd name="connsiteX107" fmla="*/ 11816859 w 12370301"/>
              <a:gd name="connsiteY107" fmla="*/ 355756 h 6857097"/>
              <a:gd name="connsiteX108" fmla="*/ 11826160 w 12370301"/>
              <a:gd name="connsiteY108" fmla="*/ 336142 h 6857097"/>
              <a:gd name="connsiteX109" fmla="*/ 11875870 w 12370301"/>
              <a:gd name="connsiteY109" fmla="*/ 344348 h 6857097"/>
              <a:gd name="connsiteX110" fmla="*/ 11884103 w 12370301"/>
              <a:gd name="connsiteY110" fmla="*/ 353727 h 6857097"/>
              <a:gd name="connsiteX111" fmla="*/ 11885425 w 12370301"/>
              <a:gd name="connsiteY111" fmla="*/ 366081 h 6857097"/>
              <a:gd name="connsiteX112" fmla="*/ 11883951 w 12370301"/>
              <a:gd name="connsiteY112" fmla="*/ 406661 h 6857097"/>
              <a:gd name="connsiteX113" fmla="*/ 11931628 w 12370301"/>
              <a:gd name="connsiteY113" fmla="*/ 405894 h 6857097"/>
              <a:gd name="connsiteX114" fmla="*/ 11946062 w 12370301"/>
              <a:gd name="connsiteY114" fmla="*/ 407202 h 6857097"/>
              <a:gd name="connsiteX115" fmla="*/ 11956889 w 12370301"/>
              <a:gd name="connsiteY115" fmla="*/ 414326 h 6857097"/>
              <a:gd name="connsiteX116" fmla="*/ 11965885 w 12370301"/>
              <a:gd name="connsiteY116" fmla="*/ 456980 h 6857097"/>
              <a:gd name="connsiteX117" fmla="*/ 11942809 w 12370301"/>
              <a:gd name="connsiteY117" fmla="*/ 464645 h 6857097"/>
              <a:gd name="connsiteX118" fmla="*/ 11950637 w 12370301"/>
              <a:gd name="connsiteY118" fmla="*/ 484755 h 6857097"/>
              <a:gd name="connsiteX119" fmla="*/ 11974678 w 12370301"/>
              <a:gd name="connsiteY119" fmla="*/ 481959 h 6857097"/>
              <a:gd name="connsiteX120" fmla="*/ 11987995 w 12370301"/>
              <a:gd name="connsiteY120" fmla="*/ 463608 h 6857097"/>
              <a:gd name="connsiteX121" fmla="*/ 11974882 w 12370301"/>
              <a:gd name="connsiteY121" fmla="*/ 405534 h 6857097"/>
              <a:gd name="connsiteX122" fmla="*/ 11991452 w 12370301"/>
              <a:gd name="connsiteY122" fmla="*/ 387498 h 6857097"/>
              <a:gd name="connsiteX123" fmla="*/ 11992061 w 12370301"/>
              <a:gd name="connsiteY123" fmla="*/ 363376 h 6857097"/>
              <a:gd name="connsiteX124" fmla="*/ 12023777 w 12370301"/>
              <a:gd name="connsiteY124" fmla="*/ 288754 h 6857097"/>
              <a:gd name="connsiteX125" fmla="*/ 11935998 w 12370301"/>
              <a:gd name="connsiteY125" fmla="*/ 314815 h 6857097"/>
              <a:gd name="connsiteX126" fmla="*/ 11907789 w 12370301"/>
              <a:gd name="connsiteY126" fmla="*/ 315131 h 6857097"/>
              <a:gd name="connsiteX127" fmla="*/ 11968376 w 12370301"/>
              <a:gd name="connsiteY127" fmla="*/ 335646 h 6857097"/>
              <a:gd name="connsiteX128" fmla="*/ 11965173 w 12370301"/>
              <a:gd name="connsiteY128" fmla="*/ 359904 h 6857097"/>
              <a:gd name="connsiteX129" fmla="*/ 11948349 w 12370301"/>
              <a:gd name="connsiteY129" fmla="*/ 378931 h 6857097"/>
              <a:gd name="connsiteX130" fmla="*/ 11922935 w 12370301"/>
              <a:gd name="connsiteY130" fmla="*/ 382268 h 6857097"/>
              <a:gd name="connsiteX131" fmla="*/ 11908501 w 12370301"/>
              <a:gd name="connsiteY131" fmla="*/ 382268 h 6857097"/>
              <a:gd name="connsiteX132" fmla="*/ 11913075 w 12370301"/>
              <a:gd name="connsiteY132" fmla="*/ 364999 h 6857097"/>
              <a:gd name="connsiteX133" fmla="*/ 11921259 w 12370301"/>
              <a:gd name="connsiteY133" fmla="*/ 348542 h 6857097"/>
              <a:gd name="connsiteX134" fmla="*/ 11938997 w 12370301"/>
              <a:gd name="connsiteY134" fmla="*/ 340561 h 6857097"/>
              <a:gd name="connsiteX135" fmla="*/ 11968376 w 12370301"/>
              <a:gd name="connsiteY135" fmla="*/ 335646 h 6857097"/>
              <a:gd name="connsiteX136" fmla="*/ 1087574 w 12370301"/>
              <a:gd name="connsiteY136" fmla="*/ 6049473 h 6857097"/>
              <a:gd name="connsiteX137" fmla="*/ 1005793 w 12370301"/>
              <a:gd name="connsiteY137" fmla="*/ 6048166 h 6857097"/>
              <a:gd name="connsiteX138" fmla="*/ 949374 w 12370301"/>
              <a:gd name="connsiteY138" fmla="*/ 6114536 h 6857097"/>
              <a:gd name="connsiteX139" fmla="*/ 941039 w 12370301"/>
              <a:gd name="connsiteY139" fmla="*/ 6136360 h 6857097"/>
              <a:gd name="connsiteX140" fmla="*/ 859003 w 12370301"/>
              <a:gd name="connsiteY140" fmla="*/ 6171438 h 6857097"/>
              <a:gd name="connsiteX141" fmla="*/ 842179 w 12370301"/>
              <a:gd name="connsiteY141" fmla="*/ 6163097 h 6857097"/>
              <a:gd name="connsiteX142" fmla="*/ 838265 w 12370301"/>
              <a:gd name="connsiteY142" fmla="*/ 6158904 h 6857097"/>
              <a:gd name="connsiteX143" fmla="*/ 848431 w 12370301"/>
              <a:gd name="connsiteY143" fmla="*/ 6157506 h 6857097"/>
              <a:gd name="connsiteX144" fmla="*/ 928128 w 12370301"/>
              <a:gd name="connsiteY144" fmla="*/ 6061918 h 6857097"/>
              <a:gd name="connsiteX145" fmla="*/ 927163 w 12370301"/>
              <a:gd name="connsiteY145" fmla="*/ 6052539 h 6857097"/>
              <a:gd name="connsiteX146" fmla="*/ 916489 w 12370301"/>
              <a:gd name="connsiteY146" fmla="*/ 6051683 h 6857097"/>
              <a:gd name="connsiteX147" fmla="*/ 807820 w 12370301"/>
              <a:gd name="connsiteY147" fmla="*/ 6121795 h 6857097"/>
              <a:gd name="connsiteX148" fmla="*/ 806244 w 12370301"/>
              <a:gd name="connsiteY148" fmla="*/ 6130813 h 6857097"/>
              <a:gd name="connsiteX149" fmla="*/ 801466 w 12370301"/>
              <a:gd name="connsiteY149" fmla="*/ 6127386 h 6857097"/>
              <a:gd name="connsiteX150" fmla="*/ 792012 w 12370301"/>
              <a:gd name="connsiteY150" fmla="*/ 6112553 h 6857097"/>
              <a:gd name="connsiteX151" fmla="*/ 831861 w 12370301"/>
              <a:gd name="connsiteY151" fmla="*/ 6040411 h 6857097"/>
              <a:gd name="connsiteX152" fmla="*/ 856665 w 12370301"/>
              <a:gd name="connsiteY152" fmla="*/ 6033106 h 6857097"/>
              <a:gd name="connsiteX153" fmla="*/ 932093 w 12370301"/>
              <a:gd name="connsiteY153" fmla="*/ 5983509 h 6857097"/>
              <a:gd name="connsiteX154" fmla="*/ 930619 w 12370301"/>
              <a:gd name="connsiteY154" fmla="*/ 5911367 h 6857097"/>
              <a:gd name="connsiteX155" fmla="*/ 866322 w 12370301"/>
              <a:gd name="connsiteY155" fmla="*/ 5866638 h 6857097"/>
              <a:gd name="connsiteX156" fmla="*/ 853768 w 12370301"/>
              <a:gd name="connsiteY156" fmla="*/ 5865692 h 6857097"/>
              <a:gd name="connsiteX157" fmla="*/ 790437 w 12370301"/>
              <a:gd name="connsiteY157" fmla="*/ 5896487 h 6857097"/>
              <a:gd name="connsiteX158" fmla="*/ 806447 w 12370301"/>
              <a:gd name="connsiteY158" fmla="*/ 5968629 h 6857097"/>
              <a:gd name="connsiteX159" fmla="*/ 852954 w 12370301"/>
              <a:gd name="connsiteY159" fmla="*/ 5976069 h 6857097"/>
              <a:gd name="connsiteX160" fmla="*/ 888127 w 12370301"/>
              <a:gd name="connsiteY160" fmla="*/ 5952713 h 6857097"/>
              <a:gd name="connsiteX161" fmla="*/ 882658 w 12370301"/>
              <a:gd name="connsiteY161" fmla="*/ 5937518 h 6857097"/>
              <a:gd name="connsiteX162" fmla="*/ 882536 w 12370301"/>
              <a:gd name="connsiteY162" fmla="*/ 5937473 h 6857097"/>
              <a:gd name="connsiteX163" fmla="*/ 865255 w 12370301"/>
              <a:gd name="connsiteY163" fmla="*/ 5942388 h 6857097"/>
              <a:gd name="connsiteX164" fmla="*/ 846957 w 12370301"/>
              <a:gd name="connsiteY164" fmla="*/ 5954065 h 6857097"/>
              <a:gd name="connsiteX165" fmla="*/ 821543 w 12370301"/>
              <a:gd name="connsiteY165" fmla="*/ 5950323 h 6857097"/>
              <a:gd name="connsiteX166" fmla="*/ 812699 w 12370301"/>
              <a:gd name="connsiteY166" fmla="*/ 5907714 h 6857097"/>
              <a:gd name="connsiteX167" fmla="*/ 862002 w 12370301"/>
              <a:gd name="connsiteY167" fmla="*/ 5888867 h 6857097"/>
              <a:gd name="connsiteX168" fmla="*/ 907340 w 12370301"/>
              <a:gd name="connsiteY168" fmla="*/ 5920880 h 6857097"/>
              <a:gd name="connsiteX169" fmla="*/ 908458 w 12370301"/>
              <a:gd name="connsiteY169" fmla="*/ 5974355 h 6857097"/>
              <a:gd name="connsiteX170" fmla="*/ 849142 w 12370301"/>
              <a:gd name="connsiteY170" fmla="*/ 6011238 h 6857097"/>
              <a:gd name="connsiteX171" fmla="*/ 822356 w 12370301"/>
              <a:gd name="connsiteY171" fmla="*/ 6019173 h 6857097"/>
              <a:gd name="connsiteX172" fmla="*/ 767513 w 12370301"/>
              <a:gd name="connsiteY172" fmla="*/ 6119226 h 6857097"/>
              <a:gd name="connsiteX173" fmla="*/ 783117 w 12370301"/>
              <a:gd name="connsiteY173" fmla="*/ 6142987 h 6857097"/>
              <a:gd name="connsiteX174" fmla="*/ 808836 w 12370301"/>
              <a:gd name="connsiteY174" fmla="*/ 6156514 h 6857097"/>
              <a:gd name="connsiteX175" fmla="*/ 824084 w 12370301"/>
              <a:gd name="connsiteY175" fmla="*/ 6179058 h 6857097"/>
              <a:gd name="connsiteX176" fmla="*/ 851125 w 12370301"/>
              <a:gd name="connsiteY176" fmla="*/ 6192585 h 6857097"/>
              <a:gd name="connsiteX177" fmla="*/ 964826 w 12370301"/>
              <a:gd name="connsiteY177" fmla="*/ 6144340 h 6857097"/>
              <a:gd name="connsiteX178" fmla="*/ 973873 w 12370301"/>
              <a:gd name="connsiteY178" fmla="*/ 6120758 h 6857097"/>
              <a:gd name="connsiteX179" fmla="*/ 1015755 w 12370301"/>
              <a:gd name="connsiteY179" fmla="*/ 6068591 h 6857097"/>
              <a:gd name="connsiteX180" fmla="*/ 1076748 w 12370301"/>
              <a:gd name="connsiteY180" fmla="*/ 6069583 h 6857097"/>
              <a:gd name="connsiteX181" fmla="*/ 1113141 w 12370301"/>
              <a:gd name="connsiteY181" fmla="*/ 6109441 h 6857097"/>
              <a:gd name="connsiteX182" fmla="*/ 1091691 w 12370301"/>
              <a:gd name="connsiteY182" fmla="*/ 6152817 h 6857097"/>
              <a:gd name="connsiteX183" fmla="*/ 1043304 w 12370301"/>
              <a:gd name="connsiteY183" fmla="*/ 6145061 h 6857097"/>
              <a:gd name="connsiteX184" fmla="*/ 1039034 w 12370301"/>
              <a:gd name="connsiteY184" fmla="*/ 6122517 h 6857097"/>
              <a:gd name="connsiteX185" fmla="*/ 1052300 w 12370301"/>
              <a:gd name="connsiteY185" fmla="*/ 6106421 h 6857097"/>
              <a:gd name="connsiteX186" fmla="*/ 1057952 w 12370301"/>
              <a:gd name="connsiteY186" fmla="*/ 6091271 h 6857097"/>
              <a:gd name="connsiteX187" fmla="*/ 1057891 w 12370301"/>
              <a:gd name="connsiteY187" fmla="*/ 6091181 h 6857097"/>
              <a:gd name="connsiteX188" fmla="*/ 1040559 w 12370301"/>
              <a:gd name="connsiteY188" fmla="*/ 6086265 h 6857097"/>
              <a:gd name="connsiteX189" fmla="*/ 1014027 w 12370301"/>
              <a:gd name="connsiteY189" fmla="*/ 6117241 h 6857097"/>
              <a:gd name="connsiteX190" fmla="*/ 1022464 w 12370301"/>
              <a:gd name="connsiteY190" fmla="*/ 6158137 h 6857097"/>
              <a:gd name="connsiteX191" fmla="*/ 1104602 w 12370301"/>
              <a:gd name="connsiteY191" fmla="*/ 6172205 h 6857097"/>
              <a:gd name="connsiteX192" fmla="*/ 1138503 w 12370301"/>
              <a:gd name="connsiteY192" fmla="*/ 6105473 h 6857097"/>
              <a:gd name="connsiteX193" fmla="*/ 1087574 w 12370301"/>
              <a:gd name="connsiteY193" fmla="*/ 6049473 h 6857097"/>
              <a:gd name="connsiteX194" fmla="*/ 832979 w 12370301"/>
              <a:gd name="connsiteY194" fmla="*/ 6126530 h 6857097"/>
              <a:gd name="connsiteX195" fmla="*/ 902562 w 12370301"/>
              <a:gd name="connsiteY195" fmla="*/ 6074182 h 6857097"/>
              <a:gd name="connsiteX196" fmla="*/ 843145 w 12370301"/>
              <a:gd name="connsiteY196" fmla="*/ 6135367 h 6857097"/>
              <a:gd name="connsiteX197" fmla="*/ 831759 w 12370301"/>
              <a:gd name="connsiteY197" fmla="*/ 6136540 h 6857097"/>
              <a:gd name="connsiteX198" fmla="*/ 832979 w 12370301"/>
              <a:gd name="connsiteY198" fmla="*/ 6126530 h 6857097"/>
              <a:gd name="connsiteX199" fmla="*/ 11265533 w 12370301"/>
              <a:gd name="connsiteY199" fmla="*/ 6172791 h 6857097"/>
              <a:gd name="connsiteX200" fmla="*/ 11347669 w 12370301"/>
              <a:gd name="connsiteY200" fmla="*/ 6158723 h 6857097"/>
              <a:gd name="connsiteX201" fmla="*/ 11356108 w 12370301"/>
              <a:gd name="connsiteY201" fmla="*/ 6117828 h 6857097"/>
              <a:gd name="connsiteX202" fmla="*/ 11329575 w 12370301"/>
              <a:gd name="connsiteY202" fmla="*/ 6086852 h 6857097"/>
              <a:gd name="connsiteX203" fmla="*/ 11312243 w 12370301"/>
              <a:gd name="connsiteY203" fmla="*/ 6091767 h 6857097"/>
              <a:gd name="connsiteX204" fmla="*/ 11317733 w 12370301"/>
              <a:gd name="connsiteY204" fmla="*/ 6106962 h 6857097"/>
              <a:gd name="connsiteX205" fmla="*/ 11317834 w 12370301"/>
              <a:gd name="connsiteY205" fmla="*/ 6107007 h 6857097"/>
              <a:gd name="connsiteX206" fmla="*/ 11331100 w 12370301"/>
              <a:gd name="connsiteY206" fmla="*/ 6123103 h 6857097"/>
              <a:gd name="connsiteX207" fmla="*/ 11326831 w 12370301"/>
              <a:gd name="connsiteY207" fmla="*/ 6145648 h 6857097"/>
              <a:gd name="connsiteX208" fmla="*/ 11278443 w 12370301"/>
              <a:gd name="connsiteY208" fmla="*/ 6153403 h 6857097"/>
              <a:gd name="connsiteX209" fmla="*/ 11256994 w 12370301"/>
              <a:gd name="connsiteY209" fmla="*/ 6110027 h 6857097"/>
              <a:gd name="connsiteX210" fmla="*/ 11293386 w 12370301"/>
              <a:gd name="connsiteY210" fmla="*/ 6070169 h 6857097"/>
              <a:gd name="connsiteX211" fmla="*/ 11354379 w 12370301"/>
              <a:gd name="connsiteY211" fmla="*/ 6069177 h 6857097"/>
              <a:gd name="connsiteX212" fmla="*/ 11396261 w 12370301"/>
              <a:gd name="connsiteY212" fmla="*/ 6121345 h 6857097"/>
              <a:gd name="connsiteX213" fmla="*/ 11405308 w 12370301"/>
              <a:gd name="connsiteY213" fmla="*/ 6144926 h 6857097"/>
              <a:gd name="connsiteX214" fmla="*/ 11519009 w 12370301"/>
              <a:gd name="connsiteY214" fmla="*/ 6193171 h 6857097"/>
              <a:gd name="connsiteX215" fmla="*/ 11546049 w 12370301"/>
              <a:gd name="connsiteY215" fmla="*/ 6179645 h 6857097"/>
              <a:gd name="connsiteX216" fmla="*/ 11561298 w 12370301"/>
              <a:gd name="connsiteY216" fmla="*/ 6157100 h 6857097"/>
              <a:gd name="connsiteX217" fmla="*/ 11587017 w 12370301"/>
              <a:gd name="connsiteY217" fmla="*/ 6143574 h 6857097"/>
              <a:gd name="connsiteX218" fmla="*/ 11602621 w 12370301"/>
              <a:gd name="connsiteY218" fmla="*/ 6119812 h 6857097"/>
              <a:gd name="connsiteX219" fmla="*/ 11547778 w 12370301"/>
              <a:gd name="connsiteY219" fmla="*/ 6019760 h 6857097"/>
              <a:gd name="connsiteX220" fmla="*/ 11520992 w 12370301"/>
              <a:gd name="connsiteY220" fmla="*/ 6011824 h 6857097"/>
              <a:gd name="connsiteX221" fmla="*/ 11461675 w 12370301"/>
              <a:gd name="connsiteY221" fmla="*/ 5974942 h 6857097"/>
              <a:gd name="connsiteX222" fmla="*/ 11462795 w 12370301"/>
              <a:gd name="connsiteY222" fmla="*/ 5921466 h 6857097"/>
              <a:gd name="connsiteX223" fmla="*/ 11508132 w 12370301"/>
              <a:gd name="connsiteY223" fmla="*/ 5889454 h 6857097"/>
              <a:gd name="connsiteX224" fmla="*/ 11557435 w 12370301"/>
              <a:gd name="connsiteY224" fmla="*/ 5908300 h 6857097"/>
              <a:gd name="connsiteX225" fmla="*/ 11548591 w 12370301"/>
              <a:gd name="connsiteY225" fmla="*/ 5950909 h 6857097"/>
              <a:gd name="connsiteX226" fmla="*/ 11523177 w 12370301"/>
              <a:gd name="connsiteY226" fmla="*/ 5954652 h 6857097"/>
              <a:gd name="connsiteX227" fmla="*/ 11504879 w 12370301"/>
              <a:gd name="connsiteY227" fmla="*/ 5942974 h 6857097"/>
              <a:gd name="connsiteX228" fmla="*/ 11487598 w 12370301"/>
              <a:gd name="connsiteY228" fmla="*/ 5938059 h 6857097"/>
              <a:gd name="connsiteX229" fmla="*/ 11481957 w 12370301"/>
              <a:gd name="connsiteY229" fmla="*/ 5953209 h 6857097"/>
              <a:gd name="connsiteX230" fmla="*/ 11482006 w 12370301"/>
              <a:gd name="connsiteY230" fmla="*/ 5953299 h 6857097"/>
              <a:gd name="connsiteX231" fmla="*/ 11517180 w 12370301"/>
              <a:gd name="connsiteY231" fmla="*/ 5976655 h 6857097"/>
              <a:gd name="connsiteX232" fmla="*/ 11563686 w 12370301"/>
              <a:gd name="connsiteY232" fmla="*/ 5969215 h 6857097"/>
              <a:gd name="connsiteX233" fmla="*/ 11579698 w 12370301"/>
              <a:gd name="connsiteY233" fmla="*/ 5897073 h 6857097"/>
              <a:gd name="connsiteX234" fmla="*/ 11516366 w 12370301"/>
              <a:gd name="connsiteY234" fmla="*/ 5866278 h 6857097"/>
              <a:gd name="connsiteX235" fmla="*/ 11503811 w 12370301"/>
              <a:gd name="connsiteY235" fmla="*/ 5867225 h 6857097"/>
              <a:gd name="connsiteX236" fmla="*/ 11439515 w 12370301"/>
              <a:gd name="connsiteY236" fmla="*/ 5911953 h 6857097"/>
              <a:gd name="connsiteX237" fmla="*/ 11438041 w 12370301"/>
              <a:gd name="connsiteY237" fmla="*/ 5984095 h 6857097"/>
              <a:gd name="connsiteX238" fmla="*/ 11513469 w 12370301"/>
              <a:gd name="connsiteY238" fmla="*/ 6033692 h 6857097"/>
              <a:gd name="connsiteX239" fmla="*/ 11538273 w 12370301"/>
              <a:gd name="connsiteY239" fmla="*/ 6040997 h 6857097"/>
              <a:gd name="connsiteX240" fmla="*/ 11578122 w 12370301"/>
              <a:gd name="connsiteY240" fmla="*/ 6113139 h 6857097"/>
              <a:gd name="connsiteX241" fmla="*/ 11568667 w 12370301"/>
              <a:gd name="connsiteY241" fmla="*/ 6127973 h 6857097"/>
              <a:gd name="connsiteX242" fmla="*/ 11563890 w 12370301"/>
              <a:gd name="connsiteY242" fmla="*/ 6131399 h 6857097"/>
              <a:gd name="connsiteX243" fmla="*/ 11562314 w 12370301"/>
              <a:gd name="connsiteY243" fmla="*/ 6122382 h 6857097"/>
              <a:gd name="connsiteX244" fmla="*/ 11453645 w 12370301"/>
              <a:gd name="connsiteY244" fmla="*/ 6052269 h 6857097"/>
              <a:gd name="connsiteX245" fmla="*/ 11442971 w 12370301"/>
              <a:gd name="connsiteY245" fmla="*/ 6053125 h 6857097"/>
              <a:gd name="connsiteX246" fmla="*/ 11442006 w 12370301"/>
              <a:gd name="connsiteY246" fmla="*/ 6062504 h 6857097"/>
              <a:gd name="connsiteX247" fmla="*/ 11521703 w 12370301"/>
              <a:gd name="connsiteY247" fmla="*/ 6158092 h 6857097"/>
              <a:gd name="connsiteX248" fmla="*/ 11531868 w 12370301"/>
              <a:gd name="connsiteY248" fmla="*/ 6159490 h 6857097"/>
              <a:gd name="connsiteX249" fmla="*/ 11527955 w 12370301"/>
              <a:gd name="connsiteY249" fmla="*/ 6163683 h 6857097"/>
              <a:gd name="connsiteX250" fmla="*/ 11511132 w 12370301"/>
              <a:gd name="connsiteY250" fmla="*/ 6172024 h 6857097"/>
              <a:gd name="connsiteX251" fmla="*/ 11429095 w 12370301"/>
              <a:gd name="connsiteY251" fmla="*/ 6136945 h 6857097"/>
              <a:gd name="connsiteX252" fmla="*/ 11420760 w 12370301"/>
              <a:gd name="connsiteY252" fmla="*/ 6115122 h 6857097"/>
              <a:gd name="connsiteX253" fmla="*/ 11364341 w 12370301"/>
              <a:gd name="connsiteY253" fmla="*/ 6048752 h 6857097"/>
              <a:gd name="connsiteX254" fmla="*/ 11282559 w 12370301"/>
              <a:gd name="connsiteY254" fmla="*/ 6050060 h 6857097"/>
              <a:gd name="connsiteX255" fmla="*/ 11231732 w 12370301"/>
              <a:gd name="connsiteY255" fmla="*/ 6106646 h 6857097"/>
              <a:gd name="connsiteX256" fmla="*/ 11265736 w 12370301"/>
              <a:gd name="connsiteY256" fmla="*/ 6172791 h 6857097"/>
              <a:gd name="connsiteX257" fmla="*/ 11526786 w 12370301"/>
              <a:gd name="connsiteY257" fmla="*/ 6135367 h 6857097"/>
              <a:gd name="connsiteX258" fmla="*/ 11467267 w 12370301"/>
              <a:gd name="connsiteY258" fmla="*/ 6074182 h 6857097"/>
              <a:gd name="connsiteX259" fmla="*/ 11536849 w 12370301"/>
              <a:gd name="connsiteY259" fmla="*/ 6126530 h 6857097"/>
              <a:gd name="connsiteX260" fmla="*/ 11538171 w 12370301"/>
              <a:gd name="connsiteY260" fmla="*/ 6136540 h 6857097"/>
              <a:gd name="connsiteX261" fmla="*/ 11527091 w 12370301"/>
              <a:gd name="connsiteY261" fmla="*/ 6135367 h 6857097"/>
              <a:gd name="connsiteX262" fmla="*/ 1104500 w 12370301"/>
              <a:gd name="connsiteY262" fmla="*/ 684227 h 6857097"/>
              <a:gd name="connsiteX263" fmla="*/ 1022363 w 12370301"/>
              <a:gd name="connsiteY263" fmla="*/ 698295 h 6857097"/>
              <a:gd name="connsiteX264" fmla="*/ 1013925 w 12370301"/>
              <a:gd name="connsiteY264" fmla="*/ 739191 h 6857097"/>
              <a:gd name="connsiteX265" fmla="*/ 1040457 w 12370301"/>
              <a:gd name="connsiteY265" fmla="*/ 770121 h 6857097"/>
              <a:gd name="connsiteX266" fmla="*/ 1057789 w 12370301"/>
              <a:gd name="connsiteY266" fmla="*/ 765252 h 6857097"/>
              <a:gd name="connsiteX267" fmla="*/ 1052320 w 12370301"/>
              <a:gd name="connsiteY267" fmla="*/ 750066 h 6857097"/>
              <a:gd name="connsiteX268" fmla="*/ 1052198 w 12370301"/>
              <a:gd name="connsiteY268" fmla="*/ 750012 h 6857097"/>
              <a:gd name="connsiteX269" fmla="*/ 1038932 w 12370301"/>
              <a:gd name="connsiteY269" fmla="*/ 733915 h 6857097"/>
              <a:gd name="connsiteX270" fmla="*/ 1043202 w 12370301"/>
              <a:gd name="connsiteY270" fmla="*/ 711371 h 6857097"/>
              <a:gd name="connsiteX271" fmla="*/ 1091590 w 12370301"/>
              <a:gd name="connsiteY271" fmla="*/ 703615 h 6857097"/>
              <a:gd name="connsiteX272" fmla="*/ 1113039 w 12370301"/>
              <a:gd name="connsiteY272" fmla="*/ 746991 h 6857097"/>
              <a:gd name="connsiteX273" fmla="*/ 1076646 w 12370301"/>
              <a:gd name="connsiteY273" fmla="*/ 786849 h 6857097"/>
              <a:gd name="connsiteX274" fmla="*/ 1015653 w 12370301"/>
              <a:gd name="connsiteY274" fmla="*/ 787841 h 6857097"/>
              <a:gd name="connsiteX275" fmla="*/ 973771 w 12370301"/>
              <a:gd name="connsiteY275" fmla="*/ 735674 h 6857097"/>
              <a:gd name="connsiteX276" fmla="*/ 964724 w 12370301"/>
              <a:gd name="connsiteY276" fmla="*/ 712092 h 6857097"/>
              <a:gd name="connsiteX277" fmla="*/ 851023 w 12370301"/>
              <a:gd name="connsiteY277" fmla="*/ 663847 h 6857097"/>
              <a:gd name="connsiteX278" fmla="*/ 823983 w 12370301"/>
              <a:gd name="connsiteY278" fmla="*/ 677599 h 6857097"/>
              <a:gd name="connsiteX279" fmla="*/ 808735 w 12370301"/>
              <a:gd name="connsiteY279" fmla="*/ 700144 h 6857097"/>
              <a:gd name="connsiteX280" fmla="*/ 783016 w 12370301"/>
              <a:gd name="connsiteY280" fmla="*/ 713670 h 6857097"/>
              <a:gd name="connsiteX281" fmla="*/ 767412 w 12370301"/>
              <a:gd name="connsiteY281" fmla="*/ 737432 h 6857097"/>
              <a:gd name="connsiteX282" fmla="*/ 822255 w 12370301"/>
              <a:gd name="connsiteY282" fmla="*/ 837484 h 6857097"/>
              <a:gd name="connsiteX283" fmla="*/ 849041 w 12370301"/>
              <a:gd name="connsiteY283" fmla="*/ 845420 h 6857097"/>
              <a:gd name="connsiteX284" fmla="*/ 908356 w 12370301"/>
              <a:gd name="connsiteY284" fmla="*/ 882302 h 6857097"/>
              <a:gd name="connsiteX285" fmla="*/ 907238 w 12370301"/>
              <a:gd name="connsiteY285" fmla="*/ 935777 h 6857097"/>
              <a:gd name="connsiteX286" fmla="*/ 861900 w 12370301"/>
              <a:gd name="connsiteY286" fmla="*/ 967790 h 6857097"/>
              <a:gd name="connsiteX287" fmla="*/ 812597 w 12370301"/>
              <a:gd name="connsiteY287" fmla="*/ 948943 h 6857097"/>
              <a:gd name="connsiteX288" fmla="*/ 821441 w 12370301"/>
              <a:gd name="connsiteY288" fmla="*/ 906334 h 6857097"/>
              <a:gd name="connsiteX289" fmla="*/ 846855 w 12370301"/>
              <a:gd name="connsiteY289" fmla="*/ 902592 h 6857097"/>
              <a:gd name="connsiteX290" fmla="*/ 865153 w 12370301"/>
              <a:gd name="connsiteY290" fmla="*/ 914270 h 6857097"/>
              <a:gd name="connsiteX291" fmla="*/ 882434 w 12370301"/>
              <a:gd name="connsiteY291" fmla="*/ 919185 h 6857097"/>
              <a:gd name="connsiteX292" fmla="*/ 888086 w 12370301"/>
              <a:gd name="connsiteY292" fmla="*/ 904053 h 6857097"/>
              <a:gd name="connsiteX293" fmla="*/ 888025 w 12370301"/>
              <a:gd name="connsiteY293" fmla="*/ 903945 h 6857097"/>
              <a:gd name="connsiteX294" fmla="*/ 852853 w 12370301"/>
              <a:gd name="connsiteY294" fmla="*/ 880589 h 6857097"/>
              <a:gd name="connsiteX295" fmla="*/ 806346 w 12370301"/>
              <a:gd name="connsiteY295" fmla="*/ 888028 h 6857097"/>
              <a:gd name="connsiteX296" fmla="*/ 790335 w 12370301"/>
              <a:gd name="connsiteY296" fmla="*/ 960170 h 6857097"/>
              <a:gd name="connsiteX297" fmla="*/ 853666 w 12370301"/>
              <a:gd name="connsiteY297" fmla="*/ 990966 h 6857097"/>
              <a:gd name="connsiteX298" fmla="*/ 866220 w 12370301"/>
              <a:gd name="connsiteY298" fmla="*/ 990019 h 6857097"/>
              <a:gd name="connsiteX299" fmla="*/ 930517 w 12370301"/>
              <a:gd name="connsiteY299" fmla="*/ 945291 h 6857097"/>
              <a:gd name="connsiteX300" fmla="*/ 931991 w 12370301"/>
              <a:gd name="connsiteY300" fmla="*/ 873149 h 6857097"/>
              <a:gd name="connsiteX301" fmla="*/ 856563 w 12370301"/>
              <a:gd name="connsiteY301" fmla="*/ 823552 h 6857097"/>
              <a:gd name="connsiteX302" fmla="*/ 831759 w 12370301"/>
              <a:gd name="connsiteY302" fmla="*/ 816202 h 6857097"/>
              <a:gd name="connsiteX303" fmla="*/ 791911 w 12370301"/>
              <a:gd name="connsiteY303" fmla="*/ 744060 h 6857097"/>
              <a:gd name="connsiteX304" fmla="*/ 801365 w 12370301"/>
              <a:gd name="connsiteY304" fmla="*/ 729226 h 6857097"/>
              <a:gd name="connsiteX305" fmla="*/ 806142 w 12370301"/>
              <a:gd name="connsiteY305" fmla="*/ 725799 h 6857097"/>
              <a:gd name="connsiteX306" fmla="*/ 807718 w 12370301"/>
              <a:gd name="connsiteY306" fmla="*/ 734817 h 6857097"/>
              <a:gd name="connsiteX307" fmla="*/ 916387 w 12370301"/>
              <a:gd name="connsiteY307" fmla="*/ 804930 h 6857097"/>
              <a:gd name="connsiteX308" fmla="*/ 927061 w 12370301"/>
              <a:gd name="connsiteY308" fmla="*/ 804073 h 6857097"/>
              <a:gd name="connsiteX309" fmla="*/ 928027 w 12370301"/>
              <a:gd name="connsiteY309" fmla="*/ 794695 h 6857097"/>
              <a:gd name="connsiteX310" fmla="*/ 848329 w 12370301"/>
              <a:gd name="connsiteY310" fmla="*/ 699107 h 6857097"/>
              <a:gd name="connsiteX311" fmla="*/ 838164 w 12370301"/>
              <a:gd name="connsiteY311" fmla="*/ 697709 h 6857097"/>
              <a:gd name="connsiteX312" fmla="*/ 842077 w 12370301"/>
              <a:gd name="connsiteY312" fmla="*/ 693516 h 6857097"/>
              <a:gd name="connsiteX313" fmla="*/ 858901 w 12370301"/>
              <a:gd name="connsiteY313" fmla="*/ 685174 h 6857097"/>
              <a:gd name="connsiteX314" fmla="*/ 940937 w 12370301"/>
              <a:gd name="connsiteY314" fmla="*/ 720253 h 6857097"/>
              <a:gd name="connsiteX315" fmla="*/ 949273 w 12370301"/>
              <a:gd name="connsiteY315" fmla="*/ 742076 h 6857097"/>
              <a:gd name="connsiteX316" fmla="*/ 1005691 w 12370301"/>
              <a:gd name="connsiteY316" fmla="*/ 808447 h 6857097"/>
              <a:gd name="connsiteX317" fmla="*/ 1087473 w 12370301"/>
              <a:gd name="connsiteY317" fmla="*/ 807139 h 6857097"/>
              <a:gd name="connsiteX318" fmla="*/ 1138300 w 12370301"/>
              <a:gd name="connsiteY318" fmla="*/ 750553 h 6857097"/>
              <a:gd name="connsiteX319" fmla="*/ 1104500 w 12370301"/>
              <a:gd name="connsiteY319" fmla="*/ 684227 h 6857097"/>
              <a:gd name="connsiteX320" fmla="*/ 843246 w 12370301"/>
              <a:gd name="connsiteY320" fmla="*/ 721651 h 6857097"/>
              <a:gd name="connsiteX321" fmla="*/ 902765 w 12370301"/>
              <a:gd name="connsiteY321" fmla="*/ 782836 h 6857097"/>
              <a:gd name="connsiteX322" fmla="*/ 833183 w 12370301"/>
              <a:gd name="connsiteY322" fmla="*/ 730488 h 6857097"/>
              <a:gd name="connsiteX323" fmla="*/ 831861 w 12370301"/>
              <a:gd name="connsiteY323" fmla="*/ 720479 h 6857097"/>
              <a:gd name="connsiteX324" fmla="*/ 843145 w 12370301"/>
              <a:gd name="connsiteY324" fmla="*/ 721651 h 6857097"/>
              <a:gd name="connsiteX325" fmla="*/ 874963 w 12370301"/>
              <a:gd name="connsiteY325" fmla="*/ 5777092 h 6857097"/>
              <a:gd name="connsiteX326" fmla="*/ 849244 w 12370301"/>
              <a:gd name="connsiteY326" fmla="*/ 5777092 h 6857097"/>
              <a:gd name="connsiteX327" fmla="*/ 849244 w 12370301"/>
              <a:gd name="connsiteY327" fmla="*/ 1059276 h 6857097"/>
              <a:gd name="connsiteX328" fmla="*/ 874963 w 12370301"/>
              <a:gd name="connsiteY328" fmla="*/ 1059276 h 6857097"/>
              <a:gd name="connsiteX329" fmla="*/ 11102681 w 12370301"/>
              <a:gd name="connsiteY329" fmla="*/ 6168011 h 6857097"/>
              <a:gd name="connsiteX330" fmla="*/ 1267555 w 12370301"/>
              <a:gd name="connsiteY330" fmla="*/ 6168011 h 6857097"/>
              <a:gd name="connsiteX331" fmla="*/ 1267555 w 12370301"/>
              <a:gd name="connsiteY331" fmla="*/ 6145467 h 6857097"/>
              <a:gd name="connsiteX332" fmla="*/ 11102681 w 12370301"/>
              <a:gd name="connsiteY332" fmla="*/ 6145467 h 6857097"/>
              <a:gd name="connsiteX333" fmla="*/ 11282661 w 12370301"/>
              <a:gd name="connsiteY333" fmla="*/ 807545 h 6857097"/>
              <a:gd name="connsiteX334" fmla="*/ 11364443 w 12370301"/>
              <a:gd name="connsiteY334" fmla="*/ 808853 h 6857097"/>
              <a:gd name="connsiteX335" fmla="*/ 11420862 w 12370301"/>
              <a:gd name="connsiteY335" fmla="*/ 742482 h 6857097"/>
              <a:gd name="connsiteX336" fmla="*/ 11429197 w 12370301"/>
              <a:gd name="connsiteY336" fmla="*/ 720659 h 6857097"/>
              <a:gd name="connsiteX337" fmla="*/ 11511232 w 12370301"/>
              <a:gd name="connsiteY337" fmla="*/ 685580 h 6857097"/>
              <a:gd name="connsiteX338" fmla="*/ 11528056 w 12370301"/>
              <a:gd name="connsiteY338" fmla="*/ 693921 h 6857097"/>
              <a:gd name="connsiteX339" fmla="*/ 11531970 w 12370301"/>
              <a:gd name="connsiteY339" fmla="*/ 698115 h 6857097"/>
              <a:gd name="connsiteX340" fmla="*/ 11521805 w 12370301"/>
              <a:gd name="connsiteY340" fmla="*/ 699512 h 6857097"/>
              <a:gd name="connsiteX341" fmla="*/ 11442107 w 12370301"/>
              <a:gd name="connsiteY341" fmla="*/ 795101 h 6857097"/>
              <a:gd name="connsiteX342" fmla="*/ 11443073 w 12370301"/>
              <a:gd name="connsiteY342" fmla="*/ 804479 h 6857097"/>
              <a:gd name="connsiteX343" fmla="*/ 11453747 w 12370301"/>
              <a:gd name="connsiteY343" fmla="*/ 805336 h 6857097"/>
              <a:gd name="connsiteX344" fmla="*/ 11562416 w 12370301"/>
              <a:gd name="connsiteY344" fmla="*/ 735223 h 6857097"/>
              <a:gd name="connsiteX345" fmla="*/ 11563992 w 12370301"/>
              <a:gd name="connsiteY345" fmla="*/ 726205 h 6857097"/>
              <a:gd name="connsiteX346" fmla="*/ 11568769 w 12370301"/>
              <a:gd name="connsiteY346" fmla="*/ 729632 h 6857097"/>
              <a:gd name="connsiteX347" fmla="*/ 11578224 w 12370301"/>
              <a:gd name="connsiteY347" fmla="*/ 744466 h 6857097"/>
              <a:gd name="connsiteX348" fmla="*/ 11538374 w 12370301"/>
              <a:gd name="connsiteY348" fmla="*/ 816608 h 6857097"/>
              <a:gd name="connsiteX349" fmla="*/ 11513571 w 12370301"/>
              <a:gd name="connsiteY349" fmla="*/ 823957 h 6857097"/>
              <a:gd name="connsiteX350" fmla="*/ 11438143 w 12370301"/>
              <a:gd name="connsiteY350" fmla="*/ 873555 h 6857097"/>
              <a:gd name="connsiteX351" fmla="*/ 11439617 w 12370301"/>
              <a:gd name="connsiteY351" fmla="*/ 945697 h 6857097"/>
              <a:gd name="connsiteX352" fmla="*/ 11503913 w 12370301"/>
              <a:gd name="connsiteY352" fmla="*/ 990425 h 6857097"/>
              <a:gd name="connsiteX353" fmla="*/ 11516467 w 12370301"/>
              <a:gd name="connsiteY353" fmla="*/ 991372 h 6857097"/>
              <a:gd name="connsiteX354" fmla="*/ 11579800 w 12370301"/>
              <a:gd name="connsiteY354" fmla="*/ 960576 h 6857097"/>
              <a:gd name="connsiteX355" fmla="*/ 11563788 w 12370301"/>
              <a:gd name="connsiteY355" fmla="*/ 888434 h 6857097"/>
              <a:gd name="connsiteX356" fmla="*/ 11517281 w 12370301"/>
              <a:gd name="connsiteY356" fmla="*/ 880995 h 6857097"/>
              <a:gd name="connsiteX357" fmla="*/ 11482108 w 12370301"/>
              <a:gd name="connsiteY357" fmla="*/ 904351 h 6857097"/>
              <a:gd name="connsiteX358" fmla="*/ 11487598 w 12370301"/>
              <a:gd name="connsiteY358" fmla="*/ 919537 h 6857097"/>
              <a:gd name="connsiteX359" fmla="*/ 11487700 w 12370301"/>
              <a:gd name="connsiteY359" fmla="*/ 919591 h 6857097"/>
              <a:gd name="connsiteX360" fmla="*/ 11504980 w 12370301"/>
              <a:gd name="connsiteY360" fmla="*/ 914676 h 6857097"/>
              <a:gd name="connsiteX361" fmla="*/ 11523279 w 12370301"/>
              <a:gd name="connsiteY361" fmla="*/ 902998 h 6857097"/>
              <a:gd name="connsiteX362" fmla="*/ 11548693 w 12370301"/>
              <a:gd name="connsiteY362" fmla="*/ 906740 h 6857097"/>
              <a:gd name="connsiteX363" fmla="*/ 11557536 w 12370301"/>
              <a:gd name="connsiteY363" fmla="*/ 949349 h 6857097"/>
              <a:gd name="connsiteX364" fmla="*/ 11508234 w 12370301"/>
              <a:gd name="connsiteY364" fmla="*/ 968196 h 6857097"/>
              <a:gd name="connsiteX365" fmla="*/ 11462896 w 12370301"/>
              <a:gd name="connsiteY365" fmla="*/ 936183 h 6857097"/>
              <a:gd name="connsiteX366" fmla="*/ 11461777 w 12370301"/>
              <a:gd name="connsiteY366" fmla="*/ 882708 h 6857097"/>
              <a:gd name="connsiteX367" fmla="*/ 11521094 w 12370301"/>
              <a:gd name="connsiteY367" fmla="*/ 845825 h 6857097"/>
              <a:gd name="connsiteX368" fmla="*/ 11547880 w 12370301"/>
              <a:gd name="connsiteY368" fmla="*/ 837890 h 6857097"/>
              <a:gd name="connsiteX369" fmla="*/ 11602722 w 12370301"/>
              <a:gd name="connsiteY369" fmla="*/ 737838 h 6857097"/>
              <a:gd name="connsiteX370" fmla="*/ 11587118 w 12370301"/>
              <a:gd name="connsiteY370" fmla="*/ 714076 h 6857097"/>
              <a:gd name="connsiteX371" fmla="*/ 11561399 w 12370301"/>
              <a:gd name="connsiteY371" fmla="*/ 700549 h 6857097"/>
              <a:gd name="connsiteX372" fmla="*/ 11546151 w 12370301"/>
              <a:gd name="connsiteY372" fmla="*/ 678005 h 6857097"/>
              <a:gd name="connsiteX373" fmla="*/ 11519111 w 12370301"/>
              <a:gd name="connsiteY373" fmla="*/ 664253 h 6857097"/>
              <a:gd name="connsiteX374" fmla="*/ 11405410 w 12370301"/>
              <a:gd name="connsiteY374" fmla="*/ 712498 h 6857097"/>
              <a:gd name="connsiteX375" fmla="*/ 11396363 w 12370301"/>
              <a:gd name="connsiteY375" fmla="*/ 736079 h 6857097"/>
              <a:gd name="connsiteX376" fmla="*/ 11354481 w 12370301"/>
              <a:gd name="connsiteY376" fmla="*/ 788247 h 6857097"/>
              <a:gd name="connsiteX377" fmla="*/ 11293488 w 12370301"/>
              <a:gd name="connsiteY377" fmla="*/ 787255 h 6857097"/>
              <a:gd name="connsiteX378" fmla="*/ 11257094 w 12370301"/>
              <a:gd name="connsiteY378" fmla="*/ 747397 h 6857097"/>
              <a:gd name="connsiteX379" fmla="*/ 11278545 w 12370301"/>
              <a:gd name="connsiteY379" fmla="*/ 704021 h 6857097"/>
              <a:gd name="connsiteX380" fmla="*/ 11326933 w 12370301"/>
              <a:gd name="connsiteY380" fmla="*/ 711777 h 6857097"/>
              <a:gd name="connsiteX381" fmla="*/ 11331201 w 12370301"/>
              <a:gd name="connsiteY381" fmla="*/ 734321 h 6857097"/>
              <a:gd name="connsiteX382" fmla="*/ 11317936 w 12370301"/>
              <a:gd name="connsiteY382" fmla="*/ 750418 h 6857097"/>
              <a:gd name="connsiteX383" fmla="*/ 11312294 w 12370301"/>
              <a:gd name="connsiteY383" fmla="*/ 765549 h 6857097"/>
              <a:gd name="connsiteX384" fmla="*/ 11312345 w 12370301"/>
              <a:gd name="connsiteY384" fmla="*/ 765658 h 6857097"/>
              <a:gd name="connsiteX385" fmla="*/ 11329676 w 12370301"/>
              <a:gd name="connsiteY385" fmla="*/ 770527 h 6857097"/>
              <a:gd name="connsiteX386" fmla="*/ 11356208 w 12370301"/>
              <a:gd name="connsiteY386" fmla="*/ 739596 h 6857097"/>
              <a:gd name="connsiteX387" fmla="*/ 11347771 w 12370301"/>
              <a:gd name="connsiteY387" fmla="*/ 698701 h 6857097"/>
              <a:gd name="connsiteX388" fmla="*/ 11265634 w 12370301"/>
              <a:gd name="connsiteY388" fmla="*/ 684633 h 6857097"/>
              <a:gd name="connsiteX389" fmla="*/ 11231732 w 12370301"/>
              <a:gd name="connsiteY389" fmla="*/ 751364 h 6857097"/>
              <a:gd name="connsiteX390" fmla="*/ 11282661 w 12370301"/>
              <a:gd name="connsiteY390" fmla="*/ 807545 h 6857097"/>
              <a:gd name="connsiteX391" fmla="*/ 11537256 w 12370301"/>
              <a:gd name="connsiteY391" fmla="*/ 730488 h 6857097"/>
              <a:gd name="connsiteX392" fmla="*/ 11467674 w 12370301"/>
              <a:gd name="connsiteY392" fmla="*/ 782836 h 6857097"/>
              <a:gd name="connsiteX393" fmla="*/ 11527091 w 12370301"/>
              <a:gd name="connsiteY393" fmla="*/ 721651 h 6857097"/>
              <a:gd name="connsiteX394" fmla="*/ 11538476 w 12370301"/>
              <a:gd name="connsiteY394" fmla="*/ 720479 h 6857097"/>
              <a:gd name="connsiteX395" fmla="*/ 11537256 w 12370301"/>
              <a:gd name="connsiteY395" fmla="*/ 730488 h 6857097"/>
              <a:gd name="connsiteX396" fmla="*/ 11102885 w 12370301"/>
              <a:gd name="connsiteY396" fmla="*/ 711641 h 6857097"/>
              <a:gd name="connsiteX397" fmla="*/ 1267555 w 12370301"/>
              <a:gd name="connsiteY397" fmla="*/ 711641 h 6857097"/>
              <a:gd name="connsiteX398" fmla="*/ 1267555 w 12370301"/>
              <a:gd name="connsiteY398" fmla="*/ 689097 h 6857097"/>
              <a:gd name="connsiteX399" fmla="*/ 11102681 w 12370301"/>
              <a:gd name="connsiteY399" fmla="*/ 689097 h 6857097"/>
              <a:gd name="connsiteX400" fmla="*/ 11495476 w 12370301"/>
              <a:gd name="connsiteY400" fmla="*/ 1079926 h 6857097"/>
              <a:gd name="connsiteX401" fmla="*/ 11521195 w 12370301"/>
              <a:gd name="connsiteY401" fmla="*/ 1079926 h 6857097"/>
              <a:gd name="connsiteX402" fmla="*/ 11521195 w 12370301"/>
              <a:gd name="connsiteY402" fmla="*/ 5797743 h 6857097"/>
              <a:gd name="connsiteX403" fmla="*/ 11495476 w 12370301"/>
              <a:gd name="connsiteY403" fmla="*/ 5797743 h 6857097"/>
              <a:gd name="connsiteX404" fmla="*/ -33 w 12370301"/>
              <a:gd name="connsiteY404" fmla="*/ -40 h 6857097"/>
              <a:gd name="connsiteX405" fmla="*/ -33 w 12370301"/>
              <a:gd name="connsiteY405" fmla="*/ 6857058 h 6857097"/>
              <a:gd name="connsiteX406" fmla="*/ 12370268 w 12370301"/>
              <a:gd name="connsiteY406" fmla="*/ 6857058 h 6857097"/>
              <a:gd name="connsiteX407" fmla="*/ 12370268 w 12370301"/>
              <a:gd name="connsiteY407" fmla="*/ -40 h 6857097"/>
              <a:gd name="connsiteX408" fmla="*/ 12212399 w 12370301"/>
              <a:gd name="connsiteY408" fmla="*/ 6618674 h 6857097"/>
              <a:gd name="connsiteX409" fmla="*/ 12209908 w 12370301"/>
              <a:gd name="connsiteY409" fmla="*/ 6612902 h 6857097"/>
              <a:gd name="connsiteX410" fmla="*/ 12231256 w 12370301"/>
              <a:gd name="connsiteY410" fmla="*/ 6612046 h 6857097"/>
              <a:gd name="connsiteX411" fmla="*/ 12215244 w 12370301"/>
              <a:gd name="connsiteY411" fmla="*/ 6637972 h 6857097"/>
              <a:gd name="connsiteX412" fmla="*/ 12173211 w 12370301"/>
              <a:gd name="connsiteY412" fmla="*/ 6627556 h 6857097"/>
              <a:gd name="connsiteX413" fmla="*/ 12152880 w 12370301"/>
              <a:gd name="connsiteY413" fmla="*/ 6595723 h 6857097"/>
              <a:gd name="connsiteX414" fmla="*/ 12151304 w 12370301"/>
              <a:gd name="connsiteY414" fmla="*/ 6598384 h 6857097"/>
              <a:gd name="connsiteX415" fmla="*/ 12137936 w 12370301"/>
              <a:gd name="connsiteY415" fmla="*/ 6586075 h 6857097"/>
              <a:gd name="connsiteX416" fmla="*/ 12180021 w 12370301"/>
              <a:gd name="connsiteY416" fmla="*/ 6607447 h 6857097"/>
              <a:gd name="connsiteX417" fmla="*/ 12185460 w 12370301"/>
              <a:gd name="connsiteY417" fmla="*/ 6609025 h 6857097"/>
              <a:gd name="connsiteX418" fmla="*/ 12192779 w 12370301"/>
              <a:gd name="connsiteY418" fmla="*/ 6625707 h 6857097"/>
              <a:gd name="connsiteX419" fmla="*/ 12205740 w 12370301"/>
              <a:gd name="connsiteY419" fmla="*/ 6631253 h 6857097"/>
              <a:gd name="connsiteX420" fmla="*/ 12206400 w 12370301"/>
              <a:gd name="connsiteY420" fmla="*/ 6631028 h 6857097"/>
              <a:gd name="connsiteX421" fmla="*/ 12212399 w 12370301"/>
              <a:gd name="connsiteY421" fmla="*/ 6618674 h 6857097"/>
              <a:gd name="connsiteX422" fmla="*/ 12189881 w 12370301"/>
              <a:gd name="connsiteY422" fmla="*/ 6582287 h 6857097"/>
              <a:gd name="connsiteX423" fmla="*/ 12096715 w 12370301"/>
              <a:gd name="connsiteY423" fmla="*/ 6493958 h 6857097"/>
              <a:gd name="connsiteX424" fmla="*/ 12068811 w 12370301"/>
              <a:gd name="connsiteY424" fmla="*/ 6400489 h 6857097"/>
              <a:gd name="connsiteX425" fmla="*/ 12030538 w 12370301"/>
              <a:gd name="connsiteY425" fmla="*/ 6285783 h 6857097"/>
              <a:gd name="connsiteX426" fmla="*/ 12079129 w 12370301"/>
              <a:gd name="connsiteY426" fmla="*/ 6357339 h 6857097"/>
              <a:gd name="connsiteX427" fmla="*/ 12093411 w 12370301"/>
              <a:gd name="connsiteY427" fmla="*/ 6405900 h 6857097"/>
              <a:gd name="connsiteX428" fmla="*/ 12117910 w 12370301"/>
              <a:gd name="connsiteY428" fmla="*/ 6479214 h 6857097"/>
              <a:gd name="connsiteX429" fmla="*/ 12201521 w 12370301"/>
              <a:gd name="connsiteY429" fmla="*/ 6559472 h 6857097"/>
              <a:gd name="connsiteX430" fmla="*/ 12252094 w 12370301"/>
              <a:gd name="connsiteY430" fmla="*/ 6556857 h 6857097"/>
              <a:gd name="connsiteX431" fmla="*/ 12280914 w 12370301"/>
              <a:gd name="connsiteY431" fmla="*/ 6529128 h 6857097"/>
              <a:gd name="connsiteX432" fmla="*/ 12281880 w 12370301"/>
              <a:gd name="connsiteY432" fmla="*/ 6541301 h 6857097"/>
              <a:gd name="connsiteX433" fmla="*/ 12251892 w 12370301"/>
              <a:gd name="connsiteY433" fmla="*/ 6578049 h 6857097"/>
              <a:gd name="connsiteX434" fmla="*/ 12189881 w 12370301"/>
              <a:gd name="connsiteY434" fmla="*/ 6582287 h 6857097"/>
              <a:gd name="connsiteX435" fmla="*/ 12092751 w 12370301"/>
              <a:gd name="connsiteY435" fmla="*/ 6806603 h 6857097"/>
              <a:gd name="connsiteX436" fmla="*/ 12090869 w 12370301"/>
              <a:gd name="connsiteY436" fmla="*/ 6811969 h 6857097"/>
              <a:gd name="connsiteX437" fmla="*/ 12079180 w 12370301"/>
              <a:gd name="connsiteY437" fmla="*/ 6811969 h 6857097"/>
              <a:gd name="connsiteX438" fmla="*/ 12074097 w 12370301"/>
              <a:gd name="connsiteY438" fmla="*/ 6804169 h 6857097"/>
              <a:gd name="connsiteX439" fmla="*/ 12062711 w 12370301"/>
              <a:gd name="connsiteY439" fmla="*/ 6796504 h 6857097"/>
              <a:gd name="connsiteX440" fmla="*/ 12074249 w 12370301"/>
              <a:gd name="connsiteY440" fmla="*/ 6782977 h 6857097"/>
              <a:gd name="connsiteX441" fmla="*/ 12079331 w 12370301"/>
              <a:gd name="connsiteY441" fmla="*/ 6773959 h 6857097"/>
              <a:gd name="connsiteX442" fmla="*/ 12092751 w 12370301"/>
              <a:gd name="connsiteY442" fmla="*/ 6806603 h 6857097"/>
              <a:gd name="connsiteX443" fmla="*/ 11466758 w 12370301"/>
              <a:gd name="connsiteY443" fmla="*/ 6811969 h 6857097"/>
              <a:gd name="connsiteX444" fmla="*/ 11469961 w 12370301"/>
              <a:gd name="connsiteY444" fmla="*/ 6798848 h 6857097"/>
              <a:gd name="connsiteX445" fmla="*/ 11453137 w 12370301"/>
              <a:gd name="connsiteY445" fmla="*/ 6794339 h 6857097"/>
              <a:gd name="connsiteX446" fmla="*/ 11438854 w 12370301"/>
              <a:gd name="connsiteY446" fmla="*/ 6809264 h 6857097"/>
              <a:gd name="connsiteX447" fmla="*/ 11438092 w 12370301"/>
              <a:gd name="connsiteY447" fmla="*/ 6812060 h 6857097"/>
              <a:gd name="connsiteX448" fmla="*/ 11271377 w 12370301"/>
              <a:gd name="connsiteY448" fmla="*/ 6812060 h 6857097"/>
              <a:gd name="connsiteX449" fmla="*/ 11298825 w 12370301"/>
              <a:gd name="connsiteY449" fmla="*/ 6798984 h 6857097"/>
              <a:gd name="connsiteX450" fmla="*/ 11331100 w 12370301"/>
              <a:gd name="connsiteY450" fmla="*/ 6720169 h 6857097"/>
              <a:gd name="connsiteX451" fmla="*/ 11291861 w 12370301"/>
              <a:gd name="connsiteY451" fmla="*/ 6684503 h 6857097"/>
              <a:gd name="connsiteX452" fmla="*/ 11244134 w 12370301"/>
              <a:gd name="connsiteY452" fmla="*/ 6679589 h 6857097"/>
              <a:gd name="connsiteX453" fmla="*/ 11257501 w 12370301"/>
              <a:gd name="connsiteY453" fmla="*/ 6656052 h 6857097"/>
              <a:gd name="connsiteX454" fmla="*/ 11408510 w 12370301"/>
              <a:gd name="connsiteY454" fmla="*/ 6577688 h 6857097"/>
              <a:gd name="connsiteX455" fmla="*/ 11442971 w 12370301"/>
              <a:gd name="connsiteY455" fmla="*/ 6583820 h 6857097"/>
              <a:gd name="connsiteX456" fmla="*/ 11493799 w 12370301"/>
              <a:gd name="connsiteY456" fmla="*/ 6628007 h 6857097"/>
              <a:gd name="connsiteX457" fmla="*/ 11491359 w 12370301"/>
              <a:gd name="connsiteY457" fmla="*/ 6640001 h 6857097"/>
              <a:gd name="connsiteX458" fmla="*/ 11461269 w 12370301"/>
              <a:gd name="connsiteY458" fmla="*/ 6662049 h 6857097"/>
              <a:gd name="connsiteX459" fmla="*/ 11414914 w 12370301"/>
              <a:gd name="connsiteY459" fmla="*/ 6649424 h 6857097"/>
              <a:gd name="connsiteX460" fmla="*/ 11390314 w 12370301"/>
              <a:gd name="connsiteY460" fmla="*/ 6647756 h 6857097"/>
              <a:gd name="connsiteX461" fmla="*/ 11387875 w 12370301"/>
              <a:gd name="connsiteY461" fmla="*/ 6668317 h 6857097"/>
              <a:gd name="connsiteX462" fmla="*/ 11388382 w 12370301"/>
              <a:gd name="connsiteY462" fmla="*/ 6668812 h 6857097"/>
              <a:gd name="connsiteX463" fmla="*/ 11469706 w 12370301"/>
              <a:gd name="connsiteY463" fmla="*/ 6690996 h 6857097"/>
              <a:gd name="connsiteX464" fmla="*/ 11524295 w 12370301"/>
              <a:gd name="connsiteY464" fmla="*/ 6649559 h 6857097"/>
              <a:gd name="connsiteX465" fmla="*/ 11526176 w 12370301"/>
              <a:gd name="connsiteY465" fmla="*/ 6643788 h 6857097"/>
              <a:gd name="connsiteX466" fmla="*/ 11524804 w 12370301"/>
              <a:gd name="connsiteY466" fmla="*/ 6693386 h 6857097"/>
              <a:gd name="connsiteX467" fmla="*/ 11433720 w 12370301"/>
              <a:gd name="connsiteY467" fmla="*/ 6771073 h 6857097"/>
              <a:gd name="connsiteX468" fmla="*/ 11404545 w 12370301"/>
              <a:gd name="connsiteY468" fmla="*/ 6771073 h 6857097"/>
              <a:gd name="connsiteX469" fmla="*/ 11388331 w 12370301"/>
              <a:gd name="connsiteY469" fmla="*/ 6757863 h 6857097"/>
              <a:gd name="connsiteX470" fmla="*/ 11394939 w 12370301"/>
              <a:gd name="connsiteY470" fmla="*/ 6745688 h 6857097"/>
              <a:gd name="connsiteX471" fmla="*/ 11403427 w 12370301"/>
              <a:gd name="connsiteY471" fmla="*/ 6732748 h 6857097"/>
              <a:gd name="connsiteX472" fmla="*/ 11403325 w 12370301"/>
              <a:gd name="connsiteY472" fmla="*/ 6732433 h 6857097"/>
              <a:gd name="connsiteX473" fmla="*/ 11388077 w 12370301"/>
              <a:gd name="connsiteY473" fmla="*/ 6725264 h 6857097"/>
              <a:gd name="connsiteX474" fmla="*/ 11363325 w 12370301"/>
              <a:gd name="connsiteY474" fmla="*/ 6755518 h 6857097"/>
              <a:gd name="connsiteX475" fmla="*/ 11364341 w 12370301"/>
              <a:gd name="connsiteY475" fmla="*/ 6762777 h 6857097"/>
              <a:gd name="connsiteX476" fmla="*/ 11397074 w 12370301"/>
              <a:gd name="connsiteY476" fmla="*/ 6791318 h 6857097"/>
              <a:gd name="connsiteX477" fmla="*/ 11439261 w 12370301"/>
              <a:gd name="connsiteY477" fmla="*/ 6791904 h 6857097"/>
              <a:gd name="connsiteX478" fmla="*/ 11540916 w 12370301"/>
              <a:gd name="connsiteY478" fmla="*/ 6718861 h 6857097"/>
              <a:gd name="connsiteX479" fmla="*/ 11538934 w 12370301"/>
              <a:gd name="connsiteY479" fmla="*/ 6759441 h 6857097"/>
              <a:gd name="connsiteX480" fmla="*/ 11508438 w 12370301"/>
              <a:gd name="connsiteY480" fmla="*/ 6811834 h 6857097"/>
              <a:gd name="connsiteX481" fmla="*/ 11121131 w 12370301"/>
              <a:gd name="connsiteY481" fmla="*/ 6811969 h 6857097"/>
              <a:gd name="connsiteX482" fmla="*/ 11121843 w 12370301"/>
              <a:gd name="connsiteY482" fmla="*/ 6808137 h 6857097"/>
              <a:gd name="connsiteX483" fmla="*/ 11130127 w 12370301"/>
              <a:gd name="connsiteY483" fmla="*/ 6803628 h 6857097"/>
              <a:gd name="connsiteX484" fmla="*/ 11136279 w 12370301"/>
              <a:gd name="connsiteY484" fmla="*/ 6805116 h 6857097"/>
              <a:gd name="connsiteX485" fmla="*/ 11153763 w 12370301"/>
              <a:gd name="connsiteY485" fmla="*/ 6807190 h 6857097"/>
              <a:gd name="connsiteX486" fmla="*/ 11156559 w 12370301"/>
              <a:gd name="connsiteY486" fmla="*/ 6792671 h 6857097"/>
              <a:gd name="connsiteX487" fmla="*/ 11156203 w 12370301"/>
              <a:gd name="connsiteY487" fmla="*/ 6792265 h 6857097"/>
              <a:gd name="connsiteX488" fmla="*/ 11127028 w 12370301"/>
              <a:gd name="connsiteY488" fmla="*/ 6782481 h 6857097"/>
              <a:gd name="connsiteX489" fmla="*/ 11098869 w 12370301"/>
              <a:gd name="connsiteY489" fmla="*/ 6799795 h 6857097"/>
              <a:gd name="connsiteX490" fmla="*/ 11096175 w 12370301"/>
              <a:gd name="connsiteY490" fmla="*/ 6811518 h 6857097"/>
              <a:gd name="connsiteX491" fmla="*/ 11096175 w 12370301"/>
              <a:gd name="connsiteY491" fmla="*/ 6811969 h 6857097"/>
              <a:gd name="connsiteX492" fmla="*/ 10992436 w 12370301"/>
              <a:gd name="connsiteY492" fmla="*/ 6811969 h 6857097"/>
              <a:gd name="connsiteX493" fmla="*/ 10989742 w 12370301"/>
              <a:gd name="connsiteY493" fmla="*/ 6799795 h 6857097"/>
              <a:gd name="connsiteX494" fmla="*/ 10961584 w 12370301"/>
              <a:gd name="connsiteY494" fmla="*/ 6782481 h 6857097"/>
              <a:gd name="connsiteX495" fmla="*/ 10932409 w 12370301"/>
              <a:gd name="connsiteY495" fmla="*/ 6792130 h 6857097"/>
              <a:gd name="connsiteX496" fmla="*/ 10934391 w 12370301"/>
              <a:gd name="connsiteY496" fmla="*/ 6806739 h 6857097"/>
              <a:gd name="connsiteX497" fmla="*/ 10934848 w 12370301"/>
              <a:gd name="connsiteY497" fmla="*/ 6807055 h 6857097"/>
              <a:gd name="connsiteX498" fmla="*/ 10952282 w 12370301"/>
              <a:gd name="connsiteY498" fmla="*/ 6804980 h 6857097"/>
              <a:gd name="connsiteX499" fmla="*/ 10958483 w 12370301"/>
              <a:gd name="connsiteY499" fmla="*/ 6803493 h 6857097"/>
              <a:gd name="connsiteX500" fmla="*/ 10966768 w 12370301"/>
              <a:gd name="connsiteY500" fmla="*/ 6808001 h 6857097"/>
              <a:gd name="connsiteX501" fmla="*/ 10967479 w 12370301"/>
              <a:gd name="connsiteY501" fmla="*/ 6811834 h 6857097"/>
              <a:gd name="connsiteX502" fmla="*/ 10917771 w 12370301"/>
              <a:gd name="connsiteY502" fmla="*/ 6811834 h 6857097"/>
              <a:gd name="connsiteX503" fmla="*/ 10908977 w 12370301"/>
              <a:gd name="connsiteY503" fmla="*/ 6799705 h 6857097"/>
              <a:gd name="connsiteX504" fmla="*/ 10924479 w 12370301"/>
              <a:gd name="connsiteY504" fmla="*/ 6785186 h 6857097"/>
              <a:gd name="connsiteX505" fmla="*/ 10947148 w 12370301"/>
              <a:gd name="connsiteY505" fmla="*/ 6724587 h 6857097"/>
              <a:gd name="connsiteX506" fmla="*/ 10840410 w 12370301"/>
              <a:gd name="connsiteY506" fmla="*/ 6550274 h 6857097"/>
              <a:gd name="connsiteX507" fmla="*/ 10967175 w 12370301"/>
              <a:gd name="connsiteY507" fmla="*/ 6599872 h 6857097"/>
              <a:gd name="connsiteX508" fmla="*/ 11004685 w 12370301"/>
              <a:gd name="connsiteY508" fmla="*/ 6626655 h 6857097"/>
              <a:gd name="connsiteX509" fmla="*/ 11000264 w 12370301"/>
              <a:gd name="connsiteY509" fmla="*/ 6656909 h 6857097"/>
              <a:gd name="connsiteX510" fmla="*/ 11039045 w 12370301"/>
              <a:gd name="connsiteY510" fmla="*/ 6771569 h 6857097"/>
              <a:gd name="connsiteX511" fmla="*/ 11053124 w 12370301"/>
              <a:gd name="connsiteY511" fmla="*/ 6787892 h 6857097"/>
              <a:gd name="connsiteX512" fmla="*/ 11067153 w 12370301"/>
              <a:gd name="connsiteY512" fmla="*/ 6771569 h 6857097"/>
              <a:gd name="connsiteX513" fmla="*/ 11105933 w 12370301"/>
              <a:gd name="connsiteY513" fmla="*/ 6656909 h 6857097"/>
              <a:gd name="connsiteX514" fmla="*/ 11103139 w 12370301"/>
              <a:gd name="connsiteY514" fmla="*/ 6634951 h 6857097"/>
              <a:gd name="connsiteX515" fmla="*/ 11165859 w 12370301"/>
              <a:gd name="connsiteY515" fmla="*/ 6594822 h 6857097"/>
              <a:gd name="connsiteX516" fmla="*/ 11216687 w 12370301"/>
              <a:gd name="connsiteY516" fmla="*/ 6572277 h 6857097"/>
              <a:gd name="connsiteX517" fmla="*/ 11141107 w 12370301"/>
              <a:gd name="connsiteY517" fmla="*/ 6714623 h 6857097"/>
              <a:gd name="connsiteX518" fmla="*/ 11141462 w 12370301"/>
              <a:gd name="connsiteY518" fmla="*/ 6724407 h 6857097"/>
              <a:gd name="connsiteX519" fmla="*/ 11164081 w 12370301"/>
              <a:gd name="connsiteY519" fmla="*/ 6785006 h 6857097"/>
              <a:gd name="connsiteX520" fmla="*/ 11179786 w 12370301"/>
              <a:gd name="connsiteY520" fmla="*/ 6799254 h 6857097"/>
              <a:gd name="connsiteX521" fmla="*/ 11170789 w 12370301"/>
              <a:gd name="connsiteY521" fmla="*/ 6811653 h 6857097"/>
              <a:gd name="connsiteX522" fmla="*/ 10649858 w 12370301"/>
              <a:gd name="connsiteY522" fmla="*/ 6809174 h 6857097"/>
              <a:gd name="connsiteX523" fmla="*/ 10635526 w 12370301"/>
              <a:gd name="connsiteY523" fmla="*/ 6794249 h 6857097"/>
              <a:gd name="connsiteX524" fmla="*/ 10618752 w 12370301"/>
              <a:gd name="connsiteY524" fmla="*/ 6798758 h 6857097"/>
              <a:gd name="connsiteX525" fmla="*/ 10621954 w 12370301"/>
              <a:gd name="connsiteY525" fmla="*/ 6811879 h 6857097"/>
              <a:gd name="connsiteX526" fmla="*/ 10580276 w 12370301"/>
              <a:gd name="connsiteY526" fmla="*/ 6811879 h 6857097"/>
              <a:gd name="connsiteX527" fmla="*/ 10549779 w 12370301"/>
              <a:gd name="connsiteY527" fmla="*/ 6759486 h 6857097"/>
              <a:gd name="connsiteX528" fmla="*/ 10547797 w 12370301"/>
              <a:gd name="connsiteY528" fmla="*/ 6718906 h 6857097"/>
              <a:gd name="connsiteX529" fmla="*/ 10649452 w 12370301"/>
              <a:gd name="connsiteY529" fmla="*/ 6791950 h 6857097"/>
              <a:gd name="connsiteX530" fmla="*/ 10691638 w 12370301"/>
              <a:gd name="connsiteY530" fmla="*/ 6791363 h 6857097"/>
              <a:gd name="connsiteX531" fmla="*/ 10724372 w 12370301"/>
              <a:gd name="connsiteY531" fmla="*/ 6762822 h 6857097"/>
              <a:gd name="connsiteX532" fmla="*/ 10700584 w 12370301"/>
              <a:gd name="connsiteY532" fmla="*/ 6725309 h 6857097"/>
              <a:gd name="connsiteX533" fmla="*/ 10685336 w 12370301"/>
              <a:gd name="connsiteY533" fmla="*/ 6732478 h 6857097"/>
              <a:gd name="connsiteX534" fmla="*/ 10693519 w 12370301"/>
              <a:gd name="connsiteY534" fmla="*/ 6745688 h 6857097"/>
              <a:gd name="connsiteX535" fmla="*/ 10693774 w 12370301"/>
              <a:gd name="connsiteY535" fmla="*/ 6745734 h 6857097"/>
              <a:gd name="connsiteX536" fmla="*/ 10700331 w 12370301"/>
              <a:gd name="connsiteY536" fmla="*/ 6757908 h 6857097"/>
              <a:gd name="connsiteX537" fmla="*/ 10684167 w 12370301"/>
              <a:gd name="connsiteY537" fmla="*/ 6771119 h 6857097"/>
              <a:gd name="connsiteX538" fmla="*/ 10654941 w 12370301"/>
              <a:gd name="connsiteY538" fmla="*/ 6771119 h 6857097"/>
              <a:gd name="connsiteX539" fmla="*/ 10563909 w 12370301"/>
              <a:gd name="connsiteY539" fmla="*/ 6693431 h 6857097"/>
              <a:gd name="connsiteX540" fmla="*/ 10562486 w 12370301"/>
              <a:gd name="connsiteY540" fmla="*/ 6643833 h 6857097"/>
              <a:gd name="connsiteX541" fmla="*/ 10564418 w 12370301"/>
              <a:gd name="connsiteY541" fmla="*/ 6649514 h 6857097"/>
              <a:gd name="connsiteX542" fmla="*/ 10619007 w 12370301"/>
              <a:gd name="connsiteY542" fmla="*/ 6690951 h 6857097"/>
              <a:gd name="connsiteX543" fmla="*/ 10700331 w 12370301"/>
              <a:gd name="connsiteY543" fmla="*/ 6668767 h 6857097"/>
              <a:gd name="connsiteX544" fmla="*/ 10699009 w 12370301"/>
              <a:gd name="connsiteY544" fmla="*/ 6648207 h 6857097"/>
              <a:gd name="connsiteX545" fmla="*/ 10698348 w 12370301"/>
              <a:gd name="connsiteY545" fmla="*/ 6647711 h 6857097"/>
              <a:gd name="connsiteX546" fmla="*/ 10673748 w 12370301"/>
              <a:gd name="connsiteY546" fmla="*/ 6649379 h 6857097"/>
              <a:gd name="connsiteX547" fmla="*/ 10627444 w 12370301"/>
              <a:gd name="connsiteY547" fmla="*/ 6662004 h 6857097"/>
              <a:gd name="connsiteX548" fmla="*/ 10597354 w 12370301"/>
              <a:gd name="connsiteY548" fmla="*/ 6639956 h 6857097"/>
              <a:gd name="connsiteX549" fmla="*/ 10594914 w 12370301"/>
              <a:gd name="connsiteY549" fmla="*/ 6627962 h 6857097"/>
              <a:gd name="connsiteX550" fmla="*/ 10645742 w 12370301"/>
              <a:gd name="connsiteY550" fmla="*/ 6583775 h 6857097"/>
              <a:gd name="connsiteX551" fmla="*/ 10680202 w 12370301"/>
              <a:gd name="connsiteY551" fmla="*/ 6577643 h 6857097"/>
              <a:gd name="connsiteX552" fmla="*/ 10794209 w 12370301"/>
              <a:gd name="connsiteY552" fmla="*/ 6615066 h 6857097"/>
              <a:gd name="connsiteX553" fmla="*/ 10836700 w 12370301"/>
              <a:gd name="connsiteY553" fmla="*/ 6663717 h 6857097"/>
              <a:gd name="connsiteX554" fmla="*/ 10780790 w 12370301"/>
              <a:gd name="connsiteY554" fmla="*/ 6690365 h 6857097"/>
              <a:gd name="connsiteX555" fmla="*/ 10761628 w 12370301"/>
              <a:gd name="connsiteY555" fmla="*/ 6762507 h 6857097"/>
              <a:gd name="connsiteX556" fmla="*/ 10821452 w 12370301"/>
              <a:gd name="connsiteY556" fmla="*/ 6812105 h 6857097"/>
              <a:gd name="connsiteX557" fmla="*/ 10650825 w 12370301"/>
              <a:gd name="connsiteY557" fmla="*/ 6812105 h 6857097"/>
              <a:gd name="connsiteX558" fmla="*/ 10649858 w 12370301"/>
              <a:gd name="connsiteY558" fmla="*/ 6809174 h 6857097"/>
              <a:gd name="connsiteX559" fmla="*/ 10397958 w 12370301"/>
              <a:gd name="connsiteY559" fmla="*/ 6811969 h 6857097"/>
              <a:gd name="connsiteX560" fmla="*/ 10401159 w 12370301"/>
              <a:gd name="connsiteY560" fmla="*/ 6798848 h 6857097"/>
              <a:gd name="connsiteX561" fmla="*/ 10384335 w 12370301"/>
              <a:gd name="connsiteY561" fmla="*/ 6794339 h 6857097"/>
              <a:gd name="connsiteX562" fmla="*/ 10370054 w 12370301"/>
              <a:gd name="connsiteY562" fmla="*/ 6809264 h 6857097"/>
              <a:gd name="connsiteX563" fmla="*/ 10369290 w 12370301"/>
              <a:gd name="connsiteY563" fmla="*/ 6812060 h 6857097"/>
              <a:gd name="connsiteX564" fmla="*/ 10202576 w 12370301"/>
              <a:gd name="connsiteY564" fmla="*/ 6812060 h 6857097"/>
              <a:gd name="connsiteX565" fmla="*/ 10230023 w 12370301"/>
              <a:gd name="connsiteY565" fmla="*/ 6798984 h 6857097"/>
              <a:gd name="connsiteX566" fmla="*/ 10262298 w 12370301"/>
              <a:gd name="connsiteY566" fmla="*/ 6720169 h 6857097"/>
              <a:gd name="connsiteX567" fmla="*/ 10223060 w 12370301"/>
              <a:gd name="connsiteY567" fmla="*/ 6684503 h 6857097"/>
              <a:gd name="connsiteX568" fmla="*/ 10175333 w 12370301"/>
              <a:gd name="connsiteY568" fmla="*/ 6679589 h 6857097"/>
              <a:gd name="connsiteX569" fmla="*/ 10188701 w 12370301"/>
              <a:gd name="connsiteY569" fmla="*/ 6656052 h 6857097"/>
              <a:gd name="connsiteX570" fmla="*/ 10339658 w 12370301"/>
              <a:gd name="connsiteY570" fmla="*/ 6577688 h 6857097"/>
              <a:gd name="connsiteX571" fmla="*/ 10374170 w 12370301"/>
              <a:gd name="connsiteY571" fmla="*/ 6583820 h 6857097"/>
              <a:gd name="connsiteX572" fmla="*/ 10424997 w 12370301"/>
              <a:gd name="connsiteY572" fmla="*/ 6628007 h 6857097"/>
              <a:gd name="connsiteX573" fmla="*/ 10422558 w 12370301"/>
              <a:gd name="connsiteY573" fmla="*/ 6640001 h 6857097"/>
              <a:gd name="connsiteX574" fmla="*/ 10392468 w 12370301"/>
              <a:gd name="connsiteY574" fmla="*/ 6662049 h 6857097"/>
              <a:gd name="connsiteX575" fmla="*/ 10346113 w 12370301"/>
              <a:gd name="connsiteY575" fmla="*/ 6649424 h 6857097"/>
              <a:gd name="connsiteX576" fmla="*/ 10321513 w 12370301"/>
              <a:gd name="connsiteY576" fmla="*/ 6647756 h 6857097"/>
              <a:gd name="connsiteX577" fmla="*/ 10319073 w 12370301"/>
              <a:gd name="connsiteY577" fmla="*/ 6668317 h 6857097"/>
              <a:gd name="connsiteX578" fmla="*/ 10319581 w 12370301"/>
              <a:gd name="connsiteY578" fmla="*/ 6668812 h 6857097"/>
              <a:gd name="connsiteX579" fmla="*/ 10400905 w 12370301"/>
              <a:gd name="connsiteY579" fmla="*/ 6690996 h 6857097"/>
              <a:gd name="connsiteX580" fmla="*/ 10455545 w 12370301"/>
              <a:gd name="connsiteY580" fmla="*/ 6649559 h 6857097"/>
              <a:gd name="connsiteX581" fmla="*/ 10457426 w 12370301"/>
              <a:gd name="connsiteY581" fmla="*/ 6643788 h 6857097"/>
              <a:gd name="connsiteX582" fmla="*/ 10456053 w 12370301"/>
              <a:gd name="connsiteY582" fmla="*/ 6693386 h 6857097"/>
              <a:gd name="connsiteX583" fmla="*/ 10364971 w 12370301"/>
              <a:gd name="connsiteY583" fmla="*/ 6771073 h 6857097"/>
              <a:gd name="connsiteX584" fmla="*/ 10335796 w 12370301"/>
              <a:gd name="connsiteY584" fmla="*/ 6771073 h 6857097"/>
              <a:gd name="connsiteX585" fmla="*/ 10319581 w 12370301"/>
              <a:gd name="connsiteY585" fmla="*/ 6757863 h 6857097"/>
              <a:gd name="connsiteX586" fmla="*/ 10326189 w 12370301"/>
              <a:gd name="connsiteY586" fmla="*/ 6745688 h 6857097"/>
              <a:gd name="connsiteX587" fmla="*/ 10334677 w 12370301"/>
              <a:gd name="connsiteY587" fmla="*/ 6732748 h 6857097"/>
              <a:gd name="connsiteX588" fmla="*/ 10334575 w 12370301"/>
              <a:gd name="connsiteY588" fmla="*/ 6732433 h 6857097"/>
              <a:gd name="connsiteX589" fmla="*/ 10319073 w 12370301"/>
              <a:gd name="connsiteY589" fmla="*/ 6725264 h 6857097"/>
              <a:gd name="connsiteX590" fmla="*/ 10294320 w 12370301"/>
              <a:gd name="connsiteY590" fmla="*/ 6755518 h 6857097"/>
              <a:gd name="connsiteX591" fmla="*/ 10295336 w 12370301"/>
              <a:gd name="connsiteY591" fmla="*/ 6762777 h 6857097"/>
              <a:gd name="connsiteX592" fmla="*/ 10328070 w 12370301"/>
              <a:gd name="connsiteY592" fmla="*/ 6791318 h 6857097"/>
              <a:gd name="connsiteX593" fmla="*/ 10370256 w 12370301"/>
              <a:gd name="connsiteY593" fmla="*/ 6791904 h 6857097"/>
              <a:gd name="connsiteX594" fmla="*/ 10471911 w 12370301"/>
              <a:gd name="connsiteY594" fmla="*/ 6718861 h 6857097"/>
              <a:gd name="connsiteX595" fmla="*/ 10469929 w 12370301"/>
              <a:gd name="connsiteY595" fmla="*/ 6759441 h 6857097"/>
              <a:gd name="connsiteX596" fmla="*/ 10439433 w 12370301"/>
              <a:gd name="connsiteY596" fmla="*/ 6811834 h 6857097"/>
              <a:gd name="connsiteX597" fmla="*/ 10052330 w 12370301"/>
              <a:gd name="connsiteY597" fmla="*/ 6811969 h 6857097"/>
              <a:gd name="connsiteX598" fmla="*/ 10053042 w 12370301"/>
              <a:gd name="connsiteY598" fmla="*/ 6808137 h 6857097"/>
              <a:gd name="connsiteX599" fmla="*/ 10061327 w 12370301"/>
              <a:gd name="connsiteY599" fmla="*/ 6803628 h 6857097"/>
              <a:gd name="connsiteX600" fmla="*/ 10067477 w 12370301"/>
              <a:gd name="connsiteY600" fmla="*/ 6805116 h 6857097"/>
              <a:gd name="connsiteX601" fmla="*/ 10084962 w 12370301"/>
              <a:gd name="connsiteY601" fmla="*/ 6807190 h 6857097"/>
              <a:gd name="connsiteX602" fmla="*/ 10087757 w 12370301"/>
              <a:gd name="connsiteY602" fmla="*/ 6792671 h 6857097"/>
              <a:gd name="connsiteX603" fmla="*/ 10087401 w 12370301"/>
              <a:gd name="connsiteY603" fmla="*/ 6792265 h 6857097"/>
              <a:gd name="connsiteX604" fmla="*/ 10058226 w 12370301"/>
              <a:gd name="connsiteY604" fmla="*/ 6782481 h 6857097"/>
              <a:gd name="connsiteX605" fmla="*/ 10030068 w 12370301"/>
              <a:gd name="connsiteY605" fmla="*/ 6799795 h 6857097"/>
              <a:gd name="connsiteX606" fmla="*/ 10027374 w 12370301"/>
              <a:gd name="connsiteY606" fmla="*/ 6811518 h 6857097"/>
              <a:gd name="connsiteX607" fmla="*/ 10027374 w 12370301"/>
              <a:gd name="connsiteY607" fmla="*/ 6811969 h 6857097"/>
              <a:gd name="connsiteX608" fmla="*/ 9923686 w 12370301"/>
              <a:gd name="connsiteY608" fmla="*/ 6811969 h 6857097"/>
              <a:gd name="connsiteX609" fmla="*/ 9920992 w 12370301"/>
              <a:gd name="connsiteY609" fmla="*/ 6799795 h 6857097"/>
              <a:gd name="connsiteX610" fmla="*/ 9892833 w 12370301"/>
              <a:gd name="connsiteY610" fmla="*/ 6782481 h 6857097"/>
              <a:gd name="connsiteX611" fmla="*/ 9863709 w 12370301"/>
              <a:gd name="connsiteY611" fmla="*/ 6792265 h 6857097"/>
              <a:gd name="connsiteX612" fmla="*/ 9865590 w 12370301"/>
              <a:gd name="connsiteY612" fmla="*/ 6806829 h 6857097"/>
              <a:gd name="connsiteX613" fmla="*/ 9866149 w 12370301"/>
              <a:gd name="connsiteY613" fmla="*/ 6807190 h 6857097"/>
              <a:gd name="connsiteX614" fmla="*/ 9883583 w 12370301"/>
              <a:gd name="connsiteY614" fmla="*/ 6805116 h 6857097"/>
              <a:gd name="connsiteX615" fmla="*/ 9889784 w 12370301"/>
              <a:gd name="connsiteY615" fmla="*/ 6803628 h 6857097"/>
              <a:gd name="connsiteX616" fmla="*/ 9898069 w 12370301"/>
              <a:gd name="connsiteY616" fmla="*/ 6808137 h 6857097"/>
              <a:gd name="connsiteX617" fmla="*/ 9898780 w 12370301"/>
              <a:gd name="connsiteY617" fmla="*/ 6811969 h 6857097"/>
              <a:gd name="connsiteX618" fmla="*/ 9849071 w 12370301"/>
              <a:gd name="connsiteY618" fmla="*/ 6811969 h 6857097"/>
              <a:gd name="connsiteX619" fmla="*/ 9840278 w 12370301"/>
              <a:gd name="connsiteY619" fmla="*/ 6799840 h 6857097"/>
              <a:gd name="connsiteX620" fmla="*/ 9855526 w 12370301"/>
              <a:gd name="connsiteY620" fmla="*/ 6785322 h 6857097"/>
              <a:gd name="connsiteX621" fmla="*/ 9878195 w 12370301"/>
              <a:gd name="connsiteY621" fmla="*/ 6724723 h 6857097"/>
              <a:gd name="connsiteX622" fmla="*/ 9771457 w 12370301"/>
              <a:gd name="connsiteY622" fmla="*/ 6550454 h 6857097"/>
              <a:gd name="connsiteX623" fmla="*/ 9898170 w 12370301"/>
              <a:gd name="connsiteY623" fmla="*/ 6600052 h 6857097"/>
              <a:gd name="connsiteX624" fmla="*/ 9935681 w 12370301"/>
              <a:gd name="connsiteY624" fmla="*/ 6626835 h 6857097"/>
              <a:gd name="connsiteX625" fmla="*/ 9931259 w 12370301"/>
              <a:gd name="connsiteY625" fmla="*/ 6657089 h 6857097"/>
              <a:gd name="connsiteX626" fmla="*/ 9970041 w 12370301"/>
              <a:gd name="connsiteY626" fmla="*/ 6771750 h 6857097"/>
              <a:gd name="connsiteX627" fmla="*/ 9984069 w 12370301"/>
              <a:gd name="connsiteY627" fmla="*/ 6788072 h 6857097"/>
              <a:gd name="connsiteX628" fmla="*/ 9998148 w 12370301"/>
              <a:gd name="connsiteY628" fmla="*/ 6771750 h 6857097"/>
              <a:gd name="connsiteX629" fmla="*/ 10036929 w 12370301"/>
              <a:gd name="connsiteY629" fmla="*/ 6657089 h 6857097"/>
              <a:gd name="connsiteX630" fmla="*/ 10034134 w 12370301"/>
              <a:gd name="connsiteY630" fmla="*/ 6635311 h 6857097"/>
              <a:gd name="connsiteX631" fmla="*/ 10096855 w 12370301"/>
              <a:gd name="connsiteY631" fmla="*/ 6595002 h 6857097"/>
              <a:gd name="connsiteX632" fmla="*/ 10147327 w 12370301"/>
              <a:gd name="connsiteY632" fmla="*/ 6572818 h 6857097"/>
              <a:gd name="connsiteX633" fmla="*/ 10072051 w 12370301"/>
              <a:gd name="connsiteY633" fmla="*/ 6714893 h 6857097"/>
              <a:gd name="connsiteX634" fmla="*/ 10072407 w 12370301"/>
              <a:gd name="connsiteY634" fmla="*/ 6724677 h 6857097"/>
              <a:gd name="connsiteX635" fmla="*/ 10095025 w 12370301"/>
              <a:gd name="connsiteY635" fmla="*/ 6785277 h 6857097"/>
              <a:gd name="connsiteX636" fmla="*/ 10110731 w 12370301"/>
              <a:gd name="connsiteY636" fmla="*/ 6799525 h 6857097"/>
              <a:gd name="connsiteX637" fmla="*/ 10101734 w 12370301"/>
              <a:gd name="connsiteY637" fmla="*/ 6811924 h 6857097"/>
              <a:gd name="connsiteX638" fmla="*/ 9581057 w 12370301"/>
              <a:gd name="connsiteY638" fmla="*/ 6809174 h 6857097"/>
              <a:gd name="connsiteX639" fmla="*/ 9566724 w 12370301"/>
              <a:gd name="connsiteY639" fmla="*/ 6794249 h 6857097"/>
              <a:gd name="connsiteX640" fmla="*/ 9549951 w 12370301"/>
              <a:gd name="connsiteY640" fmla="*/ 6798758 h 6857097"/>
              <a:gd name="connsiteX641" fmla="*/ 9553153 w 12370301"/>
              <a:gd name="connsiteY641" fmla="*/ 6811879 h 6857097"/>
              <a:gd name="connsiteX642" fmla="*/ 9511474 w 12370301"/>
              <a:gd name="connsiteY642" fmla="*/ 6811879 h 6857097"/>
              <a:gd name="connsiteX643" fmla="*/ 9480978 w 12370301"/>
              <a:gd name="connsiteY643" fmla="*/ 6759486 h 6857097"/>
              <a:gd name="connsiteX644" fmla="*/ 9478996 w 12370301"/>
              <a:gd name="connsiteY644" fmla="*/ 6718906 h 6857097"/>
              <a:gd name="connsiteX645" fmla="*/ 9580651 w 12370301"/>
              <a:gd name="connsiteY645" fmla="*/ 6791950 h 6857097"/>
              <a:gd name="connsiteX646" fmla="*/ 9622888 w 12370301"/>
              <a:gd name="connsiteY646" fmla="*/ 6791363 h 6857097"/>
              <a:gd name="connsiteX647" fmla="*/ 9655622 w 12370301"/>
              <a:gd name="connsiteY647" fmla="*/ 6762822 h 6857097"/>
              <a:gd name="connsiteX648" fmla="*/ 9631834 w 12370301"/>
              <a:gd name="connsiteY648" fmla="*/ 6725309 h 6857097"/>
              <a:gd name="connsiteX649" fmla="*/ 9616586 w 12370301"/>
              <a:gd name="connsiteY649" fmla="*/ 6732478 h 6857097"/>
              <a:gd name="connsiteX650" fmla="*/ 9624769 w 12370301"/>
              <a:gd name="connsiteY650" fmla="*/ 6745688 h 6857097"/>
              <a:gd name="connsiteX651" fmla="*/ 9625023 w 12370301"/>
              <a:gd name="connsiteY651" fmla="*/ 6745734 h 6857097"/>
              <a:gd name="connsiteX652" fmla="*/ 9631580 w 12370301"/>
              <a:gd name="connsiteY652" fmla="*/ 6757908 h 6857097"/>
              <a:gd name="connsiteX653" fmla="*/ 9615417 w 12370301"/>
              <a:gd name="connsiteY653" fmla="*/ 6771119 h 6857097"/>
              <a:gd name="connsiteX654" fmla="*/ 9586191 w 12370301"/>
              <a:gd name="connsiteY654" fmla="*/ 6771119 h 6857097"/>
              <a:gd name="connsiteX655" fmla="*/ 9495159 w 12370301"/>
              <a:gd name="connsiteY655" fmla="*/ 6693431 h 6857097"/>
              <a:gd name="connsiteX656" fmla="*/ 9493735 w 12370301"/>
              <a:gd name="connsiteY656" fmla="*/ 6643833 h 6857097"/>
              <a:gd name="connsiteX657" fmla="*/ 9495667 w 12370301"/>
              <a:gd name="connsiteY657" fmla="*/ 6649514 h 6857097"/>
              <a:gd name="connsiteX658" fmla="*/ 9550256 w 12370301"/>
              <a:gd name="connsiteY658" fmla="*/ 6690951 h 6857097"/>
              <a:gd name="connsiteX659" fmla="*/ 9631580 w 12370301"/>
              <a:gd name="connsiteY659" fmla="*/ 6668767 h 6857097"/>
              <a:gd name="connsiteX660" fmla="*/ 9630259 w 12370301"/>
              <a:gd name="connsiteY660" fmla="*/ 6648207 h 6857097"/>
              <a:gd name="connsiteX661" fmla="*/ 9629598 w 12370301"/>
              <a:gd name="connsiteY661" fmla="*/ 6647711 h 6857097"/>
              <a:gd name="connsiteX662" fmla="*/ 9604997 w 12370301"/>
              <a:gd name="connsiteY662" fmla="*/ 6649379 h 6857097"/>
              <a:gd name="connsiteX663" fmla="*/ 9558693 w 12370301"/>
              <a:gd name="connsiteY663" fmla="*/ 6662004 h 6857097"/>
              <a:gd name="connsiteX664" fmla="*/ 9528604 w 12370301"/>
              <a:gd name="connsiteY664" fmla="*/ 6639956 h 6857097"/>
              <a:gd name="connsiteX665" fmla="*/ 9526163 w 12370301"/>
              <a:gd name="connsiteY665" fmla="*/ 6627962 h 6857097"/>
              <a:gd name="connsiteX666" fmla="*/ 9576991 w 12370301"/>
              <a:gd name="connsiteY666" fmla="*/ 6583775 h 6857097"/>
              <a:gd name="connsiteX667" fmla="*/ 9611452 w 12370301"/>
              <a:gd name="connsiteY667" fmla="*/ 6577643 h 6857097"/>
              <a:gd name="connsiteX668" fmla="*/ 9725459 w 12370301"/>
              <a:gd name="connsiteY668" fmla="*/ 6615066 h 6857097"/>
              <a:gd name="connsiteX669" fmla="*/ 9767950 w 12370301"/>
              <a:gd name="connsiteY669" fmla="*/ 6663717 h 6857097"/>
              <a:gd name="connsiteX670" fmla="*/ 9712040 w 12370301"/>
              <a:gd name="connsiteY670" fmla="*/ 6690365 h 6857097"/>
              <a:gd name="connsiteX671" fmla="*/ 9692929 w 12370301"/>
              <a:gd name="connsiteY671" fmla="*/ 6762507 h 6857097"/>
              <a:gd name="connsiteX672" fmla="*/ 9752753 w 12370301"/>
              <a:gd name="connsiteY672" fmla="*/ 6812105 h 6857097"/>
              <a:gd name="connsiteX673" fmla="*/ 9582125 w 12370301"/>
              <a:gd name="connsiteY673" fmla="*/ 6812105 h 6857097"/>
              <a:gd name="connsiteX674" fmla="*/ 9581057 w 12370301"/>
              <a:gd name="connsiteY674" fmla="*/ 6809174 h 6857097"/>
              <a:gd name="connsiteX675" fmla="*/ 9318025 w 12370301"/>
              <a:gd name="connsiteY675" fmla="*/ 6811969 h 6857097"/>
              <a:gd name="connsiteX676" fmla="*/ 9321227 w 12370301"/>
              <a:gd name="connsiteY676" fmla="*/ 6798848 h 6857097"/>
              <a:gd name="connsiteX677" fmla="*/ 9304403 w 12370301"/>
              <a:gd name="connsiteY677" fmla="*/ 6794339 h 6857097"/>
              <a:gd name="connsiteX678" fmla="*/ 9290121 w 12370301"/>
              <a:gd name="connsiteY678" fmla="*/ 6809264 h 6857097"/>
              <a:gd name="connsiteX679" fmla="*/ 9289358 w 12370301"/>
              <a:gd name="connsiteY679" fmla="*/ 6812060 h 6857097"/>
              <a:gd name="connsiteX680" fmla="*/ 9122644 w 12370301"/>
              <a:gd name="connsiteY680" fmla="*/ 6812060 h 6857097"/>
              <a:gd name="connsiteX681" fmla="*/ 9150091 w 12370301"/>
              <a:gd name="connsiteY681" fmla="*/ 6798984 h 6857097"/>
              <a:gd name="connsiteX682" fmla="*/ 9182366 w 12370301"/>
              <a:gd name="connsiteY682" fmla="*/ 6720169 h 6857097"/>
              <a:gd name="connsiteX683" fmla="*/ 9143127 w 12370301"/>
              <a:gd name="connsiteY683" fmla="*/ 6684503 h 6857097"/>
              <a:gd name="connsiteX684" fmla="*/ 9095400 w 12370301"/>
              <a:gd name="connsiteY684" fmla="*/ 6679589 h 6857097"/>
              <a:gd name="connsiteX685" fmla="*/ 9108768 w 12370301"/>
              <a:gd name="connsiteY685" fmla="*/ 6656052 h 6857097"/>
              <a:gd name="connsiteX686" fmla="*/ 9259726 w 12370301"/>
              <a:gd name="connsiteY686" fmla="*/ 6577688 h 6857097"/>
              <a:gd name="connsiteX687" fmla="*/ 9294237 w 12370301"/>
              <a:gd name="connsiteY687" fmla="*/ 6583820 h 6857097"/>
              <a:gd name="connsiteX688" fmla="*/ 9345065 w 12370301"/>
              <a:gd name="connsiteY688" fmla="*/ 6628007 h 6857097"/>
              <a:gd name="connsiteX689" fmla="*/ 9342625 w 12370301"/>
              <a:gd name="connsiteY689" fmla="*/ 6640001 h 6857097"/>
              <a:gd name="connsiteX690" fmla="*/ 9312485 w 12370301"/>
              <a:gd name="connsiteY690" fmla="*/ 6662049 h 6857097"/>
              <a:gd name="connsiteX691" fmla="*/ 9266181 w 12370301"/>
              <a:gd name="connsiteY691" fmla="*/ 6649424 h 6857097"/>
              <a:gd name="connsiteX692" fmla="*/ 9241580 w 12370301"/>
              <a:gd name="connsiteY692" fmla="*/ 6647756 h 6857097"/>
              <a:gd name="connsiteX693" fmla="*/ 9239090 w 12370301"/>
              <a:gd name="connsiteY693" fmla="*/ 6668317 h 6857097"/>
              <a:gd name="connsiteX694" fmla="*/ 9239598 w 12370301"/>
              <a:gd name="connsiteY694" fmla="*/ 6668812 h 6857097"/>
              <a:gd name="connsiteX695" fmla="*/ 9320922 w 12370301"/>
              <a:gd name="connsiteY695" fmla="*/ 6690996 h 6857097"/>
              <a:gd name="connsiteX696" fmla="*/ 9375561 w 12370301"/>
              <a:gd name="connsiteY696" fmla="*/ 6649559 h 6857097"/>
              <a:gd name="connsiteX697" fmla="*/ 9377442 w 12370301"/>
              <a:gd name="connsiteY697" fmla="*/ 6643788 h 6857097"/>
              <a:gd name="connsiteX698" fmla="*/ 9376070 w 12370301"/>
              <a:gd name="connsiteY698" fmla="*/ 6693386 h 6857097"/>
              <a:gd name="connsiteX699" fmla="*/ 9284987 w 12370301"/>
              <a:gd name="connsiteY699" fmla="*/ 6771073 h 6857097"/>
              <a:gd name="connsiteX700" fmla="*/ 9255812 w 12370301"/>
              <a:gd name="connsiteY700" fmla="*/ 6771073 h 6857097"/>
              <a:gd name="connsiteX701" fmla="*/ 9239598 w 12370301"/>
              <a:gd name="connsiteY701" fmla="*/ 6757863 h 6857097"/>
              <a:gd name="connsiteX702" fmla="*/ 9246206 w 12370301"/>
              <a:gd name="connsiteY702" fmla="*/ 6745688 h 6857097"/>
              <a:gd name="connsiteX703" fmla="*/ 9254694 w 12370301"/>
              <a:gd name="connsiteY703" fmla="*/ 6732748 h 6857097"/>
              <a:gd name="connsiteX704" fmla="*/ 9254592 w 12370301"/>
              <a:gd name="connsiteY704" fmla="*/ 6732433 h 6857097"/>
              <a:gd name="connsiteX705" fmla="*/ 9239344 w 12370301"/>
              <a:gd name="connsiteY705" fmla="*/ 6725264 h 6857097"/>
              <a:gd name="connsiteX706" fmla="*/ 9214591 w 12370301"/>
              <a:gd name="connsiteY706" fmla="*/ 6755518 h 6857097"/>
              <a:gd name="connsiteX707" fmla="*/ 9215607 w 12370301"/>
              <a:gd name="connsiteY707" fmla="*/ 6762777 h 6857097"/>
              <a:gd name="connsiteX708" fmla="*/ 9248341 w 12370301"/>
              <a:gd name="connsiteY708" fmla="*/ 6791318 h 6857097"/>
              <a:gd name="connsiteX709" fmla="*/ 9290527 w 12370301"/>
              <a:gd name="connsiteY709" fmla="*/ 6791904 h 6857097"/>
              <a:gd name="connsiteX710" fmla="*/ 9392182 w 12370301"/>
              <a:gd name="connsiteY710" fmla="*/ 6718861 h 6857097"/>
              <a:gd name="connsiteX711" fmla="*/ 9390200 w 12370301"/>
              <a:gd name="connsiteY711" fmla="*/ 6759441 h 6857097"/>
              <a:gd name="connsiteX712" fmla="*/ 9359703 w 12370301"/>
              <a:gd name="connsiteY712" fmla="*/ 6811834 h 6857097"/>
              <a:gd name="connsiteX713" fmla="*/ 8972398 w 12370301"/>
              <a:gd name="connsiteY713" fmla="*/ 6811969 h 6857097"/>
              <a:gd name="connsiteX714" fmla="*/ 8973109 w 12370301"/>
              <a:gd name="connsiteY714" fmla="*/ 6808137 h 6857097"/>
              <a:gd name="connsiteX715" fmla="*/ 8981394 w 12370301"/>
              <a:gd name="connsiteY715" fmla="*/ 6803628 h 6857097"/>
              <a:gd name="connsiteX716" fmla="*/ 8987544 w 12370301"/>
              <a:gd name="connsiteY716" fmla="*/ 6805116 h 6857097"/>
              <a:gd name="connsiteX717" fmla="*/ 9005029 w 12370301"/>
              <a:gd name="connsiteY717" fmla="*/ 6807190 h 6857097"/>
              <a:gd name="connsiteX718" fmla="*/ 9007824 w 12370301"/>
              <a:gd name="connsiteY718" fmla="*/ 6792671 h 6857097"/>
              <a:gd name="connsiteX719" fmla="*/ 9007469 w 12370301"/>
              <a:gd name="connsiteY719" fmla="*/ 6792265 h 6857097"/>
              <a:gd name="connsiteX720" fmla="*/ 8978294 w 12370301"/>
              <a:gd name="connsiteY720" fmla="*/ 6782481 h 6857097"/>
              <a:gd name="connsiteX721" fmla="*/ 8950135 w 12370301"/>
              <a:gd name="connsiteY721" fmla="*/ 6799795 h 6857097"/>
              <a:gd name="connsiteX722" fmla="*/ 8947441 w 12370301"/>
              <a:gd name="connsiteY722" fmla="*/ 6811518 h 6857097"/>
              <a:gd name="connsiteX723" fmla="*/ 8947441 w 12370301"/>
              <a:gd name="connsiteY723" fmla="*/ 6811969 h 6857097"/>
              <a:gd name="connsiteX724" fmla="*/ 8843753 w 12370301"/>
              <a:gd name="connsiteY724" fmla="*/ 6811969 h 6857097"/>
              <a:gd name="connsiteX725" fmla="*/ 8841060 w 12370301"/>
              <a:gd name="connsiteY725" fmla="*/ 6799795 h 6857097"/>
              <a:gd name="connsiteX726" fmla="*/ 8812901 w 12370301"/>
              <a:gd name="connsiteY726" fmla="*/ 6782481 h 6857097"/>
              <a:gd name="connsiteX727" fmla="*/ 8783777 w 12370301"/>
              <a:gd name="connsiteY727" fmla="*/ 6792265 h 6857097"/>
              <a:gd name="connsiteX728" fmla="*/ 8785657 w 12370301"/>
              <a:gd name="connsiteY728" fmla="*/ 6806829 h 6857097"/>
              <a:gd name="connsiteX729" fmla="*/ 8786166 w 12370301"/>
              <a:gd name="connsiteY729" fmla="*/ 6807190 h 6857097"/>
              <a:gd name="connsiteX730" fmla="*/ 8803651 w 12370301"/>
              <a:gd name="connsiteY730" fmla="*/ 6805116 h 6857097"/>
              <a:gd name="connsiteX731" fmla="*/ 8809851 w 12370301"/>
              <a:gd name="connsiteY731" fmla="*/ 6803628 h 6857097"/>
              <a:gd name="connsiteX732" fmla="*/ 8818085 w 12370301"/>
              <a:gd name="connsiteY732" fmla="*/ 6808137 h 6857097"/>
              <a:gd name="connsiteX733" fmla="*/ 8818848 w 12370301"/>
              <a:gd name="connsiteY733" fmla="*/ 6811969 h 6857097"/>
              <a:gd name="connsiteX734" fmla="*/ 8769138 w 12370301"/>
              <a:gd name="connsiteY734" fmla="*/ 6811969 h 6857097"/>
              <a:gd name="connsiteX735" fmla="*/ 8760345 w 12370301"/>
              <a:gd name="connsiteY735" fmla="*/ 6799840 h 6857097"/>
              <a:gd name="connsiteX736" fmla="*/ 8775594 w 12370301"/>
              <a:gd name="connsiteY736" fmla="*/ 6785322 h 6857097"/>
              <a:gd name="connsiteX737" fmla="*/ 8798212 w 12370301"/>
              <a:gd name="connsiteY737" fmla="*/ 6724723 h 6857097"/>
              <a:gd name="connsiteX738" fmla="*/ 8691474 w 12370301"/>
              <a:gd name="connsiteY738" fmla="*/ 6550454 h 6857097"/>
              <a:gd name="connsiteX739" fmla="*/ 8818187 w 12370301"/>
              <a:gd name="connsiteY739" fmla="*/ 6600052 h 6857097"/>
              <a:gd name="connsiteX740" fmla="*/ 8855698 w 12370301"/>
              <a:gd name="connsiteY740" fmla="*/ 6626835 h 6857097"/>
              <a:gd name="connsiteX741" fmla="*/ 8851276 w 12370301"/>
              <a:gd name="connsiteY741" fmla="*/ 6657089 h 6857097"/>
              <a:gd name="connsiteX742" fmla="*/ 8890057 w 12370301"/>
              <a:gd name="connsiteY742" fmla="*/ 6771750 h 6857097"/>
              <a:gd name="connsiteX743" fmla="*/ 8904085 w 12370301"/>
              <a:gd name="connsiteY743" fmla="*/ 6788072 h 6857097"/>
              <a:gd name="connsiteX744" fmla="*/ 8918165 w 12370301"/>
              <a:gd name="connsiteY744" fmla="*/ 6771750 h 6857097"/>
              <a:gd name="connsiteX745" fmla="*/ 8956946 w 12370301"/>
              <a:gd name="connsiteY745" fmla="*/ 6657089 h 6857097"/>
              <a:gd name="connsiteX746" fmla="*/ 8954151 w 12370301"/>
              <a:gd name="connsiteY746" fmla="*/ 6635311 h 6857097"/>
              <a:gd name="connsiteX747" fmla="*/ 9016872 w 12370301"/>
              <a:gd name="connsiteY747" fmla="*/ 6595002 h 6857097"/>
              <a:gd name="connsiteX748" fmla="*/ 9067344 w 12370301"/>
              <a:gd name="connsiteY748" fmla="*/ 6572818 h 6857097"/>
              <a:gd name="connsiteX749" fmla="*/ 8992068 w 12370301"/>
              <a:gd name="connsiteY749" fmla="*/ 6714893 h 6857097"/>
              <a:gd name="connsiteX750" fmla="*/ 8992423 w 12370301"/>
              <a:gd name="connsiteY750" fmla="*/ 6724677 h 6857097"/>
              <a:gd name="connsiteX751" fmla="*/ 9015042 w 12370301"/>
              <a:gd name="connsiteY751" fmla="*/ 6785277 h 6857097"/>
              <a:gd name="connsiteX752" fmla="*/ 9030748 w 12370301"/>
              <a:gd name="connsiteY752" fmla="*/ 6799525 h 6857097"/>
              <a:gd name="connsiteX753" fmla="*/ 9021751 w 12370301"/>
              <a:gd name="connsiteY753" fmla="*/ 6811924 h 6857097"/>
              <a:gd name="connsiteX754" fmla="*/ 8501125 w 12370301"/>
              <a:gd name="connsiteY754" fmla="*/ 6809174 h 6857097"/>
              <a:gd name="connsiteX755" fmla="*/ 8486791 w 12370301"/>
              <a:gd name="connsiteY755" fmla="*/ 6794249 h 6857097"/>
              <a:gd name="connsiteX756" fmla="*/ 8470019 w 12370301"/>
              <a:gd name="connsiteY756" fmla="*/ 6798758 h 6857097"/>
              <a:gd name="connsiteX757" fmla="*/ 8473170 w 12370301"/>
              <a:gd name="connsiteY757" fmla="*/ 6811879 h 6857097"/>
              <a:gd name="connsiteX758" fmla="*/ 8431694 w 12370301"/>
              <a:gd name="connsiteY758" fmla="*/ 6811879 h 6857097"/>
              <a:gd name="connsiteX759" fmla="*/ 8401198 w 12370301"/>
              <a:gd name="connsiteY759" fmla="*/ 6759486 h 6857097"/>
              <a:gd name="connsiteX760" fmla="*/ 8399216 w 12370301"/>
              <a:gd name="connsiteY760" fmla="*/ 6718906 h 6857097"/>
              <a:gd name="connsiteX761" fmla="*/ 8500871 w 12370301"/>
              <a:gd name="connsiteY761" fmla="*/ 6791950 h 6857097"/>
              <a:gd name="connsiteX762" fmla="*/ 8543109 w 12370301"/>
              <a:gd name="connsiteY762" fmla="*/ 6791363 h 6857097"/>
              <a:gd name="connsiteX763" fmla="*/ 8575841 w 12370301"/>
              <a:gd name="connsiteY763" fmla="*/ 6762822 h 6857097"/>
              <a:gd name="connsiteX764" fmla="*/ 8552054 w 12370301"/>
              <a:gd name="connsiteY764" fmla="*/ 6725309 h 6857097"/>
              <a:gd name="connsiteX765" fmla="*/ 8536552 w 12370301"/>
              <a:gd name="connsiteY765" fmla="*/ 6732478 h 6857097"/>
              <a:gd name="connsiteX766" fmla="*/ 8544735 w 12370301"/>
              <a:gd name="connsiteY766" fmla="*/ 6745688 h 6857097"/>
              <a:gd name="connsiteX767" fmla="*/ 8544989 w 12370301"/>
              <a:gd name="connsiteY767" fmla="*/ 6745734 h 6857097"/>
              <a:gd name="connsiteX768" fmla="*/ 8551546 w 12370301"/>
              <a:gd name="connsiteY768" fmla="*/ 6757908 h 6857097"/>
              <a:gd name="connsiteX769" fmla="*/ 8535383 w 12370301"/>
              <a:gd name="connsiteY769" fmla="*/ 6771119 h 6857097"/>
              <a:gd name="connsiteX770" fmla="*/ 8506157 w 12370301"/>
              <a:gd name="connsiteY770" fmla="*/ 6771119 h 6857097"/>
              <a:gd name="connsiteX771" fmla="*/ 8415125 w 12370301"/>
              <a:gd name="connsiteY771" fmla="*/ 6693431 h 6857097"/>
              <a:gd name="connsiteX772" fmla="*/ 8413701 w 12370301"/>
              <a:gd name="connsiteY772" fmla="*/ 6643833 h 6857097"/>
              <a:gd name="connsiteX773" fmla="*/ 8415633 w 12370301"/>
              <a:gd name="connsiteY773" fmla="*/ 6649514 h 6857097"/>
              <a:gd name="connsiteX774" fmla="*/ 8470222 w 12370301"/>
              <a:gd name="connsiteY774" fmla="*/ 6690951 h 6857097"/>
              <a:gd name="connsiteX775" fmla="*/ 8551546 w 12370301"/>
              <a:gd name="connsiteY775" fmla="*/ 6668767 h 6857097"/>
              <a:gd name="connsiteX776" fmla="*/ 8550224 w 12370301"/>
              <a:gd name="connsiteY776" fmla="*/ 6648207 h 6857097"/>
              <a:gd name="connsiteX777" fmla="*/ 8549563 w 12370301"/>
              <a:gd name="connsiteY777" fmla="*/ 6647711 h 6857097"/>
              <a:gd name="connsiteX778" fmla="*/ 8524963 w 12370301"/>
              <a:gd name="connsiteY778" fmla="*/ 6649379 h 6857097"/>
              <a:gd name="connsiteX779" fmla="*/ 8478659 w 12370301"/>
              <a:gd name="connsiteY779" fmla="*/ 6662004 h 6857097"/>
              <a:gd name="connsiteX780" fmla="*/ 8448569 w 12370301"/>
              <a:gd name="connsiteY780" fmla="*/ 6639956 h 6857097"/>
              <a:gd name="connsiteX781" fmla="*/ 8446129 w 12370301"/>
              <a:gd name="connsiteY781" fmla="*/ 6627962 h 6857097"/>
              <a:gd name="connsiteX782" fmla="*/ 8496957 w 12370301"/>
              <a:gd name="connsiteY782" fmla="*/ 6583775 h 6857097"/>
              <a:gd name="connsiteX783" fmla="*/ 8531418 w 12370301"/>
              <a:gd name="connsiteY783" fmla="*/ 6577643 h 6857097"/>
              <a:gd name="connsiteX784" fmla="*/ 8645374 w 12370301"/>
              <a:gd name="connsiteY784" fmla="*/ 6615066 h 6857097"/>
              <a:gd name="connsiteX785" fmla="*/ 8687916 w 12370301"/>
              <a:gd name="connsiteY785" fmla="*/ 6663717 h 6857097"/>
              <a:gd name="connsiteX786" fmla="*/ 8632006 w 12370301"/>
              <a:gd name="connsiteY786" fmla="*/ 6690365 h 6857097"/>
              <a:gd name="connsiteX787" fmla="*/ 8612895 w 12370301"/>
              <a:gd name="connsiteY787" fmla="*/ 6762507 h 6857097"/>
              <a:gd name="connsiteX788" fmla="*/ 8672719 w 12370301"/>
              <a:gd name="connsiteY788" fmla="*/ 6812105 h 6857097"/>
              <a:gd name="connsiteX789" fmla="*/ 8502090 w 12370301"/>
              <a:gd name="connsiteY789" fmla="*/ 6812105 h 6857097"/>
              <a:gd name="connsiteX790" fmla="*/ 8501125 w 12370301"/>
              <a:gd name="connsiteY790" fmla="*/ 6809174 h 6857097"/>
              <a:gd name="connsiteX791" fmla="*/ 8238093 w 12370301"/>
              <a:gd name="connsiteY791" fmla="*/ 6811969 h 6857097"/>
              <a:gd name="connsiteX792" fmla="*/ 8241244 w 12370301"/>
              <a:gd name="connsiteY792" fmla="*/ 6798848 h 6857097"/>
              <a:gd name="connsiteX793" fmla="*/ 8224471 w 12370301"/>
              <a:gd name="connsiteY793" fmla="*/ 6794339 h 6857097"/>
              <a:gd name="connsiteX794" fmla="*/ 8210189 w 12370301"/>
              <a:gd name="connsiteY794" fmla="*/ 6809264 h 6857097"/>
              <a:gd name="connsiteX795" fmla="*/ 8209426 w 12370301"/>
              <a:gd name="connsiteY795" fmla="*/ 6812060 h 6857097"/>
              <a:gd name="connsiteX796" fmla="*/ 8042712 w 12370301"/>
              <a:gd name="connsiteY796" fmla="*/ 6812060 h 6857097"/>
              <a:gd name="connsiteX797" fmla="*/ 8070158 w 12370301"/>
              <a:gd name="connsiteY797" fmla="*/ 6798984 h 6857097"/>
              <a:gd name="connsiteX798" fmla="*/ 8102434 w 12370301"/>
              <a:gd name="connsiteY798" fmla="*/ 6720169 h 6857097"/>
              <a:gd name="connsiteX799" fmla="*/ 8063195 w 12370301"/>
              <a:gd name="connsiteY799" fmla="*/ 6684503 h 6857097"/>
              <a:gd name="connsiteX800" fmla="*/ 8015468 w 12370301"/>
              <a:gd name="connsiteY800" fmla="*/ 6679589 h 6857097"/>
              <a:gd name="connsiteX801" fmla="*/ 8028836 w 12370301"/>
              <a:gd name="connsiteY801" fmla="*/ 6656052 h 6857097"/>
              <a:gd name="connsiteX802" fmla="*/ 8179793 w 12370301"/>
              <a:gd name="connsiteY802" fmla="*/ 6577688 h 6857097"/>
              <a:gd name="connsiteX803" fmla="*/ 8214254 w 12370301"/>
              <a:gd name="connsiteY803" fmla="*/ 6583820 h 6857097"/>
              <a:gd name="connsiteX804" fmla="*/ 8265082 w 12370301"/>
              <a:gd name="connsiteY804" fmla="*/ 6628007 h 6857097"/>
              <a:gd name="connsiteX805" fmla="*/ 8262642 w 12370301"/>
              <a:gd name="connsiteY805" fmla="*/ 6640001 h 6857097"/>
              <a:gd name="connsiteX806" fmla="*/ 8232502 w 12370301"/>
              <a:gd name="connsiteY806" fmla="*/ 6662049 h 6857097"/>
              <a:gd name="connsiteX807" fmla="*/ 8186198 w 12370301"/>
              <a:gd name="connsiteY807" fmla="*/ 6649424 h 6857097"/>
              <a:gd name="connsiteX808" fmla="*/ 8161597 w 12370301"/>
              <a:gd name="connsiteY808" fmla="*/ 6647756 h 6857097"/>
              <a:gd name="connsiteX809" fmla="*/ 8159107 w 12370301"/>
              <a:gd name="connsiteY809" fmla="*/ 6668317 h 6857097"/>
              <a:gd name="connsiteX810" fmla="*/ 8159615 w 12370301"/>
              <a:gd name="connsiteY810" fmla="*/ 6668812 h 6857097"/>
              <a:gd name="connsiteX811" fmla="*/ 8240939 w 12370301"/>
              <a:gd name="connsiteY811" fmla="*/ 6690996 h 6857097"/>
              <a:gd name="connsiteX812" fmla="*/ 8295578 w 12370301"/>
              <a:gd name="connsiteY812" fmla="*/ 6649559 h 6857097"/>
              <a:gd name="connsiteX813" fmla="*/ 8297459 w 12370301"/>
              <a:gd name="connsiteY813" fmla="*/ 6643788 h 6857097"/>
              <a:gd name="connsiteX814" fmla="*/ 8296087 w 12370301"/>
              <a:gd name="connsiteY814" fmla="*/ 6693386 h 6857097"/>
              <a:gd name="connsiteX815" fmla="*/ 8205004 w 12370301"/>
              <a:gd name="connsiteY815" fmla="*/ 6771073 h 6857097"/>
              <a:gd name="connsiteX816" fmla="*/ 8175829 w 12370301"/>
              <a:gd name="connsiteY816" fmla="*/ 6771073 h 6857097"/>
              <a:gd name="connsiteX817" fmla="*/ 8159615 w 12370301"/>
              <a:gd name="connsiteY817" fmla="*/ 6757863 h 6857097"/>
              <a:gd name="connsiteX818" fmla="*/ 8166223 w 12370301"/>
              <a:gd name="connsiteY818" fmla="*/ 6745688 h 6857097"/>
              <a:gd name="connsiteX819" fmla="*/ 8174710 w 12370301"/>
              <a:gd name="connsiteY819" fmla="*/ 6732748 h 6857097"/>
              <a:gd name="connsiteX820" fmla="*/ 8174609 w 12370301"/>
              <a:gd name="connsiteY820" fmla="*/ 6732433 h 6857097"/>
              <a:gd name="connsiteX821" fmla="*/ 8159361 w 12370301"/>
              <a:gd name="connsiteY821" fmla="*/ 6725264 h 6857097"/>
              <a:gd name="connsiteX822" fmla="*/ 8134608 w 12370301"/>
              <a:gd name="connsiteY822" fmla="*/ 6755518 h 6857097"/>
              <a:gd name="connsiteX823" fmla="*/ 8135624 w 12370301"/>
              <a:gd name="connsiteY823" fmla="*/ 6762777 h 6857097"/>
              <a:gd name="connsiteX824" fmla="*/ 8168357 w 12370301"/>
              <a:gd name="connsiteY824" fmla="*/ 6791318 h 6857097"/>
              <a:gd name="connsiteX825" fmla="*/ 8210544 w 12370301"/>
              <a:gd name="connsiteY825" fmla="*/ 6791904 h 6857097"/>
              <a:gd name="connsiteX826" fmla="*/ 8312199 w 12370301"/>
              <a:gd name="connsiteY826" fmla="*/ 6718861 h 6857097"/>
              <a:gd name="connsiteX827" fmla="*/ 8310217 w 12370301"/>
              <a:gd name="connsiteY827" fmla="*/ 6759441 h 6857097"/>
              <a:gd name="connsiteX828" fmla="*/ 8279720 w 12370301"/>
              <a:gd name="connsiteY828" fmla="*/ 6811834 h 6857097"/>
              <a:gd name="connsiteX829" fmla="*/ 7892466 w 12370301"/>
              <a:gd name="connsiteY829" fmla="*/ 6811969 h 6857097"/>
              <a:gd name="connsiteX830" fmla="*/ 7893177 w 12370301"/>
              <a:gd name="connsiteY830" fmla="*/ 6808137 h 6857097"/>
              <a:gd name="connsiteX831" fmla="*/ 7901462 w 12370301"/>
              <a:gd name="connsiteY831" fmla="*/ 6803628 h 6857097"/>
              <a:gd name="connsiteX832" fmla="*/ 7907612 w 12370301"/>
              <a:gd name="connsiteY832" fmla="*/ 6805116 h 6857097"/>
              <a:gd name="connsiteX833" fmla="*/ 7925097 w 12370301"/>
              <a:gd name="connsiteY833" fmla="*/ 6807190 h 6857097"/>
              <a:gd name="connsiteX834" fmla="*/ 7927892 w 12370301"/>
              <a:gd name="connsiteY834" fmla="*/ 6792716 h 6857097"/>
              <a:gd name="connsiteX835" fmla="*/ 7927486 w 12370301"/>
              <a:gd name="connsiteY835" fmla="*/ 6792265 h 6857097"/>
              <a:gd name="connsiteX836" fmla="*/ 7898361 w 12370301"/>
              <a:gd name="connsiteY836" fmla="*/ 6782481 h 6857097"/>
              <a:gd name="connsiteX837" fmla="*/ 7870203 w 12370301"/>
              <a:gd name="connsiteY837" fmla="*/ 6799795 h 6857097"/>
              <a:gd name="connsiteX838" fmla="*/ 7867509 w 12370301"/>
              <a:gd name="connsiteY838" fmla="*/ 6811518 h 6857097"/>
              <a:gd name="connsiteX839" fmla="*/ 7867509 w 12370301"/>
              <a:gd name="connsiteY839" fmla="*/ 6811969 h 6857097"/>
              <a:gd name="connsiteX840" fmla="*/ 7763821 w 12370301"/>
              <a:gd name="connsiteY840" fmla="*/ 6811969 h 6857097"/>
              <a:gd name="connsiteX841" fmla="*/ 7761127 w 12370301"/>
              <a:gd name="connsiteY841" fmla="*/ 6799795 h 6857097"/>
              <a:gd name="connsiteX842" fmla="*/ 7732969 w 12370301"/>
              <a:gd name="connsiteY842" fmla="*/ 6782481 h 6857097"/>
              <a:gd name="connsiteX843" fmla="*/ 7703845 w 12370301"/>
              <a:gd name="connsiteY843" fmla="*/ 6792265 h 6857097"/>
              <a:gd name="connsiteX844" fmla="*/ 7705725 w 12370301"/>
              <a:gd name="connsiteY844" fmla="*/ 6806829 h 6857097"/>
              <a:gd name="connsiteX845" fmla="*/ 7706234 w 12370301"/>
              <a:gd name="connsiteY845" fmla="*/ 6807190 h 6857097"/>
              <a:gd name="connsiteX846" fmla="*/ 7723718 w 12370301"/>
              <a:gd name="connsiteY846" fmla="*/ 6805116 h 6857097"/>
              <a:gd name="connsiteX847" fmla="*/ 7729919 w 12370301"/>
              <a:gd name="connsiteY847" fmla="*/ 6803628 h 6857097"/>
              <a:gd name="connsiteX848" fmla="*/ 7738153 w 12370301"/>
              <a:gd name="connsiteY848" fmla="*/ 6808137 h 6857097"/>
              <a:gd name="connsiteX849" fmla="*/ 7738915 w 12370301"/>
              <a:gd name="connsiteY849" fmla="*/ 6811969 h 6857097"/>
              <a:gd name="connsiteX850" fmla="*/ 7689206 w 12370301"/>
              <a:gd name="connsiteY850" fmla="*/ 6811969 h 6857097"/>
              <a:gd name="connsiteX851" fmla="*/ 7680413 w 12370301"/>
              <a:gd name="connsiteY851" fmla="*/ 6799840 h 6857097"/>
              <a:gd name="connsiteX852" fmla="*/ 7695661 w 12370301"/>
              <a:gd name="connsiteY852" fmla="*/ 6785322 h 6857097"/>
              <a:gd name="connsiteX853" fmla="*/ 7718280 w 12370301"/>
              <a:gd name="connsiteY853" fmla="*/ 6724723 h 6857097"/>
              <a:gd name="connsiteX854" fmla="*/ 7611542 w 12370301"/>
              <a:gd name="connsiteY854" fmla="*/ 6550454 h 6857097"/>
              <a:gd name="connsiteX855" fmla="*/ 7738254 w 12370301"/>
              <a:gd name="connsiteY855" fmla="*/ 6600052 h 6857097"/>
              <a:gd name="connsiteX856" fmla="*/ 7775765 w 12370301"/>
              <a:gd name="connsiteY856" fmla="*/ 6626835 h 6857097"/>
              <a:gd name="connsiteX857" fmla="*/ 7771343 w 12370301"/>
              <a:gd name="connsiteY857" fmla="*/ 6657089 h 6857097"/>
              <a:gd name="connsiteX858" fmla="*/ 7810125 w 12370301"/>
              <a:gd name="connsiteY858" fmla="*/ 6771750 h 6857097"/>
              <a:gd name="connsiteX859" fmla="*/ 7824153 w 12370301"/>
              <a:gd name="connsiteY859" fmla="*/ 6788072 h 6857097"/>
              <a:gd name="connsiteX860" fmla="*/ 7838232 w 12370301"/>
              <a:gd name="connsiteY860" fmla="*/ 6771750 h 6857097"/>
              <a:gd name="connsiteX861" fmla="*/ 7877014 w 12370301"/>
              <a:gd name="connsiteY861" fmla="*/ 6657089 h 6857097"/>
              <a:gd name="connsiteX862" fmla="*/ 7874218 w 12370301"/>
              <a:gd name="connsiteY862" fmla="*/ 6635311 h 6857097"/>
              <a:gd name="connsiteX863" fmla="*/ 7936940 w 12370301"/>
              <a:gd name="connsiteY863" fmla="*/ 6595002 h 6857097"/>
              <a:gd name="connsiteX864" fmla="*/ 7987411 w 12370301"/>
              <a:gd name="connsiteY864" fmla="*/ 6572818 h 6857097"/>
              <a:gd name="connsiteX865" fmla="*/ 7912136 w 12370301"/>
              <a:gd name="connsiteY865" fmla="*/ 6714893 h 6857097"/>
              <a:gd name="connsiteX866" fmla="*/ 7912491 w 12370301"/>
              <a:gd name="connsiteY866" fmla="*/ 6724677 h 6857097"/>
              <a:gd name="connsiteX867" fmla="*/ 7935110 w 12370301"/>
              <a:gd name="connsiteY867" fmla="*/ 6785277 h 6857097"/>
              <a:gd name="connsiteX868" fmla="*/ 7950816 w 12370301"/>
              <a:gd name="connsiteY868" fmla="*/ 6799525 h 6857097"/>
              <a:gd name="connsiteX869" fmla="*/ 7941819 w 12370301"/>
              <a:gd name="connsiteY869" fmla="*/ 6811924 h 6857097"/>
              <a:gd name="connsiteX870" fmla="*/ 7421192 w 12370301"/>
              <a:gd name="connsiteY870" fmla="*/ 6809174 h 6857097"/>
              <a:gd name="connsiteX871" fmla="*/ 7406859 w 12370301"/>
              <a:gd name="connsiteY871" fmla="*/ 6794249 h 6857097"/>
              <a:gd name="connsiteX872" fmla="*/ 7390086 w 12370301"/>
              <a:gd name="connsiteY872" fmla="*/ 6798758 h 6857097"/>
              <a:gd name="connsiteX873" fmla="*/ 7393237 w 12370301"/>
              <a:gd name="connsiteY873" fmla="*/ 6811879 h 6857097"/>
              <a:gd name="connsiteX874" fmla="*/ 7351610 w 12370301"/>
              <a:gd name="connsiteY874" fmla="*/ 6811879 h 6857097"/>
              <a:gd name="connsiteX875" fmla="*/ 7321113 w 12370301"/>
              <a:gd name="connsiteY875" fmla="*/ 6759486 h 6857097"/>
              <a:gd name="connsiteX876" fmla="*/ 7319131 w 12370301"/>
              <a:gd name="connsiteY876" fmla="*/ 6718906 h 6857097"/>
              <a:gd name="connsiteX877" fmla="*/ 7420786 w 12370301"/>
              <a:gd name="connsiteY877" fmla="*/ 6791950 h 6857097"/>
              <a:gd name="connsiteX878" fmla="*/ 7463024 w 12370301"/>
              <a:gd name="connsiteY878" fmla="*/ 6791363 h 6857097"/>
              <a:gd name="connsiteX879" fmla="*/ 7495706 w 12370301"/>
              <a:gd name="connsiteY879" fmla="*/ 6762822 h 6857097"/>
              <a:gd name="connsiteX880" fmla="*/ 7471970 w 12370301"/>
              <a:gd name="connsiteY880" fmla="*/ 6725309 h 6857097"/>
              <a:gd name="connsiteX881" fmla="*/ 7456467 w 12370301"/>
              <a:gd name="connsiteY881" fmla="*/ 6732478 h 6857097"/>
              <a:gd name="connsiteX882" fmla="*/ 7464498 w 12370301"/>
              <a:gd name="connsiteY882" fmla="*/ 6745643 h 6857097"/>
              <a:gd name="connsiteX883" fmla="*/ 7464854 w 12370301"/>
              <a:gd name="connsiteY883" fmla="*/ 6745734 h 6857097"/>
              <a:gd name="connsiteX884" fmla="*/ 7471461 w 12370301"/>
              <a:gd name="connsiteY884" fmla="*/ 6757908 h 6857097"/>
              <a:gd name="connsiteX885" fmla="*/ 7455247 w 12370301"/>
              <a:gd name="connsiteY885" fmla="*/ 6771119 h 6857097"/>
              <a:gd name="connsiteX886" fmla="*/ 7426072 w 12370301"/>
              <a:gd name="connsiteY886" fmla="*/ 6771119 h 6857097"/>
              <a:gd name="connsiteX887" fmla="*/ 7334989 w 12370301"/>
              <a:gd name="connsiteY887" fmla="*/ 6693431 h 6857097"/>
              <a:gd name="connsiteX888" fmla="*/ 7333617 w 12370301"/>
              <a:gd name="connsiteY888" fmla="*/ 6643833 h 6857097"/>
              <a:gd name="connsiteX889" fmla="*/ 7335548 w 12370301"/>
              <a:gd name="connsiteY889" fmla="*/ 6649514 h 6857097"/>
              <a:gd name="connsiteX890" fmla="*/ 7390137 w 12370301"/>
              <a:gd name="connsiteY890" fmla="*/ 6690951 h 6857097"/>
              <a:gd name="connsiteX891" fmla="*/ 7471461 w 12370301"/>
              <a:gd name="connsiteY891" fmla="*/ 6668767 h 6857097"/>
              <a:gd name="connsiteX892" fmla="*/ 7470139 w 12370301"/>
              <a:gd name="connsiteY892" fmla="*/ 6648207 h 6857097"/>
              <a:gd name="connsiteX893" fmla="*/ 7469479 w 12370301"/>
              <a:gd name="connsiteY893" fmla="*/ 6647711 h 6857097"/>
              <a:gd name="connsiteX894" fmla="*/ 7444878 w 12370301"/>
              <a:gd name="connsiteY894" fmla="*/ 6649379 h 6857097"/>
              <a:gd name="connsiteX895" fmla="*/ 7398574 w 12370301"/>
              <a:gd name="connsiteY895" fmla="*/ 6662004 h 6857097"/>
              <a:gd name="connsiteX896" fmla="*/ 7368484 w 12370301"/>
              <a:gd name="connsiteY896" fmla="*/ 6639956 h 6857097"/>
              <a:gd name="connsiteX897" fmla="*/ 7365994 w 12370301"/>
              <a:gd name="connsiteY897" fmla="*/ 6627962 h 6857097"/>
              <a:gd name="connsiteX898" fmla="*/ 7416821 w 12370301"/>
              <a:gd name="connsiteY898" fmla="*/ 6583775 h 6857097"/>
              <a:gd name="connsiteX899" fmla="*/ 7451282 w 12370301"/>
              <a:gd name="connsiteY899" fmla="*/ 6577643 h 6857097"/>
              <a:gd name="connsiteX900" fmla="*/ 7565238 w 12370301"/>
              <a:gd name="connsiteY900" fmla="*/ 6615066 h 6857097"/>
              <a:gd name="connsiteX901" fmla="*/ 7607781 w 12370301"/>
              <a:gd name="connsiteY901" fmla="*/ 6663717 h 6857097"/>
              <a:gd name="connsiteX902" fmla="*/ 7551870 w 12370301"/>
              <a:gd name="connsiteY902" fmla="*/ 6690365 h 6857097"/>
              <a:gd name="connsiteX903" fmla="*/ 7532759 w 12370301"/>
              <a:gd name="connsiteY903" fmla="*/ 6762507 h 6857097"/>
              <a:gd name="connsiteX904" fmla="*/ 7592583 w 12370301"/>
              <a:gd name="connsiteY904" fmla="*/ 6812105 h 6857097"/>
              <a:gd name="connsiteX905" fmla="*/ 7421955 w 12370301"/>
              <a:gd name="connsiteY905" fmla="*/ 6812105 h 6857097"/>
              <a:gd name="connsiteX906" fmla="*/ 7421192 w 12370301"/>
              <a:gd name="connsiteY906" fmla="*/ 6809174 h 6857097"/>
              <a:gd name="connsiteX907" fmla="*/ 7158160 w 12370301"/>
              <a:gd name="connsiteY907" fmla="*/ 6811969 h 6857097"/>
              <a:gd name="connsiteX908" fmla="*/ 7161312 w 12370301"/>
              <a:gd name="connsiteY908" fmla="*/ 6798848 h 6857097"/>
              <a:gd name="connsiteX909" fmla="*/ 7144538 w 12370301"/>
              <a:gd name="connsiteY909" fmla="*/ 6794339 h 6857097"/>
              <a:gd name="connsiteX910" fmla="*/ 7130256 w 12370301"/>
              <a:gd name="connsiteY910" fmla="*/ 6809264 h 6857097"/>
              <a:gd name="connsiteX911" fmla="*/ 7129494 w 12370301"/>
              <a:gd name="connsiteY911" fmla="*/ 6812060 h 6857097"/>
              <a:gd name="connsiteX912" fmla="*/ 6962779 w 12370301"/>
              <a:gd name="connsiteY912" fmla="*/ 6812060 h 6857097"/>
              <a:gd name="connsiteX913" fmla="*/ 6990226 w 12370301"/>
              <a:gd name="connsiteY913" fmla="*/ 6798984 h 6857097"/>
              <a:gd name="connsiteX914" fmla="*/ 7022502 w 12370301"/>
              <a:gd name="connsiteY914" fmla="*/ 6720169 h 6857097"/>
              <a:gd name="connsiteX915" fmla="*/ 6983263 w 12370301"/>
              <a:gd name="connsiteY915" fmla="*/ 6684503 h 6857097"/>
              <a:gd name="connsiteX916" fmla="*/ 6935536 w 12370301"/>
              <a:gd name="connsiteY916" fmla="*/ 6679589 h 6857097"/>
              <a:gd name="connsiteX917" fmla="*/ 6948903 w 12370301"/>
              <a:gd name="connsiteY917" fmla="*/ 6656052 h 6857097"/>
              <a:gd name="connsiteX918" fmla="*/ 7099861 w 12370301"/>
              <a:gd name="connsiteY918" fmla="*/ 6577688 h 6857097"/>
              <a:gd name="connsiteX919" fmla="*/ 7134322 w 12370301"/>
              <a:gd name="connsiteY919" fmla="*/ 6583820 h 6857097"/>
              <a:gd name="connsiteX920" fmla="*/ 7185150 w 12370301"/>
              <a:gd name="connsiteY920" fmla="*/ 6628007 h 6857097"/>
              <a:gd name="connsiteX921" fmla="*/ 7182710 w 12370301"/>
              <a:gd name="connsiteY921" fmla="*/ 6640001 h 6857097"/>
              <a:gd name="connsiteX922" fmla="*/ 7152569 w 12370301"/>
              <a:gd name="connsiteY922" fmla="*/ 6662049 h 6857097"/>
              <a:gd name="connsiteX923" fmla="*/ 7106265 w 12370301"/>
              <a:gd name="connsiteY923" fmla="*/ 6649424 h 6857097"/>
              <a:gd name="connsiteX924" fmla="*/ 7081665 w 12370301"/>
              <a:gd name="connsiteY924" fmla="*/ 6647756 h 6857097"/>
              <a:gd name="connsiteX925" fmla="*/ 7079174 w 12370301"/>
              <a:gd name="connsiteY925" fmla="*/ 6668317 h 6857097"/>
              <a:gd name="connsiteX926" fmla="*/ 7079683 w 12370301"/>
              <a:gd name="connsiteY926" fmla="*/ 6668812 h 6857097"/>
              <a:gd name="connsiteX927" fmla="*/ 7161007 w 12370301"/>
              <a:gd name="connsiteY927" fmla="*/ 6690996 h 6857097"/>
              <a:gd name="connsiteX928" fmla="*/ 7215646 w 12370301"/>
              <a:gd name="connsiteY928" fmla="*/ 6649559 h 6857097"/>
              <a:gd name="connsiteX929" fmla="*/ 7217527 w 12370301"/>
              <a:gd name="connsiteY929" fmla="*/ 6643788 h 6857097"/>
              <a:gd name="connsiteX930" fmla="*/ 7216154 w 12370301"/>
              <a:gd name="connsiteY930" fmla="*/ 6693386 h 6857097"/>
              <a:gd name="connsiteX931" fmla="*/ 7125072 w 12370301"/>
              <a:gd name="connsiteY931" fmla="*/ 6771073 h 6857097"/>
              <a:gd name="connsiteX932" fmla="*/ 7095896 w 12370301"/>
              <a:gd name="connsiteY932" fmla="*/ 6771073 h 6857097"/>
              <a:gd name="connsiteX933" fmla="*/ 7079683 w 12370301"/>
              <a:gd name="connsiteY933" fmla="*/ 6757863 h 6857097"/>
              <a:gd name="connsiteX934" fmla="*/ 7086290 w 12370301"/>
              <a:gd name="connsiteY934" fmla="*/ 6745688 h 6857097"/>
              <a:gd name="connsiteX935" fmla="*/ 7094778 w 12370301"/>
              <a:gd name="connsiteY935" fmla="*/ 6732748 h 6857097"/>
              <a:gd name="connsiteX936" fmla="*/ 7094676 w 12370301"/>
              <a:gd name="connsiteY936" fmla="*/ 6732433 h 6857097"/>
              <a:gd name="connsiteX937" fmla="*/ 7079428 w 12370301"/>
              <a:gd name="connsiteY937" fmla="*/ 6725264 h 6857097"/>
              <a:gd name="connsiteX938" fmla="*/ 7054675 w 12370301"/>
              <a:gd name="connsiteY938" fmla="*/ 6755518 h 6857097"/>
              <a:gd name="connsiteX939" fmla="*/ 7055692 w 12370301"/>
              <a:gd name="connsiteY939" fmla="*/ 6762777 h 6857097"/>
              <a:gd name="connsiteX940" fmla="*/ 7088425 w 12370301"/>
              <a:gd name="connsiteY940" fmla="*/ 6791318 h 6857097"/>
              <a:gd name="connsiteX941" fmla="*/ 7130612 w 12370301"/>
              <a:gd name="connsiteY941" fmla="*/ 6791904 h 6857097"/>
              <a:gd name="connsiteX942" fmla="*/ 7232267 w 12370301"/>
              <a:gd name="connsiteY942" fmla="*/ 6718861 h 6857097"/>
              <a:gd name="connsiteX943" fmla="*/ 7230284 w 12370301"/>
              <a:gd name="connsiteY943" fmla="*/ 6759441 h 6857097"/>
              <a:gd name="connsiteX944" fmla="*/ 7199788 w 12370301"/>
              <a:gd name="connsiteY944" fmla="*/ 6811834 h 6857097"/>
              <a:gd name="connsiteX945" fmla="*/ 6812533 w 12370301"/>
              <a:gd name="connsiteY945" fmla="*/ 6811969 h 6857097"/>
              <a:gd name="connsiteX946" fmla="*/ 6813295 w 12370301"/>
              <a:gd name="connsiteY946" fmla="*/ 6808137 h 6857097"/>
              <a:gd name="connsiteX947" fmla="*/ 6821529 w 12370301"/>
              <a:gd name="connsiteY947" fmla="*/ 6803628 h 6857097"/>
              <a:gd name="connsiteX948" fmla="*/ 6827731 w 12370301"/>
              <a:gd name="connsiteY948" fmla="*/ 6805116 h 6857097"/>
              <a:gd name="connsiteX949" fmla="*/ 6845215 w 12370301"/>
              <a:gd name="connsiteY949" fmla="*/ 6807190 h 6857097"/>
              <a:gd name="connsiteX950" fmla="*/ 6848011 w 12370301"/>
              <a:gd name="connsiteY950" fmla="*/ 6792716 h 6857097"/>
              <a:gd name="connsiteX951" fmla="*/ 6847604 w 12370301"/>
              <a:gd name="connsiteY951" fmla="*/ 6792265 h 6857097"/>
              <a:gd name="connsiteX952" fmla="*/ 6818480 w 12370301"/>
              <a:gd name="connsiteY952" fmla="*/ 6782481 h 6857097"/>
              <a:gd name="connsiteX953" fmla="*/ 6790321 w 12370301"/>
              <a:gd name="connsiteY953" fmla="*/ 6799795 h 6857097"/>
              <a:gd name="connsiteX954" fmla="*/ 6787577 w 12370301"/>
              <a:gd name="connsiteY954" fmla="*/ 6811518 h 6857097"/>
              <a:gd name="connsiteX955" fmla="*/ 6787577 w 12370301"/>
              <a:gd name="connsiteY955" fmla="*/ 6811969 h 6857097"/>
              <a:gd name="connsiteX956" fmla="*/ 6683889 w 12370301"/>
              <a:gd name="connsiteY956" fmla="*/ 6811969 h 6857097"/>
              <a:gd name="connsiteX957" fmla="*/ 6681195 w 12370301"/>
              <a:gd name="connsiteY957" fmla="*/ 6799795 h 6857097"/>
              <a:gd name="connsiteX958" fmla="*/ 6653037 w 12370301"/>
              <a:gd name="connsiteY958" fmla="*/ 6782481 h 6857097"/>
              <a:gd name="connsiteX959" fmla="*/ 6623912 w 12370301"/>
              <a:gd name="connsiteY959" fmla="*/ 6792265 h 6857097"/>
              <a:gd name="connsiteX960" fmla="*/ 6625792 w 12370301"/>
              <a:gd name="connsiteY960" fmla="*/ 6806829 h 6857097"/>
              <a:gd name="connsiteX961" fmla="*/ 6626301 w 12370301"/>
              <a:gd name="connsiteY961" fmla="*/ 6807190 h 6857097"/>
              <a:gd name="connsiteX962" fmla="*/ 6643786 w 12370301"/>
              <a:gd name="connsiteY962" fmla="*/ 6805116 h 6857097"/>
              <a:gd name="connsiteX963" fmla="*/ 6649986 w 12370301"/>
              <a:gd name="connsiteY963" fmla="*/ 6803628 h 6857097"/>
              <a:gd name="connsiteX964" fmla="*/ 6658220 w 12370301"/>
              <a:gd name="connsiteY964" fmla="*/ 6808137 h 6857097"/>
              <a:gd name="connsiteX965" fmla="*/ 6658983 w 12370301"/>
              <a:gd name="connsiteY965" fmla="*/ 6811969 h 6857097"/>
              <a:gd name="connsiteX966" fmla="*/ 6609273 w 12370301"/>
              <a:gd name="connsiteY966" fmla="*/ 6811969 h 6857097"/>
              <a:gd name="connsiteX967" fmla="*/ 6600480 w 12370301"/>
              <a:gd name="connsiteY967" fmla="*/ 6799840 h 6857097"/>
              <a:gd name="connsiteX968" fmla="*/ 6615729 w 12370301"/>
              <a:gd name="connsiteY968" fmla="*/ 6785322 h 6857097"/>
              <a:gd name="connsiteX969" fmla="*/ 6638347 w 12370301"/>
              <a:gd name="connsiteY969" fmla="*/ 6724723 h 6857097"/>
              <a:gd name="connsiteX970" fmla="*/ 6531610 w 12370301"/>
              <a:gd name="connsiteY970" fmla="*/ 6550454 h 6857097"/>
              <a:gd name="connsiteX971" fmla="*/ 6658322 w 12370301"/>
              <a:gd name="connsiteY971" fmla="*/ 6600052 h 6857097"/>
              <a:gd name="connsiteX972" fmla="*/ 6695833 w 12370301"/>
              <a:gd name="connsiteY972" fmla="*/ 6626835 h 6857097"/>
              <a:gd name="connsiteX973" fmla="*/ 6691360 w 12370301"/>
              <a:gd name="connsiteY973" fmla="*/ 6657089 h 6857097"/>
              <a:gd name="connsiteX974" fmla="*/ 6730192 w 12370301"/>
              <a:gd name="connsiteY974" fmla="*/ 6771750 h 6857097"/>
              <a:gd name="connsiteX975" fmla="*/ 6744221 w 12370301"/>
              <a:gd name="connsiteY975" fmla="*/ 6788072 h 6857097"/>
              <a:gd name="connsiteX976" fmla="*/ 6758300 w 12370301"/>
              <a:gd name="connsiteY976" fmla="*/ 6771750 h 6857097"/>
              <a:gd name="connsiteX977" fmla="*/ 6797082 w 12370301"/>
              <a:gd name="connsiteY977" fmla="*/ 6657089 h 6857097"/>
              <a:gd name="connsiteX978" fmla="*/ 6794286 w 12370301"/>
              <a:gd name="connsiteY978" fmla="*/ 6635311 h 6857097"/>
              <a:gd name="connsiteX979" fmla="*/ 6857007 w 12370301"/>
              <a:gd name="connsiteY979" fmla="*/ 6595002 h 6857097"/>
              <a:gd name="connsiteX980" fmla="*/ 6907428 w 12370301"/>
              <a:gd name="connsiteY980" fmla="*/ 6572818 h 6857097"/>
              <a:gd name="connsiteX981" fmla="*/ 6832204 w 12370301"/>
              <a:gd name="connsiteY981" fmla="*/ 6714893 h 6857097"/>
              <a:gd name="connsiteX982" fmla="*/ 6832559 w 12370301"/>
              <a:gd name="connsiteY982" fmla="*/ 6724677 h 6857097"/>
              <a:gd name="connsiteX983" fmla="*/ 6855177 w 12370301"/>
              <a:gd name="connsiteY983" fmla="*/ 6785277 h 6857097"/>
              <a:gd name="connsiteX984" fmla="*/ 6870832 w 12370301"/>
              <a:gd name="connsiteY984" fmla="*/ 6799525 h 6857097"/>
              <a:gd name="connsiteX985" fmla="*/ 6861887 w 12370301"/>
              <a:gd name="connsiteY985" fmla="*/ 6811924 h 6857097"/>
              <a:gd name="connsiteX986" fmla="*/ 6341260 w 12370301"/>
              <a:gd name="connsiteY986" fmla="*/ 6809174 h 6857097"/>
              <a:gd name="connsiteX987" fmla="*/ 6326978 w 12370301"/>
              <a:gd name="connsiteY987" fmla="*/ 6794249 h 6857097"/>
              <a:gd name="connsiteX988" fmla="*/ 6310205 w 12370301"/>
              <a:gd name="connsiteY988" fmla="*/ 6798758 h 6857097"/>
              <a:gd name="connsiteX989" fmla="*/ 6313356 w 12370301"/>
              <a:gd name="connsiteY989" fmla="*/ 6811879 h 6857097"/>
              <a:gd name="connsiteX990" fmla="*/ 6271525 w 12370301"/>
              <a:gd name="connsiteY990" fmla="*/ 6811879 h 6857097"/>
              <a:gd name="connsiteX991" fmla="*/ 6241028 w 12370301"/>
              <a:gd name="connsiteY991" fmla="*/ 6759486 h 6857097"/>
              <a:gd name="connsiteX992" fmla="*/ 6239046 w 12370301"/>
              <a:gd name="connsiteY992" fmla="*/ 6718906 h 6857097"/>
              <a:gd name="connsiteX993" fmla="*/ 6340701 w 12370301"/>
              <a:gd name="connsiteY993" fmla="*/ 6791950 h 6857097"/>
              <a:gd name="connsiteX994" fmla="*/ 6382939 w 12370301"/>
              <a:gd name="connsiteY994" fmla="*/ 6791363 h 6857097"/>
              <a:gd name="connsiteX995" fmla="*/ 6415621 w 12370301"/>
              <a:gd name="connsiteY995" fmla="*/ 6762822 h 6857097"/>
              <a:gd name="connsiteX996" fmla="*/ 6391885 w 12370301"/>
              <a:gd name="connsiteY996" fmla="*/ 6725309 h 6857097"/>
              <a:gd name="connsiteX997" fmla="*/ 6376636 w 12370301"/>
              <a:gd name="connsiteY997" fmla="*/ 6732478 h 6857097"/>
              <a:gd name="connsiteX998" fmla="*/ 6384667 w 12370301"/>
              <a:gd name="connsiteY998" fmla="*/ 6745643 h 6857097"/>
              <a:gd name="connsiteX999" fmla="*/ 6385022 w 12370301"/>
              <a:gd name="connsiteY999" fmla="*/ 6745734 h 6857097"/>
              <a:gd name="connsiteX1000" fmla="*/ 6391630 w 12370301"/>
              <a:gd name="connsiteY1000" fmla="*/ 6757908 h 6857097"/>
              <a:gd name="connsiteX1001" fmla="*/ 6375416 w 12370301"/>
              <a:gd name="connsiteY1001" fmla="*/ 6771119 h 6857097"/>
              <a:gd name="connsiteX1002" fmla="*/ 6346241 w 12370301"/>
              <a:gd name="connsiteY1002" fmla="*/ 6771119 h 6857097"/>
              <a:gd name="connsiteX1003" fmla="*/ 6255159 w 12370301"/>
              <a:gd name="connsiteY1003" fmla="*/ 6693431 h 6857097"/>
              <a:gd name="connsiteX1004" fmla="*/ 6253786 w 12370301"/>
              <a:gd name="connsiteY1004" fmla="*/ 6643833 h 6857097"/>
              <a:gd name="connsiteX1005" fmla="*/ 6255718 w 12370301"/>
              <a:gd name="connsiteY1005" fmla="*/ 6649514 h 6857097"/>
              <a:gd name="connsiteX1006" fmla="*/ 6310306 w 12370301"/>
              <a:gd name="connsiteY1006" fmla="*/ 6690951 h 6857097"/>
              <a:gd name="connsiteX1007" fmla="*/ 6391630 w 12370301"/>
              <a:gd name="connsiteY1007" fmla="*/ 6668767 h 6857097"/>
              <a:gd name="connsiteX1008" fmla="*/ 6390309 w 12370301"/>
              <a:gd name="connsiteY1008" fmla="*/ 6648207 h 6857097"/>
              <a:gd name="connsiteX1009" fmla="*/ 6389648 w 12370301"/>
              <a:gd name="connsiteY1009" fmla="*/ 6647711 h 6857097"/>
              <a:gd name="connsiteX1010" fmla="*/ 6365048 w 12370301"/>
              <a:gd name="connsiteY1010" fmla="*/ 6649379 h 6857097"/>
              <a:gd name="connsiteX1011" fmla="*/ 6318744 w 12370301"/>
              <a:gd name="connsiteY1011" fmla="*/ 6662004 h 6857097"/>
              <a:gd name="connsiteX1012" fmla="*/ 6288603 w 12370301"/>
              <a:gd name="connsiteY1012" fmla="*/ 6639956 h 6857097"/>
              <a:gd name="connsiteX1013" fmla="*/ 6286163 w 12370301"/>
              <a:gd name="connsiteY1013" fmla="*/ 6627962 h 6857097"/>
              <a:gd name="connsiteX1014" fmla="*/ 6336991 w 12370301"/>
              <a:gd name="connsiteY1014" fmla="*/ 6583775 h 6857097"/>
              <a:gd name="connsiteX1015" fmla="*/ 6371452 w 12370301"/>
              <a:gd name="connsiteY1015" fmla="*/ 6577643 h 6857097"/>
              <a:gd name="connsiteX1016" fmla="*/ 6485407 w 12370301"/>
              <a:gd name="connsiteY1016" fmla="*/ 6615066 h 6857097"/>
              <a:gd name="connsiteX1017" fmla="*/ 6527949 w 12370301"/>
              <a:gd name="connsiteY1017" fmla="*/ 6663717 h 6857097"/>
              <a:gd name="connsiteX1018" fmla="*/ 6472039 w 12370301"/>
              <a:gd name="connsiteY1018" fmla="*/ 6690365 h 6857097"/>
              <a:gd name="connsiteX1019" fmla="*/ 6452928 w 12370301"/>
              <a:gd name="connsiteY1019" fmla="*/ 6762507 h 6857097"/>
              <a:gd name="connsiteX1020" fmla="*/ 6512752 w 12370301"/>
              <a:gd name="connsiteY1020" fmla="*/ 6812105 h 6857097"/>
              <a:gd name="connsiteX1021" fmla="*/ 6342124 w 12370301"/>
              <a:gd name="connsiteY1021" fmla="*/ 6812105 h 6857097"/>
              <a:gd name="connsiteX1022" fmla="*/ 6341209 w 12370301"/>
              <a:gd name="connsiteY1022" fmla="*/ 6809174 h 6857097"/>
              <a:gd name="connsiteX1023" fmla="*/ 6078278 w 12370301"/>
              <a:gd name="connsiteY1023" fmla="*/ 6811969 h 6857097"/>
              <a:gd name="connsiteX1024" fmla="*/ 6081430 w 12370301"/>
              <a:gd name="connsiteY1024" fmla="*/ 6798848 h 6857097"/>
              <a:gd name="connsiteX1025" fmla="*/ 6064657 w 12370301"/>
              <a:gd name="connsiteY1025" fmla="*/ 6794339 h 6857097"/>
              <a:gd name="connsiteX1026" fmla="*/ 6050374 w 12370301"/>
              <a:gd name="connsiteY1026" fmla="*/ 6809264 h 6857097"/>
              <a:gd name="connsiteX1027" fmla="*/ 6049612 w 12370301"/>
              <a:gd name="connsiteY1027" fmla="*/ 6812060 h 6857097"/>
              <a:gd name="connsiteX1028" fmla="*/ 5882898 w 12370301"/>
              <a:gd name="connsiteY1028" fmla="*/ 6812060 h 6857097"/>
              <a:gd name="connsiteX1029" fmla="*/ 5910294 w 12370301"/>
              <a:gd name="connsiteY1029" fmla="*/ 6798984 h 6857097"/>
              <a:gd name="connsiteX1030" fmla="*/ 5942620 w 12370301"/>
              <a:gd name="connsiteY1030" fmla="*/ 6720169 h 6857097"/>
              <a:gd name="connsiteX1031" fmla="*/ 5903381 w 12370301"/>
              <a:gd name="connsiteY1031" fmla="*/ 6684503 h 6857097"/>
              <a:gd name="connsiteX1032" fmla="*/ 5855654 w 12370301"/>
              <a:gd name="connsiteY1032" fmla="*/ 6679589 h 6857097"/>
              <a:gd name="connsiteX1033" fmla="*/ 5869022 w 12370301"/>
              <a:gd name="connsiteY1033" fmla="*/ 6656052 h 6857097"/>
              <a:gd name="connsiteX1034" fmla="*/ 6019979 w 12370301"/>
              <a:gd name="connsiteY1034" fmla="*/ 6577688 h 6857097"/>
              <a:gd name="connsiteX1035" fmla="*/ 6054441 w 12370301"/>
              <a:gd name="connsiteY1035" fmla="*/ 6583820 h 6857097"/>
              <a:gd name="connsiteX1036" fmla="*/ 6105268 w 12370301"/>
              <a:gd name="connsiteY1036" fmla="*/ 6628007 h 6857097"/>
              <a:gd name="connsiteX1037" fmla="*/ 6102829 w 12370301"/>
              <a:gd name="connsiteY1037" fmla="*/ 6640001 h 6857097"/>
              <a:gd name="connsiteX1038" fmla="*/ 6072688 w 12370301"/>
              <a:gd name="connsiteY1038" fmla="*/ 6662049 h 6857097"/>
              <a:gd name="connsiteX1039" fmla="*/ 6026384 w 12370301"/>
              <a:gd name="connsiteY1039" fmla="*/ 6649424 h 6857097"/>
              <a:gd name="connsiteX1040" fmla="*/ 6001783 w 12370301"/>
              <a:gd name="connsiteY1040" fmla="*/ 6647756 h 6857097"/>
              <a:gd name="connsiteX1041" fmla="*/ 5999242 w 12370301"/>
              <a:gd name="connsiteY1041" fmla="*/ 6668226 h 6857097"/>
              <a:gd name="connsiteX1042" fmla="*/ 5999801 w 12370301"/>
              <a:gd name="connsiteY1042" fmla="*/ 6668812 h 6857097"/>
              <a:gd name="connsiteX1043" fmla="*/ 6081125 w 12370301"/>
              <a:gd name="connsiteY1043" fmla="*/ 6690996 h 6857097"/>
              <a:gd name="connsiteX1044" fmla="*/ 6135714 w 12370301"/>
              <a:gd name="connsiteY1044" fmla="*/ 6649559 h 6857097"/>
              <a:gd name="connsiteX1045" fmla="*/ 6137645 w 12370301"/>
              <a:gd name="connsiteY1045" fmla="*/ 6643788 h 6857097"/>
              <a:gd name="connsiteX1046" fmla="*/ 6136273 w 12370301"/>
              <a:gd name="connsiteY1046" fmla="*/ 6693386 h 6857097"/>
              <a:gd name="connsiteX1047" fmla="*/ 6045190 w 12370301"/>
              <a:gd name="connsiteY1047" fmla="*/ 6771073 h 6857097"/>
              <a:gd name="connsiteX1048" fmla="*/ 6016015 w 12370301"/>
              <a:gd name="connsiteY1048" fmla="*/ 6771073 h 6857097"/>
              <a:gd name="connsiteX1049" fmla="*/ 5999801 w 12370301"/>
              <a:gd name="connsiteY1049" fmla="*/ 6757863 h 6857097"/>
              <a:gd name="connsiteX1050" fmla="*/ 6006408 w 12370301"/>
              <a:gd name="connsiteY1050" fmla="*/ 6745688 h 6857097"/>
              <a:gd name="connsiteX1051" fmla="*/ 6014897 w 12370301"/>
              <a:gd name="connsiteY1051" fmla="*/ 6732748 h 6857097"/>
              <a:gd name="connsiteX1052" fmla="*/ 6014795 w 12370301"/>
              <a:gd name="connsiteY1052" fmla="*/ 6732433 h 6857097"/>
              <a:gd name="connsiteX1053" fmla="*/ 5999547 w 12370301"/>
              <a:gd name="connsiteY1053" fmla="*/ 6725264 h 6857097"/>
              <a:gd name="connsiteX1054" fmla="*/ 5974794 w 12370301"/>
              <a:gd name="connsiteY1054" fmla="*/ 6755518 h 6857097"/>
              <a:gd name="connsiteX1055" fmla="*/ 5975810 w 12370301"/>
              <a:gd name="connsiteY1055" fmla="*/ 6762777 h 6857097"/>
              <a:gd name="connsiteX1056" fmla="*/ 6008492 w 12370301"/>
              <a:gd name="connsiteY1056" fmla="*/ 6791318 h 6857097"/>
              <a:gd name="connsiteX1057" fmla="*/ 6050730 w 12370301"/>
              <a:gd name="connsiteY1057" fmla="*/ 6791904 h 6857097"/>
              <a:gd name="connsiteX1058" fmla="*/ 6152385 w 12370301"/>
              <a:gd name="connsiteY1058" fmla="*/ 6718861 h 6857097"/>
              <a:gd name="connsiteX1059" fmla="*/ 6150403 w 12370301"/>
              <a:gd name="connsiteY1059" fmla="*/ 6759441 h 6857097"/>
              <a:gd name="connsiteX1060" fmla="*/ 6119907 w 12370301"/>
              <a:gd name="connsiteY1060" fmla="*/ 6811834 h 6857097"/>
              <a:gd name="connsiteX1061" fmla="*/ 5732651 w 12370301"/>
              <a:gd name="connsiteY1061" fmla="*/ 6811969 h 6857097"/>
              <a:gd name="connsiteX1062" fmla="*/ 5733414 w 12370301"/>
              <a:gd name="connsiteY1062" fmla="*/ 6808137 h 6857097"/>
              <a:gd name="connsiteX1063" fmla="*/ 5741648 w 12370301"/>
              <a:gd name="connsiteY1063" fmla="*/ 6803628 h 6857097"/>
              <a:gd name="connsiteX1064" fmla="*/ 5747849 w 12370301"/>
              <a:gd name="connsiteY1064" fmla="*/ 6805116 h 6857097"/>
              <a:gd name="connsiteX1065" fmla="*/ 5765334 w 12370301"/>
              <a:gd name="connsiteY1065" fmla="*/ 6807190 h 6857097"/>
              <a:gd name="connsiteX1066" fmla="*/ 5768129 w 12370301"/>
              <a:gd name="connsiteY1066" fmla="*/ 6792716 h 6857097"/>
              <a:gd name="connsiteX1067" fmla="*/ 5767722 w 12370301"/>
              <a:gd name="connsiteY1067" fmla="*/ 6792265 h 6857097"/>
              <a:gd name="connsiteX1068" fmla="*/ 5738598 w 12370301"/>
              <a:gd name="connsiteY1068" fmla="*/ 6782481 h 6857097"/>
              <a:gd name="connsiteX1069" fmla="*/ 5710440 w 12370301"/>
              <a:gd name="connsiteY1069" fmla="*/ 6799795 h 6857097"/>
              <a:gd name="connsiteX1070" fmla="*/ 5707695 w 12370301"/>
              <a:gd name="connsiteY1070" fmla="*/ 6811518 h 6857097"/>
              <a:gd name="connsiteX1071" fmla="*/ 5707695 w 12370301"/>
              <a:gd name="connsiteY1071" fmla="*/ 6811969 h 6857097"/>
              <a:gd name="connsiteX1072" fmla="*/ 5604007 w 12370301"/>
              <a:gd name="connsiteY1072" fmla="*/ 6811969 h 6857097"/>
              <a:gd name="connsiteX1073" fmla="*/ 5601313 w 12370301"/>
              <a:gd name="connsiteY1073" fmla="*/ 6799795 h 6857097"/>
              <a:gd name="connsiteX1074" fmla="*/ 5573154 w 12370301"/>
              <a:gd name="connsiteY1074" fmla="*/ 6782481 h 6857097"/>
              <a:gd name="connsiteX1075" fmla="*/ 5544030 w 12370301"/>
              <a:gd name="connsiteY1075" fmla="*/ 6792265 h 6857097"/>
              <a:gd name="connsiteX1076" fmla="*/ 5545911 w 12370301"/>
              <a:gd name="connsiteY1076" fmla="*/ 6806829 h 6857097"/>
              <a:gd name="connsiteX1077" fmla="*/ 5546419 w 12370301"/>
              <a:gd name="connsiteY1077" fmla="*/ 6807190 h 6857097"/>
              <a:gd name="connsiteX1078" fmla="*/ 5563904 w 12370301"/>
              <a:gd name="connsiteY1078" fmla="*/ 6805116 h 6857097"/>
              <a:gd name="connsiteX1079" fmla="*/ 5570054 w 12370301"/>
              <a:gd name="connsiteY1079" fmla="*/ 6803628 h 6857097"/>
              <a:gd name="connsiteX1080" fmla="*/ 5578339 w 12370301"/>
              <a:gd name="connsiteY1080" fmla="*/ 6808137 h 6857097"/>
              <a:gd name="connsiteX1081" fmla="*/ 5579051 w 12370301"/>
              <a:gd name="connsiteY1081" fmla="*/ 6811969 h 6857097"/>
              <a:gd name="connsiteX1082" fmla="*/ 5529443 w 12370301"/>
              <a:gd name="connsiteY1082" fmla="*/ 6811969 h 6857097"/>
              <a:gd name="connsiteX1083" fmla="*/ 5520650 w 12370301"/>
              <a:gd name="connsiteY1083" fmla="*/ 6799840 h 6857097"/>
              <a:gd name="connsiteX1084" fmla="*/ 5535898 w 12370301"/>
              <a:gd name="connsiteY1084" fmla="*/ 6785322 h 6857097"/>
              <a:gd name="connsiteX1085" fmla="*/ 5558516 w 12370301"/>
              <a:gd name="connsiteY1085" fmla="*/ 6724723 h 6857097"/>
              <a:gd name="connsiteX1086" fmla="*/ 5451778 w 12370301"/>
              <a:gd name="connsiteY1086" fmla="*/ 6550454 h 6857097"/>
              <a:gd name="connsiteX1087" fmla="*/ 5578492 w 12370301"/>
              <a:gd name="connsiteY1087" fmla="*/ 6600052 h 6857097"/>
              <a:gd name="connsiteX1088" fmla="*/ 5616002 w 12370301"/>
              <a:gd name="connsiteY1088" fmla="*/ 6626835 h 6857097"/>
              <a:gd name="connsiteX1089" fmla="*/ 5611530 w 12370301"/>
              <a:gd name="connsiteY1089" fmla="*/ 6657089 h 6857097"/>
              <a:gd name="connsiteX1090" fmla="*/ 5650362 w 12370301"/>
              <a:gd name="connsiteY1090" fmla="*/ 6771750 h 6857097"/>
              <a:gd name="connsiteX1091" fmla="*/ 5664390 w 12370301"/>
              <a:gd name="connsiteY1091" fmla="*/ 6788072 h 6857097"/>
              <a:gd name="connsiteX1092" fmla="*/ 5678469 w 12370301"/>
              <a:gd name="connsiteY1092" fmla="*/ 6771750 h 6857097"/>
              <a:gd name="connsiteX1093" fmla="*/ 5717250 w 12370301"/>
              <a:gd name="connsiteY1093" fmla="*/ 6657089 h 6857097"/>
              <a:gd name="connsiteX1094" fmla="*/ 5714455 w 12370301"/>
              <a:gd name="connsiteY1094" fmla="*/ 6635311 h 6857097"/>
              <a:gd name="connsiteX1095" fmla="*/ 5777176 w 12370301"/>
              <a:gd name="connsiteY1095" fmla="*/ 6595002 h 6857097"/>
              <a:gd name="connsiteX1096" fmla="*/ 5827597 w 12370301"/>
              <a:gd name="connsiteY1096" fmla="*/ 6572818 h 6857097"/>
              <a:gd name="connsiteX1097" fmla="*/ 5752372 w 12370301"/>
              <a:gd name="connsiteY1097" fmla="*/ 6714893 h 6857097"/>
              <a:gd name="connsiteX1098" fmla="*/ 5752729 w 12370301"/>
              <a:gd name="connsiteY1098" fmla="*/ 6724677 h 6857097"/>
              <a:gd name="connsiteX1099" fmla="*/ 5775347 w 12370301"/>
              <a:gd name="connsiteY1099" fmla="*/ 6785277 h 6857097"/>
              <a:gd name="connsiteX1100" fmla="*/ 5791001 w 12370301"/>
              <a:gd name="connsiteY1100" fmla="*/ 6799525 h 6857097"/>
              <a:gd name="connsiteX1101" fmla="*/ 5782055 w 12370301"/>
              <a:gd name="connsiteY1101" fmla="*/ 6811924 h 6857097"/>
              <a:gd name="connsiteX1102" fmla="*/ 5261379 w 12370301"/>
              <a:gd name="connsiteY1102" fmla="*/ 6809174 h 6857097"/>
              <a:gd name="connsiteX1103" fmla="*/ 5247096 w 12370301"/>
              <a:gd name="connsiteY1103" fmla="*/ 6794249 h 6857097"/>
              <a:gd name="connsiteX1104" fmla="*/ 5230323 w 12370301"/>
              <a:gd name="connsiteY1104" fmla="*/ 6798758 h 6857097"/>
              <a:gd name="connsiteX1105" fmla="*/ 5233474 w 12370301"/>
              <a:gd name="connsiteY1105" fmla="*/ 6811879 h 6857097"/>
              <a:gd name="connsiteX1106" fmla="*/ 5191846 w 12370301"/>
              <a:gd name="connsiteY1106" fmla="*/ 6811879 h 6857097"/>
              <a:gd name="connsiteX1107" fmla="*/ 5161350 w 12370301"/>
              <a:gd name="connsiteY1107" fmla="*/ 6759486 h 6857097"/>
              <a:gd name="connsiteX1108" fmla="*/ 5159367 w 12370301"/>
              <a:gd name="connsiteY1108" fmla="*/ 6718906 h 6857097"/>
              <a:gd name="connsiteX1109" fmla="*/ 5261022 w 12370301"/>
              <a:gd name="connsiteY1109" fmla="*/ 6791950 h 6857097"/>
              <a:gd name="connsiteX1110" fmla="*/ 5303210 w 12370301"/>
              <a:gd name="connsiteY1110" fmla="*/ 6791363 h 6857097"/>
              <a:gd name="connsiteX1111" fmla="*/ 5335943 w 12370301"/>
              <a:gd name="connsiteY1111" fmla="*/ 6762822 h 6857097"/>
              <a:gd name="connsiteX1112" fmla="*/ 5312206 w 12370301"/>
              <a:gd name="connsiteY1112" fmla="*/ 6725309 h 6857097"/>
              <a:gd name="connsiteX1113" fmla="*/ 5296958 w 12370301"/>
              <a:gd name="connsiteY1113" fmla="*/ 6732478 h 6857097"/>
              <a:gd name="connsiteX1114" fmla="*/ 5304988 w 12370301"/>
              <a:gd name="connsiteY1114" fmla="*/ 6745643 h 6857097"/>
              <a:gd name="connsiteX1115" fmla="*/ 5305345 w 12370301"/>
              <a:gd name="connsiteY1115" fmla="*/ 6745734 h 6857097"/>
              <a:gd name="connsiteX1116" fmla="*/ 5311952 w 12370301"/>
              <a:gd name="connsiteY1116" fmla="*/ 6757908 h 6857097"/>
              <a:gd name="connsiteX1117" fmla="*/ 5295738 w 12370301"/>
              <a:gd name="connsiteY1117" fmla="*/ 6771119 h 6857097"/>
              <a:gd name="connsiteX1118" fmla="*/ 5266563 w 12370301"/>
              <a:gd name="connsiteY1118" fmla="*/ 6771119 h 6857097"/>
              <a:gd name="connsiteX1119" fmla="*/ 5175480 w 12370301"/>
              <a:gd name="connsiteY1119" fmla="*/ 6693431 h 6857097"/>
              <a:gd name="connsiteX1120" fmla="*/ 5174108 w 12370301"/>
              <a:gd name="connsiteY1120" fmla="*/ 6643833 h 6857097"/>
              <a:gd name="connsiteX1121" fmla="*/ 5175988 w 12370301"/>
              <a:gd name="connsiteY1121" fmla="*/ 6649514 h 6857097"/>
              <a:gd name="connsiteX1122" fmla="*/ 5230628 w 12370301"/>
              <a:gd name="connsiteY1122" fmla="*/ 6690951 h 6857097"/>
              <a:gd name="connsiteX1123" fmla="*/ 5311952 w 12370301"/>
              <a:gd name="connsiteY1123" fmla="*/ 6668767 h 6857097"/>
              <a:gd name="connsiteX1124" fmla="*/ 5310529 w 12370301"/>
              <a:gd name="connsiteY1124" fmla="*/ 6648161 h 6857097"/>
              <a:gd name="connsiteX1125" fmla="*/ 5309969 w 12370301"/>
              <a:gd name="connsiteY1125" fmla="*/ 6647711 h 6857097"/>
              <a:gd name="connsiteX1126" fmla="*/ 5285369 w 12370301"/>
              <a:gd name="connsiteY1126" fmla="*/ 6649379 h 6857097"/>
              <a:gd name="connsiteX1127" fmla="*/ 5239065 w 12370301"/>
              <a:gd name="connsiteY1127" fmla="*/ 6662004 h 6857097"/>
              <a:gd name="connsiteX1128" fmla="*/ 5208924 w 12370301"/>
              <a:gd name="connsiteY1128" fmla="*/ 6639956 h 6857097"/>
              <a:gd name="connsiteX1129" fmla="*/ 5206485 w 12370301"/>
              <a:gd name="connsiteY1129" fmla="*/ 6627962 h 6857097"/>
              <a:gd name="connsiteX1130" fmla="*/ 5257312 w 12370301"/>
              <a:gd name="connsiteY1130" fmla="*/ 6583775 h 6857097"/>
              <a:gd name="connsiteX1131" fmla="*/ 5291773 w 12370301"/>
              <a:gd name="connsiteY1131" fmla="*/ 6577643 h 6857097"/>
              <a:gd name="connsiteX1132" fmla="*/ 5405729 w 12370301"/>
              <a:gd name="connsiteY1132" fmla="*/ 6615066 h 6857097"/>
              <a:gd name="connsiteX1133" fmla="*/ 5448272 w 12370301"/>
              <a:gd name="connsiteY1133" fmla="*/ 6663717 h 6857097"/>
              <a:gd name="connsiteX1134" fmla="*/ 5392361 w 12370301"/>
              <a:gd name="connsiteY1134" fmla="*/ 6690365 h 6857097"/>
              <a:gd name="connsiteX1135" fmla="*/ 5373250 w 12370301"/>
              <a:gd name="connsiteY1135" fmla="*/ 6762507 h 6857097"/>
              <a:gd name="connsiteX1136" fmla="*/ 5433074 w 12370301"/>
              <a:gd name="connsiteY1136" fmla="*/ 6812105 h 6857097"/>
              <a:gd name="connsiteX1137" fmla="*/ 5262446 w 12370301"/>
              <a:gd name="connsiteY1137" fmla="*/ 6812105 h 6857097"/>
              <a:gd name="connsiteX1138" fmla="*/ 5261277 w 12370301"/>
              <a:gd name="connsiteY1138" fmla="*/ 6809174 h 6857097"/>
              <a:gd name="connsiteX1139" fmla="*/ 4998397 w 12370301"/>
              <a:gd name="connsiteY1139" fmla="*/ 6811969 h 6857097"/>
              <a:gd name="connsiteX1140" fmla="*/ 5001548 w 12370301"/>
              <a:gd name="connsiteY1140" fmla="*/ 6798848 h 6857097"/>
              <a:gd name="connsiteX1141" fmla="*/ 4984775 w 12370301"/>
              <a:gd name="connsiteY1141" fmla="*/ 6794339 h 6857097"/>
              <a:gd name="connsiteX1142" fmla="*/ 4970442 w 12370301"/>
              <a:gd name="connsiteY1142" fmla="*/ 6809264 h 6857097"/>
              <a:gd name="connsiteX1143" fmla="*/ 4969730 w 12370301"/>
              <a:gd name="connsiteY1143" fmla="*/ 6812060 h 6857097"/>
              <a:gd name="connsiteX1144" fmla="*/ 4803016 w 12370301"/>
              <a:gd name="connsiteY1144" fmla="*/ 6812060 h 6857097"/>
              <a:gd name="connsiteX1145" fmla="*/ 4830412 w 12370301"/>
              <a:gd name="connsiteY1145" fmla="*/ 6798984 h 6857097"/>
              <a:gd name="connsiteX1146" fmla="*/ 4862738 w 12370301"/>
              <a:gd name="connsiteY1146" fmla="*/ 6720169 h 6857097"/>
              <a:gd name="connsiteX1147" fmla="*/ 4823499 w 12370301"/>
              <a:gd name="connsiteY1147" fmla="*/ 6684503 h 6857097"/>
              <a:gd name="connsiteX1148" fmla="*/ 4775722 w 12370301"/>
              <a:gd name="connsiteY1148" fmla="*/ 6679589 h 6857097"/>
              <a:gd name="connsiteX1149" fmla="*/ 4789140 w 12370301"/>
              <a:gd name="connsiteY1149" fmla="*/ 6656052 h 6857097"/>
              <a:gd name="connsiteX1150" fmla="*/ 4940098 w 12370301"/>
              <a:gd name="connsiteY1150" fmla="*/ 6577688 h 6857097"/>
              <a:gd name="connsiteX1151" fmla="*/ 4974559 w 12370301"/>
              <a:gd name="connsiteY1151" fmla="*/ 6583820 h 6857097"/>
              <a:gd name="connsiteX1152" fmla="*/ 5025386 w 12370301"/>
              <a:gd name="connsiteY1152" fmla="*/ 6628007 h 6857097"/>
              <a:gd name="connsiteX1153" fmla="*/ 5022896 w 12370301"/>
              <a:gd name="connsiteY1153" fmla="*/ 6640001 h 6857097"/>
              <a:gd name="connsiteX1154" fmla="*/ 4992806 w 12370301"/>
              <a:gd name="connsiteY1154" fmla="*/ 6662049 h 6857097"/>
              <a:gd name="connsiteX1155" fmla="*/ 4946502 w 12370301"/>
              <a:gd name="connsiteY1155" fmla="*/ 6649424 h 6857097"/>
              <a:gd name="connsiteX1156" fmla="*/ 4921901 w 12370301"/>
              <a:gd name="connsiteY1156" fmla="*/ 6647756 h 6857097"/>
              <a:gd name="connsiteX1157" fmla="*/ 4919360 w 12370301"/>
              <a:gd name="connsiteY1157" fmla="*/ 6668226 h 6857097"/>
              <a:gd name="connsiteX1158" fmla="*/ 4919919 w 12370301"/>
              <a:gd name="connsiteY1158" fmla="*/ 6668812 h 6857097"/>
              <a:gd name="connsiteX1159" fmla="*/ 5001243 w 12370301"/>
              <a:gd name="connsiteY1159" fmla="*/ 6690996 h 6857097"/>
              <a:gd name="connsiteX1160" fmla="*/ 5055832 w 12370301"/>
              <a:gd name="connsiteY1160" fmla="*/ 6649559 h 6857097"/>
              <a:gd name="connsiteX1161" fmla="*/ 5057763 w 12370301"/>
              <a:gd name="connsiteY1161" fmla="*/ 6643788 h 6857097"/>
              <a:gd name="connsiteX1162" fmla="*/ 5056391 w 12370301"/>
              <a:gd name="connsiteY1162" fmla="*/ 6693386 h 6857097"/>
              <a:gd name="connsiteX1163" fmla="*/ 4965308 w 12370301"/>
              <a:gd name="connsiteY1163" fmla="*/ 6771073 h 6857097"/>
              <a:gd name="connsiteX1164" fmla="*/ 4936082 w 12370301"/>
              <a:gd name="connsiteY1164" fmla="*/ 6771073 h 6857097"/>
              <a:gd name="connsiteX1165" fmla="*/ 4919919 w 12370301"/>
              <a:gd name="connsiteY1165" fmla="*/ 6757863 h 6857097"/>
              <a:gd name="connsiteX1166" fmla="*/ 4926527 w 12370301"/>
              <a:gd name="connsiteY1166" fmla="*/ 6745688 h 6857097"/>
              <a:gd name="connsiteX1167" fmla="*/ 4934964 w 12370301"/>
              <a:gd name="connsiteY1167" fmla="*/ 6732658 h 6857097"/>
              <a:gd name="connsiteX1168" fmla="*/ 4934914 w 12370301"/>
              <a:gd name="connsiteY1168" fmla="*/ 6732433 h 6857097"/>
              <a:gd name="connsiteX1169" fmla="*/ 4919411 w 12370301"/>
              <a:gd name="connsiteY1169" fmla="*/ 6725264 h 6857097"/>
              <a:gd name="connsiteX1170" fmla="*/ 4894658 w 12370301"/>
              <a:gd name="connsiteY1170" fmla="*/ 6755518 h 6857097"/>
              <a:gd name="connsiteX1171" fmla="*/ 4895674 w 12370301"/>
              <a:gd name="connsiteY1171" fmla="*/ 6762777 h 6857097"/>
              <a:gd name="connsiteX1172" fmla="*/ 4928357 w 12370301"/>
              <a:gd name="connsiteY1172" fmla="*/ 6791318 h 6857097"/>
              <a:gd name="connsiteX1173" fmla="*/ 4970594 w 12370301"/>
              <a:gd name="connsiteY1173" fmla="*/ 6791904 h 6857097"/>
              <a:gd name="connsiteX1174" fmla="*/ 5072250 w 12370301"/>
              <a:gd name="connsiteY1174" fmla="*/ 6718861 h 6857097"/>
              <a:gd name="connsiteX1175" fmla="*/ 5070267 w 12370301"/>
              <a:gd name="connsiteY1175" fmla="*/ 6759441 h 6857097"/>
              <a:gd name="connsiteX1176" fmla="*/ 5039771 w 12370301"/>
              <a:gd name="connsiteY1176" fmla="*/ 6811834 h 6857097"/>
              <a:gd name="connsiteX1177" fmla="*/ 4652770 w 12370301"/>
              <a:gd name="connsiteY1177" fmla="*/ 6811969 h 6857097"/>
              <a:gd name="connsiteX1178" fmla="*/ 4653532 w 12370301"/>
              <a:gd name="connsiteY1178" fmla="*/ 6808137 h 6857097"/>
              <a:gd name="connsiteX1179" fmla="*/ 4661766 w 12370301"/>
              <a:gd name="connsiteY1179" fmla="*/ 6803628 h 6857097"/>
              <a:gd name="connsiteX1180" fmla="*/ 4667967 w 12370301"/>
              <a:gd name="connsiteY1180" fmla="*/ 6805116 h 6857097"/>
              <a:gd name="connsiteX1181" fmla="*/ 4685452 w 12370301"/>
              <a:gd name="connsiteY1181" fmla="*/ 6807190 h 6857097"/>
              <a:gd name="connsiteX1182" fmla="*/ 4688237 w 12370301"/>
              <a:gd name="connsiteY1182" fmla="*/ 6792716 h 6857097"/>
              <a:gd name="connsiteX1183" fmla="*/ 4687841 w 12370301"/>
              <a:gd name="connsiteY1183" fmla="*/ 6792265 h 6857097"/>
              <a:gd name="connsiteX1184" fmla="*/ 4658717 w 12370301"/>
              <a:gd name="connsiteY1184" fmla="*/ 6782481 h 6857097"/>
              <a:gd name="connsiteX1185" fmla="*/ 4630558 w 12370301"/>
              <a:gd name="connsiteY1185" fmla="*/ 6799795 h 6857097"/>
              <a:gd name="connsiteX1186" fmla="*/ 4627813 w 12370301"/>
              <a:gd name="connsiteY1186" fmla="*/ 6811518 h 6857097"/>
              <a:gd name="connsiteX1187" fmla="*/ 4627813 w 12370301"/>
              <a:gd name="connsiteY1187" fmla="*/ 6811969 h 6857097"/>
              <a:gd name="connsiteX1188" fmla="*/ 4524125 w 12370301"/>
              <a:gd name="connsiteY1188" fmla="*/ 6811969 h 6857097"/>
              <a:gd name="connsiteX1189" fmla="*/ 4521431 w 12370301"/>
              <a:gd name="connsiteY1189" fmla="*/ 6799795 h 6857097"/>
              <a:gd name="connsiteX1190" fmla="*/ 4493273 w 12370301"/>
              <a:gd name="connsiteY1190" fmla="*/ 6782481 h 6857097"/>
              <a:gd name="connsiteX1191" fmla="*/ 4464149 w 12370301"/>
              <a:gd name="connsiteY1191" fmla="*/ 6792265 h 6857097"/>
              <a:gd name="connsiteX1192" fmla="*/ 4466009 w 12370301"/>
              <a:gd name="connsiteY1192" fmla="*/ 6806829 h 6857097"/>
              <a:gd name="connsiteX1193" fmla="*/ 4466538 w 12370301"/>
              <a:gd name="connsiteY1193" fmla="*/ 6807190 h 6857097"/>
              <a:gd name="connsiteX1194" fmla="*/ 4484022 w 12370301"/>
              <a:gd name="connsiteY1194" fmla="*/ 6805116 h 6857097"/>
              <a:gd name="connsiteX1195" fmla="*/ 4490173 w 12370301"/>
              <a:gd name="connsiteY1195" fmla="*/ 6803628 h 6857097"/>
              <a:gd name="connsiteX1196" fmla="*/ 4498457 w 12370301"/>
              <a:gd name="connsiteY1196" fmla="*/ 6808137 h 6857097"/>
              <a:gd name="connsiteX1197" fmla="*/ 4499169 w 12370301"/>
              <a:gd name="connsiteY1197" fmla="*/ 6811969 h 6857097"/>
              <a:gd name="connsiteX1198" fmla="*/ 4449511 w 12370301"/>
              <a:gd name="connsiteY1198" fmla="*/ 6811969 h 6857097"/>
              <a:gd name="connsiteX1199" fmla="*/ 4440717 w 12370301"/>
              <a:gd name="connsiteY1199" fmla="*/ 6799840 h 6857097"/>
              <a:gd name="connsiteX1200" fmla="*/ 4456220 w 12370301"/>
              <a:gd name="connsiteY1200" fmla="*/ 6785322 h 6857097"/>
              <a:gd name="connsiteX1201" fmla="*/ 4478838 w 12370301"/>
              <a:gd name="connsiteY1201" fmla="*/ 6724723 h 6857097"/>
              <a:gd name="connsiteX1202" fmla="*/ 4372100 w 12370301"/>
              <a:gd name="connsiteY1202" fmla="*/ 6550454 h 6857097"/>
              <a:gd name="connsiteX1203" fmla="*/ 4498813 w 12370301"/>
              <a:gd name="connsiteY1203" fmla="*/ 6600052 h 6857097"/>
              <a:gd name="connsiteX1204" fmla="*/ 4536324 w 12370301"/>
              <a:gd name="connsiteY1204" fmla="*/ 6626835 h 6857097"/>
              <a:gd name="connsiteX1205" fmla="*/ 4531851 w 12370301"/>
              <a:gd name="connsiteY1205" fmla="*/ 6657089 h 6857097"/>
              <a:gd name="connsiteX1206" fmla="*/ 4570683 w 12370301"/>
              <a:gd name="connsiteY1206" fmla="*/ 6771750 h 6857097"/>
              <a:gd name="connsiteX1207" fmla="*/ 4584712 w 12370301"/>
              <a:gd name="connsiteY1207" fmla="*/ 6788072 h 6857097"/>
              <a:gd name="connsiteX1208" fmla="*/ 4598740 w 12370301"/>
              <a:gd name="connsiteY1208" fmla="*/ 6771750 h 6857097"/>
              <a:gd name="connsiteX1209" fmla="*/ 4637572 w 12370301"/>
              <a:gd name="connsiteY1209" fmla="*/ 6657089 h 6857097"/>
              <a:gd name="connsiteX1210" fmla="*/ 4634777 w 12370301"/>
              <a:gd name="connsiteY1210" fmla="*/ 6635311 h 6857097"/>
              <a:gd name="connsiteX1211" fmla="*/ 4697498 w 12370301"/>
              <a:gd name="connsiteY1211" fmla="*/ 6595002 h 6857097"/>
              <a:gd name="connsiteX1212" fmla="*/ 4747919 w 12370301"/>
              <a:gd name="connsiteY1212" fmla="*/ 6572818 h 6857097"/>
              <a:gd name="connsiteX1213" fmla="*/ 4672694 w 12370301"/>
              <a:gd name="connsiteY1213" fmla="*/ 6714893 h 6857097"/>
              <a:gd name="connsiteX1214" fmla="*/ 4673050 w 12370301"/>
              <a:gd name="connsiteY1214" fmla="*/ 6724677 h 6857097"/>
              <a:gd name="connsiteX1215" fmla="*/ 4695668 w 12370301"/>
              <a:gd name="connsiteY1215" fmla="*/ 6785277 h 6857097"/>
              <a:gd name="connsiteX1216" fmla="*/ 4711323 w 12370301"/>
              <a:gd name="connsiteY1216" fmla="*/ 6799525 h 6857097"/>
              <a:gd name="connsiteX1217" fmla="*/ 4702378 w 12370301"/>
              <a:gd name="connsiteY1217" fmla="*/ 6811924 h 6857097"/>
              <a:gd name="connsiteX1218" fmla="*/ 4181497 w 12370301"/>
              <a:gd name="connsiteY1218" fmla="*/ 6809174 h 6857097"/>
              <a:gd name="connsiteX1219" fmla="*/ 4167214 w 12370301"/>
              <a:gd name="connsiteY1219" fmla="*/ 6794249 h 6857097"/>
              <a:gd name="connsiteX1220" fmla="*/ 4150390 w 12370301"/>
              <a:gd name="connsiteY1220" fmla="*/ 6798758 h 6857097"/>
              <a:gd name="connsiteX1221" fmla="*/ 4153592 w 12370301"/>
              <a:gd name="connsiteY1221" fmla="*/ 6811879 h 6857097"/>
              <a:gd name="connsiteX1222" fmla="*/ 4111965 w 12370301"/>
              <a:gd name="connsiteY1222" fmla="*/ 6811879 h 6857097"/>
              <a:gd name="connsiteX1223" fmla="*/ 4081468 w 12370301"/>
              <a:gd name="connsiteY1223" fmla="*/ 6759486 h 6857097"/>
              <a:gd name="connsiteX1224" fmla="*/ 4079486 w 12370301"/>
              <a:gd name="connsiteY1224" fmla="*/ 6718906 h 6857097"/>
              <a:gd name="connsiteX1225" fmla="*/ 4181141 w 12370301"/>
              <a:gd name="connsiteY1225" fmla="*/ 6791950 h 6857097"/>
              <a:gd name="connsiteX1226" fmla="*/ 4223328 w 12370301"/>
              <a:gd name="connsiteY1226" fmla="*/ 6791363 h 6857097"/>
              <a:gd name="connsiteX1227" fmla="*/ 4256061 w 12370301"/>
              <a:gd name="connsiteY1227" fmla="*/ 6762822 h 6857097"/>
              <a:gd name="connsiteX1228" fmla="*/ 4232324 w 12370301"/>
              <a:gd name="connsiteY1228" fmla="*/ 6725309 h 6857097"/>
              <a:gd name="connsiteX1229" fmla="*/ 4217076 w 12370301"/>
              <a:gd name="connsiteY1229" fmla="*/ 6732478 h 6857097"/>
              <a:gd name="connsiteX1230" fmla="*/ 4225127 w 12370301"/>
              <a:gd name="connsiteY1230" fmla="*/ 6745643 h 6857097"/>
              <a:gd name="connsiteX1231" fmla="*/ 4225463 w 12370301"/>
              <a:gd name="connsiteY1231" fmla="*/ 6745734 h 6857097"/>
              <a:gd name="connsiteX1232" fmla="*/ 4232070 w 12370301"/>
              <a:gd name="connsiteY1232" fmla="*/ 6757908 h 6857097"/>
              <a:gd name="connsiteX1233" fmla="*/ 4215856 w 12370301"/>
              <a:gd name="connsiteY1233" fmla="*/ 6771119 h 6857097"/>
              <a:gd name="connsiteX1234" fmla="*/ 4186681 w 12370301"/>
              <a:gd name="connsiteY1234" fmla="*/ 6771119 h 6857097"/>
              <a:gd name="connsiteX1235" fmla="*/ 4095598 w 12370301"/>
              <a:gd name="connsiteY1235" fmla="*/ 6693431 h 6857097"/>
              <a:gd name="connsiteX1236" fmla="*/ 4094226 w 12370301"/>
              <a:gd name="connsiteY1236" fmla="*/ 6643833 h 6857097"/>
              <a:gd name="connsiteX1237" fmla="*/ 4096107 w 12370301"/>
              <a:gd name="connsiteY1237" fmla="*/ 6649514 h 6857097"/>
              <a:gd name="connsiteX1238" fmla="*/ 4150746 w 12370301"/>
              <a:gd name="connsiteY1238" fmla="*/ 6690951 h 6857097"/>
              <a:gd name="connsiteX1239" fmla="*/ 4232070 w 12370301"/>
              <a:gd name="connsiteY1239" fmla="*/ 6668767 h 6857097"/>
              <a:gd name="connsiteX1240" fmla="*/ 4230667 w 12370301"/>
              <a:gd name="connsiteY1240" fmla="*/ 6648161 h 6857097"/>
              <a:gd name="connsiteX1241" fmla="*/ 4230088 w 12370301"/>
              <a:gd name="connsiteY1241" fmla="*/ 6647711 h 6857097"/>
              <a:gd name="connsiteX1242" fmla="*/ 4205488 w 12370301"/>
              <a:gd name="connsiteY1242" fmla="*/ 6649379 h 6857097"/>
              <a:gd name="connsiteX1243" fmla="*/ 4159183 w 12370301"/>
              <a:gd name="connsiteY1243" fmla="*/ 6662004 h 6857097"/>
              <a:gd name="connsiteX1244" fmla="*/ 4129043 w 12370301"/>
              <a:gd name="connsiteY1244" fmla="*/ 6639956 h 6857097"/>
              <a:gd name="connsiteX1245" fmla="*/ 4126603 w 12370301"/>
              <a:gd name="connsiteY1245" fmla="*/ 6627962 h 6857097"/>
              <a:gd name="connsiteX1246" fmla="*/ 4177431 w 12370301"/>
              <a:gd name="connsiteY1246" fmla="*/ 6583775 h 6857097"/>
              <a:gd name="connsiteX1247" fmla="*/ 4211892 w 12370301"/>
              <a:gd name="connsiteY1247" fmla="*/ 6577643 h 6857097"/>
              <a:gd name="connsiteX1248" fmla="*/ 4325847 w 12370301"/>
              <a:gd name="connsiteY1248" fmla="*/ 6615066 h 6857097"/>
              <a:gd name="connsiteX1249" fmla="*/ 4368390 w 12370301"/>
              <a:gd name="connsiteY1249" fmla="*/ 6663717 h 6857097"/>
              <a:gd name="connsiteX1250" fmla="*/ 4312480 w 12370301"/>
              <a:gd name="connsiteY1250" fmla="*/ 6690365 h 6857097"/>
              <a:gd name="connsiteX1251" fmla="*/ 4293317 w 12370301"/>
              <a:gd name="connsiteY1251" fmla="*/ 6762507 h 6857097"/>
              <a:gd name="connsiteX1252" fmla="*/ 4353192 w 12370301"/>
              <a:gd name="connsiteY1252" fmla="*/ 6812105 h 6857097"/>
              <a:gd name="connsiteX1253" fmla="*/ 4182208 w 12370301"/>
              <a:gd name="connsiteY1253" fmla="*/ 6812105 h 6857097"/>
              <a:gd name="connsiteX1254" fmla="*/ 4181344 w 12370301"/>
              <a:gd name="connsiteY1254" fmla="*/ 6809174 h 6857097"/>
              <a:gd name="connsiteX1255" fmla="*/ 3918515 w 12370301"/>
              <a:gd name="connsiteY1255" fmla="*/ 6811969 h 6857097"/>
              <a:gd name="connsiteX1256" fmla="*/ 3921666 w 12370301"/>
              <a:gd name="connsiteY1256" fmla="*/ 6798848 h 6857097"/>
              <a:gd name="connsiteX1257" fmla="*/ 3904893 w 12370301"/>
              <a:gd name="connsiteY1257" fmla="*/ 6794339 h 6857097"/>
              <a:gd name="connsiteX1258" fmla="*/ 3890560 w 12370301"/>
              <a:gd name="connsiteY1258" fmla="*/ 6809264 h 6857097"/>
              <a:gd name="connsiteX1259" fmla="*/ 3889797 w 12370301"/>
              <a:gd name="connsiteY1259" fmla="*/ 6812060 h 6857097"/>
              <a:gd name="connsiteX1260" fmla="*/ 3723083 w 12370301"/>
              <a:gd name="connsiteY1260" fmla="*/ 6812060 h 6857097"/>
              <a:gd name="connsiteX1261" fmla="*/ 3750530 w 12370301"/>
              <a:gd name="connsiteY1261" fmla="*/ 6798984 h 6857097"/>
              <a:gd name="connsiteX1262" fmla="*/ 3782856 w 12370301"/>
              <a:gd name="connsiteY1262" fmla="*/ 6720169 h 6857097"/>
              <a:gd name="connsiteX1263" fmla="*/ 3743618 w 12370301"/>
              <a:gd name="connsiteY1263" fmla="*/ 6684503 h 6857097"/>
              <a:gd name="connsiteX1264" fmla="*/ 3695840 w 12370301"/>
              <a:gd name="connsiteY1264" fmla="*/ 6679589 h 6857097"/>
              <a:gd name="connsiteX1265" fmla="*/ 3709258 w 12370301"/>
              <a:gd name="connsiteY1265" fmla="*/ 6656052 h 6857097"/>
              <a:gd name="connsiteX1266" fmla="*/ 3860216 w 12370301"/>
              <a:gd name="connsiteY1266" fmla="*/ 6577688 h 6857097"/>
              <a:gd name="connsiteX1267" fmla="*/ 3894677 w 12370301"/>
              <a:gd name="connsiteY1267" fmla="*/ 6583820 h 6857097"/>
              <a:gd name="connsiteX1268" fmla="*/ 3945505 w 12370301"/>
              <a:gd name="connsiteY1268" fmla="*/ 6628007 h 6857097"/>
              <a:gd name="connsiteX1269" fmla="*/ 3943014 w 12370301"/>
              <a:gd name="connsiteY1269" fmla="*/ 6640001 h 6857097"/>
              <a:gd name="connsiteX1270" fmla="*/ 3912924 w 12370301"/>
              <a:gd name="connsiteY1270" fmla="*/ 6662049 h 6857097"/>
              <a:gd name="connsiteX1271" fmla="*/ 3866620 w 12370301"/>
              <a:gd name="connsiteY1271" fmla="*/ 6649424 h 6857097"/>
              <a:gd name="connsiteX1272" fmla="*/ 3841969 w 12370301"/>
              <a:gd name="connsiteY1272" fmla="*/ 6647846 h 6857097"/>
              <a:gd name="connsiteX1273" fmla="*/ 3839433 w 12370301"/>
              <a:gd name="connsiteY1273" fmla="*/ 6668317 h 6857097"/>
              <a:gd name="connsiteX1274" fmla="*/ 3839987 w 12370301"/>
              <a:gd name="connsiteY1274" fmla="*/ 6668903 h 6857097"/>
              <a:gd name="connsiteX1275" fmla="*/ 3921311 w 12370301"/>
              <a:gd name="connsiteY1275" fmla="*/ 6691086 h 6857097"/>
              <a:gd name="connsiteX1276" fmla="*/ 3975899 w 12370301"/>
              <a:gd name="connsiteY1276" fmla="*/ 6649650 h 6857097"/>
              <a:gd name="connsiteX1277" fmla="*/ 3977831 w 12370301"/>
              <a:gd name="connsiteY1277" fmla="*/ 6643878 h 6857097"/>
              <a:gd name="connsiteX1278" fmla="*/ 3976408 w 12370301"/>
              <a:gd name="connsiteY1278" fmla="*/ 6693476 h 6857097"/>
              <a:gd name="connsiteX1279" fmla="*/ 3885376 w 12370301"/>
              <a:gd name="connsiteY1279" fmla="*/ 6771164 h 6857097"/>
              <a:gd name="connsiteX1280" fmla="*/ 3856150 w 12370301"/>
              <a:gd name="connsiteY1280" fmla="*/ 6771164 h 6857097"/>
              <a:gd name="connsiteX1281" fmla="*/ 3839987 w 12370301"/>
              <a:gd name="connsiteY1281" fmla="*/ 6757953 h 6857097"/>
              <a:gd name="connsiteX1282" fmla="*/ 3846544 w 12370301"/>
              <a:gd name="connsiteY1282" fmla="*/ 6745779 h 6857097"/>
              <a:gd name="connsiteX1283" fmla="*/ 3855057 w 12370301"/>
              <a:gd name="connsiteY1283" fmla="*/ 6732748 h 6857097"/>
              <a:gd name="connsiteX1284" fmla="*/ 3854981 w 12370301"/>
              <a:gd name="connsiteY1284" fmla="*/ 6732523 h 6857097"/>
              <a:gd name="connsiteX1285" fmla="*/ 3839478 w 12370301"/>
              <a:gd name="connsiteY1285" fmla="*/ 6725353 h 6857097"/>
              <a:gd name="connsiteX1286" fmla="*/ 3814725 w 12370301"/>
              <a:gd name="connsiteY1286" fmla="*/ 6755608 h 6857097"/>
              <a:gd name="connsiteX1287" fmla="*/ 3815691 w 12370301"/>
              <a:gd name="connsiteY1287" fmla="*/ 6762868 h 6857097"/>
              <a:gd name="connsiteX1288" fmla="*/ 3848424 w 12370301"/>
              <a:gd name="connsiteY1288" fmla="*/ 6791409 h 6857097"/>
              <a:gd name="connsiteX1289" fmla="*/ 3890662 w 12370301"/>
              <a:gd name="connsiteY1289" fmla="*/ 6791995 h 6857097"/>
              <a:gd name="connsiteX1290" fmla="*/ 3992317 w 12370301"/>
              <a:gd name="connsiteY1290" fmla="*/ 6718951 h 6857097"/>
              <a:gd name="connsiteX1291" fmla="*/ 3990334 w 12370301"/>
              <a:gd name="connsiteY1291" fmla="*/ 6759531 h 6857097"/>
              <a:gd name="connsiteX1292" fmla="*/ 3959838 w 12370301"/>
              <a:gd name="connsiteY1292" fmla="*/ 6811924 h 6857097"/>
              <a:gd name="connsiteX1293" fmla="*/ 3572888 w 12370301"/>
              <a:gd name="connsiteY1293" fmla="*/ 6811969 h 6857097"/>
              <a:gd name="connsiteX1294" fmla="*/ 3573600 w 12370301"/>
              <a:gd name="connsiteY1294" fmla="*/ 6808137 h 6857097"/>
              <a:gd name="connsiteX1295" fmla="*/ 3581885 w 12370301"/>
              <a:gd name="connsiteY1295" fmla="*/ 6803628 h 6857097"/>
              <a:gd name="connsiteX1296" fmla="*/ 3588085 w 12370301"/>
              <a:gd name="connsiteY1296" fmla="*/ 6805116 h 6857097"/>
              <a:gd name="connsiteX1297" fmla="*/ 3605519 w 12370301"/>
              <a:gd name="connsiteY1297" fmla="*/ 6807190 h 6857097"/>
              <a:gd name="connsiteX1298" fmla="*/ 3608361 w 12370301"/>
              <a:gd name="connsiteY1298" fmla="*/ 6792761 h 6857097"/>
              <a:gd name="connsiteX1299" fmla="*/ 3607959 w 12370301"/>
              <a:gd name="connsiteY1299" fmla="*/ 6792265 h 6857097"/>
              <a:gd name="connsiteX1300" fmla="*/ 3578835 w 12370301"/>
              <a:gd name="connsiteY1300" fmla="*/ 6782481 h 6857097"/>
              <a:gd name="connsiteX1301" fmla="*/ 3550676 w 12370301"/>
              <a:gd name="connsiteY1301" fmla="*/ 6799795 h 6857097"/>
              <a:gd name="connsiteX1302" fmla="*/ 3547932 w 12370301"/>
              <a:gd name="connsiteY1302" fmla="*/ 6811518 h 6857097"/>
              <a:gd name="connsiteX1303" fmla="*/ 3547932 w 12370301"/>
              <a:gd name="connsiteY1303" fmla="*/ 6811969 h 6857097"/>
              <a:gd name="connsiteX1304" fmla="*/ 3444244 w 12370301"/>
              <a:gd name="connsiteY1304" fmla="*/ 6811969 h 6857097"/>
              <a:gd name="connsiteX1305" fmla="*/ 3441550 w 12370301"/>
              <a:gd name="connsiteY1305" fmla="*/ 6799795 h 6857097"/>
              <a:gd name="connsiteX1306" fmla="*/ 3413391 w 12370301"/>
              <a:gd name="connsiteY1306" fmla="*/ 6782481 h 6857097"/>
              <a:gd name="connsiteX1307" fmla="*/ 3384216 w 12370301"/>
              <a:gd name="connsiteY1307" fmla="*/ 6792265 h 6857097"/>
              <a:gd name="connsiteX1308" fmla="*/ 3386204 w 12370301"/>
              <a:gd name="connsiteY1308" fmla="*/ 6806874 h 6857097"/>
              <a:gd name="connsiteX1309" fmla="*/ 3386656 w 12370301"/>
              <a:gd name="connsiteY1309" fmla="*/ 6807190 h 6857097"/>
              <a:gd name="connsiteX1310" fmla="*/ 3404141 w 12370301"/>
              <a:gd name="connsiteY1310" fmla="*/ 6805116 h 6857097"/>
              <a:gd name="connsiteX1311" fmla="*/ 3410291 w 12370301"/>
              <a:gd name="connsiteY1311" fmla="*/ 6803628 h 6857097"/>
              <a:gd name="connsiteX1312" fmla="*/ 3418576 w 12370301"/>
              <a:gd name="connsiteY1312" fmla="*/ 6808137 h 6857097"/>
              <a:gd name="connsiteX1313" fmla="*/ 3419287 w 12370301"/>
              <a:gd name="connsiteY1313" fmla="*/ 6811969 h 6857097"/>
              <a:gd name="connsiteX1314" fmla="*/ 3369273 w 12370301"/>
              <a:gd name="connsiteY1314" fmla="*/ 6811969 h 6857097"/>
              <a:gd name="connsiteX1315" fmla="*/ 3360531 w 12370301"/>
              <a:gd name="connsiteY1315" fmla="*/ 6799840 h 6857097"/>
              <a:gd name="connsiteX1316" fmla="*/ 3376033 w 12370301"/>
              <a:gd name="connsiteY1316" fmla="*/ 6785322 h 6857097"/>
              <a:gd name="connsiteX1317" fmla="*/ 3398651 w 12370301"/>
              <a:gd name="connsiteY1317" fmla="*/ 6724723 h 6857097"/>
              <a:gd name="connsiteX1318" fmla="*/ 3291914 w 12370301"/>
              <a:gd name="connsiteY1318" fmla="*/ 6550454 h 6857097"/>
              <a:gd name="connsiteX1319" fmla="*/ 3418627 w 12370301"/>
              <a:gd name="connsiteY1319" fmla="*/ 6600052 h 6857097"/>
              <a:gd name="connsiteX1320" fmla="*/ 3456137 w 12370301"/>
              <a:gd name="connsiteY1320" fmla="*/ 6626835 h 6857097"/>
              <a:gd name="connsiteX1321" fmla="*/ 3451664 w 12370301"/>
              <a:gd name="connsiteY1321" fmla="*/ 6657089 h 6857097"/>
              <a:gd name="connsiteX1322" fmla="*/ 3490496 w 12370301"/>
              <a:gd name="connsiteY1322" fmla="*/ 6771750 h 6857097"/>
              <a:gd name="connsiteX1323" fmla="*/ 3504525 w 12370301"/>
              <a:gd name="connsiteY1323" fmla="*/ 6788072 h 6857097"/>
              <a:gd name="connsiteX1324" fmla="*/ 3518553 w 12370301"/>
              <a:gd name="connsiteY1324" fmla="*/ 6771750 h 6857097"/>
              <a:gd name="connsiteX1325" fmla="*/ 3557386 w 12370301"/>
              <a:gd name="connsiteY1325" fmla="*/ 6657089 h 6857097"/>
              <a:gd name="connsiteX1326" fmla="*/ 3554590 w 12370301"/>
              <a:gd name="connsiteY1326" fmla="*/ 6635311 h 6857097"/>
              <a:gd name="connsiteX1327" fmla="*/ 3617260 w 12370301"/>
              <a:gd name="connsiteY1327" fmla="*/ 6595002 h 6857097"/>
              <a:gd name="connsiteX1328" fmla="*/ 3667732 w 12370301"/>
              <a:gd name="connsiteY1328" fmla="*/ 6572818 h 6857097"/>
              <a:gd name="connsiteX1329" fmla="*/ 3592507 w 12370301"/>
              <a:gd name="connsiteY1329" fmla="*/ 6714893 h 6857097"/>
              <a:gd name="connsiteX1330" fmla="*/ 3592863 w 12370301"/>
              <a:gd name="connsiteY1330" fmla="*/ 6724677 h 6857097"/>
              <a:gd name="connsiteX1331" fmla="*/ 3615481 w 12370301"/>
              <a:gd name="connsiteY1331" fmla="*/ 6785277 h 6857097"/>
              <a:gd name="connsiteX1332" fmla="*/ 3631136 w 12370301"/>
              <a:gd name="connsiteY1332" fmla="*/ 6799525 h 6857097"/>
              <a:gd name="connsiteX1333" fmla="*/ 3622191 w 12370301"/>
              <a:gd name="connsiteY1333" fmla="*/ 6811924 h 6857097"/>
              <a:gd name="connsiteX1334" fmla="*/ 3101615 w 12370301"/>
              <a:gd name="connsiteY1334" fmla="*/ 6809174 h 6857097"/>
              <a:gd name="connsiteX1335" fmla="*/ 3087333 w 12370301"/>
              <a:gd name="connsiteY1335" fmla="*/ 6794249 h 6857097"/>
              <a:gd name="connsiteX1336" fmla="*/ 3070509 w 12370301"/>
              <a:gd name="connsiteY1336" fmla="*/ 6798758 h 6857097"/>
              <a:gd name="connsiteX1337" fmla="*/ 3073711 w 12370301"/>
              <a:gd name="connsiteY1337" fmla="*/ 6811879 h 6857097"/>
              <a:gd name="connsiteX1338" fmla="*/ 3032083 w 12370301"/>
              <a:gd name="connsiteY1338" fmla="*/ 6811879 h 6857097"/>
              <a:gd name="connsiteX1339" fmla="*/ 3001586 w 12370301"/>
              <a:gd name="connsiteY1339" fmla="*/ 6759486 h 6857097"/>
              <a:gd name="connsiteX1340" fmla="*/ 2999604 w 12370301"/>
              <a:gd name="connsiteY1340" fmla="*/ 6718906 h 6857097"/>
              <a:gd name="connsiteX1341" fmla="*/ 3101259 w 12370301"/>
              <a:gd name="connsiteY1341" fmla="*/ 6791950 h 6857097"/>
              <a:gd name="connsiteX1342" fmla="*/ 3143446 w 12370301"/>
              <a:gd name="connsiteY1342" fmla="*/ 6791363 h 6857097"/>
              <a:gd name="connsiteX1343" fmla="*/ 3176179 w 12370301"/>
              <a:gd name="connsiteY1343" fmla="*/ 6762822 h 6857097"/>
              <a:gd name="connsiteX1344" fmla="*/ 3152443 w 12370301"/>
              <a:gd name="connsiteY1344" fmla="*/ 6725309 h 6857097"/>
              <a:gd name="connsiteX1345" fmla="*/ 3137195 w 12370301"/>
              <a:gd name="connsiteY1345" fmla="*/ 6732478 h 6857097"/>
              <a:gd name="connsiteX1346" fmla="*/ 3145246 w 12370301"/>
              <a:gd name="connsiteY1346" fmla="*/ 6745643 h 6857097"/>
              <a:gd name="connsiteX1347" fmla="*/ 3145581 w 12370301"/>
              <a:gd name="connsiteY1347" fmla="*/ 6745734 h 6857097"/>
              <a:gd name="connsiteX1348" fmla="*/ 3152188 w 12370301"/>
              <a:gd name="connsiteY1348" fmla="*/ 6757908 h 6857097"/>
              <a:gd name="connsiteX1349" fmla="*/ 3135974 w 12370301"/>
              <a:gd name="connsiteY1349" fmla="*/ 6771119 h 6857097"/>
              <a:gd name="connsiteX1350" fmla="*/ 3106800 w 12370301"/>
              <a:gd name="connsiteY1350" fmla="*/ 6771119 h 6857097"/>
              <a:gd name="connsiteX1351" fmla="*/ 3015717 w 12370301"/>
              <a:gd name="connsiteY1351" fmla="*/ 6693431 h 6857097"/>
              <a:gd name="connsiteX1352" fmla="*/ 3014344 w 12370301"/>
              <a:gd name="connsiteY1352" fmla="*/ 6643833 h 6857097"/>
              <a:gd name="connsiteX1353" fmla="*/ 3016225 w 12370301"/>
              <a:gd name="connsiteY1353" fmla="*/ 6649514 h 6857097"/>
              <a:gd name="connsiteX1354" fmla="*/ 3070864 w 12370301"/>
              <a:gd name="connsiteY1354" fmla="*/ 6690951 h 6857097"/>
              <a:gd name="connsiteX1355" fmla="*/ 3152188 w 12370301"/>
              <a:gd name="connsiteY1355" fmla="*/ 6668767 h 6857097"/>
              <a:gd name="connsiteX1356" fmla="*/ 3150786 w 12370301"/>
              <a:gd name="connsiteY1356" fmla="*/ 6648161 h 6857097"/>
              <a:gd name="connsiteX1357" fmla="*/ 3150206 w 12370301"/>
              <a:gd name="connsiteY1357" fmla="*/ 6647711 h 6857097"/>
              <a:gd name="connsiteX1358" fmla="*/ 3125606 w 12370301"/>
              <a:gd name="connsiteY1358" fmla="*/ 6649379 h 6857097"/>
              <a:gd name="connsiteX1359" fmla="*/ 3079251 w 12370301"/>
              <a:gd name="connsiteY1359" fmla="*/ 6662004 h 6857097"/>
              <a:gd name="connsiteX1360" fmla="*/ 3049161 w 12370301"/>
              <a:gd name="connsiteY1360" fmla="*/ 6639956 h 6857097"/>
              <a:gd name="connsiteX1361" fmla="*/ 3046721 w 12370301"/>
              <a:gd name="connsiteY1361" fmla="*/ 6627962 h 6857097"/>
              <a:gd name="connsiteX1362" fmla="*/ 3097549 w 12370301"/>
              <a:gd name="connsiteY1362" fmla="*/ 6583775 h 6857097"/>
              <a:gd name="connsiteX1363" fmla="*/ 3132061 w 12370301"/>
              <a:gd name="connsiteY1363" fmla="*/ 6577643 h 6857097"/>
              <a:gd name="connsiteX1364" fmla="*/ 3246016 w 12370301"/>
              <a:gd name="connsiteY1364" fmla="*/ 6615066 h 6857097"/>
              <a:gd name="connsiteX1365" fmla="*/ 3288559 w 12370301"/>
              <a:gd name="connsiteY1365" fmla="*/ 6663717 h 6857097"/>
              <a:gd name="connsiteX1366" fmla="*/ 3232649 w 12370301"/>
              <a:gd name="connsiteY1366" fmla="*/ 6690365 h 6857097"/>
              <a:gd name="connsiteX1367" fmla="*/ 3213486 w 12370301"/>
              <a:gd name="connsiteY1367" fmla="*/ 6762507 h 6857097"/>
              <a:gd name="connsiteX1368" fmla="*/ 3273361 w 12370301"/>
              <a:gd name="connsiteY1368" fmla="*/ 6812105 h 6857097"/>
              <a:gd name="connsiteX1369" fmla="*/ 3102276 w 12370301"/>
              <a:gd name="connsiteY1369" fmla="*/ 6812105 h 6857097"/>
              <a:gd name="connsiteX1370" fmla="*/ 3101412 w 12370301"/>
              <a:gd name="connsiteY1370" fmla="*/ 6809174 h 6857097"/>
              <a:gd name="connsiteX1371" fmla="*/ 2838583 w 12370301"/>
              <a:gd name="connsiteY1371" fmla="*/ 6811969 h 6857097"/>
              <a:gd name="connsiteX1372" fmla="*/ 2841785 w 12370301"/>
              <a:gd name="connsiteY1372" fmla="*/ 6798848 h 6857097"/>
              <a:gd name="connsiteX1373" fmla="*/ 2825012 w 12370301"/>
              <a:gd name="connsiteY1373" fmla="*/ 6794339 h 6857097"/>
              <a:gd name="connsiteX1374" fmla="*/ 2810678 w 12370301"/>
              <a:gd name="connsiteY1374" fmla="*/ 6809264 h 6857097"/>
              <a:gd name="connsiteX1375" fmla="*/ 2809916 w 12370301"/>
              <a:gd name="connsiteY1375" fmla="*/ 6812060 h 6857097"/>
              <a:gd name="connsiteX1376" fmla="*/ 2643202 w 12370301"/>
              <a:gd name="connsiteY1376" fmla="*/ 6812060 h 6857097"/>
              <a:gd name="connsiteX1377" fmla="*/ 2670649 w 12370301"/>
              <a:gd name="connsiteY1377" fmla="*/ 6798984 h 6857097"/>
              <a:gd name="connsiteX1378" fmla="*/ 2702924 w 12370301"/>
              <a:gd name="connsiteY1378" fmla="*/ 6720169 h 6857097"/>
              <a:gd name="connsiteX1379" fmla="*/ 2663736 w 12370301"/>
              <a:gd name="connsiteY1379" fmla="*/ 6684503 h 6857097"/>
              <a:gd name="connsiteX1380" fmla="*/ 2615958 w 12370301"/>
              <a:gd name="connsiteY1380" fmla="*/ 6679589 h 6857097"/>
              <a:gd name="connsiteX1381" fmla="*/ 2629377 w 12370301"/>
              <a:gd name="connsiteY1381" fmla="*/ 6656052 h 6857097"/>
              <a:gd name="connsiteX1382" fmla="*/ 2780334 w 12370301"/>
              <a:gd name="connsiteY1382" fmla="*/ 6577688 h 6857097"/>
              <a:gd name="connsiteX1383" fmla="*/ 2814795 w 12370301"/>
              <a:gd name="connsiteY1383" fmla="*/ 6583820 h 6857097"/>
              <a:gd name="connsiteX1384" fmla="*/ 2865623 w 12370301"/>
              <a:gd name="connsiteY1384" fmla="*/ 6628007 h 6857097"/>
              <a:gd name="connsiteX1385" fmla="*/ 2863183 w 12370301"/>
              <a:gd name="connsiteY1385" fmla="*/ 6640001 h 6857097"/>
              <a:gd name="connsiteX1386" fmla="*/ 2833093 w 12370301"/>
              <a:gd name="connsiteY1386" fmla="*/ 6662049 h 6857097"/>
              <a:gd name="connsiteX1387" fmla="*/ 2786790 w 12370301"/>
              <a:gd name="connsiteY1387" fmla="*/ 6649424 h 6857097"/>
              <a:gd name="connsiteX1388" fmla="*/ 2762189 w 12370301"/>
              <a:gd name="connsiteY1388" fmla="*/ 6647756 h 6857097"/>
              <a:gd name="connsiteX1389" fmla="*/ 2759648 w 12370301"/>
              <a:gd name="connsiteY1389" fmla="*/ 6668226 h 6857097"/>
              <a:gd name="connsiteX1390" fmla="*/ 2760207 w 12370301"/>
              <a:gd name="connsiteY1390" fmla="*/ 6668812 h 6857097"/>
              <a:gd name="connsiteX1391" fmla="*/ 2841531 w 12370301"/>
              <a:gd name="connsiteY1391" fmla="*/ 6690996 h 6857097"/>
              <a:gd name="connsiteX1392" fmla="*/ 2896119 w 12370301"/>
              <a:gd name="connsiteY1392" fmla="*/ 6649559 h 6857097"/>
              <a:gd name="connsiteX1393" fmla="*/ 2898051 w 12370301"/>
              <a:gd name="connsiteY1393" fmla="*/ 6643788 h 6857097"/>
              <a:gd name="connsiteX1394" fmla="*/ 2896628 w 12370301"/>
              <a:gd name="connsiteY1394" fmla="*/ 6693386 h 6857097"/>
              <a:gd name="connsiteX1395" fmla="*/ 2805596 w 12370301"/>
              <a:gd name="connsiteY1395" fmla="*/ 6771073 h 6857097"/>
              <a:gd name="connsiteX1396" fmla="*/ 2776370 w 12370301"/>
              <a:gd name="connsiteY1396" fmla="*/ 6771073 h 6857097"/>
              <a:gd name="connsiteX1397" fmla="*/ 2760207 w 12370301"/>
              <a:gd name="connsiteY1397" fmla="*/ 6757863 h 6857097"/>
              <a:gd name="connsiteX1398" fmla="*/ 2766764 w 12370301"/>
              <a:gd name="connsiteY1398" fmla="*/ 6745688 h 6857097"/>
              <a:gd name="connsiteX1399" fmla="*/ 2775277 w 12370301"/>
              <a:gd name="connsiteY1399" fmla="*/ 6732658 h 6857097"/>
              <a:gd name="connsiteX1400" fmla="*/ 2775201 w 12370301"/>
              <a:gd name="connsiteY1400" fmla="*/ 6732433 h 6857097"/>
              <a:gd name="connsiteX1401" fmla="*/ 2759953 w 12370301"/>
              <a:gd name="connsiteY1401" fmla="*/ 6725264 h 6857097"/>
              <a:gd name="connsiteX1402" fmla="*/ 2735200 w 12370301"/>
              <a:gd name="connsiteY1402" fmla="*/ 6755518 h 6857097"/>
              <a:gd name="connsiteX1403" fmla="*/ 2736165 w 12370301"/>
              <a:gd name="connsiteY1403" fmla="*/ 6762777 h 6857097"/>
              <a:gd name="connsiteX1404" fmla="*/ 2768898 w 12370301"/>
              <a:gd name="connsiteY1404" fmla="*/ 6791318 h 6857097"/>
              <a:gd name="connsiteX1405" fmla="*/ 2811085 w 12370301"/>
              <a:gd name="connsiteY1405" fmla="*/ 6791904 h 6857097"/>
              <a:gd name="connsiteX1406" fmla="*/ 2912740 w 12370301"/>
              <a:gd name="connsiteY1406" fmla="*/ 6718861 h 6857097"/>
              <a:gd name="connsiteX1407" fmla="*/ 2910758 w 12370301"/>
              <a:gd name="connsiteY1407" fmla="*/ 6759441 h 6857097"/>
              <a:gd name="connsiteX1408" fmla="*/ 2880261 w 12370301"/>
              <a:gd name="connsiteY1408" fmla="*/ 6811834 h 6857097"/>
              <a:gd name="connsiteX1409" fmla="*/ 2492956 w 12370301"/>
              <a:gd name="connsiteY1409" fmla="*/ 6811969 h 6857097"/>
              <a:gd name="connsiteX1410" fmla="*/ 2493667 w 12370301"/>
              <a:gd name="connsiteY1410" fmla="*/ 6808137 h 6857097"/>
              <a:gd name="connsiteX1411" fmla="*/ 2501952 w 12370301"/>
              <a:gd name="connsiteY1411" fmla="*/ 6803628 h 6857097"/>
              <a:gd name="connsiteX1412" fmla="*/ 2508153 w 12370301"/>
              <a:gd name="connsiteY1412" fmla="*/ 6805116 h 6857097"/>
              <a:gd name="connsiteX1413" fmla="*/ 2525587 w 12370301"/>
              <a:gd name="connsiteY1413" fmla="*/ 6807190 h 6857097"/>
              <a:gd name="connsiteX1414" fmla="*/ 2528367 w 12370301"/>
              <a:gd name="connsiteY1414" fmla="*/ 6792671 h 6857097"/>
              <a:gd name="connsiteX1415" fmla="*/ 2528026 w 12370301"/>
              <a:gd name="connsiteY1415" fmla="*/ 6792265 h 6857097"/>
              <a:gd name="connsiteX1416" fmla="*/ 2498902 w 12370301"/>
              <a:gd name="connsiteY1416" fmla="*/ 6782481 h 6857097"/>
              <a:gd name="connsiteX1417" fmla="*/ 2470744 w 12370301"/>
              <a:gd name="connsiteY1417" fmla="*/ 6799795 h 6857097"/>
              <a:gd name="connsiteX1418" fmla="*/ 2467999 w 12370301"/>
              <a:gd name="connsiteY1418" fmla="*/ 6811518 h 6857097"/>
              <a:gd name="connsiteX1419" fmla="*/ 2467999 w 12370301"/>
              <a:gd name="connsiteY1419" fmla="*/ 6811969 h 6857097"/>
              <a:gd name="connsiteX1420" fmla="*/ 2364311 w 12370301"/>
              <a:gd name="connsiteY1420" fmla="*/ 6811969 h 6857097"/>
              <a:gd name="connsiteX1421" fmla="*/ 2361617 w 12370301"/>
              <a:gd name="connsiteY1421" fmla="*/ 6799795 h 6857097"/>
              <a:gd name="connsiteX1422" fmla="*/ 2333459 w 12370301"/>
              <a:gd name="connsiteY1422" fmla="*/ 6782481 h 6857097"/>
              <a:gd name="connsiteX1423" fmla="*/ 2304284 w 12370301"/>
              <a:gd name="connsiteY1423" fmla="*/ 6792265 h 6857097"/>
              <a:gd name="connsiteX1424" fmla="*/ 2306271 w 12370301"/>
              <a:gd name="connsiteY1424" fmla="*/ 6806874 h 6857097"/>
              <a:gd name="connsiteX1425" fmla="*/ 2306724 w 12370301"/>
              <a:gd name="connsiteY1425" fmla="*/ 6807190 h 6857097"/>
              <a:gd name="connsiteX1426" fmla="*/ 2324208 w 12370301"/>
              <a:gd name="connsiteY1426" fmla="*/ 6805116 h 6857097"/>
              <a:gd name="connsiteX1427" fmla="*/ 2330358 w 12370301"/>
              <a:gd name="connsiteY1427" fmla="*/ 6803628 h 6857097"/>
              <a:gd name="connsiteX1428" fmla="*/ 2338643 w 12370301"/>
              <a:gd name="connsiteY1428" fmla="*/ 6808137 h 6857097"/>
              <a:gd name="connsiteX1429" fmla="*/ 2339355 w 12370301"/>
              <a:gd name="connsiteY1429" fmla="*/ 6811969 h 6857097"/>
              <a:gd name="connsiteX1430" fmla="*/ 2289645 w 12370301"/>
              <a:gd name="connsiteY1430" fmla="*/ 6811969 h 6857097"/>
              <a:gd name="connsiteX1431" fmla="*/ 2280852 w 12370301"/>
              <a:gd name="connsiteY1431" fmla="*/ 6799840 h 6857097"/>
              <a:gd name="connsiteX1432" fmla="*/ 2296406 w 12370301"/>
              <a:gd name="connsiteY1432" fmla="*/ 6785322 h 6857097"/>
              <a:gd name="connsiteX1433" fmla="*/ 2319024 w 12370301"/>
              <a:gd name="connsiteY1433" fmla="*/ 6724723 h 6857097"/>
              <a:gd name="connsiteX1434" fmla="*/ 2212286 w 12370301"/>
              <a:gd name="connsiteY1434" fmla="*/ 6550454 h 6857097"/>
              <a:gd name="connsiteX1435" fmla="*/ 2338999 w 12370301"/>
              <a:gd name="connsiteY1435" fmla="*/ 6600052 h 6857097"/>
              <a:gd name="connsiteX1436" fmla="*/ 2376510 w 12370301"/>
              <a:gd name="connsiteY1436" fmla="*/ 6626835 h 6857097"/>
              <a:gd name="connsiteX1437" fmla="*/ 2372037 w 12370301"/>
              <a:gd name="connsiteY1437" fmla="*/ 6657089 h 6857097"/>
              <a:gd name="connsiteX1438" fmla="*/ 2410818 w 12370301"/>
              <a:gd name="connsiteY1438" fmla="*/ 6771750 h 6857097"/>
              <a:gd name="connsiteX1439" fmla="*/ 2424898 w 12370301"/>
              <a:gd name="connsiteY1439" fmla="*/ 6788072 h 6857097"/>
              <a:gd name="connsiteX1440" fmla="*/ 2438926 w 12370301"/>
              <a:gd name="connsiteY1440" fmla="*/ 6771750 h 6857097"/>
              <a:gd name="connsiteX1441" fmla="*/ 2477758 w 12370301"/>
              <a:gd name="connsiteY1441" fmla="*/ 6657089 h 6857097"/>
              <a:gd name="connsiteX1442" fmla="*/ 2474912 w 12370301"/>
              <a:gd name="connsiteY1442" fmla="*/ 6635311 h 6857097"/>
              <a:gd name="connsiteX1443" fmla="*/ 2537633 w 12370301"/>
              <a:gd name="connsiteY1443" fmla="*/ 6595002 h 6857097"/>
              <a:gd name="connsiteX1444" fmla="*/ 2588105 w 12370301"/>
              <a:gd name="connsiteY1444" fmla="*/ 6572818 h 6857097"/>
              <a:gd name="connsiteX1445" fmla="*/ 2512880 w 12370301"/>
              <a:gd name="connsiteY1445" fmla="*/ 6714893 h 6857097"/>
              <a:gd name="connsiteX1446" fmla="*/ 2513185 w 12370301"/>
              <a:gd name="connsiteY1446" fmla="*/ 6724677 h 6857097"/>
              <a:gd name="connsiteX1447" fmla="*/ 2535854 w 12370301"/>
              <a:gd name="connsiteY1447" fmla="*/ 6785277 h 6857097"/>
              <a:gd name="connsiteX1448" fmla="*/ 2551509 w 12370301"/>
              <a:gd name="connsiteY1448" fmla="*/ 6799525 h 6857097"/>
              <a:gd name="connsiteX1449" fmla="*/ 2542563 w 12370301"/>
              <a:gd name="connsiteY1449" fmla="*/ 6811924 h 6857097"/>
              <a:gd name="connsiteX1450" fmla="*/ 2021683 w 12370301"/>
              <a:gd name="connsiteY1450" fmla="*/ 6809174 h 6857097"/>
              <a:gd name="connsiteX1451" fmla="*/ 2007400 w 12370301"/>
              <a:gd name="connsiteY1451" fmla="*/ 6794249 h 6857097"/>
              <a:gd name="connsiteX1452" fmla="*/ 1990576 w 12370301"/>
              <a:gd name="connsiteY1452" fmla="*/ 6798758 h 6857097"/>
              <a:gd name="connsiteX1453" fmla="*/ 1993778 w 12370301"/>
              <a:gd name="connsiteY1453" fmla="*/ 6811879 h 6857097"/>
              <a:gd name="connsiteX1454" fmla="*/ 1952151 w 12370301"/>
              <a:gd name="connsiteY1454" fmla="*/ 6811879 h 6857097"/>
              <a:gd name="connsiteX1455" fmla="*/ 1921654 w 12370301"/>
              <a:gd name="connsiteY1455" fmla="*/ 6759486 h 6857097"/>
              <a:gd name="connsiteX1456" fmla="*/ 1919672 w 12370301"/>
              <a:gd name="connsiteY1456" fmla="*/ 6718906 h 6857097"/>
              <a:gd name="connsiteX1457" fmla="*/ 2021327 w 12370301"/>
              <a:gd name="connsiteY1457" fmla="*/ 6791950 h 6857097"/>
              <a:gd name="connsiteX1458" fmla="*/ 2063514 w 12370301"/>
              <a:gd name="connsiteY1458" fmla="*/ 6791363 h 6857097"/>
              <a:gd name="connsiteX1459" fmla="*/ 2096247 w 12370301"/>
              <a:gd name="connsiteY1459" fmla="*/ 6762822 h 6857097"/>
              <a:gd name="connsiteX1460" fmla="*/ 2072510 w 12370301"/>
              <a:gd name="connsiteY1460" fmla="*/ 6725309 h 6857097"/>
              <a:gd name="connsiteX1461" fmla="*/ 2057008 w 12370301"/>
              <a:gd name="connsiteY1461" fmla="*/ 6732478 h 6857097"/>
              <a:gd name="connsiteX1462" fmla="*/ 2065059 w 12370301"/>
              <a:gd name="connsiteY1462" fmla="*/ 6745643 h 6857097"/>
              <a:gd name="connsiteX1463" fmla="*/ 2065394 w 12370301"/>
              <a:gd name="connsiteY1463" fmla="*/ 6745734 h 6857097"/>
              <a:gd name="connsiteX1464" fmla="*/ 2072002 w 12370301"/>
              <a:gd name="connsiteY1464" fmla="*/ 6757908 h 6857097"/>
              <a:gd name="connsiteX1465" fmla="*/ 2055788 w 12370301"/>
              <a:gd name="connsiteY1465" fmla="*/ 6771119 h 6857097"/>
              <a:gd name="connsiteX1466" fmla="*/ 2026613 w 12370301"/>
              <a:gd name="connsiteY1466" fmla="*/ 6771119 h 6857097"/>
              <a:gd name="connsiteX1467" fmla="*/ 1935530 w 12370301"/>
              <a:gd name="connsiteY1467" fmla="*/ 6693431 h 6857097"/>
              <a:gd name="connsiteX1468" fmla="*/ 1934158 w 12370301"/>
              <a:gd name="connsiteY1468" fmla="*/ 6643833 h 6857097"/>
              <a:gd name="connsiteX1469" fmla="*/ 1936038 w 12370301"/>
              <a:gd name="connsiteY1469" fmla="*/ 6649514 h 6857097"/>
              <a:gd name="connsiteX1470" fmla="*/ 1990678 w 12370301"/>
              <a:gd name="connsiteY1470" fmla="*/ 6690951 h 6857097"/>
              <a:gd name="connsiteX1471" fmla="*/ 2072002 w 12370301"/>
              <a:gd name="connsiteY1471" fmla="*/ 6668767 h 6857097"/>
              <a:gd name="connsiteX1472" fmla="*/ 2070645 w 12370301"/>
              <a:gd name="connsiteY1472" fmla="*/ 6648161 h 6857097"/>
              <a:gd name="connsiteX1473" fmla="*/ 2070071 w 12370301"/>
              <a:gd name="connsiteY1473" fmla="*/ 6647711 h 6857097"/>
              <a:gd name="connsiteX1474" fmla="*/ 2045470 w 12370301"/>
              <a:gd name="connsiteY1474" fmla="*/ 6649379 h 6857097"/>
              <a:gd name="connsiteX1475" fmla="*/ 1999115 w 12370301"/>
              <a:gd name="connsiteY1475" fmla="*/ 6662004 h 6857097"/>
              <a:gd name="connsiteX1476" fmla="*/ 1969025 w 12370301"/>
              <a:gd name="connsiteY1476" fmla="*/ 6639956 h 6857097"/>
              <a:gd name="connsiteX1477" fmla="*/ 1966586 w 12370301"/>
              <a:gd name="connsiteY1477" fmla="*/ 6627962 h 6857097"/>
              <a:gd name="connsiteX1478" fmla="*/ 2017413 w 12370301"/>
              <a:gd name="connsiteY1478" fmla="*/ 6583775 h 6857097"/>
              <a:gd name="connsiteX1479" fmla="*/ 2051925 w 12370301"/>
              <a:gd name="connsiteY1479" fmla="*/ 6577643 h 6857097"/>
              <a:gd name="connsiteX1480" fmla="*/ 2165880 w 12370301"/>
              <a:gd name="connsiteY1480" fmla="*/ 6615066 h 6857097"/>
              <a:gd name="connsiteX1481" fmla="*/ 2208372 w 12370301"/>
              <a:gd name="connsiteY1481" fmla="*/ 6663717 h 6857097"/>
              <a:gd name="connsiteX1482" fmla="*/ 2152462 w 12370301"/>
              <a:gd name="connsiteY1482" fmla="*/ 6690365 h 6857097"/>
              <a:gd name="connsiteX1483" fmla="*/ 2133300 w 12370301"/>
              <a:gd name="connsiteY1483" fmla="*/ 6762507 h 6857097"/>
              <a:gd name="connsiteX1484" fmla="*/ 2193175 w 12370301"/>
              <a:gd name="connsiteY1484" fmla="*/ 6812105 h 6857097"/>
              <a:gd name="connsiteX1485" fmla="*/ 2022343 w 12370301"/>
              <a:gd name="connsiteY1485" fmla="*/ 6812105 h 6857097"/>
              <a:gd name="connsiteX1486" fmla="*/ 2021479 w 12370301"/>
              <a:gd name="connsiteY1486" fmla="*/ 6809174 h 6857097"/>
              <a:gd name="connsiteX1487" fmla="*/ 1758650 w 12370301"/>
              <a:gd name="connsiteY1487" fmla="*/ 6811969 h 6857097"/>
              <a:gd name="connsiteX1488" fmla="*/ 1761852 w 12370301"/>
              <a:gd name="connsiteY1488" fmla="*/ 6798848 h 6857097"/>
              <a:gd name="connsiteX1489" fmla="*/ 1745079 w 12370301"/>
              <a:gd name="connsiteY1489" fmla="*/ 6794339 h 6857097"/>
              <a:gd name="connsiteX1490" fmla="*/ 1730746 w 12370301"/>
              <a:gd name="connsiteY1490" fmla="*/ 6809264 h 6857097"/>
              <a:gd name="connsiteX1491" fmla="*/ 1729984 w 12370301"/>
              <a:gd name="connsiteY1491" fmla="*/ 6812060 h 6857097"/>
              <a:gd name="connsiteX1492" fmla="*/ 1563269 w 12370301"/>
              <a:gd name="connsiteY1492" fmla="*/ 6812060 h 6857097"/>
              <a:gd name="connsiteX1493" fmla="*/ 1590716 w 12370301"/>
              <a:gd name="connsiteY1493" fmla="*/ 6798984 h 6857097"/>
              <a:gd name="connsiteX1494" fmla="*/ 1622991 w 12370301"/>
              <a:gd name="connsiteY1494" fmla="*/ 6720169 h 6857097"/>
              <a:gd name="connsiteX1495" fmla="*/ 1583753 w 12370301"/>
              <a:gd name="connsiteY1495" fmla="*/ 6684503 h 6857097"/>
              <a:gd name="connsiteX1496" fmla="*/ 1536026 w 12370301"/>
              <a:gd name="connsiteY1496" fmla="*/ 6679589 h 6857097"/>
              <a:gd name="connsiteX1497" fmla="*/ 1549444 w 12370301"/>
              <a:gd name="connsiteY1497" fmla="*/ 6656052 h 6857097"/>
              <a:gd name="connsiteX1498" fmla="*/ 1700402 w 12370301"/>
              <a:gd name="connsiteY1498" fmla="*/ 6577688 h 6857097"/>
              <a:gd name="connsiteX1499" fmla="*/ 1734863 w 12370301"/>
              <a:gd name="connsiteY1499" fmla="*/ 6583820 h 6857097"/>
              <a:gd name="connsiteX1500" fmla="*/ 1785690 w 12370301"/>
              <a:gd name="connsiteY1500" fmla="*/ 6628007 h 6857097"/>
              <a:gd name="connsiteX1501" fmla="*/ 1783251 w 12370301"/>
              <a:gd name="connsiteY1501" fmla="*/ 6640001 h 6857097"/>
              <a:gd name="connsiteX1502" fmla="*/ 1753161 w 12370301"/>
              <a:gd name="connsiteY1502" fmla="*/ 6662049 h 6857097"/>
              <a:gd name="connsiteX1503" fmla="*/ 1706857 w 12370301"/>
              <a:gd name="connsiteY1503" fmla="*/ 6649424 h 6857097"/>
              <a:gd name="connsiteX1504" fmla="*/ 1682256 w 12370301"/>
              <a:gd name="connsiteY1504" fmla="*/ 6647756 h 6857097"/>
              <a:gd name="connsiteX1505" fmla="*/ 1679720 w 12370301"/>
              <a:gd name="connsiteY1505" fmla="*/ 6668226 h 6857097"/>
              <a:gd name="connsiteX1506" fmla="*/ 1680274 w 12370301"/>
              <a:gd name="connsiteY1506" fmla="*/ 6668812 h 6857097"/>
              <a:gd name="connsiteX1507" fmla="*/ 1761598 w 12370301"/>
              <a:gd name="connsiteY1507" fmla="*/ 6690996 h 6857097"/>
              <a:gd name="connsiteX1508" fmla="*/ 1816187 w 12370301"/>
              <a:gd name="connsiteY1508" fmla="*/ 6649559 h 6857097"/>
              <a:gd name="connsiteX1509" fmla="*/ 1818068 w 12370301"/>
              <a:gd name="connsiteY1509" fmla="*/ 6643788 h 6857097"/>
              <a:gd name="connsiteX1510" fmla="*/ 1816695 w 12370301"/>
              <a:gd name="connsiteY1510" fmla="*/ 6693386 h 6857097"/>
              <a:gd name="connsiteX1511" fmla="*/ 1725663 w 12370301"/>
              <a:gd name="connsiteY1511" fmla="*/ 6771073 h 6857097"/>
              <a:gd name="connsiteX1512" fmla="*/ 1696437 w 12370301"/>
              <a:gd name="connsiteY1512" fmla="*/ 6771073 h 6857097"/>
              <a:gd name="connsiteX1513" fmla="*/ 1680274 w 12370301"/>
              <a:gd name="connsiteY1513" fmla="*/ 6757863 h 6857097"/>
              <a:gd name="connsiteX1514" fmla="*/ 1686831 w 12370301"/>
              <a:gd name="connsiteY1514" fmla="*/ 6745688 h 6857097"/>
              <a:gd name="connsiteX1515" fmla="*/ 1695345 w 12370301"/>
              <a:gd name="connsiteY1515" fmla="*/ 6732658 h 6857097"/>
              <a:gd name="connsiteX1516" fmla="*/ 1695268 w 12370301"/>
              <a:gd name="connsiteY1516" fmla="*/ 6732433 h 6857097"/>
              <a:gd name="connsiteX1517" fmla="*/ 1679766 w 12370301"/>
              <a:gd name="connsiteY1517" fmla="*/ 6725264 h 6857097"/>
              <a:gd name="connsiteX1518" fmla="*/ 1655013 w 12370301"/>
              <a:gd name="connsiteY1518" fmla="*/ 6755518 h 6857097"/>
              <a:gd name="connsiteX1519" fmla="*/ 1655979 w 12370301"/>
              <a:gd name="connsiteY1519" fmla="*/ 6762777 h 6857097"/>
              <a:gd name="connsiteX1520" fmla="*/ 1688711 w 12370301"/>
              <a:gd name="connsiteY1520" fmla="*/ 6791318 h 6857097"/>
              <a:gd name="connsiteX1521" fmla="*/ 1730898 w 12370301"/>
              <a:gd name="connsiteY1521" fmla="*/ 6791904 h 6857097"/>
              <a:gd name="connsiteX1522" fmla="*/ 1832553 w 12370301"/>
              <a:gd name="connsiteY1522" fmla="*/ 6718861 h 6857097"/>
              <a:gd name="connsiteX1523" fmla="*/ 1830571 w 12370301"/>
              <a:gd name="connsiteY1523" fmla="*/ 6759441 h 6857097"/>
              <a:gd name="connsiteX1524" fmla="*/ 1800075 w 12370301"/>
              <a:gd name="connsiteY1524" fmla="*/ 6811834 h 6857097"/>
              <a:gd name="connsiteX1525" fmla="*/ 1413023 w 12370301"/>
              <a:gd name="connsiteY1525" fmla="*/ 6811969 h 6857097"/>
              <a:gd name="connsiteX1526" fmla="*/ 1413735 w 12370301"/>
              <a:gd name="connsiteY1526" fmla="*/ 6808137 h 6857097"/>
              <a:gd name="connsiteX1527" fmla="*/ 1422020 w 12370301"/>
              <a:gd name="connsiteY1527" fmla="*/ 6803628 h 6857097"/>
              <a:gd name="connsiteX1528" fmla="*/ 1428220 w 12370301"/>
              <a:gd name="connsiteY1528" fmla="*/ 6805116 h 6857097"/>
              <a:gd name="connsiteX1529" fmla="*/ 1445654 w 12370301"/>
              <a:gd name="connsiteY1529" fmla="*/ 6807190 h 6857097"/>
              <a:gd name="connsiteX1530" fmla="*/ 1448455 w 12370301"/>
              <a:gd name="connsiteY1530" fmla="*/ 6792671 h 6857097"/>
              <a:gd name="connsiteX1531" fmla="*/ 1447992 w 12370301"/>
              <a:gd name="connsiteY1531" fmla="*/ 6792130 h 6857097"/>
              <a:gd name="connsiteX1532" fmla="*/ 1418868 w 12370301"/>
              <a:gd name="connsiteY1532" fmla="*/ 6782346 h 6857097"/>
              <a:gd name="connsiteX1533" fmla="*/ 1390710 w 12370301"/>
              <a:gd name="connsiteY1533" fmla="*/ 6799660 h 6857097"/>
              <a:gd name="connsiteX1534" fmla="*/ 1387965 w 12370301"/>
              <a:gd name="connsiteY1534" fmla="*/ 6811383 h 6857097"/>
              <a:gd name="connsiteX1535" fmla="*/ 1387965 w 12370301"/>
              <a:gd name="connsiteY1535" fmla="*/ 6811834 h 6857097"/>
              <a:gd name="connsiteX1536" fmla="*/ 1284175 w 12370301"/>
              <a:gd name="connsiteY1536" fmla="*/ 6811834 h 6857097"/>
              <a:gd name="connsiteX1537" fmla="*/ 1281481 w 12370301"/>
              <a:gd name="connsiteY1537" fmla="*/ 6799660 h 6857097"/>
              <a:gd name="connsiteX1538" fmla="*/ 1253323 w 12370301"/>
              <a:gd name="connsiteY1538" fmla="*/ 6782346 h 6857097"/>
              <a:gd name="connsiteX1539" fmla="*/ 1224351 w 12370301"/>
              <a:gd name="connsiteY1539" fmla="*/ 6792130 h 6857097"/>
              <a:gd name="connsiteX1540" fmla="*/ 1226339 w 12370301"/>
              <a:gd name="connsiteY1540" fmla="*/ 6806739 h 6857097"/>
              <a:gd name="connsiteX1541" fmla="*/ 1226791 w 12370301"/>
              <a:gd name="connsiteY1541" fmla="*/ 6807055 h 6857097"/>
              <a:gd name="connsiteX1542" fmla="*/ 1244276 w 12370301"/>
              <a:gd name="connsiteY1542" fmla="*/ 6804980 h 6857097"/>
              <a:gd name="connsiteX1543" fmla="*/ 1250426 w 12370301"/>
              <a:gd name="connsiteY1543" fmla="*/ 6803493 h 6857097"/>
              <a:gd name="connsiteX1544" fmla="*/ 1258711 w 12370301"/>
              <a:gd name="connsiteY1544" fmla="*/ 6808001 h 6857097"/>
              <a:gd name="connsiteX1545" fmla="*/ 1259422 w 12370301"/>
              <a:gd name="connsiteY1545" fmla="*/ 6811834 h 6857097"/>
              <a:gd name="connsiteX1546" fmla="*/ 1209713 w 12370301"/>
              <a:gd name="connsiteY1546" fmla="*/ 6811834 h 6857097"/>
              <a:gd name="connsiteX1547" fmla="*/ 1200920 w 12370301"/>
              <a:gd name="connsiteY1547" fmla="*/ 6799705 h 6857097"/>
              <a:gd name="connsiteX1548" fmla="*/ 1216422 w 12370301"/>
              <a:gd name="connsiteY1548" fmla="*/ 6785186 h 6857097"/>
              <a:gd name="connsiteX1549" fmla="*/ 1239091 w 12370301"/>
              <a:gd name="connsiteY1549" fmla="*/ 6724587 h 6857097"/>
              <a:gd name="connsiteX1550" fmla="*/ 1132353 w 12370301"/>
              <a:gd name="connsiteY1550" fmla="*/ 6550319 h 6857097"/>
              <a:gd name="connsiteX1551" fmla="*/ 1259066 w 12370301"/>
              <a:gd name="connsiteY1551" fmla="*/ 6599917 h 6857097"/>
              <a:gd name="connsiteX1552" fmla="*/ 1296526 w 12370301"/>
              <a:gd name="connsiteY1552" fmla="*/ 6626700 h 6857097"/>
              <a:gd name="connsiteX1553" fmla="*/ 1292104 w 12370301"/>
              <a:gd name="connsiteY1553" fmla="*/ 6656954 h 6857097"/>
              <a:gd name="connsiteX1554" fmla="*/ 1330886 w 12370301"/>
              <a:gd name="connsiteY1554" fmla="*/ 6771614 h 6857097"/>
              <a:gd name="connsiteX1555" fmla="*/ 1344965 w 12370301"/>
              <a:gd name="connsiteY1555" fmla="*/ 6787937 h 6857097"/>
              <a:gd name="connsiteX1556" fmla="*/ 1358993 w 12370301"/>
              <a:gd name="connsiteY1556" fmla="*/ 6771614 h 6857097"/>
              <a:gd name="connsiteX1557" fmla="*/ 1397826 w 12370301"/>
              <a:gd name="connsiteY1557" fmla="*/ 6656954 h 6857097"/>
              <a:gd name="connsiteX1558" fmla="*/ 1394979 w 12370301"/>
              <a:gd name="connsiteY1558" fmla="*/ 6635176 h 6857097"/>
              <a:gd name="connsiteX1559" fmla="*/ 1457700 w 12370301"/>
              <a:gd name="connsiteY1559" fmla="*/ 6594867 h 6857097"/>
              <a:gd name="connsiteX1560" fmla="*/ 1508172 w 12370301"/>
              <a:gd name="connsiteY1560" fmla="*/ 6572683 h 6857097"/>
              <a:gd name="connsiteX1561" fmla="*/ 1432947 w 12370301"/>
              <a:gd name="connsiteY1561" fmla="*/ 6714758 h 6857097"/>
              <a:gd name="connsiteX1562" fmla="*/ 1433252 w 12370301"/>
              <a:gd name="connsiteY1562" fmla="*/ 6724542 h 6857097"/>
              <a:gd name="connsiteX1563" fmla="*/ 1455921 w 12370301"/>
              <a:gd name="connsiteY1563" fmla="*/ 6785141 h 6857097"/>
              <a:gd name="connsiteX1564" fmla="*/ 1471576 w 12370301"/>
              <a:gd name="connsiteY1564" fmla="*/ 6799389 h 6857097"/>
              <a:gd name="connsiteX1565" fmla="*/ 1462631 w 12370301"/>
              <a:gd name="connsiteY1565" fmla="*/ 6811789 h 6857097"/>
              <a:gd name="connsiteX1566" fmla="*/ 941750 w 12370301"/>
              <a:gd name="connsiteY1566" fmla="*/ 6809174 h 6857097"/>
              <a:gd name="connsiteX1567" fmla="*/ 927468 w 12370301"/>
              <a:gd name="connsiteY1567" fmla="*/ 6794249 h 6857097"/>
              <a:gd name="connsiteX1568" fmla="*/ 910644 w 12370301"/>
              <a:gd name="connsiteY1568" fmla="*/ 6798758 h 6857097"/>
              <a:gd name="connsiteX1569" fmla="*/ 913846 w 12370301"/>
              <a:gd name="connsiteY1569" fmla="*/ 6811879 h 6857097"/>
              <a:gd name="connsiteX1570" fmla="*/ 872218 w 12370301"/>
              <a:gd name="connsiteY1570" fmla="*/ 6811879 h 6857097"/>
              <a:gd name="connsiteX1571" fmla="*/ 841722 w 12370301"/>
              <a:gd name="connsiteY1571" fmla="*/ 6759486 h 6857097"/>
              <a:gd name="connsiteX1572" fmla="*/ 839739 w 12370301"/>
              <a:gd name="connsiteY1572" fmla="*/ 6718906 h 6857097"/>
              <a:gd name="connsiteX1573" fmla="*/ 941394 w 12370301"/>
              <a:gd name="connsiteY1573" fmla="*/ 6791950 h 6857097"/>
              <a:gd name="connsiteX1574" fmla="*/ 983581 w 12370301"/>
              <a:gd name="connsiteY1574" fmla="*/ 6791363 h 6857097"/>
              <a:gd name="connsiteX1575" fmla="*/ 1016314 w 12370301"/>
              <a:gd name="connsiteY1575" fmla="*/ 6762822 h 6857097"/>
              <a:gd name="connsiteX1576" fmla="*/ 992578 w 12370301"/>
              <a:gd name="connsiteY1576" fmla="*/ 6725309 h 6857097"/>
              <a:gd name="connsiteX1577" fmla="*/ 977329 w 12370301"/>
              <a:gd name="connsiteY1577" fmla="*/ 6732478 h 6857097"/>
              <a:gd name="connsiteX1578" fmla="*/ 985380 w 12370301"/>
              <a:gd name="connsiteY1578" fmla="*/ 6745643 h 6857097"/>
              <a:gd name="connsiteX1579" fmla="*/ 985716 w 12370301"/>
              <a:gd name="connsiteY1579" fmla="*/ 6745734 h 6857097"/>
              <a:gd name="connsiteX1580" fmla="*/ 992324 w 12370301"/>
              <a:gd name="connsiteY1580" fmla="*/ 6757908 h 6857097"/>
              <a:gd name="connsiteX1581" fmla="*/ 976110 w 12370301"/>
              <a:gd name="connsiteY1581" fmla="*/ 6771119 h 6857097"/>
              <a:gd name="connsiteX1582" fmla="*/ 946935 w 12370301"/>
              <a:gd name="connsiteY1582" fmla="*/ 6771119 h 6857097"/>
              <a:gd name="connsiteX1583" fmla="*/ 855852 w 12370301"/>
              <a:gd name="connsiteY1583" fmla="*/ 6693431 h 6857097"/>
              <a:gd name="connsiteX1584" fmla="*/ 854428 w 12370301"/>
              <a:gd name="connsiteY1584" fmla="*/ 6643833 h 6857097"/>
              <a:gd name="connsiteX1585" fmla="*/ 856360 w 12370301"/>
              <a:gd name="connsiteY1585" fmla="*/ 6649514 h 6857097"/>
              <a:gd name="connsiteX1586" fmla="*/ 910949 w 12370301"/>
              <a:gd name="connsiteY1586" fmla="*/ 6690951 h 6857097"/>
              <a:gd name="connsiteX1587" fmla="*/ 992273 w 12370301"/>
              <a:gd name="connsiteY1587" fmla="*/ 6668767 h 6857097"/>
              <a:gd name="connsiteX1588" fmla="*/ 990916 w 12370301"/>
              <a:gd name="connsiteY1588" fmla="*/ 6648161 h 6857097"/>
              <a:gd name="connsiteX1589" fmla="*/ 990341 w 12370301"/>
              <a:gd name="connsiteY1589" fmla="*/ 6647711 h 6857097"/>
              <a:gd name="connsiteX1590" fmla="*/ 965741 w 12370301"/>
              <a:gd name="connsiteY1590" fmla="*/ 6649379 h 6857097"/>
              <a:gd name="connsiteX1591" fmla="*/ 919386 w 12370301"/>
              <a:gd name="connsiteY1591" fmla="*/ 6662004 h 6857097"/>
              <a:gd name="connsiteX1592" fmla="*/ 889296 w 12370301"/>
              <a:gd name="connsiteY1592" fmla="*/ 6639956 h 6857097"/>
              <a:gd name="connsiteX1593" fmla="*/ 886856 w 12370301"/>
              <a:gd name="connsiteY1593" fmla="*/ 6627962 h 6857097"/>
              <a:gd name="connsiteX1594" fmla="*/ 937684 w 12370301"/>
              <a:gd name="connsiteY1594" fmla="*/ 6583775 h 6857097"/>
              <a:gd name="connsiteX1595" fmla="*/ 972145 w 12370301"/>
              <a:gd name="connsiteY1595" fmla="*/ 6577643 h 6857097"/>
              <a:gd name="connsiteX1596" fmla="*/ 1086151 w 12370301"/>
              <a:gd name="connsiteY1596" fmla="*/ 6615066 h 6857097"/>
              <a:gd name="connsiteX1597" fmla="*/ 1128643 w 12370301"/>
              <a:gd name="connsiteY1597" fmla="*/ 6663717 h 6857097"/>
              <a:gd name="connsiteX1598" fmla="*/ 1072733 w 12370301"/>
              <a:gd name="connsiteY1598" fmla="*/ 6690365 h 6857097"/>
              <a:gd name="connsiteX1599" fmla="*/ 1053571 w 12370301"/>
              <a:gd name="connsiteY1599" fmla="*/ 6762507 h 6857097"/>
              <a:gd name="connsiteX1600" fmla="*/ 1113446 w 12370301"/>
              <a:gd name="connsiteY1600" fmla="*/ 6812105 h 6857097"/>
              <a:gd name="connsiteX1601" fmla="*/ 942411 w 12370301"/>
              <a:gd name="connsiteY1601" fmla="*/ 6812105 h 6857097"/>
              <a:gd name="connsiteX1602" fmla="*/ 941547 w 12370301"/>
              <a:gd name="connsiteY1602" fmla="*/ 6809174 h 6857097"/>
              <a:gd name="connsiteX1603" fmla="*/ 277689 w 12370301"/>
              <a:gd name="connsiteY1603" fmla="*/ 6806603 h 6857097"/>
              <a:gd name="connsiteX1604" fmla="*/ 291005 w 12370301"/>
              <a:gd name="connsiteY1604" fmla="*/ 6774049 h 6857097"/>
              <a:gd name="connsiteX1605" fmla="*/ 296088 w 12370301"/>
              <a:gd name="connsiteY1605" fmla="*/ 6783067 h 6857097"/>
              <a:gd name="connsiteX1606" fmla="*/ 307626 w 12370301"/>
              <a:gd name="connsiteY1606" fmla="*/ 6796594 h 6857097"/>
              <a:gd name="connsiteX1607" fmla="*/ 296241 w 12370301"/>
              <a:gd name="connsiteY1607" fmla="*/ 6804259 h 6857097"/>
              <a:gd name="connsiteX1608" fmla="*/ 291158 w 12370301"/>
              <a:gd name="connsiteY1608" fmla="*/ 6812060 h 6857097"/>
              <a:gd name="connsiteX1609" fmla="*/ 279467 w 12370301"/>
              <a:gd name="connsiteY1609" fmla="*/ 6812060 h 6857097"/>
              <a:gd name="connsiteX1610" fmla="*/ 277485 w 12370301"/>
              <a:gd name="connsiteY1610" fmla="*/ 6806603 h 6857097"/>
              <a:gd name="connsiteX1611" fmla="*/ 163835 w 12370301"/>
              <a:gd name="connsiteY1611" fmla="*/ 6631028 h 6857097"/>
              <a:gd name="connsiteX1612" fmla="*/ 177192 w 12370301"/>
              <a:gd name="connsiteY1612" fmla="*/ 6626294 h 6857097"/>
              <a:gd name="connsiteX1613" fmla="*/ 177457 w 12370301"/>
              <a:gd name="connsiteY1613" fmla="*/ 6625707 h 6857097"/>
              <a:gd name="connsiteX1614" fmla="*/ 184776 w 12370301"/>
              <a:gd name="connsiteY1614" fmla="*/ 6609025 h 6857097"/>
              <a:gd name="connsiteX1615" fmla="*/ 190214 w 12370301"/>
              <a:gd name="connsiteY1615" fmla="*/ 6607447 h 6857097"/>
              <a:gd name="connsiteX1616" fmla="*/ 232300 w 12370301"/>
              <a:gd name="connsiteY1616" fmla="*/ 6586075 h 6857097"/>
              <a:gd name="connsiteX1617" fmla="*/ 218729 w 12370301"/>
              <a:gd name="connsiteY1617" fmla="*/ 6598248 h 6857097"/>
              <a:gd name="connsiteX1618" fmla="*/ 217153 w 12370301"/>
              <a:gd name="connsiteY1618" fmla="*/ 6595588 h 6857097"/>
              <a:gd name="connsiteX1619" fmla="*/ 196822 w 12370301"/>
              <a:gd name="connsiteY1619" fmla="*/ 6627421 h 6857097"/>
              <a:gd name="connsiteX1620" fmla="*/ 154788 w 12370301"/>
              <a:gd name="connsiteY1620" fmla="*/ 6637837 h 6857097"/>
              <a:gd name="connsiteX1621" fmla="*/ 138777 w 12370301"/>
              <a:gd name="connsiteY1621" fmla="*/ 6611910 h 6857097"/>
              <a:gd name="connsiteX1622" fmla="*/ 160124 w 12370301"/>
              <a:gd name="connsiteY1622" fmla="*/ 6612767 h 6857097"/>
              <a:gd name="connsiteX1623" fmla="*/ 157634 w 12370301"/>
              <a:gd name="connsiteY1623" fmla="*/ 6618538 h 6857097"/>
              <a:gd name="connsiteX1624" fmla="*/ 163547 w 12370301"/>
              <a:gd name="connsiteY1624" fmla="*/ 6630983 h 6857097"/>
              <a:gd name="connsiteX1625" fmla="*/ 163632 w 12370301"/>
              <a:gd name="connsiteY1625" fmla="*/ 6631028 h 6857097"/>
              <a:gd name="connsiteX1626" fmla="*/ 180557 w 12370301"/>
              <a:gd name="connsiteY1626" fmla="*/ 6582287 h 6857097"/>
              <a:gd name="connsiteX1627" fmla="*/ 118548 w 12370301"/>
              <a:gd name="connsiteY1627" fmla="*/ 6578049 h 6857097"/>
              <a:gd name="connsiteX1628" fmla="*/ 88559 w 12370301"/>
              <a:gd name="connsiteY1628" fmla="*/ 6541301 h 6857097"/>
              <a:gd name="connsiteX1629" fmla="*/ 89525 w 12370301"/>
              <a:gd name="connsiteY1629" fmla="*/ 6529128 h 6857097"/>
              <a:gd name="connsiteX1630" fmla="*/ 118344 w 12370301"/>
              <a:gd name="connsiteY1630" fmla="*/ 6556857 h 6857097"/>
              <a:gd name="connsiteX1631" fmla="*/ 169172 w 12370301"/>
              <a:gd name="connsiteY1631" fmla="*/ 6559472 h 6857097"/>
              <a:gd name="connsiteX1632" fmla="*/ 252783 w 12370301"/>
              <a:gd name="connsiteY1632" fmla="*/ 6479214 h 6857097"/>
              <a:gd name="connsiteX1633" fmla="*/ 277282 w 12370301"/>
              <a:gd name="connsiteY1633" fmla="*/ 6405900 h 6857097"/>
              <a:gd name="connsiteX1634" fmla="*/ 291564 w 12370301"/>
              <a:gd name="connsiteY1634" fmla="*/ 6357339 h 6857097"/>
              <a:gd name="connsiteX1635" fmla="*/ 340156 w 12370301"/>
              <a:gd name="connsiteY1635" fmla="*/ 6285783 h 6857097"/>
              <a:gd name="connsiteX1636" fmla="*/ 301882 w 12370301"/>
              <a:gd name="connsiteY1636" fmla="*/ 6400489 h 6857097"/>
              <a:gd name="connsiteX1637" fmla="*/ 273978 w 12370301"/>
              <a:gd name="connsiteY1637" fmla="*/ 6493958 h 6857097"/>
              <a:gd name="connsiteX1638" fmla="*/ 180354 w 12370301"/>
              <a:gd name="connsiteY1638" fmla="*/ 6582287 h 6857097"/>
              <a:gd name="connsiteX1639" fmla="*/ 158040 w 12370301"/>
              <a:gd name="connsiteY1639" fmla="*/ 238300 h 6857097"/>
              <a:gd name="connsiteX1640" fmla="*/ 160531 w 12370301"/>
              <a:gd name="connsiteY1640" fmla="*/ 244071 h 6857097"/>
              <a:gd name="connsiteX1641" fmla="*/ 139183 w 12370301"/>
              <a:gd name="connsiteY1641" fmla="*/ 244928 h 6857097"/>
              <a:gd name="connsiteX1642" fmla="*/ 155194 w 12370301"/>
              <a:gd name="connsiteY1642" fmla="*/ 219002 h 6857097"/>
              <a:gd name="connsiteX1643" fmla="*/ 197229 w 12370301"/>
              <a:gd name="connsiteY1643" fmla="*/ 229417 h 6857097"/>
              <a:gd name="connsiteX1644" fmla="*/ 217560 w 12370301"/>
              <a:gd name="connsiteY1644" fmla="*/ 261250 h 6857097"/>
              <a:gd name="connsiteX1645" fmla="*/ 219135 w 12370301"/>
              <a:gd name="connsiteY1645" fmla="*/ 258589 h 6857097"/>
              <a:gd name="connsiteX1646" fmla="*/ 232503 w 12370301"/>
              <a:gd name="connsiteY1646" fmla="*/ 270899 h 6857097"/>
              <a:gd name="connsiteX1647" fmla="*/ 190011 w 12370301"/>
              <a:gd name="connsiteY1647" fmla="*/ 249752 h 6857097"/>
              <a:gd name="connsiteX1648" fmla="*/ 184572 w 12370301"/>
              <a:gd name="connsiteY1648" fmla="*/ 248174 h 6857097"/>
              <a:gd name="connsiteX1649" fmla="*/ 177304 w 12370301"/>
              <a:gd name="connsiteY1649" fmla="*/ 231311 h 6857097"/>
              <a:gd name="connsiteX1650" fmla="*/ 164363 w 12370301"/>
              <a:gd name="connsiteY1650" fmla="*/ 225755 h 6857097"/>
              <a:gd name="connsiteX1651" fmla="*/ 163682 w 12370301"/>
              <a:gd name="connsiteY1651" fmla="*/ 225990 h 6857097"/>
              <a:gd name="connsiteX1652" fmla="*/ 157837 w 12370301"/>
              <a:gd name="connsiteY1652" fmla="*/ 238345 h 6857097"/>
              <a:gd name="connsiteX1653" fmla="*/ 180557 w 12370301"/>
              <a:gd name="connsiteY1653" fmla="*/ 274686 h 6857097"/>
              <a:gd name="connsiteX1654" fmla="*/ 273724 w 12370301"/>
              <a:gd name="connsiteY1654" fmla="*/ 363015 h 6857097"/>
              <a:gd name="connsiteX1655" fmla="*/ 301628 w 12370301"/>
              <a:gd name="connsiteY1655" fmla="*/ 456484 h 6857097"/>
              <a:gd name="connsiteX1656" fmla="*/ 339901 w 12370301"/>
              <a:gd name="connsiteY1656" fmla="*/ 571190 h 6857097"/>
              <a:gd name="connsiteX1657" fmla="*/ 291310 w 12370301"/>
              <a:gd name="connsiteY1657" fmla="*/ 499634 h 6857097"/>
              <a:gd name="connsiteX1658" fmla="*/ 277028 w 12370301"/>
              <a:gd name="connsiteY1658" fmla="*/ 451073 h 6857097"/>
              <a:gd name="connsiteX1659" fmla="*/ 252529 w 12370301"/>
              <a:gd name="connsiteY1659" fmla="*/ 377759 h 6857097"/>
              <a:gd name="connsiteX1660" fmla="*/ 168918 w 12370301"/>
              <a:gd name="connsiteY1660" fmla="*/ 297501 h 6857097"/>
              <a:gd name="connsiteX1661" fmla="*/ 118090 w 12370301"/>
              <a:gd name="connsiteY1661" fmla="*/ 300116 h 6857097"/>
              <a:gd name="connsiteX1662" fmla="*/ 89271 w 12370301"/>
              <a:gd name="connsiteY1662" fmla="*/ 327846 h 6857097"/>
              <a:gd name="connsiteX1663" fmla="*/ 88305 w 12370301"/>
              <a:gd name="connsiteY1663" fmla="*/ 315672 h 6857097"/>
              <a:gd name="connsiteX1664" fmla="*/ 118293 w 12370301"/>
              <a:gd name="connsiteY1664" fmla="*/ 278925 h 6857097"/>
              <a:gd name="connsiteX1665" fmla="*/ 180354 w 12370301"/>
              <a:gd name="connsiteY1665" fmla="*/ 274731 h 6857097"/>
              <a:gd name="connsiteX1666" fmla="*/ 277485 w 12370301"/>
              <a:gd name="connsiteY1666" fmla="*/ 50415 h 6857097"/>
              <a:gd name="connsiteX1667" fmla="*/ 279366 w 12370301"/>
              <a:gd name="connsiteY1667" fmla="*/ 45049 h 6857097"/>
              <a:gd name="connsiteX1668" fmla="*/ 291056 w 12370301"/>
              <a:gd name="connsiteY1668" fmla="*/ 45049 h 6857097"/>
              <a:gd name="connsiteX1669" fmla="*/ 296139 w 12370301"/>
              <a:gd name="connsiteY1669" fmla="*/ 52850 h 6857097"/>
              <a:gd name="connsiteX1670" fmla="*/ 307524 w 12370301"/>
              <a:gd name="connsiteY1670" fmla="*/ 60379 h 6857097"/>
              <a:gd name="connsiteX1671" fmla="*/ 295986 w 12370301"/>
              <a:gd name="connsiteY1671" fmla="*/ 73906 h 6857097"/>
              <a:gd name="connsiteX1672" fmla="*/ 290904 w 12370301"/>
              <a:gd name="connsiteY1672" fmla="*/ 82924 h 6857097"/>
              <a:gd name="connsiteX1673" fmla="*/ 277485 w 12370301"/>
              <a:gd name="connsiteY1673" fmla="*/ 50415 h 6857097"/>
              <a:gd name="connsiteX1674" fmla="*/ 903477 w 12370301"/>
              <a:gd name="connsiteY1674" fmla="*/ 45049 h 6857097"/>
              <a:gd name="connsiteX1675" fmla="*/ 900275 w 12370301"/>
              <a:gd name="connsiteY1675" fmla="*/ 58170 h 6857097"/>
              <a:gd name="connsiteX1676" fmla="*/ 917099 w 12370301"/>
              <a:gd name="connsiteY1676" fmla="*/ 62679 h 6857097"/>
              <a:gd name="connsiteX1677" fmla="*/ 931381 w 12370301"/>
              <a:gd name="connsiteY1677" fmla="*/ 47754 h 6857097"/>
              <a:gd name="connsiteX1678" fmla="*/ 932144 w 12370301"/>
              <a:gd name="connsiteY1678" fmla="*/ 44959 h 6857097"/>
              <a:gd name="connsiteX1679" fmla="*/ 1098858 w 12370301"/>
              <a:gd name="connsiteY1679" fmla="*/ 44959 h 6857097"/>
              <a:gd name="connsiteX1680" fmla="*/ 1071411 w 12370301"/>
              <a:gd name="connsiteY1680" fmla="*/ 58035 h 6857097"/>
              <a:gd name="connsiteX1681" fmla="*/ 1039136 w 12370301"/>
              <a:gd name="connsiteY1681" fmla="*/ 136850 h 6857097"/>
              <a:gd name="connsiteX1682" fmla="*/ 1078375 w 12370301"/>
              <a:gd name="connsiteY1682" fmla="*/ 172515 h 6857097"/>
              <a:gd name="connsiteX1683" fmla="*/ 1126102 w 12370301"/>
              <a:gd name="connsiteY1683" fmla="*/ 177610 h 6857097"/>
              <a:gd name="connsiteX1684" fmla="*/ 1112531 w 12370301"/>
              <a:gd name="connsiteY1684" fmla="*/ 201056 h 6857097"/>
              <a:gd name="connsiteX1685" fmla="*/ 961522 w 12370301"/>
              <a:gd name="connsiteY1685" fmla="*/ 279421 h 6857097"/>
              <a:gd name="connsiteX1686" fmla="*/ 927061 w 12370301"/>
              <a:gd name="connsiteY1686" fmla="*/ 273288 h 6857097"/>
              <a:gd name="connsiteX1687" fmla="*/ 876233 w 12370301"/>
              <a:gd name="connsiteY1687" fmla="*/ 229101 h 6857097"/>
              <a:gd name="connsiteX1688" fmla="*/ 878673 w 12370301"/>
              <a:gd name="connsiteY1688" fmla="*/ 217108 h 6857097"/>
              <a:gd name="connsiteX1689" fmla="*/ 908763 w 12370301"/>
              <a:gd name="connsiteY1689" fmla="*/ 195059 h 6857097"/>
              <a:gd name="connsiteX1690" fmla="*/ 955118 w 12370301"/>
              <a:gd name="connsiteY1690" fmla="*/ 207684 h 6857097"/>
              <a:gd name="connsiteX1691" fmla="*/ 979718 w 12370301"/>
              <a:gd name="connsiteY1691" fmla="*/ 209353 h 6857097"/>
              <a:gd name="connsiteX1692" fmla="*/ 982138 w 12370301"/>
              <a:gd name="connsiteY1692" fmla="*/ 188804 h 6857097"/>
              <a:gd name="connsiteX1693" fmla="*/ 981650 w 12370301"/>
              <a:gd name="connsiteY1693" fmla="*/ 188296 h 6857097"/>
              <a:gd name="connsiteX1694" fmla="*/ 900326 w 12370301"/>
              <a:gd name="connsiteY1694" fmla="*/ 166112 h 6857097"/>
              <a:gd name="connsiteX1695" fmla="*/ 845737 w 12370301"/>
              <a:gd name="connsiteY1695" fmla="*/ 207549 h 6857097"/>
              <a:gd name="connsiteX1696" fmla="*/ 843856 w 12370301"/>
              <a:gd name="connsiteY1696" fmla="*/ 213320 h 6857097"/>
              <a:gd name="connsiteX1697" fmla="*/ 845229 w 12370301"/>
              <a:gd name="connsiteY1697" fmla="*/ 163723 h 6857097"/>
              <a:gd name="connsiteX1698" fmla="*/ 936312 w 12370301"/>
              <a:gd name="connsiteY1698" fmla="*/ 86035 h 6857097"/>
              <a:gd name="connsiteX1699" fmla="*/ 965487 w 12370301"/>
              <a:gd name="connsiteY1699" fmla="*/ 86035 h 6857097"/>
              <a:gd name="connsiteX1700" fmla="*/ 981701 w 12370301"/>
              <a:gd name="connsiteY1700" fmla="*/ 99246 h 6857097"/>
              <a:gd name="connsiteX1701" fmla="*/ 975093 w 12370301"/>
              <a:gd name="connsiteY1701" fmla="*/ 111420 h 6857097"/>
              <a:gd name="connsiteX1702" fmla="*/ 966615 w 12370301"/>
              <a:gd name="connsiteY1702" fmla="*/ 124379 h 6857097"/>
              <a:gd name="connsiteX1703" fmla="*/ 966706 w 12370301"/>
              <a:gd name="connsiteY1703" fmla="*/ 124676 h 6857097"/>
              <a:gd name="connsiteX1704" fmla="*/ 981955 w 12370301"/>
              <a:gd name="connsiteY1704" fmla="*/ 131845 h 6857097"/>
              <a:gd name="connsiteX1705" fmla="*/ 1006657 w 12370301"/>
              <a:gd name="connsiteY1705" fmla="*/ 101590 h 6857097"/>
              <a:gd name="connsiteX1706" fmla="*/ 1005691 w 12370301"/>
              <a:gd name="connsiteY1706" fmla="*/ 94331 h 6857097"/>
              <a:gd name="connsiteX1707" fmla="*/ 972958 w 12370301"/>
              <a:gd name="connsiteY1707" fmla="*/ 65790 h 6857097"/>
              <a:gd name="connsiteX1708" fmla="*/ 930771 w 12370301"/>
              <a:gd name="connsiteY1708" fmla="*/ 65204 h 6857097"/>
              <a:gd name="connsiteX1709" fmla="*/ 829116 w 12370301"/>
              <a:gd name="connsiteY1709" fmla="*/ 138248 h 6857097"/>
              <a:gd name="connsiteX1710" fmla="*/ 831099 w 12370301"/>
              <a:gd name="connsiteY1710" fmla="*/ 97668 h 6857097"/>
              <a:gd name="connsiteX1711" fmla="*/ 861595 w 12370301"/>
              <a:gd name="connsiteY1711" fmla="*/ 45275 h 6857097"/>
              <a:gd name="connsiteX1712" fmla="*/ 1249104 w 12370301"/>
              <a:gd name="connsiteY1712" fmla="*/ 45049 h 6857097"/>
              <a:gd name="connsiteX1713" fmla="*/ 1248393 w 12370301"/>
              <a:gd name="connsiteY1713" fmla="*/ 48882 h 6857097"/>
              <a:gd name="connsiteX1714" fmla="*/ 1240108 w 12370301"/>
              <a:gd name="connsiteY1714" fmla="*/ 53391 h 6857097"/>
              <a:gd name="connsiteX1715" fmla="*/ 1233958 w 12370301"/>
              <a:gd name="connsiteY1715" fmla="*/ 51903 h 6857097"/>
              <a:gd name="connsiteX1716" fmla="*/ 1216473 w 12370301"/>
              <a:gd name="connsiteY1716" fmla="*/ 49829 h 6857097"/>
              <a:gd name="connsiteX1717" fmla="*/ 1213728 w 12370301"/>
              <a:gd name="connsiteY1717" fmla="*/ 64356 h 6857097"/>
              <a:gd name="connsiteX1718" fmla="*/ 1214186 w 12370301"/>
              <a:gd name="connsiteY1718" fmla="*/ 64888 h 6857097"/>
              <a:gd name="connsiteX1719" fmla="*/ 1243310 w 12370301"/>
              <a:gd name="connsiteY1719" fmla="*/ 74672 h 6857097"/>
              <a:gd name="connsiteX1720" fmla="*/ 1271519 w 12370301"/>
              <a:gd name="connsiteY1720" fmla="*/ 57358 h 6857097"/>
              <a:gd name="connsiteX1721" fmla="*/ 1274213 w 12370301"/>
              <a:gd name="connsiteY1721" fmla="*/ 45635 h 6857097"/>
              <a:gd name="connsiteX1722" fmla="*/ 1274213 w 12370301"/>
              <a:gd name="connsiteY1722" fmla="*/ 45184 h 6857097"/>
              <a:gd name="connsiteX1723" fmla="*/ 1377952 w 12370301"/>
              <a:gd name="connsiteY1723" fmla="*/ 45184 h 6857097"/>
              <a:gd name="connsiteX1724" fmla="*/ 1380646 w 12370301"/>
              <a:gd name="connsiteY1724" fmla="*/ 57358 h 6857097"/>
              <a:gd name="connsiteX1725" fmla="*/ 1408804 w 12370301"/>
              <a:gd name="connsiteY1725" fmla="*/ 74672 h 6857097"/>
              <a:gd name="connsiteX1726" fmla="*/ 1437827 w 12370301"/>
              <a:gd name="connsiteY1726" fmla="*/ 64888 h 6857097"/>
              <a:gd name="connsiteX1727" fmla="*/ 1435926 w 12370301"/>
              <a:gd name="connsiteY1727" fmla="*/ 50320 h 6857097"/>
              <a:gd name="connsiteX1728" fmla="*/ 1435387 w 12370301"/>
              <a:gd name="connsiteY1728" fmla="*/ 49964 h 6857097"/>
              <a:gd name="connsiteX1729" fmla="*/ 1417953 w 12370301"/>
              <a:gd name="connsiteY1729" fmla="*/ 52038 h 6857097"/>
              <a:gd name="connsiteX1730" fmla="*/ 1411752 w 12370301"/>
              <a:gd name="connsiteY1730" fmla="*/ 53526 h 6857097"/>
              <a:gd name="connsiteX1731" fmla="*/ 1403467 w 12370301"/>
              <a:gd name="connsiteY1731" fmla="*/ 49017 h 6857097"/>
              <a:gd name="connsiteX1732" fmla="*/ 1402756 w 12370301"/>
              <a:gd name="connsiteY1732" fmla="*/ 45184 h 6857097"/>
              <a:gd name="connsiteX1733" fmla="*/ 1452465 w 12370301"/>
              <a:gd name="connsiteY1733" fmla="*/ 45184 h 6857097"/>
              <a:gd name="connsiteX1734" fmla="*/ 1461258 w 12370301"/>
              <a:gd name="connsiteY1734" fmla="*/ 57313 h 6857097"/>
              <a:gd name="connsiteX1735" fmla="*/ 1446010 w 12370301"/>
              <a:gd name="connsiteY1735" fmla="*/ 71832 h 6857097"/>
              <a:gd name="connsiteX1736" fmla="*/ 1422985 w 12370301"/>
              <a:gd name="connsiteY1736" fmla="*/ 132521 h 6857097"/>
              <a:gd name="connsiteX1737" fmla="*/ 1529723 w 12370301"/>
              <a:gd name="connsiteY1737" fmla="*/ 306834 h 6857097"/>
              <a:gd name="connsiteX1738" fmla="*/ 1402959 w 12370301"/>
              <a:gd name="connsiteY1738" fmla="*/ 257237 h 6857097"/>
              <a:gd name="connsiteX1739" fmla="*/ 1365449 w 12370301"/>
              <a:gd name="connsiteY1739" fmla="*/ 230454 h 6857097"/>
              <a:gd name="connsiteX1740" fmla="*/ 1369870 w 12370301"/>
              <a:gd name="connsiteY1740" fmla="*/ 200200 h 6857097"/>
              <a:gd name="connsiteX1741" fmla="*/ 1331089 w 12370301"/>
              <a:gd name="connsiteY1741" fmla="*/ 85223 h 6857097"/>
              <a:gd name="connsiteX1742" fmla="*/ 1317010 w 12370301"/>
              <a:gd name="connsiteY1742" fmla="*/ 68901 h 6857097"/>
              <a:gd name="connsiteX1743" fmla="*/ 1302981 w 12370301"/>
              <a:gd name="connsiteY1743" fmla="*/ 85223 h 6857097"/>
              <a:gd name="connsiteX1744" fmla="*/ 1264200 w 12370301"/>
              <a:gd name="connsiteY1744" fmla="*/ 199884 h 6857097"/>
              <a:gd name="connsiteX1745" fmla="*/ 1266996 w 12370301"/>
              <a:gd name="connsiteY1745" fmla="*/ 221842 h 6857097"/>
              <a:gd name="connsiteX1746" fmla="*/ 1204274 w 12370301"/>
              <a:gd name="connsiteY1746" fmla="*/ 261971 h 6857097"/>
              <a:gd name="connsiteX1747" fmla="*/ 1153447 w 12370301"/>
              <a:gd name="connsiteY1747" fmla="*/ 284516 h 6857097"/>
              <a:gd name="connsiteX1748" fmla="*/ 1229027 w 12370301"/>
              <a:gd name="connsiteY1748" fmla="*/ 142170 h 6857097"/>
              <a:gd name="connsiteX1749" fmla="*/ 1228672 w 12370301"/>
              <a:gd name="connsiteY1749" fmla="*/ 132386 h 6857097"/>
              <a:gd name="connsiteX1750" fmla="*/ 1206053 w 12370301"/>
              <a:gd name="connsiteY1750" fmla="*/ 71787 h 6857097"/>
              <a:gd name="connsiteX1751" fmla="*/ 1190348 w 12370301"/>
              <a:gd name="connsiteY1751" fmla="*/ 57539 h 6857097"/>
              <a:gd name="connsiteX1752" fmla="*/ 1199293 w 12370301"/>
              <a:gd name="connsiteY1752" fmla="*/ 45139 h 6857097"/>
              <a:gd name="connsiteX1753" fmla="*/ 1720377 w 12370301"/>
              <a:gd name="connsiteY1753" fmla="*/ 47845 h 6857097"/>
              <a:gd name="connsiteX1754" fmla="*/ 1734710 w 12370301"/>
              <a:gd name="connsiteY1754" fmla="*/ 62769 h 6857097"/>
              <a:gd name="connsiteX1755" fmla="*/ 1751483 w 12370301"/>
              <a:gd name="connsiteY1755" fmla="*/ 58260 h 6857097"/>
              <a:gd name="connsiteX1756" fmla="*/ 1748281 w 12370301"/>
              <a:gd name="connsiteY1756" fmla="*/ 45139 h 6857097"/>
              <a:gd name="connsiteX1757" fmla="*/ 1789960 w 12370301"/>
              <a:gd name="connsiteY1757" fmla="*/ 45139 h 6857097"/>
              <a:gd name="connsiteX1758" fmla="*/ 1820456 w 12370301"/>
              <a:gd name="connsiteY1758" fmla="*/ 97532 h 6857097"/>
              <a:gd name="connsiteX1759" fmla="*/ 1822439 w 12370301"/>
              <a:gd name="connsiteY1759" fmla="*/ 138112 h 6857097"/>
              <a:gd name="connsiteX1760" fmla="*/ 1720784 w 12370301"/>
              <a:gd name="connsiteY1760" fmla="*/ 65069 h 6857097"/>
              <a:gd name="connsiteX1761" fmla="*/ 1678597 w 12370301"/>
              <a:gd name="connsiteY1761" fmla="*/ 65655 h 6857097"/>
              <a:gd name="connsiteX1762" fmla="*/ 1645864 w 12370301"/>
              <a:gd name="connsiteY1762" fmla="*/ 94196 h 6857097"/>
              <a:gd name="connsiteX1763" fmla="*/ 1669651 w 12370301"/>
              <a:gd name="connsiteY1763" fmla="*/ 131710 h 6857097"/>
              <a:gd name="connsiteX1764" fmla="*/ 1685154 w 12370301"/>
              <a:gd name="connsiteY1764" fmla="*/ 124541 h 6857097"/>
              <a:gd name="connsiteX1765" fmla="*/ 1676803 w 12370301"/>
              <a:gd name="connsiteY1765" fmla="*/ 111441 h 6857097"/>
              <a:gd name="connsiteX1766" fmla="*/ 1676716 w 12370301"/>
              <a:gd name="connsiteY1766" fmla="*/ 111420 h 6857097"/>
              <a:gd name="connsiteX1767" fmla="*/ 1670159 w 12370301"/>
              <a:gd name="connsiteY1767" fmla="*/ 99246 h 6857097"/>
              <a:gd name="connsiteX1768" fmla="*/ 1686323 w 12370301"/>
              <a:gd name="connsiteY1768" fmla="*/ 86035 h 6857097"/>
              <a:gd name="connsiteX1769" fmla="*/ 1715549 w 12370301"/>
              <a:gd name="connsiteY1769" fmla="*/ 86035 h 6857097"/>
              <a:gd name="connsiteX1770" fmla="*/ 1806580 w 12370301"/>
              <a:gd name="connsiteY1770" fmla="*/ 163723 h 6857097"/>
              <a:gd name="connsiteX1771" fmla="*/ 1808004 w 12370301"/>
              <a:gd name="connsiteY1771" fmla="*/ 213320 h 6857097"/>
              <a:gd name="connsiteX1772" fmla="*/ 1806072 w 12370301"/>
              <a:gd name="connsiteY1772" fmla="*/ 207639 h 6857097"/>
              <a:gd name="connsiteX1773" fmla="*/ 1751483 w 12370301"/>
              <a:gd name="connsiteY1773" fmla="*/ 166203 h 6857097"/>
              <a:gd name="connsiteX1774" fmla="*/ 1670159 w 12370301"/>
              <a:gd name="connsiteY1774" fmla="*/ 188386 h 6857097"/>
              <a:gd name="connsiteX1775" fmla="*/ 1671486 w 12370301"/>
              <a:gd name="connsiteY1775" fmla="*/ 208949 h 6857097"/>
              <a:gd name="connsiteX1776" fmla="*/ 1672142 w 12370301"/>
              <a:gd name="connsiteY1776" fmla="*/ 209443 h 6857097"/>
              <a:gd name="connsiteX1777" fmla="*/ 1696742 w 12370301"/>
              <a:gd name="connsiteY1777" fmla="*/ 207774 h 6857097"/>
              <a:gd name="connsiteX1778" fmla="*/ 1743046 w 12370301"/>
              <a:gd name="connsiteY1778" fmla="*/ 195150 h 6857097"/>
              <a:gd name="connsiteX1779" fmla="*/ 1773136 w 12370301"/>
              <a:gd name="connsiteY1779" fmla="*/ 217198 h 6857097"/>
              <a:gd name="connsiteX1780" fmla="*/ 1775576 w 12370301"/>
              <a:gd name="connsiteY1780" fmla="*/ 229192 h 6857097"/>
              <a:gd name="connsiteX1781" fmla="*/ 1724748 w 12370301"/>
              <a:gd name="connsiteY1781" fmla="*/ 273379 h 6857097"/>
              <a:gd name="connsiteX1782" fmla="*/ 1690287 w 12370301"/>
              <a:gd name="connsiteY1782" fmla="*/ 279511 h 6857097"/>
              <a:gd name="connsiteX1783" fmla="*/ 1576281 w 12370301"/>
              <a:gd name="connsiteY1783" fmla="*/ 242087 h 6857097"/>
              <a:gd name="connsiteX1784" fmla="*/ 1533789 w 12370301"/>
              <a:gd name="connsiteY1784" fmla="*/ 193436 h 6857097"/>
              <a:gd name="connsiteX1785" fmla="*/ 1589700 w 12370301"/>
              <a:gd name="connsiteY1785" fmla="*/ 166789 h 6857097"/>
              <a:gd name="connsiteX1786" fmla="*/ 1608861 w 12370301"/>
              <a:gd name="connsiteY1786" fmla="*/ 94647 h 6857097"/>
              <a:gd name="connsiteX1787" fmla="*/ 1549038 w 12370301"/>
              <a:gd name="connsiteY1787" fmla="*/ 45049 h 6857097"/>
              <a:gd name="connsiteX1788" fmla="*/ 1719666 w 12370301"/>
              <a:gd name="connsiteY1788" fmla="*/ 45049 h 6857097"/>
              <a:gd name="connsiteX1789" fmla="*/ 1720377 w 12370301"/>
              <a:gd name="connsiteY1789" fmla="*/ 47845 h 6857097"/>
              <a:gd name="connsiteX1790" fmla="*/ 1972278 w 12370301"/>
              <a:gd name="connsiteY1790" fmla="*/ 45049 h 6857097"/>
              <a:gd name="connsiteX1791" fmla="*/ 1969076 w 12370301"/>
              <a:gd name="connsiteY1791" fmla="*/ 58170 h 6857097"/>
              <a:gd name="connsiteX1792" fmla="*/ 1985900 w 12370301"/>
              <a:gd name="connsiteY1792" fmla="*/ 62679 h 6857097"/>
              <a:gd name="connsiteX1793" fmla="*/ 2000183 w 12370301"/>
              <a:gd name="connsiteY1793" fmla="*/ 47754 h 6857097"/>
              <a:gd name="connsiteX1794" fmla="*/ 2000945 w 12370301"/>
              <a:gd name="connsiteY1794" fmla="*/ 44959 h 6857097"/>
              <a:gd name="connsiteX1795" fmla="*/ 2167659 w 12370301"/>
              <a:gd name="connsiteY1795" fmla="*/ 44959 h 6857097"/>
              <a:gd name="connsiteX1796" fmla="*/ 2140213 w 12370301"/>
              <a:gd name="connsiteY1796" fmla="*/ 58035 h 6857097"/>
              <a:gd name="connsiteX1797" fmla="*/ 2107937 w 12370301"/>
              <a:gd name="connsiteY1797" fmla="*/ 136850 h 6857097"/>
              <a:gd name="connsiteX1798" fmla="*/ 2147176 w 12370301"/>
              <a:gd name="connsiteY1798" fmla="*/ 172515 h 6857097"/>
              <a:gd name="connsiteX1799" fmla="*/ 2195157 w 12370301"/>
              <a:gd name="connsiteY1799" fmla="*/ 177610 h 6857097"/>
              <a:gd name="connsiteX1800" fmla="*/ 2181789 w 12370301"/>
              <a:gd name="connsiteY1800" fmla="*/ 201146 h 6857097"/>
              <a:gd name="connsiteX1801" fmla="*/ 2030832 w 12370301"/>
              <a:gd name="connsiteY1801" fmla="*/ 279511 h 6857097"/>
              <a:gd name="connsiteX1802" fmla="*/ 1996320 w 12370301"/>
              <a:gd name="connsiteY1802" fmla="*/ 273379 h 6857097"/>
              <a:gd name="connsiteX1803" fmla="*/ 1945492 w 12370301"/>
              <a:gd name="connsiteY1803" fmla="*/ 229192 h 6857097"/>
              <a:gd name="connsiteX1804" fmla="*/ 1947932 w 12370301"/>
              <a:gd name="connsiteY1804" fmla="*/ 217198 h 6857097"/>
              <a:gd name="connsiteX1805" fmla="*/ 1978022 w 12370301"/>
              <a:gd name="connsiteY1805" fmla="*/ 195150 h 6857097"/>
              <a:gd name="connsiteX1806" fmla="*/ 2024376 w 12370301"/>
              <a:gd name="connsiteY1806" fmla="*/ 207774 h 6857097"/>
              <a:gd name="connsiteX1807" fmla="*/ 2048977 w 12370301"/>
              <a:gd name="connsiteY1807" fmla="*/ 209443 h 6857097"/>
              <a:gd name="connsiteX1808" fmla="*/ 2051396 w 12370301"/>
              <a:gd name="connsiteY1808" fmla="*/ 188894 h 6857097"/>
              <a:gd name="connsiteX1809" fmla="*/ 2050908 w 12370301"/>
              <a:gd name="connsiteY1809" fmla="*/ 188386 h 6857097"/>
              <a:gd name="connsiteX1810" fmla="*/ 1969584 w 12370301"/>
              <a:gd name="connsiteY1810" fmla="*/ 166203 h 6857097"/>
              <a:gd name="connsiteX1811" fmla="*/ 1914945 w 12370301"/>
              <a:gd name="connsiteY1811" fmla="*/ 207639 h 6857097"/>
              <a:gd name="connsiteX1812" fmla="*/ 1913064 w 12370301"/>
              <a:gd name="connsiteY1812" fmla="*/ 213411 h 6857097"/>
              <a:gd name="connsiteX1813" fmla="*/ 1914437 w 12370301"/>
              <a:gd name="connsiteY1813" fmla="*/ 163813 h 6857097"/>
              <a:gd name="connsiteX1814" fmla="*/ 2005062 w 12370301"/>
              <a:gd name="connsiteY1814" fmla="*/ 86035 h 6857097"/>
              <a:gd name="connsiteX1815" fmla="*/ 2034237 w 12370301"/>
              <a:gd name="connsiteY1815" fmla="*/ 86035 h 6857097"/>
              <a:gd name="connsiteX1816" fmla="*/ 2050451 w 12370301"/>
              <a:gd name="connsiteY1816" fmla="*/ 99246 h 6857097"/>
              <a:gd name="connsiteX1817" fmla="*/ 2043844 w 12370301"/>
              <a:gd name="connsiteY1817" fmla="*/ 111420 h 6857097"/>
              <a:gd name="connsiteX1818" fmla="*/ 2035360 w 12370301"/>
              <a:gd name="connsiteY1818" fmla="*/ 124379 h 6857097"/>
              <a:gd name="connsiteX1819" fmla="*/ 2035457 w 12370301"/>
              <a:gd name="connsiteY1819" fmla="*/ 124676 h 6857097"/>
              <a:gd name="connsiteX1820" fmla="*/ 2050959 w 12370301"/>
              <a:gd name="connsiteY1820" fmla="*/ 131845 h 6857097"/>
              <a:gd name="connsiteX1821" fmla="*/ 2075712 w 12370301"/>
              <a:gd name="connsiteY1821" fmla="*/ 101590 h 6857097"/>
              <a:gd name="connsiteX1822" fmla="*/ 2074696 w 12370301"/>
              <a:gd name="connsiteY1822" fmla="*/ 94331 h 6857097"/>
              <a:gd name="connsiteX1823" fmla="*/ 2041963 w 12370301"/>
              <a:gd name="connsiteY1823" fmla="*/ 65790 h 6857097"/>
              <a:gd name="connsiteX1824" fmla="*/ 1999776 w 12370301"/>
              <a:gd name="connsiteY1824" fmla="*/ 65204 h 6857097"/>
              <a:gd name="connsiteX1825" fmla="*/ 1898121 w 12370301"/>
              <a:gd name="connsiteY1825" fmla="*/ 138248 h 6857097"/>
              <a:gd name="connsiteX1826" fmla="*/ 1900103 w 12370301"/>
              <a:gd name="connsiteY1826" fmla="*/ 97668 h 6857097"/>
              <a:gd name="connsiteX1827" fmla="*/ 1930600 w 12370301"/>
              <a:gd name="connsiteY1827" fmla="*/ 45275 h 6857097"/>
              <a:gd name="connsiteX1828" fmla="*/ 2317906 w 12370301"/>
              <a:gd name="connsiteY1828" fmla="*/ 45049 h 6857097"/>
              <a:gd name="connsiteX1829" fmla="*/ 2317194 w 12370301"/>
              <a:gd name="connsiteY1829" fmla="*/ 48882 h 6857097"/>
              <a:gd name="connsiteX1830" fmla="*/ 2308909 w 12370301"/>
              <a:gd name="connsiteY1830" fmla="*/ 53391 h 6857097"/>
              <a:gd name="connsiteX1831" fmla="*/ 2302759 w 12370301"/>
              <a:gd name="connsiteY1831" fmla="*/ 51903 h 6857097"/>
              <a:gd name="connsiteX1832" fmla="*/ 2285274 w 12370301"/>
              <a:gd name="connsiteY1832" fmla="*/ 49829 h 6857097"/>
              <a:gd name="connsiteX1833" fmla="*/ 2282494 w 12370301"/>
              <a:gd name="connsiteY1833" fmla="*/ 64351 h 6857097"/>
              <a:gd name="connsiteX1834" fmla="*/ 2282835 w 12370301"/>
              <a:gd name="connsiteY1834" fmla="*/ 64753 h 6857097"/>
              <a:gd name="connsiteX1835" fmla="*/ 2312060 w 12370301"/>
              <a:gd name="connsiteY1835" fmla="*/ 74537 h 6857097"/>
              <a:gd name="connsiteX1836" fmla="*/ 2340219 w 12370301"/>
              <a:gd name="connsiteY1836" fmla="*/ 57223 h 6857097"/>
              <a:gd name="connsiteX1837" fmla="*/ 2342913 w 12370301"/>
              <a:gd name="connsiteY1837" fmla="*/ 45500 h 6857097"/>
              <a:gd name="connsiteX1838" fmla="*/ 2342913 w 12370301"/>
              <a:gd name="connsiteY1838" fmla="*/ 45049 h 6857097"/>
              <a:gd name="connsiteX1839" fmla="*/ 2446601 w 12370301"/>
              <a:gd name="connsiteY1839" fmla="*/ 45049 h 6857097"/>
              <a:gd name="connsiteX1840" fmla="*/ 2449295 w 12370301"/>
              <a:gd name="connsiteY1840" fmla="*/ 57223 h 6857097"/>
              <a:gd name="connsiteX1841" fmla="*/ 2477453 w 12370301"/>
              <a:gd name="connsiteY1841" fmla="*/ 74537 h 6857097"/>
              <a:gd name="connsiteX1842" fmla="*/ 2506527 w 12370301"/>
              <a:gd name="connsiteY1842" fmla="*/ 64888 h 6857097"/>
              <a:gd name="connsiteX1843" fmla="*/ 2504625 w 12370301"/>
              <a:gd name="connsiteY1843" fmla="*/ 50320 h 6857097"/>
              <a:gd name="connsiteX1844" fmla="*/ 2504087 w 12370301"/>
              <a:gd name="connsiteY1844" fmla="*/ 49964 h 6857097"/>
              <a:gd name="connsiteX1845" fmla="*/ 2486653 w 12370301"/>
              <a:gd name="connsiteY1845" fmla="*/ 52038 h 6857097"/>
              <a:gd name="connsiteX1846" fmla="*/ 2480452 w 12370301"/>
              <a:gd name="connsiteY1846" fmla="*/ 53526 h 6857097"/>
              <a:gd name="connsiteX1847" fmla="*/ 2472167 w 12370301"/>
              <a:gd name="connsiteY1847" fmla="*/ 49017 h 6857097"/>
              <a:gd name="connsiteX1848" fmla="*/ 2471455 w 12370301"/>
              <a:gd name="connsiteY1848" fmla="*/ 45184 h 6857097"/>
              <a:gd name="connsiteX1849" fmla="*/ 2521165 w 12370301"/>
              <a:gd name="connsiteY1849" fmla="*/ 45184 h 6857097"/>
              <a:gd name="connsiteX1850" fmla="*/ 2529958 w 12370301"/>
              <a:gd name="connsiteY1850" fmla="*/ 57313 h 6857097"/>
              <a:gd name="connsiteX1851" fmla="*/ 2514710 w 12370301"/>
              <a:gd name="connsiteY1851" fmla="*/ 71832 h 6857097"/>
              <a:gd name="connsiteX1852" fmla="*/ 2491786 w 12370301"/>
              <a:gd name="connsiteY1852" fmla="*/ 132521 h 6857097"/>
              <a:gd name="connsiteX1853" fmla="*/ 2598524 w 12370301"/>
              <a:gd name="connsiteY1853" fmla="*/ 306789 h 6857097"/>
              <a:gd name="connsiteX1854" fmla="*/ 2471811 w 12370301"/>
              <a:gd name="connsiteY1854" fmla="*/ 257192 h 6857097"/>
              <a:gd name="connsiteX1855" fmla="*/ 2434301 w 12370301"/>
              <a:gd name="connsiteY1855" fmla="*/ 230409 h 6857097"/>
              <a:gd name="connsiteX1856" fmla="*/ 2438722 w 12370301"/>
              <a:gd name="connsiteY1856" fmla="*/ 200154 h 6857097"/>
              <a:gd name="connsiteX1857" fmla="*/ 2399941 w 12370301"/>
              <a:gd name="connsiteY1857" fmla="*/ 85494 h 6857097"/>
              <a:gd name="connsiteX1858" fmla="*/ 2385913 w 12370301"/>
              <a:gd name="connsiteY1858" fmla="*/ 69172 h 6857097"/>
              <a:gd name="connsiteX1859" fmla="*/ 2371834 w 12370301"/>
              <a:gd name="connsiteY1859" fmla="*/ 85494 h 6857097"/>
              <a:gd name="connsiteX1860" fmla="*/ 2333052 w 12370301"/>
              <a:gd name="connsiteY1860" fmla="*/ 200154 h 6857097"/>
              <a:gd name="connsiteX1861" fmla="*/ 2335848 w 12370301"/>
              <a:gd name="connsiteY1861" fmla="*/ 221932 h 6857097"/>
              <a:gd name="connsiteX1862" fmla="*/ 2273126 w 12370301"/>
              <a:gd name="connsiteY1862" fmla="*/ 262242 h 6857097"/>
              <a:gd name="connsiteX1863" fmla="*/ 2222655 w 12370301"/>
              <a:gd name="connsiteY1863" fmla="*/ 284425 h 6857097"/>
              <a:gd name="connsiteX1864" fmla="*/ 2297930 w 12370301"/>
              <a:gd name="connsiteY1864" fmla="*/ 142351 h 6857097"/>
              <a:gd name="connsiteX1865" fmla="*/ 2297574 w 12370301"/>
              <a:gd name="connsiteY1865" fmla="*/ 132566 h 6857097"/>
              <a:gd name="connsiteX1866" fmla="*/ 2274956 w 12370301"/>
              <a:gd name="connsiteY1866" fmla="*/ 71967 h 6857097"/>
              <a:gd name="connsiteX1867" fmla="*/ 2259250 w 12370301"/>
              <a:gd name="connsiteY1867" fmla="*/ 57719 h 6857097"/>
              <a:gd name="connsiteX1868" fmla="*/ 2268247 w 12370301"/>
              <a:gd name="connsiteY1868" fmla="*/ 45320 h 6857097"/>
              <a:gd name="connsiteX1869" fmla="*/ 2789178 w 12370301"/>
              <a:gd name="connsiteY1869" fmla="*/ 47845 h 6857097"/>
              <a:gd name="connsiteX1870" fmla="*/ 2803512 w 12370301"/>
              <a:gd name="connsiteY1870" fmla="*/ 62769 h 6857097"/>
              <a:gd name="connsiteX1871" fmla="*/ 2820285 w 12370301"/>
              <a:gd name="connsiteY1871" fmla="*/ 58260 h 6857097"/>
              <a:gd name="connsiteX1872" fmla="*/ 2817133 w 12370301"/>
              <a:gd name="connsiteY1872" fmla="*/ 45139 h 6857097"/>
              <a:gd name="connsiteX1873" fmla="*/ 2858761 w 12370301"/>
              <a:gd name="connsiteY1873" fmla="*/ 45139 h 6857097"/>
              <a:gd name="connsiteX1874" fmla="*/ 2889258 w 12370301"/>
              <a:gd name="connsiteY1874" fmla="*/ 97532 h 6857097"/>
              <a:gd name="connsiteX1875" fmla="*/ 2891240 w 12370301"/>
              <a:gd name="connsiteY1875" fmla="*/ 138112 h 6857097"/>
              <a:gd name="connsiteX1876" fmla="*/ 2789585 w 12370301"/>
              <a:gd name="connsiteY1876" fmla="*/ 65069 h 6857097"/>
              <a:gd name="connsiteX1877" fmla="*/ 2747398 w 12370301"/>
              <a:gd name="connsiteY1877" fmla="*/ 65655 h 6857097"/>
              <a:gd name="connsiteX1878" fmla="*/ 2714665 w 12370301"/>
              <a:gd name="connsiteY1878" fmla="*/ 94196 h 6857097"/>
              <a:gd name="connsiteX1879" fmla="*/ 2738453 w 12370301"/>
              <a:gd name="connsiteY1879" fmla="*/ 131710 h 6857097"/>
              <a:gd name="connsiteX1880" fmla="*/ 2753955 w 12370301"/>
              <a:gd name="connsiteY1880" fmla="*/ 124541 h 6857097"/>
              <a:gd name="connsiteX1881" fmla="*/ 2745787 w 12370301"/>
              <a:gd name="connsiteY1881" fmla="*/ 111351 h 6857097"/>
              <a:gd name="connsiteX1882" fmla="*/ 2745518 w 12370301"/>
              <a:gd name="connsiteY1882" fmla="*/ 111285 h 6857097"/>
              <a:gd name="connsiteX1883" fmla="*/ 2738961 w 12370301"/>
              <a:gd name="connsiteY1883" fmla="*/ 99111 h 6857097"/>
              <a:gd name="connsiteX1884" fmla="*/ 2755124 w 12370301"/>
              <a:gd name="connsiteY1884" fmla="*/ 85900 h 6857097"/>
              <a:gd name="connsiteX1885" fmla="*/ 2784350 w 12370301"/>
              <a:gd name="connsiteY1885" fmla="*/ 85900 h 6857097"/>
              <a:gd name="connsiteX1886" fmla="*/ 2875382 w 12370301"/>
              <a:gd name="connsiteY1886" fmla="*/ 163587 h 6857097"/>
              <a:gd name="connsiteX1887" fmla="*/ 2876805 w 12370301"/>
              <a:gd name="connsiteY1887" fmla="*/ 213185 h 6857097"/>
              <a:gd name="connsiteX1888" fmla="*/ 2874873 w 12370301"/>
              <a:gd name="connsiteY1888" fmla="*/ 207504 h 6857097"/>
              <a:gd name="connsiteX1889" fmla="*/ 2820336 w 12370301"/>
              <a:gd name="connsiteY1889" fmla="*/ 166112 h 6857097"/>
              <a:gd name="connsiteX1890" fmla="*/ 2739012 w 12370301"/>
              <a:gd name="connsiteY1890" fmla="*/ 188296 h 6857097"/>
              <a:gd name="connsiteX1891" fmla="*/ 2740333 w 12370301"/>
              <a:gd name="connsiteY1891" fmla="*/ 208859 h 6857097"/>
              <a:gd name="connsiteX1892" fmla="*/ 2740994 w 12370301"/>
              <a:gd name="connsiteY1892" fmla="*/ 209353 h 6857097"/>
              <a:gd name="connsiteX1893" fmla="*/ 2765594 w 12370301"/>
              <a:gd name="connsiteY1893" fmla="*/ 207684 h 6857097"/>
              <a:gd name="connsiteX1894" fmla="*/ 2811898 w 12370301"/>
              <a:gd name="connsiteY1894" fmla="*/ 195059 h 6857097"/>
              <a:gd name="connsiteX1895" fmla="*/ 2841988 w 12370301"/>
              <a:gd name="connsiteY1895" fmla="*/ 217108 h 6857097"/>
              <a:gd name="connsiteX1896" fmla="*/ 2844428 w 12370301"/>
              <a:gd name="connsiteY1896" fmla="*/ 229101 h 6857097"/>
              <a:gd name="connsiteX1897" fmla="*/ 2793600 w 12370301"/>
              <a:gd name="connsiteY1897" fmla="*/ 273288 h 6857097"/>
              <a:gd name="connsiteX1898" fmla="*/ 2759139 w 12370301"/>
              <a:gd name="connsiteY1898" fmla="*/ 279421 h 6857097"/>
              <a:gd name="connsiteX1899" fmla="*/ 2645133 w 12370301"/>
              <a:gd name="connsiteY1899" fmla="*/ 241997 h 6857097"/>
              <a:gd name="connsiteX1900" fmla="*/ 2602641 w 12370301"/>
              <a:gd name="connsiteY1900" fmla="*/ 193346 h 6857097"/>
              <a:gd name="connsiteX1901" fmla="*/ 2658552 w 12370301"/>
              <a:gd name="connsiteY1901" fmla="*/ 166699 h 6857097"/>
              <a:gd name="connsiteX1902" fmla="*/ 2677714 w 12370301"/>
              <a:gd name="connsiteY1902" fmla="*/ 94557 h 6857097"/>
              <a:gd name="connsiteX1903" fmla="*/ 2617890 w 12370301"/>
              <a:gd name="connsiteY1903" fmla="*/ 44959 h 6857097"/>
              <a:gd name="connsiteX1904" fmla="*/ 2788518 w 12370301"/>
              <a:gd name="connsiteY1904" fmla="*/ 44959 h 6857097"/>
              <a:gd name="connsiteX1905" fmla="*/ 2789178 w 12370301"/>
              <a:gd name="connsiteY1905" fmla="*/ 47845 h 6857097"/>
              <a:gd name="connsiteX1906" fmla="*/ 3052211 w 12370301"/>
              <a:gd name="connsiteY1906" fmla="*/ 45049 h 6857097"/>
              <a:gd name="connsiteX1907" fmla="*/ 3049009 w 12370301"/>
              <a:gd name="connsiteY1907" fmla="*/ 58170 h 6857097"/>
              <a:gd name="connsiteX1908" fmla="*/ 3065833 w 12370301"/>
              <a:gd name="connsiteY1908" fmla="*/ 62679 h 6857097"/>
              <a:gd name="connsiteX1909" fmla="*/ 3080115 w 12370301"/>
              <a:gd name="connsiteY1909" fmla="*/ 47754 h 6857097"/>
              <a:gd name="connsiteX1910" fmla="*/ 3080878 w 12370301"/>
              <a:gd name="connsiteY1910" fmla="*/ 44959 h 6857097"/>
              <a:gd name="connsiteX1911" fmla="*/ 3247592 w 12370301"/>
              <a:gd name="connsiteY1911" fmla="*/ 44959 h 6857097"/>
              <a:gd name="connsiteX1912" fmla="*/ 3220145 w 12370301"/>
              <a:gd name="connsiteY1912" fmla="*/ 58035 h 6857097"/>
              <a:gd name="connsiteX1913" fmla="*/ 3187869 w 12370301"/>
              <a:gd name="connsiteY1913" fmla="*/ 136850 h 6857097"/>
              <a:gd name="connsiteX1914" fmla="*/ 3227108 w 12370301"/>
              <a:gd name="connsiteY1914" fmla="*/ 172515 h 6857097"/>
              <a:gd name="connsiteX1915" fmla="*/ 3274835 w 12370301"/>
              <a:gd name="connsiteY1915" fmla="*/ 177610 h 6857097"/>
              <a:gd name="connsiteX1916" fmla="*/ 3261468 w 12370301"/>
              <a:gd name="connsiteY1916" fmla="*/ 201146 h 6857097"/>
              <a:gd name="connsiteX1917" fmla="*/ 3110510 w 12370301"/>
              <a:gd name="connsiteY1917" fmla="*/ 279511 h 6857097"/>
              <a:gd name="connsiteX1918" fmla="*/ 3075998 w 12370301"/>
              <a:gd name="connsiteY1918" fmla="*/ 273379 h 6857097"/>
              <a:gd name="connsiteX1919" fmla="*/ 3025171 w 12370301"/>
              <a:gd name="connsiteY1919" fmla="*/ 229192 h 6857097"/>
              <a:gd name="connsiteX1920" fmla="*/ 3027610 w 12370301"/>
              <a:gd name="connsiteY1920" fmla="*/ 217198 h 6857097"/>
              <a:gd name="connsiteX1921" fmla="*/ 3057751 w 12370301"/>
              <a:gd name="connsiteY1921" fmla="*/ 195150 h 6857097"/>
              <a:gd name="connsiteX1922" fmla="*/ 3104055 w 12370301"/>
              <a:gd name="connsiteY1922" fmla="*/ 207774 h 6857097"/>
              <a:gd name="connsiteX1923" fmla="*/ 3128655 w 12370301"/>
              <a:gd name="connsiteY1923" fmla="*/ 209443 h 6857097"/>
              <a:gd name="connsiteX1924" fmla="*/ 3131126 w 12370301"/>
              <a:gd name="connsiteY1924" fmla="*/ 188899 h 6857097"/>
              <a:gd name="connsiteX1925" fmla="*/ 3130638 w 12370301"/>
              <a:gd name="connsiteY1925" fmla="*/ 188386 h 6857097"/>
              <a:gd name="connsiteX1926" fmla="*/ 3049314 w 12370301"/>
              <a:gd name="connsiteY1926" fmla="*/ 166203 h 6857097"/>
              <a:gd name="connsiteX1927" fmla="*/ 2994674 w 12370301"/>
              <a:gd name="connsiteY1927" fmla="*/ 207639 h 6857097"/>
              <a:gd name="connsiteX1928" fmla="*/ 2992793 w 12370301"/>
              <a:gd name="connsiteY1928" fmla="*/ 213411 h 6857097"/>
              <a:gd name="connsiteX1929" fmla="*/ 2994166 w 12370301"/>
              <a:gd name="connsiteY1929" fmla="*/ 163813 h 6857097"/>
              <a:gd name="connsiteX1930" fmla="*/ 3085249 w 12370301"/>
              <a:gd name="connsiteY1930" fmla="*/ 86125 h 6857097"/>
              <a:gd name="connsiteX1931" fmla="*/ 3114424 w 12370301"/>
              <a:gd name="connsiteY1931" fmla="*/ 86125 h 6857097"/>
              <a:gd name="connsiteX1932" fmla="*/ 3130384 w 12370301"/>
              <a:gd name="connsiteY1932" fmla="*/ 99246 h 6857097"/>
              <a:gd name="connsiteX1933" fmla="*/ 3123776 w 12370301"/>
              <a:gd name="connsiteY1933" fmla="*/ 111420 h 6857097"/>
              <a:gd name="connsiteX1934" fmla="*/ 3115298 w 12370301"/>
              <a:gd name="connsiteY1934" fmla="*/ 124379 h 6857097"/>
              <a:gd name="connsiteX1935" fmla="*/ 3115389 w 12370301"/>
              <a:gd name="connsiteY1935" fmla="*/ 124676 h 6857097"/>
              <a:gd name="connsiteX1936" fmla="*/ 3130892 w 12370301"/>
              <a:gd name="connsiteY1936" fmla="*/ 131845 h 6857097"/>
              <a:gd name="connsiteX1937" fmla="*/ 3155797 w 12370301"/>
              <a:gd name="connsiteY1937" fmla="*/ 101590 h 6857097"/>
              <a:gd name="connsiteX1938" fmla="*/ 3154781 w 12370301"/>
              <a:gd name="connsiteY1938" fmla="*/ 94331 h 6857097"/>
              <a:gd name="connsiteX1939" fmla="*/ 3122048 w 12370301"/>
              <a:gd name="connsiteY1939" fmla="*/ 65790 h 6857097"/>
              <a:gd name="connsiteX1940" fmla="*/ 3079861 w 12370301"/>
              <a:gd name="connsiteY1940" fmla="*/ 65204 h 6857097"/>
              <a:gd name="connsiteX1941" fmla="*/ 2978206 w 12370301"/>
              <a:gd name="connsiteY1941" fmla="*/ 138248 h 6857097"/>
              <a:gd name="connsiteX1942" fmla="*/ 2980188 w 12370301"/>
              <a:gd name="connsiteY1942" fmla="*/ 97668 h 6857097"/>
              <a:gd name="connsiteX1943" fmla="*/ 3010685 w 12370301"/>
              <a:gd name="connsiteY1943" fmla="*/ 45275 h 6857097"/>
              <a:gd name="connsiteX1944" fmla="*/ 3397838 w 12370301"/>
              <a:gd name="connsiteY1944" fmla="*/ 45049 h 6857097"/>
              <a:gd name="connsiteX1945" fmla="*/ 3397126 w 12370301"/>
              <a:gd name="connsiteY1945" fmla="*/ 48882 h 6857097"/>
              <a:gd name="connsiteX1946" fmla="*/ 3388841 w 12370301"/>
              <a:gd name="connsiteY1946" fmla="*/ 53391 h 6857097"/>
              <a:gd name="connsiteX1947" fmla="*/ 3382691 w 12370301"/>
              <a:gd name="connsiteY1947" fmla="*/ 51903 h 6857097"/>
              <a:gd name="connsiteX1948" fmla="*/ 3365207 w 12370301"/>
              <a:gd name="connsiteY1948" fmla="*/ 49829 h 6857097"/>
              <a:gd name="connsiteX1949" fmla="*/ 3362427 w 12370301"/>
              <a:gd name="connsiteY1949" fmla="*/ 64351 h 6857097"/>
              <a:gd name="connsiteX1950" fmla="*/ 3362767 w 12370301"/>
              <a:gd name="connsiteY1950" fmla="*/ 64753 h 6857097"/>
              <a:gd name="connsiteX1951" fmla="*/ 3391942 w 12370301"/>
              <a:gd name="connsiteY1951" fmla="*/ 74537 h 6857097"/>
              <a:gd name="connsiteX1952" fmla="*/ 3420100 w 12370301"/>
              <a:gd name="connsiteY1952" fmla="*/ 57223 h 6857097"/>
              <a:gd name="connsiteX1953" fmla="*/ 3422794 w 12370301"/>
              <a:gd name="connsiteY1953" fmla="*/ 45500 h 6857097"/>
              <a:gd name="connsiteX1954" fmla="*/ 3422794 w 12370301"/>
              <a:gd name="connsiteY1954" fmla="*/ 45049 h 6857097"/>
              <a:gd name="connsiteX1955" fmla="*/ 3526482 w 12370301"/>
              <a:gd name="connsiteY1955" fmla="*/ 45049 h 6857097"/>
              <a:gd name="connsiteX1956" fmla="*/ 3529176 w 12370301"/>
              <a:gd name="connsiteY1956" fmla="*/ 57223 h 6857097"/>
              <a:gd name="connsiteX1957" fmla="*/ 3557335 w 12370301"/>
              <a:gd name="connsiteY1957" fmla="*/ 74537 h 6857097"/>
              <a:gd name="connsiteX1958" fmla="*/ 3586459 w 12370301"/>
              <a:gd name="connsiteY1958" fmla="*/ 64888 h 6857097"/>
              <a:gd name="connsiteX1959" fmla="*/ 3584599 w 12370301"/>
              <a:gd name="connsiteY1959" fmla="*/ 50316 h 6857097"/>
              <a:gd name="connsiteX1960" fmla="*/ 3584070 w 12370301"/>
              <a:gd name="connsiteY1960" fmla="*/ 49964 h 6857097"/>
              <a:gd name="connsiteX1961" fmla="*/ 3566585 w 12370301"/>
              <a:gd name="connsiteY1961" fmla="*/ 52038 h 6857097"/>
              <a:gd name="connsiteX1962" fmla="*/ 3560384 w 12370301"/>
              <a:gd name="connsiteY1962" fmla="*/ 53526 h 6857097"/>
              <a:gd name="connsiteX1963" fmla="*/ 3552150 w 12370301"/>
              <a:gd name="connsiteY1963" fmla="*/ 49017 h 6857097"/>
              <a:gd name="connsiteX1964" fmla="*/ 3551388 w 12370301"/>
              <a:gd name="connsiteY1964" fmla="*/ 45184 h 6857097"/>
              <a:gd name="connsiteX1965" fmla="*/ 3601097 w 12370301"/>
              <a:gd name="connsiteY1965" fmla="*/ 45184 h 6857097"/>
              <a:gd name="connsiteX1966" fmla="*/ 3609891 w 12370301"/>
              <a:gd name="connsiteY1966" fmla="*/ 57313 h 6857097"/>
              <a:gd name="connsiteX1967" fmla="*/ 3594388 w 12370301"/>
              <a:gd name="connsiteY1967" fmla="*/ 71832 h 6857097"/>
              <a:gd name="connsiteX1968" fmla="*/ 3571770 w 12370301"/>
              <a:gd name="connsiteY1968" fmla="*/ 132521 h 6857097"/>
              <a:gd name="connsiteX1969" fmla="*/ 3678508 w 12370301"/>
              <a:gd name="connsiteY1969" fmla="*/ 306789 h 6857097"/>
              <a:gd name="connsiteX1970" fmla="*/ 3551794 w 12370301"/>
              <a:gd name="connsiteY1970" fmla="*/ 257192 h 6857097"/>
              <a:gd name="connsiteX1971" fmla="*/ 3514284 w 12370301"/>
              <a:gd name="connsiteY1971" fmla="*/ 230409 h 6857097"/>
              <a:gd name="connsiteX1972" fmla="*/ 3518706 w 12370301"/>
              <a:gd name="connsiteY1972" fmla="*/ 200154 h 6857097"/>
              <a:gd name="connsiteX1973" fmla="*/ 3479925 w 12370301"/>
              <a:gd name="connsiteY1973" fmla="*/ 85494 h 6857097"/>
              <a:gd name="connsiteX1974" fmla="*/ 3465845 w 12370301"/>
              <a:gd name="connsiteY1974" fmla="*/ 68901 h 6857097"/>
              <a:gd name="connsiteX1975" fmla="*/ 3451766 w 12370301"/>
              <a:gd name="connsiteY1975" fmla="*/ 85223 h 6857097"/>
              <a:gd name="connsiteX1976" fmla="*/ 3412984 w 12370301"/>
              <a:gd name="connsiteY1976" fmla="*/ 199884 h 6857097"/>
              <a:gd name="connsiteX1977" fmla="*/ 3415780 w 12370301"/>
              <a:gd name="connsiteY1977" fmla="*/ 221662 h 6857097"/>
              <a:gd name="connsiteX1978" fmla="*/ 3353059 w 12370301"/>
              <a:gd name="connsiteY1978" fmla="*/ 261971 h 6857097"/>
              <a:gd name="connsiteX1979" fmla="*/ 3302587 w 12370301"/>
              <a:gd name="connsiteY1979" fmla="*/ 284155 h 6857097"/>
              <a:gd name="connsiteX1980" fmla="*/ 3377863 w 12370301"/>
              <a:gd name="connsiteY1980" fmla="*/ 142080 h 6857097"/>
              <a:gd name="connsiteX1981" fmla="*/ 3377507 w 12370301"/>
              <a:gd name="connsiteY1981" fmla="*/ 132296 h 6857097"/>
              <a:gd name="connsiteX1982" fmla="*/ 3354889 w 12370301"/>
              <a:gd name="connsiteY1982" fmla="*/ 71697 h 6857097"/>
              <a:gd name="connsiteX1983" fmla="*/ 3339183 w 12370301"/>
              <a:gd name="connsiteY1983" fmla="*/ 57449 h 6857097"/>
              <a:gd name="connsiteX1984" fmla="*/ 3348179 w 12370301"/>
              <a:gd name="connsiteY1984" fmla="*/ 45049 h 6857097"/>
              <a:gd name="connsiteX1985" fmla="*/ 3869111 w 12370301"/>
              <a:gd name="connsiteY1985" fmla="*/ 47845 h 6857097"/>
              <a:gd name="connsiteX1986" fmla="*/ 3883444 w 12370301"/>
              <a:gd name="connsiteY1986" fmla="*/ 62769 h 6857097"/>
              <a:gd name="connsiteX1987" fmla="*/ 3900217 w 12370301"/>
              <a:gd name="connsiteY1987" fmla="*/ 58260 h 6857097"/>
              <a:gd name="connsiteX1988" fmla="*/ 3897066 w 12370301"/>
              <a:gd name="connsiteY1988" fmla="*/ 45139 h 6857097"/>
              <a:gd name="connsiteX1989" fmla="*/ 3938541 w 12370301"/>
              <a:gd name="connsiteY1989" fmla="*/ 45139 h 6857097"/>
              <a:gd name="connsiteX1990" fmla="*/ 3969038 w 12370301"/>
              <a:gd name="connsiteY1990" fmla="*/ 97532 h 6857097"/>
              <a:gd name="connsiteX1991" fmla="*/ 3971020 w 12370301"/>
              <a:gd name="connsiteY1991" fmla="*/ 138112 h 6857097"/>
              <a:gd name="connsiteX1992" fmla="*/ 3869365 w 12370301"/>
              <a:gd name="connsiteY1992" fmla="*/ 65069 h 6857097"/>
              <a:gd name="connsiteX1993" fmla="*/ 3827127 w 12370301"/>
              <a:gd name="connsiteY1993" fmla="*/ 65655 h 6857097"/>
              <a:gd name="connsiteX1994" fmla="*/ 3794394 w 12370301"/>
              <a:gd name="connsiteY1994" fmla="*/ 94196 h 6857097"/>
              <a:gd name="connsiteX1995" fmla="*/ 3818182 w 12370301"/>
              <a:gd name="connsiteY1995" fmla="*/ 131710 h 6857097"/>
              <a:gd name="connsiteX1996" fmla="*/ 3833430 w 12370301"/>
              <a:gd name="connsiteY1996" fmla="*/ 124541 h 6857097"/>
              <a:gd name="connsiteX1997" fmla="*/ 3825262 w 12370301"/>
              <a:gd name="connsiteY1997" fmla="*/ 111351 h 6857097"/>
              <a:gd name="connsiteX1998" fmla="*/ 3824992 w 12370301"/>
              <a:gd name="connsiteY1998" fmla="*/ 111285 h 6857097"/>
              <a:gd name="connsiteX1999" fmla="*/ 3818436 w 12370301"/>
              <a:gd name="connsiteY1999" fmla="*/ 99111 h 6857097"/>
              <a:gd name="connsiteX2000" fmla="*/ 3834599 w 12370301"/>
              <a:gd name="connsiteY2000" fmla="*/ 85900 h 6857097"/>
              <a:gd name="connsiteX2001" fmla="*/ 3863825 w 12370301"/>
              <a:gd name="connsiteY2001" fmla="*/ 85900 h 6857097"/>
              <a:gd name="connsiteX2002" fmla="*/ 3955314 w 12370301"/>
              <a:gd name="connsiteY2002" fmla="*/ 163723 h 6857097"/>
              <a:gd name="connsiteX2003" fmla="*/ 3956738 w 12370301"/>
              <a:gd name="connsiteY2003" fmla="*/ 213320 h 6857097"/>
              <a:gd name="connsiteX2004" fmla="*/ 3954806 w 12370301"/>
              <a:gd name="connsiteY2004" fmla="*/ 207639 h 6857097"/>
              <a:gd name="connsiteX2005" fmla="*/ 3900217 w 12370301"/>
              <a:gd name="connsiteY2005" fmla="*/ 166203 h 6857097"/>
              <a:gd name="connsiteX2006" fmla="*/ 3818893 w 12370301"/>
              <a:gd name="connsiteY2006" fmla="*/ 188386 h 6857097"/>
              <a:gd name="connsiteX2007" fmla="*/ 3820220 w 12370301"/>
              <a:gd name="connsiteY2007" fmla="*/ 208949 h 6857097"/>
              <a:gd name="connsiteX2008" fmla="*/ 3820875 w 12370301"/>
              <a:gd name="connsiteY2008" fmla="*/ 209443 h 6857097"/>
              <a:gd name="connsiteX2009" fmla="*/ 3845476 w 12370301"/>
              <a:gd name="connsiteY2009" fmla="*/ 207774 h 6857097"/>
              <a:gd name="connsiteX2010" fmla="*/ 3891780 w 12370301"/>
              <a:gd name="connsiteY2010" fmla="*/ 195150 h 6857097"/>
              <a:gd name="connsiteX2011" fmla="*/ 3921870 w 12370301"/>
              <a:gd name="connsiteY2011" fmla="*/ 217198 h 6857097"/>
              <a:gd name="connsiteX2012" fmla="*/ 3924310 w 12370301"/>
              <a:gd name="connsiteY2012" fmla="*/ 229192 h 6857097"/>
              <a:gd name="connsiteX2013" fmla="*/ 3873482 w 12370301"/>
              <a:gd name="connsiteY2013" fmla="*/ 273379 h 6857097"/>
              <a:gd name="connsiteX2014" fmla="*/ 3839021 w 12370301"/>
              <a:gd name="connsiteY2014" fmla="*/ 279511 h 6857097"/>
              <a:gd name="connsiteX2015" fmla="*/ 3725066 w 12370301"/>
              <a:gd name="connsiteY2015" fmla="*/ 241997 h 6857097"/>
              <a:gd name="connsiteX2016" fmla="*/ 3682523 w 12370301"/>
              <a:gd name="connsiteY2016" fmla="*/ 193346 h 6857097"/>
              <a:gd name="connsiteX2017" fmla="*/ 3738433 w 12370301"/>
              <a:gd name="connsiteY2017" fmla="*/ 166699 h 6857097"/>
              <a:gd name="connsiteX2018" fmla="*/ 3757544 w 12370301"/>
              <a:gd name="connsiteY2018" fmla="*/ 94557 h 6857097"/>
              <a:gd name="connsiteX2019" fmla="*/ 3697720 w 12370301"/>
              <a:gd name="connsiteY2019" fmla="*/ 44959 h 6857097"/>
              <a:gd name="connsiteX2020" fmla="*/ 3868348 w 12370301"/>
              <a:gd name="connsiteY2020" fmla="*/ 44959 h 6857097"/>
              <a:gd name="connsiteX2021" fmla="*/ 3869111 w 12370301"/>
              <a:gd name="connsiteY2021" fmla="*/ 47845 h 6857097"/>
              <a:gd name="connsiteX2022" fmla="*/ 4132143 w 12370301"/>
              <a:gd name="connsiteY2022" fmla="*/ 45049 h 6857097"/>
              <a:gd name="connsiteX2023" fmla="*/ 4128992 w 12370301"/>
              <a:gd name="connsiteY2023" fmla="*/ 58170 h 6857097"/>
              <a:gd name="connsiteX2024" fmla="*/ 4145765 w 12370301"/>
              <a:gd name="connsiteY2024" fmla="*/ 62679 h 6857097"/>
              <a:gd name="connsiteX2025" fmla="*/ 4160048 w 12370301"/>
              <a:gd name="connsiteY2025" fmla="*/ 47754 h 6857097"/>
              <a:gd name="connsiteX2026" fmla="*/ 4160810 w 12370301"/>
              <a:gd name="connsiteY2026" fmla="*/ 44959 h 6857097"/>
              <a:gd name="connsiteX2027" fmla="*/ 4327525 w 12370301"/>
              <a:gd name="connsiteY2027" fmla="*/ 44959 h 6857097"/>
              <a:gd name="connsiteX2028" fmla="*/ 4300078 w 12370301"/>
              <a:gd name="connsiteY2028" fmla="*/ 58035 h 6857097"/>
              <a:gd name="connsiteX2029" fmla="*/ 4267802 w 12370301"/>
              <a:gd name="connsiteY2029" fmla="*/ 136850 h 6857097"/>
              <a:gd name="connsiteX2030" fmla="*/ 4307041 w 12370301"/>
              <a:gd name="connsiteY2030" fmla="*/ 172515 h 6857097"/>
              <a:gd name="connsiteX2031" fmla="*/ 4354768 w 12370301"/>
              <a:gd name="connsiteY2031" fmla="*/ 177610 h 6857097"/>
              <a:gd name="connsiteX2032" fmla="*/ 4341400 w 12370301"/>
              <a:gd name="connsiteY2032" fmla="*/ 201146 h 6857097"/>
              <a:gd name="connsiteX2033" fmla="*/ 4190442 w 12370301"/>
              <a:gd name="connsiteY2033" fmla="*/ 279511 h 6857097"/>
              <a:gd name="connsiteX2034" fmla="*/ 4155931 w 12370301"/>
              <a:gd name="connsiteY2034" fmla="*/ 273379 h 6857097"/>
              <a:gd name="connsiteX2035" fmla="*/ 4105103 w 12370301"/>
              <a:gd name="connsiteY2035" fmla="*/ 229192 h 6857097"/>
              <a:gd name="connsiteX2036" fmla="*/ 4107543 w 12370301"/>
              <a:gd name="connsiteY2036" fmla="*/ 217198 h 6857097"/>
              <a:gd name="connsiteX2037" fmla="*/ 4137683 w 12370301"/>
              <a:gd name="connsiteY2037" fmla="*/ 195150 h 6857097"/>
              <a:gd name="connsiteX2038" fmla="*/ 4183987 w 12370301"/>
              <a:gd name="connsiteY2038" fmla="*/ 207774 h 6857097"/>
              <a:gd name="connsiteX2039" fmla="*/ 4208588 w 12370301"/>
              <a:gd name="connsiteY2039" fmla="*/ 209443 h 6857097"/>
              <a:gd name="connsiteX2040" fmla="*/ 4211058 w 12370301"/>
              <a:gd name="connsiteY2040" fmla="*/ 188899 h 6857097"/>
              <a:gd name="connsiteX2041" fmla="*/ 4210570 w 12370301"/>
              <a:gd name="connsiteY2041" fmla="*/ 188386 h 6857097"/>
              <a:gd name="connsiteX2042" fmla="*/ 4129246 w 12370301"/>
              <a:gd name="connsiteY2042" fmla="*/ 166203 h 6857097"/>
              <a:gd name="connsiteX2043" fmla="*/ 4074607 w 12370301"/>
              <a:gd name="connsiteY2043" fmla="*/ 207639 h 6857097"/>
              <a:gd name="connsiteX2044" fmla="*/ 4072726 w 12370301"/>
              <a:gd name="connsiteY2044" fmla="*/ 213411 h 6857097"/>
              <a:gd name="connsiteX2045" fmla="*/ 4074098 w 12370301"/>
              <a:gd name="connsiteY2045" fmla="*/ 163813 h 6857097"/>
              <a:gd name="connsiteX2046" fmla="*/ 4165181 w 12370301"/>
              <a:gd name="connsiteY2046" fmla="*/ 86125 h 6857097"/>
              <a:gd name="connsiteX2047" fmla="*/ 4194356 w 12370301"/>
              <a:gd name="connsiteY2047" fmla="*/ 86125 h 6857097"/>
              <a:gd name="connsiteX2048" fmla="*/ 4210570 w 12370301"/>
              <a:gd name="connsiteY2048" fmla="*/ 99336 h 6857097"/>
              <a:gd name="connsiteX2049" fmla="*/ 4203963 w 12370301"/>
              <a:gd name="connsiteY2049" fmla="*/ 111510 h 6857097"/>
              <a:gd name="connsiteX2050" fmla="*/ 4195485 w 12370301"/>
              <a:gd name="connsiteY2050" fmla="*/ 124469 h 6857097"/>
              <a:gd name="connsiteX2051" fmla="*/ 4195576 w 12370301"/>
              <a:gd name="connsiteY2051" fmla="*/ 124766 h 6857097"/>
              <a:gd name="connsiteX2052" fmla="*/ 4211079 w 12370301"/>
              <a:gd name="connsiteY2052" fmla="*/ 131935 h 6857097"/>
              <a:gd name="connsiteX2053" fmla="*/ 4235832 w 12370301"/>
              <a:gd name="connsiteY2053" fmla="*/ 101681 h 6857097"/>
              <a:gd name="connsiteX2054" fmla="*/ 4234815 w 12370301"/>
              <a:gd name="connsiteY2054" fmla="*/ 94421 h 6857097"/>
              <a:gd name="connsiteX2055" fmla="*/ 4202082 w 12370301"/>
              <a:gd name="connsiteY2055" fmla="*/ 65880 h 6857097"/>
              <a:gd name="connsiteX2056" fmla="*/ 4159895 w 12370301"/>
              <a:gd name="connsiteY2056" fmla="*/ 65294 h 6857097"/>
              <a:gd name="connsiteX2057" fmla="*/ 4058240 w 12370301"/>
              <a:gd name="connsiteY2057" fmla="*/ 138338 h 6857097"/>
              <a:gd name="connsiteX2058" fmla="*/ 4060222 w 12370301"/>
              <a:gd name="connsiteY2058" fmla="*/ 97758 h 6857097"/>
              <a:gd name="connsiteX2059" fmla="*/ 4090719 w 12370301"/>
              <a:gd name="connsiteY2059" fmla="*/ 45365 h 6857097"/>
              <a:gd name="connsiteX2060" fmla="*/ 4477771 w 12370301"/>
              <a:gd name="connsiteY2060" fmla="*/ 45049 h 6857097"/>
              <a:gd name="connsiteX2061" fmla="*/ 4477059 w 12370301"/>
              <a:gd name="connsiteY2061" fmla="*/ 48882 h 6857097"/>
              <a:gd name="connsiteX2062" fmla="*/ 4468774 w 12370301"/>
              <a:gd name="connsiteY2062" fmla="*/ 53391 h 6857097"/>
              <a:gd name="connsiteX2063" fmla="*/ 4462624 w 12370301"/>
              <a:gd name="connsiteY2063" fmla="*/ 51903 h 6857097"/>
              <a:gd name="connsiteX2064" fmla="*/ 4445139 w 12370301"/>
              <a:gd name="connsiteY2064" fmla="*/ 49829 h 6857097"/>
              <a:gd name="connsiteX2065" fmla="*/ 4442222 w 12370301"/>
              <a:gd name="connsiteY2065" fmla="*/ 64264 h 6857097"/>
              <a:gd name="connsiteX2066" fmla="*/ 4442750 w 12370301"/>
              <a:gd name="connsiteY2066" fmla="*/ 64888 h 6857097"/>
              <a:gd name="connsiteX2067" fmla="*/ 4471875 w 12370301"/>
              <a:gd name="connsiteY2067" fmla="*/ 74672 h 6857097"/>
              <a:gd name="connsiteX2068" fmla="*/ 4500033 w 12370301"/>
              <a:gd name="connsiteY2068" fmla="*/ 57358 h 6857097"/>
              <a:gd name="connsiteX2069" fmla="*/ 4502727 w 12370301"/>
              <a:gd name="connsiteY2069" fmla="*/ 45635 h 6857097"/>
              <a:gd name="connsiteX2070" fmla="*/ 4502727 w 12370301"/>
              <a:gd name="connsiteY2070" fmla="*/ 45184 h 6857097"/>
              <a:gd name="connsiteX2071" fmla="*/ 4606415 w 12370301"/>
              <a:gd name="connsiteY2071" fmla="*/ 45184 h 6857097"/>
              <a:gd name="connsiteX2072" fmla="*/ 4609109 w 12370301"/>
              <a:gd name="connsiteY2072" fmla="*/ 57358 h 6857097"/>
              <a:gd name="connsiteX2073" fmla="*/ 4637267 w 12370301"/>
              <a:gd name="connsiteY2073" fmla="*/ 74672 h 6857097"/>
              <a:gd name="connsiteX2074" fmla="*/ 4666392 w 12370301"/>
              <a:gd name="connsiteY2074" fmla="*/ 64888 h 6857097"/>
              <a:gd name="connsiteX2075" fmla="*/ 4664531 w 12370301"/>
              <a:gd name="connsiteY2075" fmla="*/ 50316 h 6857097"/>
              <a:gd name="connsiteX2076" fmla="*/ 4664003 w 12370301"/>
              <a:gd name="connsiteY2076" fmla="*/ 49964 h 6857097"/>
              <a:gd name="connsiteX2077" fmla="*/ 4646518 w 12370301"/>
              <a:gd name="connsiteY2077" fmla="*/ 52038 h 6857097"/>
              <a:gd name="connsiteX2078" fmla="*/ 4640317 w 12370301"/>
              <a:gd name="connsiteY2078" fmla="*/ 53526 h 6857097"/>
              <a:gd name="connsiteX2079" fmla="*/ 4632083 w 12370301"/>
              <a:gd name="connsiteY2079" fmla="*/ 49017 h 6857097"/>
              <a:gd name="connsiteX2080" fmla="*/ 4631320 w 12370301"/>
              <a:gd name="connsiteY2080" fmla="*/ 45184 h 6857097"/>
              <a:gd name="connsiteX2081" fmla="*/ 4681030 w 12370301"/>
              <a:gd name="connsiteY2081" fmla="*/ 45184 h 6857097"/>
              <a:gd name="connsiteX2082" fmla="*/ 4689823 w 12370301"/>
              <a:gd name="connsiteY2082" fmla="*/ 57313 h 6857097"/>
              <a:gd name="connsiteX2083" fmla="*/ 4674575 w 12370301"/>
              <a:gd name="connsiteY2083" fmla="*/ 71832 h 6857097"/>
              <a:gd name="connsiteX2084" fmla="*/ 4651702 w 12370301"/>
              <a:gd name="connsiteY2084" fmla="*/ 132521 h 6857097"/>
              <a:gd name="connsiteX2085" fmla="*/ 4758440 w 12370301"/>
              <a:gd name="connsiteY2085" fmla="*/ 306789 h 6857097"/>
              <a:gd name="connsiteX2086" fmla="*/ 4631727 w 12370301"/>
              <a:gd name="connsiteY2086" fmla="*/ 257192 h 6857097"/>
              <a:gd name="connsiteX2087" fmla="*/ 4594216 w 12370301"/>
              <a:gd name="connsiteY2087" fmla="*/ 230138 h 6857097"/>
              <a:gd name="connsiteX2088" fmla="*/ 4598638 w 12370301"/>
              <a:gd name="connsiteY2088" fmla="*/ 199884 h 6857097"/>
              <a:gd name="connsiteX2089" fmla="*/ 4559857 w 12370301"/>
              <a:gd name="connsiteY2089" fmla="*/ 85223 h 6857097"/>
              <a:gd name="connsiteX2090" fmla="*/ 4545829 w 12370301"/>
              <a:gd name="connsiteY2090" fmla="*/ 68901 h 6857097"/>
              <a:gd name="connsiteX2091" fmla="*/ 4531750 w 12370301"/>
              <a:gd name="connsiteY2091" fmla="*/ 85223 h 6857097"/>
              <a:gd name="connsiteX2092" fmla="*/ 4492968 w 12370301"/>
              <a:gd name="connsiteY2092" fmla="*/ 199884 h 6857097"/>
              <a:gd name="connsiteX2093" fmla="*/ 4495764 w 12370301"/>
              <a:gd name="connsiteY2093" fmla="*/ 221662 h 6857097"/>
              <a:gd name="connsiteX2094" fmla="*/ 4433042 w 12370301"/>
              <a:gd name="connsiteY2094" fmla="*/ 261971 h 6857097"/>
              <a:gd name="connsiteX2095" fmla="*/ 4382571 w 12370301"/>
              <a:gd name="connsiteY2095" fmla="*/ 284155 h 6857097"/>
              <a:gd name="connsiteX2096" fmla="*/ 4457846 w 12370301"/>
              <a:gd name="connsiteY2096" fmla="*/ 142080 h 6857097"/>
              <a:gd name="connsiteX2097" fmla="*/ 4457490 w 12370301"/>
              <a:gd name="connsiteY2097" fmla="*/ 132296 h 6857097"/>
              <a:gd name="connsiteX2098" fmla="*/ 4434872 w 12370301"/>
              <a:gd name="connsiteY2098" fmla="*/ 71697 h 6857097"/>
              <a:gd name="connsiteX2099" fmla="*/ 4419166 w 12370301"/>
              <a:gd name="connsiteY2099" fmla="*/ 57449 h 6857097"/>
              <a:gd name="connsiteX2100" fmla="*/ 4428163 w 12370301"/>
              <a:gd name="connsiteY2100" fmla="*/ 45049 h 6857097"/>
              <a:gd name="connsiteX2101" fmla="*/ 4949043 w 12370301"/>
              <a:gd name="connsiteY2101" fmla="*/ 47845 h 6857097"/>
              <a:gd name="connsiteX2102" fmla="*/ 4963377 w 12370301"/>
              <a:gd name="connsiteY2102" fmla="*/ 62769 h 6857097"/>
              <a:gd name="connsiteX2103" fmla="*/ 4980150 w 12370301"/>
              <a:gd name="connsiteY2103" fmla="*/ 58260 h 6857097"/>
              <a:gd name="connsiteX2104" fmla="*/ 4976999 w 12370301"/>
              <a:gd name="connsiteY2104" fmla="*/ 45139 h 6857097"/>
              <a:gd name="connsiteX2105" fmla="*/ 5018626 w 12370301"/>
              <a:gd name="connsiteY2105" fmla="*/ 45139 h 6857097"/>
              <a:gd name="connsiteX2106" fmla="*/ 5049123 w 12370301"/>
              <a:gd name="connsiteY2106" fmla="*/ 97532 h 6857097"/>
              <a:gd name="connsiteX2107" fmla="*/ 5051105 w 12370301"/>
              <a:gd name="connsiteY2107" fmla="*/ 138112 h 6857097"/>
              <a:gd name="connsiteX2108" fmla="*/ 4949450 w 12370301"/>
              <a:gd name="connsiteY2108" fmla="*/ 65069 h 6857097"/>
              <a:gd name="connsiteX2109" fmla="*/ 4907212 w 12370301"/>
              <a:gd name="connsiteY2109" fmla="*/ 65655 h 6857097"/>
              <a:gd name="connsiteX2110" fmla="*/ 4874530 w 12370301"/>
              <a:gd name="connsiteY2110" fmla="*/ 94196 h 6857097"/>
              <a:gd name="connsiteX2111" fmla="*/ 4898267 w 12370301"/>
              <a:gd name="connsiteY2111" fmla="*/ 131710 h 6857097"/>
              <a:gd name="connsiteX2112" fmla="*/ 4913515 w 12370301"/>
              <a:gd name="connsiteY2112" fmla="*/ 124541 h 6857097"/>
              <a:gd name="connsiteX2113" fmla="*/ 4905464 w 12370301"/>
              <a:gd name="connsiteY2113" fmla="*/ 111368 h 6857097"/>
              <a:gd name="connsiteX2114" fmla="*/ 4905128 w 12370301"/>
              <a:gd name="connsiteY2114" fmla="*/ 111285 h 6857097"/>
              <a:gd name="connsiteX2115" fmla="*/ 4898521 w 12370301"/>
              <a:gd name="connsiteY2115" fmla="*/ 99111 h 6857097"/>
              <a:gd name="connsiteX2116" fmla="*/ 4914684 w 12370301"/>
              <a:gd name="connsiteY2116" fmla="*/ 85900 h 6857097"/>
              <a:gd name="connsiteX2117" fmla="*/ 4943910 w 12370301"/>
              <a:gd name="connsiteY2117" fmla="*/ 85900 h 6857097"/>
              <a:gd name="connsiteX2118" fmla="*/ 5034993 w 12370301"/>
              <a:gd name="connsiteY2118" fmla="*/ 163587 h 6857097"/>
              <a:gd name="connsiteX2119" fmla="*/ 5036365 w 12370301"/>
              <a:gd name="connsiteY2119" fmla="*/ 213185 h 6857097"/>
              <a:gd name="connsiteX2120" fmla="*/ 5034434 w 12370301"/>
              <a:gd name="connsiteY2120" fmla="*/ 207504 h 6857097"/>
              <a:gd name="connsiteX2121" fmla="*/ 4979845 w 12370301"/>
              <a:gd name="connsiteY2121" fmla="*/ 166067 h 6857097"/>
              <a:gd name="connsiteX2122" fmla="*/ 4898521 w 12370301"/>
              <a:gd name="connsiteY2122" fmla="*/ 188251 h 6857097"/>
              <a:gd name="connsiteX2123" fmla="*/ 4899842 w 12370301"/>
              <a:gd name="connsiteY2123" fmla="*/ 208814 h 6857097"/>
              <a:gd name="connsiteX2124" fmla="*/ 4900503 w 12370301"/>
              <a:gd name="connsiteY2124" fmla="*/ 209307 h 6857097"/>
              <a:gd name="connsiteX2125" fmla="*/ 4925104 w 12370301"/>
              <a:gd name="connsiteY2125" fmla="*/ 207639 h 6857097"/>
              <a:gd name="connsiteX2126" fmla="*/ 4971408 w 12370301"/>
              <a:gd name="connsiteY2126" fmla="*/ 195014 h 6857097"/>
              <a:gd name="connsiteX2127" fmla="*/ 5001497 w 12370301"/>
              <a:gd name="connsiteY2127" fmla="*/ 217063 h 6857097"/>
              <a:gd name="connsiteX2128" fmla="*/ 5003988 w 12370301"/>
              <a:gd name="connsiteY2128" fmla="*/ 229056 h 6857097"/>
              <a:gd name="connsiteX2129" fmla="*/ 4953160 w 12370301"/>
              <a:gd name="connsiteY2129" fmla="*/ 273243 h 6857097"/>
              <a:gd name="connsiteX2130" fmla="*/ 4918700 w 12370301"/>
              <a:gd name="connsiteY2130" fmla="*/ 279375 h 6857097"/>
              <a:gd name="connsiteX2131" fmla="*/ 4804744 w 12370301"/>
              <a:gd name="connsiteY2131" fmla="*/ 241952 h 6857097"/>
              <a:gd name="connsiteX2132" fmla="*/ 4762201 w 12370301"/>
              <a:gd name="connsiteY2132" fmla="*/ 193301 h 6857097"/>
              <a:gd name="connsiteX2133" fmla="*/ 4818112 w 12370301"/>
              <a:gd name="connsiteY2133" fmla="*/ 166654 h 6857097"/>
              <a:gd name="connsiteX2134" fmla="*/ 4837223 w 12370301"/>
              <a:gd name="connsiteY2134" fmla="*/ 94512 h 6857097"/>
              <a:gd name="connsiteX2135" fmla="*/ 4777399 w 12370301"/>
              <a:gd name="connsiteY2135" fmla="*/ 44914 h 6857097"/>
              <a:gd name="connsiteX2136" fmla="*/ 4948027 w 12370301"/>
              <a:gd name="connsiteY2136" fmla="*/ 44914 h 6857097"/>
              <a:gd name="connsiteX2137" fmla="*/ 4949043 w 12370301"/>
              <a:gd name="connsiteY2137" fmla="*/ 47845 h 6857097"/>
              <a:gd name="connsiteX2138" fmla="*/ 5212076 w 12370301"/>
              <a:gd name="connsiteY2138" fmla="*/ 45049 h 6857097"/>
              <a:gd name="connsiteX2139" fmla="*/ 5208924 w 12370301"/>
              <a:gd name="connsiteY2139" fmla="*/ 58170 h 6857097"/>
              <a:gd name="connsiteX2140" fmla="*/ 5225698 w 12370301"/>
              <a:gd name="connsiteY2140" fmla="*/ 62679 h 6857097"/>
              <a:gd name="connsiteX2141" fmla="*/ 5239980 w 12370301"/>
              <a:gd name="connsiteY2141" fmla="*/ 47754 h 6857097"/>
              <a:gd name="connsiteX2142" fmla="*/ 5240742 w 12370301"/>
              <a:gd name="connsiteY2142" fmla="*/ 44959 h 6857097"/>
              <a:gd name="connsiteX2143" fmla="*/ 5407457 w 12370301"/>
              <a:gd name="connsiteY2143" fmla="*/ 44959 h 6857097"/>
              <a:gd name="connsiteX2144" fmla="*/ 5380010 w 12370301"/>
              <a:gd name="connsiteY2144" fmla="*/ 58035 h 6857097"/>
              <a:gd name="connsiteX2145" fmla="*/ 5347735 w 12370301"/>
              <a:gd name="connsiteY2145" fmla="*/ 136850 h 6857097"/>
              <a:gd name="connsiteX2146" fmla="*/ 5386973 w 12370301"/>
              <a:gd name="connsiteY2146" fmla="*/ 172515 h 6857097"/>
              <a:gd name="connsiteX2147" fmla="*/ 5434700 w 12370301"/>
              <a:gd name="connsiteY2147" fmla="*/ 177430 h 6857097"/>
              <a:gd name="connsiteX2148" fmla="*/ 5421333 w 12370301"/>
              <a:gd name="connsiteY2148" fmla="*/ 200966 h 6857097"/>
              <a:gd name="connsiteX2149" fmla="*/ 5270375 w 12370301"/>
              <a:gd name="connsiteY2149" fmla="*/ 279330 h 6857097"/>
              <a:gd name="connsiteX2150" fmla="*/ 5235914 w 12370301"/>
              <a:gd name="connsiteY2150" fmla="*/ 273198 h 6857097"/>
              <a:gd name="connsiteX2151" fmla="*/ 5185086 w 12370301"/>
              <a:gd name="connsiteY2151" fmla="*/ 229011 h 6857097"/>
              <a:gd name="connsiteX2152" fmla="*/ 5187526 w 12370301"/>
              <a:gd name="connsiteY2152" fmla="*/ 217018 h 6857097"/>
              <a:gd name="connsiteX2153" fmla="*/ 5217667 w 12370301"/>
              <a:gd name="connsiteY2153" fmla="*/ 194969 h 6857097"/>
              <a:gd name="connsiteX2154" fmla="*/ 5263971 w 12370301"/>
              <a:gd name="connsiteY2154" fmla="*/ 207594 h 6857097"/>
              <a:gd name="connsiteX2155" fmla="*/ 5288571 w 12370301"/>
              <a:gd name="connsiteY2155" fmla="*/ 209262 h 6857097"/>
              <a:gd name="connsiteX2156" fmla="*/ 5291062 w 12370301"/>
              <a:gd name="connsiteY2156" fmla="*/ 188719 h 6857097"/>
              <a:gd name="connsiteX2157" fmla="*/ 5290554 w 12370301"/>
              <a:gd name="connsiteY2157" fmla="*/ 188206 h 6857097"/>
              <a:gd name="connsiteX2158" fmla="*/ 5209230 w 12370301"/>
              <a:gd name="connsiteY2158" fmla="*/ 166022 h 6857097"/>
              <a:gd name="connsiteX2159" fmla="*/ 5154590 w 12370301"/>
              <a:gd name="connsiteY2159" fmla="*/ 207459 h 6857097"/>
              <a:gd name="connsiteX2160" fmla="*/ 5152709 w 12370301"/>
              <a:gd name="connsiteY2160" fmla="*/ 213230 h 6857097"/>
              <a:gd name="connsiteX2161" fmla="*/ 5154082 w 12370301"/>
              <a:gd name="connsiteY2161" fmla="*/ 163633 h 6857097"/>
              <a:gd name="connsiteX2162" fmla="*/ 5244809 w 12370301"/>
              <a:gd name="connsiteY2162" fmla="*/ 86035 h 6857097"/>
              <a:gd name="connsiteX2163" fmla="*/ 5273984 w 12370301"/>
              <a:gd name="connsiteY2163" fmla="*/ 86035 h 6857097"/>
              <a:gd name="connsiteX2164" fmla="*/ 5290198 w 12370301"/>
              <a:gd name="connsiteY2164" fmla="*/ 99246 h 6857097"/>
              <a:gd name="connsiteX2165" fmla="*/ 5283590 w 12370301"/>
              <a:gd name="connsiteY2165" fmla="*/ 111420 h 6857097"/>
              <a:gd name="connsiteX2166" fmla="*/ 5275102 w 12370301"/>
              <a:gd name="connsiteY2166" fmla="*/ 124379 h 6857097"/>
              <a:gd name="connsiteX2167" fmla="*/ 5275204 w 12370301"/>
              <a:gd name="connsiteY2167" fmla="*/ 124676 h 6857097"/>
              <a:gd name="connsiteX2168" fmla="*/ 5290452 w 12370301"/>
              <a:gd name="connsiteY2168" fmla="*/ 131845 h 6857097"/>
              <a:gd name="connsiteX2169" fmla="*/ 5315205 w 12370301"/>
              <a:gd name="connsiteY2169" fmla="*/ 101590 h 6857097"/>
              <a:gd name="connsiteX2170" fmla="*/ 5314188 w 12370301"/>
              <a:gd name="connsiteY2170" fmla="*/ 94331 h 6857097"/>
              <a:gd name="connsiteX2171" fmla="*/ 5281455 w 12370301"/>
              <a:gd name="connsiteY2171" fmla="*/ 65790 h 6857097"/>
              <a:gd name="connsiteX2172" fmla="*/ 5239269 w 12370301"/>
              <a:gd name="connsiteY2172" fmla="*/ 65204 h 6857097"/>
              <a:gd name="connsiteX2173" fmla="*/ 5137614 w 12370301"/>
              <a:gd name="connsiteY2173" fmla="*/ 138248 h 6857097"/>
              <a:gd name="connsiteX2174" fmla="*/ 5139596 w 12370301"/>
              <a:gd name="connsiteY2174" fmla="*/ 97668 h 6857097"/>
              <a:gd name="connsiteX2175" fmla="*/ 5170093 w 12370301"/>
              <a:gd name="connsiteY2175" fmla="*/ 45275 h 6857097"/>
              <a:gd name="connsiteX2176" fmla="*/ 5557703 w 12370301"/>
              <a:gd name="connsiteY2176" fmla="*/ 45049 h 6857097"/>
              <a:gd name="connsiteX2177" fmla="*/ 5556941 w 12370301"/>
              <a:gd name="connsiteY2177" fmla="*/ 48882 h 6857097"/>
              <a:gd name="connsiteX2178" fmla="*/ 5548707 w 12370301"/>
              <a:gd name="connsiteY2178" fmla="*/ 53391 h 6857097"/>
              <a:gd name="connsiteX2179" fmla="*/ 5542505 w 12370301"/>
              <a:gd name="connsiteY2179" fmla="*/ 51903 h 6857097"/>
              <a:gd name="connsiteX2180" fmla="*/ 5525021 w 12370301"/>
              <a:gd name="connsiteY2180" fmla="*/ 49829 h 6857097"/>
              <a:gd name="connsiteX2181" fmla="*/ 5522225 w 12370301"/>
              <a:gd name="connsiteY2181" fmla="*/ 64285 h 6857097"/>
              <a:gd name="connsiteX2182" fmla="*/ 5522632 w 12370301"/>
              <a:gd name="connsiteY2182" fmla="*/ 64753 h 6857097"/>
              <a:gd name="connsiteX2183" fmla="*/ 5551756 w 12370301"/>
              <a:gd name="connsiteY2183" fmla="*/ 74537 h 6857097"/>
              <a:gd name="connsiteX2184" fmla="*/ 5579915 w 12370301"/>
              <a:gd name="connsiteY2184" fmla="*/ 57223 h 6857097"/>
              <a:gd name="connsiteX2185" fmla="*/ 5582659 w 12370301"/>
              <a:gd name="connsiteY2185" fmla="*/ 45500 h 6857097"/>
              <a:gd name="connsiteX2186" fmla="*/ 5582659 w 12370301"/>
              <a:gd name="connsiteY2186" fmla="*/ 45049 h 6857097"/>
              <a:gd name="connsiteX2187" fmla="*/ 5686347 w 12370301"/>
              <a:gd name="connsiteY2187" fmla="*/ 45049 h 6857097"/>
              <a:gd name="connsiteX2188" fmla="*/ 5689041 w 12370301"/>
              <a:gd name="connsiteY2188" fmla="*/ 57223 h 6857097"/>
              <a:gd name="connsiteX2189" fmla="*/ 5717200 w 12370301"/>
              <a:gd name="connsiteY2189" fmla="*/ 74537 h 6857097"/>
              <a:gd name="connsiteX2190" fmla="*/ 5746324 w 12370301"/>
              <a:gd name="connsiteY2190" fmla="*/ 64753 h 6857097"/>
              <a:gd name="connsiteX2191" fmla="*/ 5744444 w 12370301"/>
              <a:gd name="connsiteY2191" fmla="*/ 50180 h 6857097"/>
              <a:gd name="connsiteX2192" fmla="*/ 5743935 w 12370301"/>
              <a:gd name="connsiteY2192" fmla="*/ 49829 h 6857097"/>
              <a:gd name="connsiteX2193" fmla="*/ 5726450 w 12370301"/>
              <a:gd name="connsiteY2193" fmla="*/ 51903 h 6857097"/>
              <a:gd name="connsiteX2194" fmla="*/ 5720250 w 12370301"/>
              <a:gd name="connsiteY2194" fmla="*/ 53391 h 6857097"/>
              <a:gd name="connsiteX2195" fmla="*/ 5712016 w 12370301"/>
              <a:gd name="connsiteY2195" fmla="*/ 48882 h 6857097"/>
              <a:gd name="connsiteX2196" fmla="*/ 5711253 w 12370301"/>
              <a:gd name="connsiteY2196" fmla="*/ 45049 h 6857097"/>
              <a:gd name="connsiteX2197" fmla="*/ 5760963 w 12370301"/>
              <a:gd name="connsiteY2197" fmla="*/ 45049 h 6857097"/>
              <a:gd name="connsiteX2198" fmla="*/ 5769756 w 12370301"/>
              <a:gd name="connsiteY2198" fmla="*/ 57178 h 6857097"/>
              <a:gd name="connsiteX2199" fmla="*/ 5754507 w 12370301"/>
              <a:gd name="connsiteY2199" fmla="*/ 71697 h 6857097"/>
              <a:gd name="connsiteX2200" fmla="*/ 5731635 w 12370301"/>
              <a:gd name="connsiteY2200" fmla="*/ 132521 h 6857097"/>
              <a:gd name="connsiteX2201" fmla="*/ 5838373 w 12370301"/>
              <a:gd name="connsiteY2201" fmla="*/ 306789 h 6857097"/>
              <a:gd name="connsiteX2202" fmla="*/ 5711659 w 12370301"/>
              <a:gd name="connsiteY2202" fmla="*/ 257192 h 6857097"/>
              <a:gd name="connsiteX2203" fmla="*/ 5674149 w 12370301"/>
              <a:gd name="connsiteY2203" fmla="*/ 230409 h 6857097"/>
              <a:gd name="connsiteX2204" fmla="*/ 5678622 w 12370301"/>
              <a:gd name="connsiteY2204" fmla="*/ 200154 h 6857097"/>
              <a:gd name="connsiteX2205" fmla="*/ 5639789 w 12370301"/>
              <a:gd name="connsiteY2205" fmla="*/ 85494 h 6857097"/>
              <a:gd name="connsiteX2206" fmla="*/ 5625761 w 12370301"/>
              <a:gd name="connsiteY2206" fmla="*/ 69172 h 6857097"/>
              <a:gd name="connsiteX2207" fmla="*/ 5611682 w 12370301"/>
              <a:gd name="connsiteY2207" fmla="*/ 85494 h 6857097"/>
              <a:gd name="connsiteX2208" fmla="*/ 5572901 w 12370301"/>
              <a:gd name="connsiteY2208" fmla="*/ 200154 h 6857097"/>
              <a:gd name="connsiteX2209" fmla="*/ 5575696 w 12370301"/>
              <a:gd name="connsiteY2209" fmla="*/ 221932 h 6857097"/>
              <a:gd name="connsiteX2210" fmla="*/ 5512975 w 12370301"/>
              <a:gd name="connsiteY2210" fmla="*/ 262242 h 6857097"/>
              <a:gd name="connsiteX2211" fmla="*/ 5462554 w 12370301"/>
              <a:gd name="connsiteY2211" fmla="*/ 284425 h 6857097"/>
              <a:gd name="connsiteX2212" fmla="*/ 5537779 w 12370301"/>
              <a:gd name="connsiteY2212" fmla="*/ 142351 h 6857097"/>
              <a:gd name="connsiteX2213" fmla="*/ 5537423 w 12370301"/>
              <a:gd name="connsiteY2213" fmla="*/ 132566 h 6857097"/>
              <a:gd name="connsiteX2214" fmla="*/ 5514805 w 12370301"/>
              <a:gd name="connsiteY2214" fmla="*/ 71967 h 6857097"/>
              <a:gd name="connsiteX2215" fmla="*/ 5499150 w 12370301"/>
              <a:gd name="connsiteY2215" fmla="*/ 57719 h 6857097"/>
              <a:gd name="connsiteX2216" fmla="*/ 5508096 w 12370301"/>
              <a:gd name="connsiteY2216" fmla="*/ 45320 h 6857097"/>
              <a:gd name="connsiteX2217" fmla="*/ 6028976 w 12370301"/>
              <a:gd name="connsiteY2217" fmla="*/ 47845 h 6857097"/>
              <a:gd name="connsiteX2218" fmla="*/ 6043258 w 12370301"/>
              <a:gd name="connsiteY2218" fmla="*/ 62769 h 6857097"/>
              <a:gd name="connsiteX2219" fmla="*/ 6060032 w 12370301"/>
              <a:gd name="connsiteY2219" fmla="*/ 58260 h 6857097"/>
              <a:gd name="connsiteX2220" fmla="*/ 6056880 w 12370301"/>
              <a:gd name="connsiteY2220" fmla="*/ 45139 h 6857097"/>
              <a:gd name="connsiteX2221" fmla="*/ 6098711 w 12370301"/>
              <a:gd name="connsiteY2221" fmla="*/ 45139 h 6857097"/>
              <a:gd name="connsiteX2222" fmla="*/ 6129208 w 12370301"/>
              <a:gd name="connsiteY2222" fmla="*/ 97532 h 6857097"/>
              <a:gd name="connsiteX2223" fmla="*/ 6131190 w 12370301"/>
              <a:gd name="connsiteY2223" fmla="*/ 138112 h 6857097"/>
              <a:gd name="connsiteX2224" fmla="*/ 6029535 w 12370301"/>
              <a:gd name="connsiteY2224" fmla="*/ 65069 h 6857097"/>
              <a:gd name="connsiteX2225" fmla="*/ 5987297 w 12370301"/>
              <a:gd name="connsiteY2225" fmla="*/ 65655 h 6857097"/>
              <a:gd name="connsiteX2226" fmla="*/ 5954615 w 12370301"/>
              <a:gd name="connsiteY2226" fmla="*/ 94196 h 6857097"/>
              <a:gd name="connsiteX2227" fmla="*/ 5978351 w 12370301"/>
              <a:gd name="connsiteY2227" fmla="*/ 131710 h 6857097"/>
              <a:gd name="connsiteX2228" fmla="*/ 5993600 w 12370301"/>
              <a:gd name="connsiteY2228" fmla="*/ 124541 h 6857097"/>
              <a:gd name="connsiteX2229" fmla="*/ 5985569 w 12370301"/>
              <a:gd name="connsiteY2229" fmla="*/ 111368 h 6857097"/>
              <a:gd name="connsiteX2230" fmla="*/ 5985214 w 12370301"/>
              <a:gd name="connsiteY2230" fmla="*/ 111285 h 6857097"/>
              <a:gd name="connsiteX2231" fmla="*/ 5978606 w 12370301"/>
              <a:gd name="connsiteY2231" fmla="*/ 99111 h 6857097"/>
              <a:gd name="connsiteX2232" fmla="*/ 5994820 w 12370301"/>
              <a:gd name="connsiteY2232" fmla="*/ 85900 h 6857097"/>
              <a:gd name="connsiteX2233" fmla="*/ 6023995 w 12370301"/>
              <a:gd name="connsiteY2233" fmla="*/ 85900 h 6857097"/>
              <a:gd name="connsiteX2234" fmla="*/ 6115078 w 12370301"/>
              <a:gd name="connsiteY2234" fmla="*/ 163587 h 6857097"/>
              <a:gd name="connsiteX2235" fmla="*/ 6116450 w 12370301"/>
              <a:gd name="connsiteY2235" fmla="*/ 213185 h 6857097"/>
              <a:gd name="connsiteX2236" fmla="*/ 6114519 w 12370301"/>
              <a:gd name="connsiteY2236" fmla="*/ 207504 h 6857097"/>
              <a:gd name="connsiteX2237" fmla="*/ 6059930 w 12370301"/>
              <a:gd name="connsiteY2237" fmla="*/ 166067 h 6857097"/>
              <a:gd name="connsiteX2238" fmla="*/ 5978606 w 12370301"/>
              <a:gd name="connsiteY2238" fmla="*/ 188251 h 6857097"/>
              <a:gd name="connsiteX2239" fmla="*/ 5979927 w 12370301"/>
              <a:gd name="connsiteY2239" fmla="*/ 208814 h 6857097"/>
              <a:gd name="connsiteX2240" fmla="*/ 5980588 w 12370301"/>
              <a:gd name="connsiteY2240" fmla="*/ 209307 h 6857097"/>
              <a:gd name="connsiteX2241" fmla="*/ 6005188 w 12370301"/>
              <a:gd name="connsiteY2241" fmla="*/ 207639 h 6857097"/>
              <a:gd name="connsiteX2242" fmla="*/ 6051492 w 12370301"/>
              <a:gd name="connsiteY2242" fmla="*/ 195014 h 6857097"/>
              <a:gd name="connsiteX2243" fmla="*/ 6081633 w 12370301"/>
              <a:gd name="connsiteY2243" fmla="*/ 217063 h 6857097"/>
              <a:gd name="connsiteX2244" fmla="*/ 6084073 w 12370301"/>
              <a:gd name="connsiteY2244" fmla="*/ 229056 h 6857097"/>
              <a:gd name="connsiteX2245" fmla="*/ 6033245 w 12370301"/>
              <a:gd name="connsiteY2245" fmla="*/ 273243 h 6857097"/>
              <a:gd name="connsiteX2246" fmla="*/ 5998784 w 12370301"/>
              <a:gd name="connsiteY2246" fmla="*/ 279375 h 6857097"/>
              <a:gd name="connsiteX2247" fmla="*/ 5884829 w 12370301"/>
              <a:gd name="connsiteY2247" fmla="*/ 241952 h 6857097"/>
              <a:gd name="connsiteX2248" fmla="*/ 5842287 w 12370301"/>
              <a:gd name="connsiteY2248" fmla="*/ 193301 h 6857097"/>
              <a:gd name="connsiteX2249" fmla="*/ 5898197 w 12370301"/>
              <a:gd name="connsiteY2249" fmla="*/ 166654 h 6857097"/>
              <a:gd name="connsiteX2250" fmla="*/ 5917308 w 12370301"/>
              <a:gd name="connsiteY2250" fmla="*/ 94512 h 6857097"/>
              <a:gd name="connsiteX2251" fmla="*/ 5857484 w 12370301"/>
              <a:gd name="connsiteY2251" fmla="*/ 44914 h 6857097"/>
              <a:gd name="connsiteX2252" fmla="*/ 6028112 w 12370301"/>
              <a:gd name="connsiteY2252" fmla="*/ 44914 h 6857097"/>
              <a:gd name="connsiteX2253" fmla="*/ 6029027 w 12370301"/>
              <a:gd name="connsiteY2253" fmla="*/ 47845 h 6857097"/>
              <a:gd name="connsiteX2254" fmla="*/ 6291856 w 12370301"/>
              <a:gd name="connsiteY2254" fmla="*/ 45049 h 6857097"/>
              <a:gd name="connsiteX2255" fmla="*/ 6288705 w 12370301"/>
              <a:gd name="connsiteY2255" fmla="*/ 58170 h 6857097"/>
              <a:gd name="connsiteX2256" fmla="*/ 6305478 w 12370301"/>
              <a:gd name="connsiteY2256" fmla="*/ 62679 h 6857097"/>
              <a:gd name="connsiteX2257" fmla="*/ 6319760 w 12370301"/>
              <a:gd name="connsiteY2257" fmla="*/ 47754 h 6857097"/>
              <a:gd name="connsiteX2258" fmla="*/ 6320523 w 12370301"/>
              <a:gd name="connsiteY2258" fmla="*/ 44959 h 6857097"/>
              <a:gd name="connsiteX2259" fmla="*/ 6487237 w 12370301"/>
              <a:gd name="connsiteY2259" fmla="*/ 44959 h 6857097"/>
              <a:gd name="connsiteX2260" fmla="*/ 6459841 w 12370301"/>
              <a:gd name="connsiteY2260" fmla="*/ 58035 h 6857097"/>
              <a:gd name="connsiteX2261" fmla="*/ 6427514 w 12370301"/>
              <a:gd name="connsiteY2261" fmla="*/ 136850 h 6857097"/>
              <a:gd name="connsiteX2262" fmla="*/ 6466754 w 12370301"/>
              <a:gd name="connsiteY2262" fmla="*/ 172515 h 6857097"/>
              <a:gd name="connsiteX2263" fmla="*/ 6514481 w 12370301"/>
              <a:gd name="connsiteY2263" fmla="*/ 177430 h 6857097"/>
              <a:gd name="connsiteX2264" fmla="*/ 6501113 w 12370301"/>
              <a:gd name="connsiteY2264" fmla="*/ 200966 h 6857097"/>
              <a:gd name="connsiteX2265" fmla="*/ 6350155 w 12370301"/>
              <a:gd name="connsiteY2265" fmla="*/ 279330 h 6857097"/>
              <a:gd name="connsiteX2266" fmla="*/ 6315694 w 12370301"/>
              <a:gd name="connsiteY2266" fmla="*/ 273198 h 6857097"/>
              <a:gd name="connsiteX2267" fmla="*/ 6264866 w 12370301"/>
              <a:gd name="connsiteY2267" fmla="*/ 229011 h 6857097"/>
              <a:gd name="connsiteX2268" fmla="*/ 6267306 w 12370301"/>
              <a:gd name="connsiteY2268" fmla="*/ 217018 h 6857097"/>
              <a:gd name="connsiteX2269" fmla="*/ 6297447 w 12370301"/>
              <a:gd name="connsiteY2269" fmla="*/ 194969 h 6857097"/>
              <a:gd name="connsiteX2270" fmla="*/ 6343751 w 12370301"/>
              <a:gd name="connsiteY2270" fmla="*/ 207594 h 6857097"/>
              <a:gd name="connsiteX2271" fmla="*/ 6368352 w 12370301"/>
              <a:gd name="connsiteY2271" fmla="*/ 209262 h 6857097"/>
              <a:gd name="connsiteX2272" fmla="*/ 6370893 w 12370301"/>
              <a:gd name="connsiteY2272" fmla="*/ 188790 h 6857097"/>
              <a:gd name="connsiteX2273" fmla="*/ 6370333 w 12370301"/>
              <a:gd name="connsiteY2273" fmla="*/ 188206 h 6857097"/>
              <a:gd name="connsiteX2274" fmla="*/ 6289009 w 12370301"/>
              <a:gd name="connsiteY2274" fmla="*/ 166022 h 6857097"/>
              <a:gd name="connsiteX2275" fmla="*/ 6234420 w 12370301"/>
              <a:gd name="connsiteY2275" fmla="*/ 207459 h 6857097"/>
              <a:gd name="connsiteX2276" fmla="*/ 6232489 w 12370301"/>
              <a:gd name="connsiteY2276" fmla="*/ 213230 h 6857097"/>
              <a:gd name="connsiteX2277" fmla="*/ 6233861 w 12370301"/>
              <a:gd name="connsiteY2277" fmla="*/ 163633 h 6857097"/>
              <a:gd name="connsiteX2278" fmla="*/ 6324945 w 12370301"/>
              <a:gd name="connsiteY2278" fmla="*/ 85945 h 6857097"/>
              <a:gd name="connsiteX2279" fmla="*/ 6354120 w 12370301"/>
              <a:gd name="connsiteY2279" fmla="*/ 85945 h 6857097"/>
              <a:gd name="connsiteX2280" fmla="*/ 6370333 w 12370301"/>
              <a:gd name="connsiteY2280" fmla="*/ 99156 h 6857097"/>
              <a:gd name="connsiteX2281" fmla="*/ 6363726 w 12370301"/>
              <a:gd name="connsiteY2281" fmla="*/ 111330 h 6857097"/>
              <a:gd name="connsiteX2282" fmla="*/ 6355238 w 12370301"/>
              <a:gd name="connsiteY2282" fmla="*/ 124289 h 6857097"/>
              <a:gd name="connsiteX2283" fmla="*/ 6355339 w 12370301"/>
              <a:gd name="connsiteY2283" fmla="*/ 124586 h 6857097"/>
              <a:gd name="connsiteX2284" fmla="*/ 6370588 w 12370301"/>
              <a:gd name="connsiteY2284" fmla="*/ 131755 h 6857097"/>
              <a:gd name="connsiteX2285" fmla="*/ 6395341 w 12370301"/>
              <a:gd name="connsiteY2285" fmla="*/ 101500 h 6857097"/>
              <a:gd name="connsiteX2286" fmla="*/ 6394324 w 12370301"/>
              <a:gd name="connsiteY2286" fmla="*/ 94241 h 6857097"/>
              <a:gd name="connsiteX2287" fmla="*/ 6361642 w 12370301"/>
              <a:gd name="connsiteY2287" fmla="*/ 65700 h 6857097"/>
              <a:gd name="connsiteX2288" fmla="*/ 6319405 w 12370301"/>
              <a:gd name="connsiteY2288" fmla="*/ 65114 h 6857097"/>
              <a:gd name="connsiteX2289" fmla="*/ 6217750 w 12370301"/>
              <a:gd name="connsiteY2289" fmla="*/ 138157 h 6857097"/>
              <a:gd name="connsiteX2290" fmla="*/ 6219732 w 12370301"/>
              <a:gd name="connsiteY2290" fmla="*/ 97578 h 6857097"/>
              <a:gd name="connsiteX2291" fmla="*/ 6250228 w 12370301"/>
              <a:gd name="connsiteY2291" fmla="*/ 45184 h 6857097"/>
              <a:gd name="connsiteX2292" fmla="*/ 6637483 w 12370301"/>
              <a:gd name="connsiteY2292" fmla="*/ 45049 h 6857097"/>
              <a:gd name="connsiteX2293" fmla="*/ 6636720 w 12370301"/>
              <a:gd name="connsiteY2293" fmla="*/ 48882 h 6857097"/>
              <a:gd name="connsiteX2294" fmla="*/ 6628486 w 12370301"/>
              <a:gd name="connsiteY2294" fmla="*/ 53391 h 6857097"/>
              <a:gd name="connsiteX2295" fmla="*/ 6622286 w 12370301"/>
              <a:gd name="connsiteY2295" fmla="*/ 51903 h 6857097"/>
              <a:gd name="connsiteX2296" fmla="*/ 6604801 w 12370301"/>
              <a:gd name="connsiteY2296" fmla="*/ 49829 h 6857097"/>
              <a:gd name="connsiteX2297" fmla="*/ 6602006 w 12370301"/>
              <a:gd name="connsiteY2297" fmla="*/ 64285 h 6857097"/>
              <a:gd name="connsiteX2298" fmla="*/ 6602412 w 12370301"/>
              <a:gd name="connsiteY2298" fmla="*/ 64753 h 6857097"/>
              <a:gd name="connsiteX2299" fmla="*/ 6631536 w 12370301"/>
              <a:gd name="connsiteY2299" fmla="*/ 74537 h 6857097"/>
              <a:gd name="connsiteX2300" fmla="*/ 6659695 w 12370301"/>
              <a:gd name="connsiteY2300" fmla="*/ 57223 h 6857097"/>
              <a:gd name="connsiteX2301" fmla="*/ 6662440 w 12370301"/>
              <a:gd name="connsiteY2301" fmla="*/ 45500 h 6857097"/>
              <a:gd name="connsiteX2302" fmla="*/ 6662440 w 12370301"/>
              <a:gd name="connsiteY2302" fmla="*/ 45049 h 6857097"/>
              <a:gd name="connsiteX2303" fmla="*/ 6766128 w 12370301"/>
              <a:gd name="connsiteY2303" fmla="*/ 45049 h 6857097"/>
              <a:gd name="connsiteX2304" fmla="*/ 6768821 w 12370301"/>
              <a:gd name="connsiteY2304" fmla="*/ 57223 h 6857097"/>
              <a:gd name="connsiteX2305" fmla="*/ 6796980 w 12370301"/>
              <a:gd name="connsiteY2305" fmla="*/ 74537 h 6857097"/>
              <a:gd name="connsiteX2306" fmla="*/ 6826104 w 12370301"/>
              <a:gd name="connsiteY2306" fmla="*/ 64753 h 6857097"/>
              <a:gd name="connsiteX2307" fmla="*/ 6824223 w 12370301"/>
              <a:gd name="connsiteY2307" fmla="*/ 50180 h 6857097"/>
              <a:gd name="connsiteX2308" fmla="*/ 6823715 w 12370301"/>
              <a:gd name="connsiteY2308" fmla="*/ 49829 h 6857097"/>
              <a:gd name="connsiteX2309" fmla="*/ 6806230 w 12370301"/>
              <a:gd name="connsiteY2309" fmla="*/ 51903 h 6857097"/>
              <a:gd name="connsiteX2310" fmla="*/ 6800080 w 12370301"/>
              <a:gd name="connsiteY2310" fmla="*/ 53391 h 6857097"/>
              <a:gd name="connsiteX2311" fmla="*/ 6791795 w 12370301"/>
              <a:gd name="connsiteY2311" fmla="*/ 48882 h 6857097"/>
              <a:gd name="connsiteX2312" fmla="*/ 6791084 w 12370301"/>
              <a:gd name="connsiteY2312" fmla="*/ 45049 h 6857097"/>
              <a:gd name="connsiteX2313" fmla="*/ 6840793 w 12370301"/>
              <a:gd name="connsiteY2313" fmla="*/ 45049 h 6857097"/>
              <a:gd name="connsiteX2314" fmla="*/ 6849586 w 12370301"/>
              <a:gd name="connsiteY2314" fmla="*/ 57178 h 6857097"/>
              <a:gd name="connsiteX2315" fmla="*/ 6834338 w 12370301"/>
              <a:gd name="connsiteY2315" fmla="*/ 71697 h 6857097"/>
              <a:gd name="connsiteX2316" fmla="*/ 6811567 w 12370301"/>
              <a:gd name="connsiteY2316" fmla="*/ 132521 h 6857097"/>
              <a:gd name="connsiteX2317" fmla="*/ 6918305 w 12370301"/>
              <a:gd name="connsiteY2317" fmla="*/ 306789 h 6857097"/>
              <a:gd name="connsiteX2318" fmla="*/ 6791592 w 12370301"/>
              <a:gd name="connsiteY2318" fmla="*/ 257192 h 6857097"/>
              <a:gd name="connsiteX2319" fmla="*/ 6754081 w 12370301"/>
              <a:gd name="connsiteY2319" fmla="*/ 230409 h 6857097"/>
              <a:gd name="connsiteX2320" fmla="*/ 6758554 w 12370301"/>
              <a:gd name="connsiteY2320" fmla="*/ 200154 h 6857097"/>
              <a:gd name="connsiteX2321" fmla="*/ 6719722 w 12370301"/>
              <a:gd name="connsiteY2321" fmla="*/ 85494 h 6857097"/>
              <a:gd name="connsiteX2322" fmla="*/ 6705694 w 12370301"/>
              <a:gd name="connsiteY2322" fmla="*/ 69172 h 6857097"/>
              <a:gd name="connsiteX2323" fmla="*/ 6691614 w 12370301"/>
              <a:gd name="connsiteY2323" fmla="*/ 85494 h 6857097"/>
              <a:gd name="connsiteX2324" fmla="*/ 6652731 w 12370301"/>
              <a:gd name="connsiteY2324" fmla="*/ 199884 h 6857097"/>
              <a:gd name="connsiteX2325" fmla="*/ 6655527 w 12370301"/>
              <a:gd name="connsiteY2325" fmla="*/ 221662 h 6857097"/>
              <a:gd name="connsiteX2326" fmla="*/ 6592805 w 12370301"/>
              <a:gd name="connsiteY2326" fmla="*/ 261971 h 6857097"/>
              <a:gd name="connsiteX2327" fmla="*/ 6542385 w 12370301"/>
              <a:gd name="connsiteY2327" fmla="*/ 284155 h 6857097"/>
              <a:gd name="connsiteX2328" fmla="*/ 6617609 w 12370301"/>
              <a:gd name="connsiteY2328" fmla="*/ 142080 h 6857097"/>
              <a:gd name="connsiteX2329" fmla="*/ 6617254 w 12370301"/>
              <a:gd name="connsiteY2329" fmla="*/ 132296 h 6857097"/>
              <a:gd name="connsiteX2330" fmla="*/ 6594635 w 12370301"/>
              <a:gd name="connsiteY2330" fmla="*/ 71697 h 6857097"/>
              <a:gd name="connsiteX2331" fmla="*/ 6578980 w 12370301"/>
              <a:gd name="connsiteY2331" fmla="*/ 57449 h 6857097"/>
              <a:gd name="connsiteX2332" fmla="*/ 6587926 w 12370301"/>
              <a:gd name="connsiteY2332" fmla="*/ 45049 h 6857097"/>
              <a:gd name="connsiteX2333" fmla="*/ 7108756 w 12370301"/>
              <a:gd name="connsiteY2333" fmla="*/ 47845 h 6857097"/>
              <a:gd name="connsiteX2334" fmla="*/ 7123039 w 12370301"/>
              <a:gd name="connsiteY2334" fmla="*/ 62769 h 6857097"/>
              <a:gd name="connsiteX2335" fmla="*/ 7139811 w 12370301"/>
              <a:gd name="connsiteY2335" fmla="*/ 58260 h 6857097"/>
              <a:gd name="connsiteX2336" fmla="*/ 7136660 w 12370301"/>
              <a:gd name="connsiteY2336" fmla="*/ 45139 h 6857097"/>
              <a:gd name="connsiteX2337" fmla="*/ 7178288 w 12370301"/>
              <a:gd name="connsiteY2337" fmla="*/ 45139 h 6857097"/>
              <a:gd name="connsiteX2338" fmla="*/ 7208785 w 12370301"/>
              <a:gd name="connsiteY2338" fmla="*/ 97532 h 6857097"/>
              <a:gd name="connsiteX2339" fmla="*/ 7210767 w 12370301"/>
              <a:gd name="connsiteY2339" fmla="*/ 138112 h 6857097"/>
              <a:gd name="connsiteX2340" fmla="*/ 7109112 w 12370301"/>
              <a:gd name="connsiteY2340" fmla="*/ 65069 h 6857097"/>
              <a:gd name="connsiteX2341" fmla="*/ 7066925 w 12370301"/>
              <a:gd name="connsiteY2341" fmla="*/ 65655 h 6857097"/>
              <a:gd name="connsiteX2342" fmla="*/ 7034192 w 12370301"/>
              <a:gd name="connsiteY2342" fmla="*/ 94196 h 6857097"/>
              <a:gd name="connsiteX2343" fmla="*/ 7057928 w 12370301"/>
              <a:gd name="connsiteY2343" fmla="*/ 131710 h 6857097"/>
              <a:gd name="connsiteX2344" fmla="*/ 7073176 w 12370301"/>
              <a:gd name="connsiteY2344" fmla="*/ 124541 h 6857097"/>
              <a:gd name="connsiteX2345" fmla="*/ 7065146 w 12370301"/>
              <a:gd name="connsiteY2345" fmla="*/ 111368 h 6857097"/>
              <a:gd name="connsiteX2346" fmla="*/ 7064790 w 12370301"/>
              <a:gd name="connsiteY2346" fmla="*/ 111285 h 6857097"/>
              <a:gd name="connsiteX2347" fmla="*/ 7058183 w 12370301"/>
              <a:gd name="connsiteY2347" fmla="*/ 99111 h 6857097"/>
              <a:gd name="connsiteX2348" fmla="*/ 7074396 w 12370301"/>
              <a:gd name="connsiteY2348" fmla="*/ 85900 h 6857097"/>
              <a:gd name="connsiteX2349" fmla="*/ 7103571 w 12370301"/>
              <a:gd name="connsiteY2349" fmla="*/ 85900 h 6857097"/>
              <a:gd name="connsiteX2350" fmla="*/ 7194654 w 12370301"/>
              <a:gd name="connsiteY2350" fmla="*/ 163587 h 6857097"/>
              <a:gd name="connsiteX2351" fmla="*/ 7196027 w 12370301"/>
              <a:gd name="connsiteY2351" fmla="*/ 213185 h 6857097"/>
              <a:gd name="connsiteX2352" fmla="*/ 7194146 w 12370301"/>
              <a:gd name="connsiteY2352" fmla="*/ 207504 h 6857097"/>
              <a:gd name="connsiteX2353" fmla="*/ 7139507 w 12370301"/>
              <a:gd name="connsiteY2353" fmla="*/ 166067 h 6857097"/>
              <a:gd name="connsiteX2354" fmla="*/ 7058183 w 12370301"/>
              <a:gd name="connsiteY2354" fmla="*/ 188251 h 6857097"/>
              <a:gd name="connsiteX2355" fmla="*/ 7059606 w 12370301"/>
              <a:gd name="connsiteY2355" fmla="*/ 208873 h 6857097"/>
              <a:gd name="connsiteX2356" fmla="*/ 7060165 w 12370301"/>
              <a:gd name="connsiteY2356" fmla="*/ 209307 h 6857097"/>
              <a:gd name="connsiteX2357" fmla="*/ 7084765 w 12370301"/>
              <a:gd name="connsiteY2357" fmla="*/ 207639 h 6857097"/>
              <a:gd name="connsiteX2358" fmla="*/ 7131069 w 12370301"/>
              <a:gd name="connsiteY2358" fmla="*/ 195014 h 6857097"/>
              <a:gd name="connsiteX2359" fmla="*/ 7161210 w 12370301"/>
              <a:gd name="connsiteY2359" fmla="*/ 217063 h 6857097"/>
              <a:gd name="connsiteX2360" fmla="*/ 7163650 w 12370301"/>
              <a:gd name="connsiteY2360" fmla="*/ 229056 h 6857097"/>
              <a:gd name="connsiteX2361" fmla="*/ 7112822 w 12370301"/>
              <a:gd name="connsiteY2361" fmla="*/ 273243 h 6857097"/>
              <a:gd name="connsiteX2362" fmla="*/ 7078361 w 12370301"/>
              <a:gd name="connsiteY2362" fmla="*/ 279375 h 6857097"/>
              <a:gd name="connsiteX2363" fmla="*/ 6964405 w 12370301"/>
              <a:gd name="connsiteY2363" fmla="*/ 241952 h 6857097"/>
              <a:gd name="connsiteX2364" fmla="*/ 6922117 w 12370301"/>
              <a:gd name="connsiteY2364" fmla="*/ 193346 h 6857097"/>
              <a:gd name="connsiteX2365" fmla="*/ 6978027 w 12370301"/>
              <a:gd name="connsiteY2365" fmla="*/ 166699 h 6857097"/>
              <a:gd name="connsiteX2366" fmla="*/ 6997139 w 12370301"/>
              <a:gd name="connsiteY2366" fmla="*/ 94557 h 6857097"/>
              <a:gd name="connsiteX2367" fmla="*/ 6937315 w 12370301"/>
              <a:gd name="connsiteY2367" fmla="*/ 44959 h 6857097"/>
              <a:gd name="connsiteX2368" fmla="*/ 7107943 w 12370301"/>
              <a:gd name="connsiteY2368" fmla="*/ 44959 h 6857097"/>
              <a:gd name="connsiteX2369" fmla="*/ 7108959 w 12370301"/>
              <a:gd name="connsiteY2369" fmla="*/ 47845 h 6857097"/>
              <a:gd name="connsiteX2370" fmla="*/ 7371737 w 12370301"/>
              <a:gd name="connsiteY2370" fmla="*/ 45049 h 6857097"/>
              <a:gd name="connsiteX2371" fmla="*/ 7368586 w 12370301"/>
              <a:gd name="connsiteY2371" fmla="*/ 58170 h 6857097"/>
              <a:gd name="connsiteX2372" fmla="*/ 7385359 w 12370301"/>
              <a:gd name="connsiteY2372" fmla="*/ 62679 h 6857097"/>
              <a:gd name="connsiteX2373" fmla="*/ 7399692 w 12370301"/>
              <a:gd name="connsiteY2373" fmla="*/ 47754 h 6857097"/>
              <a:gd name="connsiteX2374" fmla="*/ 7400404 w 12370301"/>
              <a:gd name="connsiteY2374" fmla="*/ 44959 h 6857097"/>
              <a:gd name="connsiteX2375" fmla="*/ 7567119 w 12370301"/>
              <a:gd name="connsiteY2375" fmla="*/ 44959 h 6857097"/>
              <a:gd name="connsiteX2376" fmla="*/ 7539722 w 12370301"/>
              <a:gd name="connsiteY2376" fmla="*/ 58035 h 6857097"/>
              <a:gd name="connsiteX2377" fmla="*/ 7507396 w 12370301"/>
              <a:gd name="connsiteY2377" fmla="*/ 136850 h 6857097"/>
              <a:gd name="connsiteX2378" fmla="*/ 7546635 w 12370301"/>
              <a:gd name="connsiteY2378" fmla="*/ 172515 h 6857097"/>
              <a:gd name="connsiteX2379" fmla="*/ 7594413 w 12370301"/>
              <a:gd name="connsiteY2379" fmla="*/ 177430 h 6857097"/>
              <a:gd name="connsiteX2380" fmla="*/ 7580994 w 12370301"/>
              <a:gd name="connsiteY2380" fmla="*/ 200966 h 6857097"/>
              <a:gd name="connsiteX2381" fmla="*/ 7430037 w 12370301"/>
              <a:gd name="connsiteY2381" fmla="*/ 279330 h 6857097"/>
              <a:gd name="connsiteX2382" fmla="*/ 7395576 w 12370301"/>
              <a:gd name="connsiteY2382" fmla="*/ 273198 h 6857097"/>
              <a:gd name="connsiteX2383" fmla="*/ 7344748 w 12370301"/>
              <a:gd name="connsiteY2383" fmla="*/ 229011 h 6857097"/>
              <a:gd name="connsiteX2384" fmla="*/ 7347239 w 12370301"/>
              <a:gd name="connsiteY2384" fmla="*/ 217018 h 6857097"/>
              <a:gd name="connsiteX2385" fmla="*/ 7377329 w 12370301"/>
              <a:gd name="connsiteY2385" fmla="*/ 194969 h 6857097"/>
              <a:gd name="connsiteX2386" fmla="*/ 7423633 w 12370301"/>
              <a:gd name="connsiteY2386" fmla="*/ 207594 h 6857097"/>
              <a:gd name="connsiteX2387" fmla="*/ 7448233 w 12370301"/>
              <a:gd name="connsiteY2387" fmla="*/ 209262 h 6857097"/>
              <a:gd name="connsiteX2388" fmla="*/ 7450774 w 12370301"/>
              <a:gd name="connsiteY2388" fmla="*/ 188790 h 6857097"/>
              <a:gd name="connsiteX2389" fmla="*/ 7450215 w 12370301"/>
              <a:gd name="connsiteY2389" fmla="*/ 188206 h 6857097"/>
              <a:gd name="connsiteX2390" fmla="*/ 7368891 w 12370301"/>
              <a:gd name="connsiteY2390" fmla="*/ 166022 h 6857097"/>
              <a:gd name="connsiteX2391" fmla="*/ 7314303 w 12370301"/>
              <a:gd name="connsiteY2391" fmla="*/ 207459 h 6857097"/>
              <a:gd name="connsiteX2392" fmla="*/ 7312371 w 12370301"/>
              <a:gd name="connsiteY2392" fmla="*/ 213230 h 6857097"/>
              <a:gd name="connsiteX2393" fmla="*/ 7313744 w 12370301"/>
              <a:gd name="connsiteY2393" fmla="*/ 163633 h 6857097"/>
              <a:gd name="connsiteX2394" fmla="*/ 7404979 w 12370301"/>
              <a:gd name="connsiteY2394" fmla="*/ 86035 h 6857097"/>
              <a:gd name="connsiteX2395" fmla="*/ 7434205 w 12370301"/>
              <a:gd name="connsiteY2395" fmla="*/ 86035 h 6857097"/>
              <a:gd name="connsiteX2396" fmla="*/ 7450368 w 12370301"/>
              <a:gd name="connsiteY2396" fmla="*/ 99246 h 6857097"/>
              <a:gd name="connsiteX2397" fmla="*/ 7443760 w 12370301"/>
              <a:gd name="connsiteY2397" fmla="*/ 111420 h 6857097"/>
              <a:gd name="connsiteX2398" fmla="*/ 7435323 w 12370301"/>
              <a:gd name="connsiteY2398" fmla="*/ 124467 h 6857097"/>
              <a:gd name="connsiteX2399" fmla="*/ 7435373 w 12370301"/>
              <a:gd name="connsiteY2399" fmla="*/ 124676 h 6857097"/>
              <a:gd name="connsiteX2400" fmla="*/ 7450622 w 12370301"/>
              <a:gd name="connsiteY2400" fmla="*/ 131845 h 6857097"/>
              <a:gd name="connsiteX2401" fmla="*/ 7475375 w 12370301"/>
              <a:gd name="connsiteY2401" fmla="*/ 101590 h 6857097"/>
              <a:gd name="connsiteX2402" fmla="*/ 7474358 w 12370301"/>
              <a:gd name="connsiteY2402" fmla="*/ 94331 h 6857097"/>
              <a:gd name="connsiteX2403" fmla="*/ 7441676 w 12370301"/>
              <a:gd name="connsiteY2403" fmla="*/ 65790 h 6857097"/>
              <a:gd name="connsiteX2404" fmla="*/ 7399439 w 12370301"/>
              <a:gd name="connsiteY2404" fmla="*/ 65204 h 6857097"/>
              <a:gd name="connsiteX2405" fmla="*/ 7297784 w 12370301"/>
              <a:gd name="connsiteY2405" fmla="*/ 138248 h 6857097"/>
              <a:gd name="connsiteX2406" fmla="*/ 7299766 w 12370301"/>
              <a:gd name="connsiteY2406" fmla="*/ 97668 h 6857097"/>
              <a:gd name="connsiteX2407" fmla="*/ 7330262 w 12370301"/>
              <a:gd name="connsiteY2407" fmla="*/ 45275 h 6857097"/>
              <a:gd name="connsiteX2408" fmla="*/ 7717364 w 12370301"/>
              <a:gd name="connsiteY2408" fmla="*/ 45049 h 6857097"/>
              <a:gd name="connsiteX2409" fmla="*/ 7716603 w 12370301"/>
              <a:gd name="connsiteY2409" fmla="*/ 48882 h 6857097"/>
              <a:gd name="connsiteX2410" fmla="*/ 7708368 w 12370301"/>
              <a:gd name="connsiteY2410" fmla="*/ 53391 h 6857097"/>
              <a:gd name="connsiteX2411" fmla="*/ 7702167 w 12370301"/>
              <a:gd name="connsiteY2411" fmla="*/ 51903 h 6857097"/>
              <a:gd name="connsiteX2412" fmla="*/ 7684683 w 12370301"/>
              <a:gd name="connsiteY2412" fmla="*/ 49829 h 6857097"/>
              <a:gd name="connsiteX2413" fmla="*/ 7681887 w 12370301"/>
              <a:gd name="connsiteY2413" fmla="*/ 64285 h 6857097"/>
              <a:gd name="connsiteX2414" fmla="*/ 7682294 w 12370301"/>
              <a:gd name="connsiteY2414" fmla="*/ 64753 h 6857097"/>
              <a:gd name="connsiteX2415" fmla="*/ 7711418 w 12370301"/>
              <a:gd name="connsiteY2415" fmla="*/ 74537 h 6857097"/>
              <a:gd name="connsiteX2416" fmla="*/ 7739576 w 12370301"/>
              <a:gd name="connsiteY2416" fmla="*/ 57223 h 6857097"/>
              <a:gd name="connsiteX2417" fmla="*/ 7742321 w 12370301"/>
              <a:gd name="connsiteY2417" fmla="*/ 45500 h 6857097"/>
              <a:gd name="connsiteX2418" fmla="*/ 7742321 w 12370301"/>
              <a:gd name="connsiteY2418" fmla="*/ 45049 h 6857097"/>
              <a:gd name="connsiteX2419" fmla="*/ 7846009 w 12370301"/>
              <a:gd name="connsiteY2419" fmla="*/ 45049 h 6857097"/>
              <a:gd name="connsiteX2420" fmla="*/ 7848703 w 12370301"/>
              <a:gd name="connsiteY2420" fmla="*/ 57223 h 6857097"/>
              <a:gd name="connsiteX2421" fmla="*/ 7876861 w 12370301"/>
              <a:gd name="connsiteY2421" fmla="*/ 74537 h 6857097"/>
              <a:gd name="connsiteX2422" fmla="*/ 7905985 w 12370301"/>
              <a:gd name="connsiteY2422" fmla="*/ 64753 h 6857097"/>
              <a:gd name="connsiteX2423" fmla="*/ 7904105 w 12370301"/>
              <a:gd name="connsiteY2423" fmla="*/ 50180 h 6857097"/>
              <a:gd name="connsiteX2424" fmla="*/ 7903597 w 12370301"/>
              <a:gd name="connsiteY2424" fmla="*/ 49829 h 6857097"/>
              <a:gd name="connsiteX2425" fmla="*/ 7886112 w 12370301"/>
              <a:gd name="connsiteY2425" fmla="*/ 51903 h 6857097"/>
              <a:gd name="connsiteX2426" fmla="*/ 7879962 w 12370301"/>
              <a:gd name="connsiteY2426" fmla="*/ 53391 h 6857097"/>
              <a:gd name="connsiteX2427" fmla="*/ 7871677 w 12370301"/>
              <a:gd name="connsiteY2427" fmla="*/ 48882 h 6857097"/>
              <a:gd name="connsiteX2428" fmla="*/ 7870966 w 12370301"/>
              <a:gd name="connsiteY2428" fmla="*/ 45049 h 6857097"/>
              <a:gd name="connsiteX2429" fmla="*/ 7920675 w 12370301"/>
              <a:gd name="connsiteY2429" fmla="*/ 45049 h 6857097"/>
              <a:gd name="connsiteX2430" fmla="*/ 7929417 w 12370301"/>
              <a:gd name="connsiteY2430" fmla="*/ 57178 h 6857097"/>
              <a:gd name="connsiteX2431" fmla="*/ 7914169 w 12370301"/>
              <a:gd name="connsiteY2431" fmla="*/ 71697 h 6857097"/>
              <a:gd name="connsiteX2432" fmla="*/ 7891500 w 12370301"/>
              <a:gd name="connsiteY2432" fmla="*/ 132521 h 6857097"/>
              <a:gd name="connsiteX2433" fmla="*/ 7998237 w 12370301"/>
              <a:gd name="connsiteY2433" fmla="*/ 306789 h 6857097"/>
              <a:gd name="connsiteX2434" fmla="*/ 7871525 w 12370301"/>
              <a:gd name="connsiteY2434" fmla="*/ 257192 h 6857097"/>
              <a:gd name="connsiteX2435" fmla="*/ 7834014 w 12370301"/>
              <a:gd name="connsiteY2435" fmla="*/ 230409 h 6857097"/>
              <a:gd name="connsiteX2436" fmla="*/ 7838487 w 12370301"/>
              <a:gd name="connsiteY2436" fmla="*/ 200154 h 6857097"/>
              <a:gd name="connsiteX2437" fmla="*/ 7799655 w 12370301"/>
              <a:gd name="connsiteY2437" fmla="*/ 85494 h 6857097"/>
              <a:gd name="connsiteX2438" fmla="*/ 7785626 w 12370301"/>
              <a:gd name="connsiteY2438" fmla="*/ 69172 h 6857097"/>
              <a:gd name="connsiteX2439" fmla="*/ 7771598 w 12370301"/>
              <a:gd name="connsiteY2439" fmla="*/ 85494 h 6857097"/>
              <a:gd name="connsiteX2440" fmla="*/ 7732765 w 12370301"/>
              <a:gd name="connsiteY2440" fmla="*/ 200154 h 6857097"/>
              <a:gd name="connsiteX2441" fmla="*/ 7735561 w 12370301"/>
              <a:gd name="connsiteY2441" fmla="*/ 221932 h 6857097"/>
              <a:gd name="connsiteX2442" fmla="*/ 7672839 w 12370301"/>
              <a:gd name="connsiteY2442" fmla="*/ 262242 h 6857097"/>
              <a:gd name="connsiteX2443" fmla="*/ 7622419 w 12370301"/>
              <a:gd name="connsiteY2443" fmla="*/ 284425 h 6857097"/>
              <a:gd name="connsiteX2444" fmla="*/ 7697643 w 12370301"/>
              <a:gd name="connsiteY2444" fmla="*/ 142351 h 6857097"/>
              <a:gd name="connsiteX2445" fmla="*/ 7697288 w 12370301"/>
              <a:gd name="connsiteY2445" fmla="*/ 132566 h 6857097"/>
              <a:gd name="connsiteX2446" fmla="*/ 7674670 w 12370301"/>
              <a:gd name="connsiteY2446" fmla="*/ 71967 h 6857097"/>
              <a:gd name="connsiteX2447" fmla="*/ 7659015 w 12370301"/>
              <a:gd name="connsiteY2447" fmla="*/ 57719 h 6857097"/>
              <a:gd name="connsiteX2448" fmla="*/ 7667960 w 12370301"/>
              <a:gd name="connsiteY2448" fmla="*/ 45320 h 6857097"/>
              <a:gd name="connsiteX2449" fmla="*/ 8188638 w 12370301"/>
              <a:gd name="connsiteY2449" fmla="*/ 47845 h 6857097"/>
              <a:gd name="connsiteX2450" fmla="*/ 8202920 w 12370301"/>
              <a:gd name="connsiteY2450" fmla="*/ 62769 h 6857097"/>
              <a:gd name="connsiteX2451" fmla="*/ 8219693 w 12370301"/>
              <a:gd name="connsiteY2451" fmla="*/ 58260 h 6857097"/>
              <a:gd name="connsiteX2452" fmla="*/ 8216542 w 12370301"/>
              <a:gd name="connsiteY2452" fmla="*/ 45139 h 6857097"/>
              <a:gd name="connsiteX2453" fmla="*/ 8258169 w 12370301"/>
              <a:gd name="connsiteY2453" fmla="*/ 45139 h 6857097"/>
              <a:gd name="connsiteX2454" fmla="*/ 8288666 w 12370301"/>
              <a:gd name="connsiteY2454" fmla="*/ 97532 h 6857097"/>
              <a:gd name="connsiteX2455" fmla="*/ 8290648 w 12370301"/>
              <a:gd name="connsiteY2455" fmla="*/ 138112 h 6857097"/>
              <a:gd name="connsiteX2456" fmla="*/ 8188993 w 12370301"/>
              <a:gd name="connsiteY2456" fmla="*/ 65069 h 6857097"/>
              <a:gd name="connsiteX2457" fmla="*/ 8146806 w 12370301"/>
              <a:gd name="connsiteY2457" fmla="*/ 65655 h 6857097"/>
              <a:gd name="connsiteX2458" fmla="*/ 8114074 w 12370301"/>
              <a:gd name="connsiteY2458" fmla="*/ 94196 h 6857097"/>
              <a:gd name="connsiteX2459" fmla="*/ 8137810 w 12370301"/>
              <a:gd name="connsiteY2459" fmla="*/ 131710 h 6857097"/>
              <a:gd name="connsiteX2460" fmla="*/ 8153058 w 12370301"/>
              <a:gd name="connsiteY2460" fmla="*/ 124541 h 6857097"/>
              <a:gd name="connsiteX2461" fmla="*/ 8145027 w 12370301"/>
              <a:gd name="connsiteY2461" fmla="*/ 111368 h 6857097"/>
              <a:gd name="connsiteX2462" fmla="*/ 8144672 w 12370301"/>
              <a:gd name="connsiteY2462" fmla="*/ 111285 h 6857097"/>
              <a:gd name="connsiteX2463" fmla="*/ 8138064 w 12370301"/>
              <a:gd name="connsiteY2463" fmla="*/ 99111 h 6857097"/>
              <a:gd name="connsiteX2464" fmla="*/ 8154278 w 12370301"/>
              <a:gd name="connsiteY2464" fmla="*/ 85900 h 6857097"/>
              <a:gd name="connsiteX2465" fmla="*/ 8183453 w 12370301"/>
              <a:gd name="connsiteY2465" fmla="*/ 85900 h 6857097"/>
              <a:gd name="connsiteX2466" fmla="*/ 8274536 w 12370301"/>
              <a:gd name="connsiteY2466" fmla="*/ 163587 h 6857097"/>
              <a:gd name="connsiteX2467" fmla="*/ 8275908 w 12370301"/>
              <a:gd name="connsiteY2467" fmla="*/ 213185 h 6857097"/>
              <a:gd name="connsiteX2468" fmla="*/ 8274028 w 12370301"/>
              <a:gd name="connsiteY2468" fmla="*/ 207504 h 6857097"/>
              <a:gd name="connsiteX2469" fmla="*/ 8219388 w 12370301"/>
              <a:gd name="connsiteY2469" fmla="*/ 166067 h 6857097"/>
              <a:gd name="connsiteX2470" fmla="*/ 8138064 w 12370301"/>
              <a:gd name="connsiteY2470" fmla="*/ 188251 h 6857097"/>
              <a:gd name="connsiteX2471" fmla="*/ 8139487 w 12370301"/>
              <a:gd name="connsiteY2471" fmla="*/ 208873 h 6857097"/>
              <a:gd name="connsiteX2472" fmla="*/ 8140046 w 12370301"/>
              <a:gd name="connsiteY2472" fmla="*/ 209307 h 6857097"/>
              <a:gd name="connsiteX2473" fmla="*/ 8164647 w 12370301"/>
              <a:gd name="connsiteY2473" fmla="*/ 207639 h 6857097"/>
              <a:gd name="connsiteX2474" fmla="*/ 8210950 w 12370301"/>
              <a:gd name="connsiteY2474" fmla="*/ 195014 h 6857097"/>
              <a:gd name="connsiteX2475" fmla="*/ 8241091 w 12370301"/>
              <a:gd name="connsiteY2475" fmla="*/ 217063 h 6857097"/>
              <a:gd name="connsiteX2476" fmla="*/ 8243531 w 12370301"/>
              <a:gd name="connsiteY2476" fmla="*/ 229056 h 6857097"/>
              <a:gd name="connsiteX2477" fmla="*/ 8192704 w 12370301"/>
              <a:gd name="connsiteY2477" fmla="*/ 273243 h 6857097"/>
              <a:gd name="connsiteX2478" fmla="*/ 8158242 w 12370301"/>
              <a:gd name="connsiteY2478" fmla="*/ 279375 h 6857097"/>
              <a:gd name="connsiteX2479" fmla="*/ 8044287 w 12370301"/>
              <a:gd name="connsiteY2479" fmla="*/ 241952 h 6857097"/>
              <a:gd name="connsiteX2480" fmla="*/ 8001745 w 12370301"/>
              <a:gd name="connsiteY2480" fmla="*/ 193301 h 6857097"/>
              <a:gd name="connsiteX2481" fmla="*/ 8057655 w 12370301"/>
              <a:gd name="connsiteY2481" fmla="*/ 166654 h 6857097"/>
              <a:gd name="connsiteX2482" fmla="*/ 8076817 w 12370301"/>
              <a:gd name="connsiteY2482" fmla="*/ 94512 h 6857097"/>
              <a:gd name="connsiteX2483" fmla="*/ 8016942 w 12370301"/>
              <a:gd name="connsiteY2483" fmla="*/ 44914 h 6857097"/>
              <a:gd name="connsiteX2484" fmla="*/ 8187570 w 12370301"/>
              <a:gd name="connsiteY2484" fmla="*/ 44914 h 6857097"/>
              <a:gd name="connsiteX2485" fmla="*/ 8188892 w 12370301"/>
              <a:gd name="connsiteY2485" fmla="*/ 47845 h 6857097"/>
              <a:gd name="connsiteX2486" fmla="*/ 8452025 w 12370301"/>
              <a:gd name="connsiteY2486" fmla="*/ 45049 h 6857097"/>
              <a:gd name="connsiteX2487" fmla="*/ 8448874 w 12370301"/>
              <a:gd name="connsiteY2487" fmla="*/ 58170 h 6857097"/>
              <a:gd name="connsiteX2488" fmla="*/ 8465648 w 12370301"/>
              <a:gd name="connsiteY2488" fmla="*/ 62679 h 6857097"/>
              <a:gd name="connsiteX2489" fmla="*/ 8479981 w 12370301"/>
              <a:gd name="connsiteY2489" fmla="*/ 47754 h 6857097"/>
              <a:gd name="connsiteX2490" fmla="*/ 8480692 w 12370301"/>
              <a:gd name="connsiteY2490" fmla="*/ 44959 h 6857097"/>
              <a:gd name="connsiteX2491" fmla="*/ 8647406 w 12370301"/>
              <a:gd name="connsiteY2491" fmla="*/ 44959 h 6857097"/>
              <a:gd name="connsiteX2492" fmla="*/ 8620011 w 12370301"/>
              <a:gd name="connsiteY2492" fmla="*/ 58035 h 6857097"/>
              <a:gd name="connsiteX2493" fmla="*/ 8587684 w 12370301"/>
              <a:gd name="connsiteY2493" fmla="*/ 136850 h 6857097"/>
              <a:gd name="connsiteX2494" fmla="*/ 8626923 w 12370301"/>
              <a:gd name="connsiteY2494" fmla="*/ 172515 h 6857097"/>
              <a:gd name="connsiteX2495" fmla="*/ 8674701 w 12370301"/>
              <a:gd name="connsiteY2495" fmla="*/ 177430 h 6857097"/>
              <a:gd name="connsiteX2496" fmla="*/ 8661283 w 12370301"/>
              <a:gd name="connsiteY2496" fmla="*/ 200966 h 6857097"/>
              <a:gd name="connsiteX2497" fmla="*/ 8510324 w 12370301"/>
              <a:gd name="connsiteY2497" fmla="*/ 279330 h 6857097"/>
              <a:gd name="connsiteX2498" fmla="*/ 8475863 w 12370301"/>
              <a:gd name="connsiteY2498" fmla="*/ 273198 h 6857097"/>
              <a:gd name="connsiteX2499" fmla="*/ 8425036 w 12370301"/>
              <a:gd name="connsiteY2499" fmla="*/ 229011 h 6857097"/>
              <a:gd name="connsiteX2500" fmla="*/ 8427527 w 12370301"/>
              <a:gd name="connsiteY2500" fmla="*/ 217018 h 6857097"/>
              <a:gd name="connsiteX2501" fmla="*/ 8457616 w 12370301"/>
              <a:gd name="connsiteY2501" fmla="*/ 194969 h 6857097"/>
              <a:gd name="connsiteX2502" fmla="*/ 8503920 w 12370301"/>
              <a:gd name="connsiteY2502" fmla="*/ 207594 h 6857097"/>
              <a:gd name="connsiteX2503" fmla="*/ 8528267 w 12370301"/>
              <a:gd name="connsiteY2503" fmla="*/ 209172 h 6857097"/>
              <a:gd name="connsiteX2504" fmla="*/ 8530808 w 12370301"/>
              <a:gd name="connsiteY2504" fmla="*/ 188700 h 6857097"/>
              <a:gd name="connsiteX2505" fmla="*/ 8530249 w 12370301"/>
              <a:gd name="connsiteY2505" fmla="*/ 188116 h 6857097"/>
              <a:gd name="connsiteX2506" fmla="*/ 8448925 w 12370301"/>
              <a:gd name="connsiteY2506" fmla="*/ 165932 h 6857097"/>
              <a:gd name="connsiteX2507" fmla="*/ 8394336 w 12370301"/>
              <a:gd name="connsiteY2507" fmla="*/ 207369 h 6857097"/>
              <a:gd name="connsiteX2508" fmla="*/ 8392405 w 12370301"/>
              <a:gd name="connsiteY2508" fmla="*/ 213140 h 6857097"/>
              <a:gd name="connsiteX2509" fmla="*/ 8393828 w 12370301"/>
              <a:gd name="connsiteY2509" fmla="*/ 163542 h 6857097"/>
              <a:gd name="connsiteX2510" fmla="*/ 8484860 w 12370301"/>
              <a:gd name="connsiteY2510" fmla="*/ 85854 h 6857097"/>
              <a:gd name="connsiteX2511" fmla="*/ 8514086 w 12370301"/>
              <a:gd name="connsiteY2511" fmla="*/ 85854 h 6857097"/>
              <a:gd name="connsiteX2512" fmla="*/ 8530249 w 12370301"/>
              <a:gd name="connsiteY2512" fmla="*/ 99065 h 6857097"/>
              <a:gd name="connsiteX2513" fmla="*/ 8523692 w 12370301"/>
              <a:gd name="connsiteY2513" fmla="*/ 111239 h 6857097"/>
              <a:gd name="connsiteX2514" fmla="*/ 8515204 w 12370301"/>
              <a:gd name="connsiteY2514" fmla="*/ 124256 h 6857097"/>
              <a:gd name="connsiteX2515" fmla="*/ 8515255 w 12370301"/>
              <a:gd name="connsiteY2515" fmla="*/ 124496 h 6857097"/>
              <a:gd name="connsiteX2516" fmla="*/ 8530503 w 12370301"/>
              <a:gd name="connsiteY2516" fmla="*/ 131665 h 6857097"/>
              <a:gd name="connsiteX2517" fmla="*/ 8555256 w 12370301"/>
              <a:gd name="connsiteY2517" fmla="*/ 101410 h 6857097"/>
              <a:gd name="connsiteX2518" fmla="*/ 8554290 w 12370301"/>
              <a:gd name="connsiteY2518" fmla="*/ 94151 h 6857097"/>
              <a:gd name="connsiteX2519" fmla="*/ 8521558 w 12370301"/>
              <a:gd name="connsiteY2519" fmla="*/ 65610 h 6857097"/>
              <a:gd name="connsiteX2520" fmla="*/ 8479320 w 12370301"/>
              <a:gd name="connsiteY2520" fmla="*/ 65023 h 6857097"/>
              <a:gd name="connsiteX2521" fmla="*/ 8377665 w 12370301"/>
              <a:gd name="connsiteY2521" fmla="*/ 138067 h 6857097"/>
              <a:gd name="connsiteX2522" fmla="*/ 8379647 w 12370301"/>
              <a:gd name="connsiteY2522" fmla="*/ 97487 h 6857097"/>
              <a:gd name="connsiteX2523" fmla="*/ 8410144 w 12370301"/>
              <a:gd name="connsiteY2523" fmla="*/ 45094 h 6857097"/>
              <a:gd name="connsiteX2524" fmla="*/ 8797653 w 12370301"/>
              <a:gd name="connsiteY2524" fmla="*/ 45049 h 6857097"/>
              <a:gd name="connsiteX2525" fmla="*/ 8796890 w 12370301"/>
              <a:gd name="connsiteY2525" fmla="*/ 48882 h 6857097"/>
              <a:gd name="connsiteX2526" fmla="*/ 8788656 w 12370301"/>
              <a:gd name="connsiteY2526" fmla="*/ 53391 h 6857097"/>
              <a:gd name="connsiteX2527" fmla="*/ 8782455 w 12370301"/>
              <a:gd name="connsiteY2527" fmla="*/ 51903 h 6857097"/>
              <a:gd name="connsiteX2528" fmla="*/ 8764970 w 12370301"/>
              <a:gd name="connsiteY2528" fmla="*/ 49829 h 6857097"/>
              <a:gd name="connsiteX2529" fmla="*/ 8762175 w 12370301"/>
              <a:gd name="connsiteY2529" fmla="*/ 64285 h 6857097"/>
              <a:gd name="connsiteX2530" fmla="*/ 8762582 w 12370301"/>
              <a:gd name="connsiteY2530" fmla="*/ 64753 h 6857097"/>
              <a:gd name="connsiteX2531" fmla="*/ 8791706 w 12370301"/>
              <a:gd name="connsiteY2531" fmla="*/ 74537 h 6857097"/>
              <a:gd name="connsiteX2532" fmla="*/ 8819864 w 12370301"/>
              <a:gd name="connsiteY2532" fmla="*/ 57223 h 6857097"/>
              <a:gd name="connsiteX2533" fmla="*/ 8822609 w 12370301"/>
              <a:gd name="connsiteY2533" fmla="*/ 45500 h 6857097"/>
              <a:gd name="connsiteX2534" fmla="*/ 8822609 w 12370301"/>
              <a:gd name="connsiteY2534" fmla="*/ 45049 h 6857097"/>
              <a:gd name="connsiteX2535" fmla="*/ 8926297 w 12370301"/>
              <a:gd name="connsiteY2535" fmla="*/ 45049 h 6857097"/>
              <a:gd name="connsiteX2536" fmla="*/ 8928991 w 12370301"/>
              <a:gd name="connsiteY2536" fmla="*/ 57223 h 6857097"/>
              <a:gd name="connsiteX2537" fmla="*/ 8957149 w 12370301"/>
              <a:gd name="connsiteY2537" fmla="*/ 74537 h 6857097"/>
              <a:gd name="connsiteX2538" fmla="*/ 8986324 w 12370301"/>
              <a:gd name="connsiteY2538" fmla="*/ 64753 h 6857097"/>
              <a:gd name="connsiteX2539" fmla="*/ 8984342 w 12370301"/>
              <a:gd name="connsiteY2539" fmla="*/ 50129 h 6857097"/>
              <a:gd name="connsiteX2540" fmla="*/ 8983885 w 12370301"/>
              <a:gd name="connsiteY2540" fmla="*/ 49829 h 6857097"/>
              <a:gd name="connsiteX2541" fmla="*/ 8966400 w 12370301"/>
              <a:gd name="connsiteY2541" fmla="*/ 51903 h 6857097"/>
              <a:gd name="connsiteX2542" fmla="*/ 8960250 w 12370301"/>
              <a:gd name="connsiteY2542" fmla="*/ 53391 h 6857097"/>
              <a:gd name="connsiteX2543" fmla="*/ 8951965 w 12370301"/>
              <a:gd name="connsiteY2543" fmla="*/ 48882 h 6857097"/>
              <a:gd name="connsiteX2544" fmla="*/ 8951253 w 12370301"/>
              <a:gd name="connsiteY2544" fmla="*/ 45049 h 6857097"/>
              <a:gd name="connsiteX2545" fmla="*/ 9000963 w 12370301"/>
              <a:gd name="connsiteY2545" fmla="*/ 45049 h 6857097"/>
              <a:gd name="connsiteX2546" fmla="*/ 9009705 w 12370301"/>
              <a:gd name="connsiteY2546" fmla="*/ 57178 h 6857097"/>
              <a:gd name="connsiteX2547" fmla="*/ 8994457 w 12370301"/>
              <a:gd name="connsiteY2547" fmla="*/ 71697 h 6857097"/>
              <a:gd name="connsiteX2548" fmla="*/ 8971432 w 12370301"/>
              <a:gd name="connsiteY2548" fmla="*/ 132521 h 6857097"/>
              <a:gd name="connsiteX2549" fmla="*/ 9078169 w 12370301"/>
              <a:gd name="connsiteY2549" fmla="*/ 306789 h 6857097"/>
              <a:gd name="connsiteX2550" fmla="*/ 8951457 w 12370301"/>
              <a:gd name="connsiteY2550" fmla="*/ 257192 h 6857097"/>
              <a:gd name="connsiteX2551" fmla="*/ 8913946 w 12370301"/>
              <a:gd name="connsiteY2551" fmla="*/ 230409 h 6857097"/>
              <a:gd name="connsiteX2552" fmla="*/ 8918419 w 12370301"/>
              <a:gd name="connsiteY2552" fmla="*/ 200154 h 6857097"/>
              <a:gd name="connsiteX2553" fmla="*/ 8879587 w 12370301"/>
              <a:gd name="connsiteY2553" fmla="*/ 85494 h 6857097"/>
              <a:gd name="connsiteX2554" fmla="*/ 8865558 w 12370301"/>
              <a:gd name="connsiteY2554" fmla="*/ 69172 h 6857097"/>
              <a:gd name="connsiteX2555" fmla="*/ 8851530 w 12370301"/>
              <a:gd name="connsiteY2555" fmla="*/ 85494 h 6857097"/>
              <a:gd name="connsiteX2556" fmla="*/ 8812901 w 12370301"/>
              <a:gd name="connsiteY2556" fmla="*/ 199884 h 6857097"/>
              <a:gd name="connsiteX2557" fmla="*/ 8815697 w 12370301"/>
              <a:gd name="connsiteY2557" fmla="*/ 221662 h 6857097"/>
              <a:gd name="connsiteX2558" fmla="*/ 8753026 w 12370301"/>
              <a:gd name="connsiteY2558" fmla="*/ 261971 h 6857097"/>
              <a:gd name="connsiteX2559" fmla="*/ 8702555 w 12370301"/>
              <a:gd name="connsiteY2559" fmla="*/ 284155 h 6857097"/>
              <a:gd name="connsiteX2560" fmla="*/ 8777779 w 12370301"/>
              <a:gd name="connsiteY2560" fmla="*/ 142080 h 6857097"/>
              <a:gd name="connsiteX2561" fmla="*/ 8777423 w 12370301"/>
              <a:gd name="connsiteY2561" fmla="*/ 132296 h 6857097"/>
              <a:gd name="connsiteX2562" fmla="*/ 8754805 w 12370301"/>
              <a:gd name="connsiteY2562" fmla="*/ 71697 h 6857097"/>
              <a:gd name="connsiteX2563" fmla="*/ 8739150 w 12370301"/>
              <a:gd name="connsiteY2563" fmla="*/ 57449 h 6857097"/>
              <a:gd name="connsiteX2564" fmla="*/ 8748096 w 12370301"/>
              <a:gd name="connsiteY2564" fmla="*/ 45049 h 6857097"/>
              <a:gd name="connsiteX2565" fmla="*/ 9268925 w 12370301"/>
              <a:gd name="connsiteY2565" fmla="*/ 47845 h 6857097"/>
              <a:gd name="connsiteX2566" fmla="*/ 9283208 w 12370301"/>
              <a:gd name="connsiteY2566" fmla="*/ 62769 h 6857097"/>
              <a:gd name="connsiteX2567" fmla="*/ 9300032 w 12370301"/>
              <a:gd name="connsiteY2567" fmla="*/ 58260 h 6857097"/>
              <a:gd name="connsiteX2568" fmla="*/ 9296830 w 12370301"/>
              <a:gd name="connsiteY2568" fmla="*/ 45139 h 6857097"/>
              <a:gd name="connsiteX2569" fmla="*/ 9338458 w 12370301"/>
              <a:gd name="connsiteY2569" fmla="*/ 45139 h 6857097"/>
              <a:gd name="connsiteX2570" fmla="*/ 9368954 w 12370301"/>
              <a:gd name="connsiteY2570" fmla="*/ 97532 h 6857097"/>
              <a:gd name="connsiteX2571" fmla="*/ 9370937 w 12370301"/>
              <a:gd name="connsiteY2571" fmla="*/ 138112 h 6857097"/>
              <a:gd name="connsiteX2572" fmla="*/ 9269281 w 12370301"/>
              <a:gd name="connsiteY2572" fmla="*/ 65069 h 6857097"/>
              <a:gd name="connsiteX2573" fmla="*/ 9227094 w 12370301"/>
              <a:gd name="connsiteY2573" fmla="*/ 65655 h 6857097"/>
              <a:gd name="connsiteX2574" fmla="*/ 9194362 w 12370301"/>
              <a:gd name="connsiteY2574" fmla="*/ 94196 h 6857097"/>
              <a:gd name="connsiteX2575" fmla="*/ 9218098 w 12370301"/>
              <a:gd name="connsiteY2575" fmla="*/ 131710 h 6857097"/>
              <a:gd name="connsiteX2576" fmla="*/ 9233346 w 12370301"/>
              <a:gd name="connsiteY2576" fmla="*/ 124541 h 6857097"/>
              <a:gd name="connsiteX2577" fmla="*/ 9225316 w 12370301"/>
              <a:gd name="connsiteY2577" fmla="*/ 111368 h 6857097"/>
              <a:gd name="connsiteX2578" fmla="*/ 9224959 w 12370301"/>
              <a:gd name="connsiteY2578" fmla="*/ 111285 h 6857097"/>
              <a:gd name="connsiteX2579" fmla="*/ 9218352 w 12370301"/>
              <a:gd name="connsiteY2579" fmla="*/ 99111 h 6857097"/>
              <a:gd name="connsiteX2580" fmla="*/ 9234566 w 12370301"/>
              <a:gd name="connsiteY2580" fmla="*/ 85900 h 6857097"/>
              <a:gd name="connsiteX2581" fmla="*/ 9263741 w 12370301"/>
              <a:gd name="connsiteY2581" fmla="*/ 85900 h 6857097"/>
              <a:gd name="connsiteX2582" fmla="*/ 9354824 w 12370301"/>
              <a:gd name="connsiteY2582" fmla="*/ 163587 h 6857097"/>
              <a:gd name="connsiteX2583" fmla="*/ 9356196 w 12370301"/>
              <a:gd name="connsiteY2583" fmla="*/ 213185 h 6857097"/>
              <a:gd name="connsiteX2584" fmla="*/ 9354316 w 12370301"/>
              <a:gd name="connsiteY2584" fmla="*/ 207504 h 6857097"/>
              <a:gd name="connsiteX2585" fmla="*/ 9299676 w 12370301"/>
              <a:gd name="connsiteY2585" fmla="*/ 166067 h 6857097"/>
              <a:gd name="connsiteX2586" fmla="*/ 9218352 w 12370301"/>
              <a:gd name="connsiteY2586" fmla="*/ 188251 h 6857097"/>
              <a:gd name="connsiteX2587" fmla="*/ 9219776 w 12370301"/>
              <a:gd name="connsiteY2587" fmla="*/ 208873 h 6857097"/>
              <a:gd name="connsiteX2588" fmla="*/ 9220335 w 12370301"/>
              <a:gd name="connsiteY2588" fmla="*/ 209307 h 6857097"/>
              <a:gd name="connsiteX2589" fmla="*/ 9244935 w 12370301"/>
              <a:gd name="connsiteY2589" fmla="*/ 207639 h 6857097"/>
              <a:gd name="connsiteX2590" fmla="*/ 9291239 w 12370301"/>
              <a:gd name="connsiteY2590" fmla="*/ 195014 h 6857097"/>
              <a:gd name="connsiteX2591" fmla="*/ 9321380 w 12370301"/>
              <a:gd name="connsiteY2591" fmla="*/ 217063 h 6857097"/>
              <a:gd name="connsiteX2592" fmla="*/ 9323819 w 12370301"/>
              <a:gd name="connsiteY2592" fmla="*/ 229056 h 6857097"/>
              <a:gd name="connsiteX2593" fmla="*/ 9272992 w 12370301"/>
              <a:gd name="connsiteY2593" fmla="*/ 273243 h 6857097"/>
              <a:gd name="connsiteX2594" fmla="*/ 9238480 w 12370301"/>
              <a:gd name="connsiteY2594" fmla="*/ 279375 h 6857097"/>
              <a:gd name="connsiteX2595" fmla="*/ 9124525 w 12370301"/>
              <a:gd name="connsiteY2595" fmla="*/ 241952 h 6857097"/>
              <a:gd name="connsiteX2596" fmla="*/ 9081982 w 12370301"/>
              <a:gd name="connsiteY2596" fmla="*/ 193301 h 6857097"/>
              <a:gd name="connsiteX2597" fmla="*/ 9137892 w 12370301"/>
              <a:gd name="connsiteY2597" fmla="*/ 166654 h 6857097"/>
              <a:gd name="connsiteX2598" fmla="*/ 9157054 w 12370301"/>
              <a:gd name="connsiteY2598" fmla="*/ 94512 h 6857097"/>
              <a:gd name="connsiteX2599" fmla="*/ 9097180 w 12370301"/>
              <a:gd name="connsiteY2599" fmla="*/ 44914 h 6857097"/>
              <a:gd name="connsiteX2600" fmla="*/ 9267807 w 12370301"/>
              <a:gd name="connsiteY2600" fmla="*/ 44914 h 6857097"/>
              <a:gd name="connsiteX2601" fmla="*/ 9268824 w 12370301"/>
              <a:gd name="connsiteY2601" fmla="*/ 47845 h 6857097"/>
              <a:gd name="connsiteX2602" fmla="*/ 9531958 w 12370301"/>
              <a:gd name="connsiteY2602" fmla="*/ 45049 h 6857097"/>
              <a:gd name="connsiteX2603" fmla="*/ 9528756 w 12370301"/>
              <a:gd name="connsiteY2603" fmla="*/ 58170 h 6857097"/>
              <a:gd name="connsiteX2604" fmla="*/ 9545529 w 12370301"/>
              <a:gd name="connsiteY2604" fmla="*/ 62679 h 6857097"/>
              <a:gd name="connsiteX2605" fmla="*/ 9559862 w 12370301"/>
              <a:gd name="connsiteY2605" fmla="*/ 47754 h 6857097"/>
              <a:gd name="connsiteX2606" fmla="*/ 9560625 w 12370301"/>
              <a:gd name="connsiteY2606" fmla="*/ 44959 h 6857097"/>
              <a:gd name="connsiteX2607" fmla="*/ 9727288 w 12370301"/>
              <a:gd name="connsiteY2607" fmla="*/ 44959 h 6857097"/>
              <a:gd name="connsiteX2608" fmla="*/ 9699892 w 12370301"/>
              <a:gd name="connsiteY2608" fmla="*/ 58035 h 6857097"/>
              <a:gd name="connsiteX2609" fmla="*/ 9667617 w 12370301"/>
              <a:gd name="connsiteY2609" fmla="*/ 136850 h 6857097"/>
              <a:gd name="connsiteX2610" fmla="*/ 9706805 w 12370301"/>
              <a:gd name="connsiteY2610" fmla="*/ 172515 h 6857097"/>
              <a:gd name="connsiteX2611" fmla="*/ 9754583 w 12370301"/>
              <a:gd name="connsiteY2611" fmla="*/ 177430 h 6857097"/>
              <a:gd name="connsiteX2612" fmla="*/ 9741164 w 12370301"/>
              <a:gd name="connsiteY2612" fmla="*/ 200966 h 6857097"/>
              <a:gd name="connsiteX2613" fmla="*/ 9590207 w 12370301"/>
              <a:gd name="connsiteY2613" fmla="*/ 279330 h 6857097"/>
              <a:gd name="connsiteX2614" fmla="*/ 9555745 w 12370301"/>
              <a:gd name="connsiteY2614" fmla="*/ 273198 h 6857097"/>
              <a:gd name="connsiteX2615" fmla="*/ 9504918 w 12370301"/>
              <a:gd name="connsiteY2615" fmla="*/ 229011 h 6857097"/>
              <a:gd name="connsiteX2616" fmla="*/ 9507357 w 12370301"/>
              <a:gd name="connsiteY2616" fmla="*/ 217018 h 6857097"/>
              <a:gd name="connsiteX2617" fmla="*/ 9537448 w 12370301"/>
              <a:gd name="connsiteY2617" fmla="*/ 194969 h 6857097"/>
              <a:gd name="connsiteX2618" fmla="*/ 9583751 w 12370301"/>
              <a:gd name="connsiteY2618" fmla="*/ 207594 h 6857097"/>
              <a:gd name="connsiteX2619" fmla="*/ 9608352 w 12370301"/>
              <a:gd name="connsiteY2619" fmla="*/ 209262 h 6857097"/>
              <a:gd name="connsiteX2620" fmla="*/ 9610893 w 12370301"/>
              <a:gd name="connsiteY2620" fmla="*/ 188790 h 6857097"/>
              <a:gd name="connsiteX2621" fmla="*/ 9610334 w 12370301"/>
              <a:gd name="connsiteY2621" fmla="*/ 188206 h 6857097"/>
              <a:gd name="connsiteX2622" fmla="*/ 9529010 w 12370301"/>
              <a:gd name="connsiteY2622" fmla="*/ 166022 h 6857097"/>
              <a:gd name="connsiteX2623" fmla="*/ 9474421 w 12370301"/>
              <a:gd name="connsiteY2623" fmla="*/ 207459 h 6857097"/>
              <a:gd name="connsiteX2624" fmla="*/ 9472490 w 12370301"/>
              <a:gd name="connsiteY2624" fmla="*/ 213230 h 6857097"/>
              <a:gd name="connsiteX2625" fmla="*/ 9473913 w 12370301"/>
              <a:gd name="connsiteY2625" fmla="*/ 163633 h 6857097"/>
              <a:gd name="connsiteX2626" fmla="*/ 9564945 w 12370301"/>
              <a:gd name="connsiteY2626" fmla="*/ 85945 h 6857097"/>
              <a:gd name="connsiteX2627" fmla="*/ 9594171 w 12370301"/>
              <a:gd name="connsiteY2627" fmla="*/ 85945 h 6857097"/>
              <a:gd name="connsiteX2628" fmla="*/ 9610334 w 12370301"/>
              <a:gd name="connsiteY2628" fmla="*/ 99156 h 6857097"/>
              <a:gd name="connsiteX2629" fmla="*/ 9603777 w 12370301"/>
              <a:gd name="connsiteY2629" fmla="*/ 111330 h 6857097"/>
              <a:gd name="connsiteX2630" fmla="*/ 9595289 w 12370301"/>
              <a:gd name="connsiteY2630" fmla="*/ 124346 h 6857097"/>
              <a:gd name="connsiteX2631" fmla="*/ 9595340 w 12370301"/>
              <a:gd name="connsiteY2631" fmla="*/ 124586 h 6857097"/>
              <a:gd name="connsiteX2632" fmla="*/ 9610842 w 12370301"/>
              <a:gd name="connsiteY2632" fmla="*/ 131755 h 6857097"/>
              <a:gd name="connsiteX2633" fmla="*/ 9635595 w 12370301"/>
              <a:gd name="connsiteY2633" fmla="*/ 101500 h 6857097"/>
              <a:gd name="connsiteX2634" fmla="*/ 9634630 w 12370301"/>
              <a:gd name="connsiteY2634" fmla="*/ 94241 h 6857097"/>
              <a:gd name="connsiteX2635" fmla="*/ 9601897 w 12370301"/>
              <a:gd name="connsiteY2635" fmla="*/ 65700 h 6857097"/>
              <a:gd name="connsiteX2636" fmla="*/ 9559659 w 12370301"/>
              <a:gd name="connsiteY2636" fmla="*/ 65114 h 6857097"/>
              <a:gd name="connsiteX2637" fmla="*/ 9458004 w 12370301"/>
              <a:gd name="connsiteY2637" fmla="*/ 138157 h 6857097"/>
              <a:gd name="connsiteX2638" fmla="*/ 9459986 w 12370301"/>
              <a:gd name="connsiteY2638" fmla="*/ 97578 h 6857097"/>
              <a:gd name="connsiteX2639" fmla="*/ 9490483 w 12370301"/>
              <a:gd name="connsiteY2639" fmla="*/ 45184 h 6857097"/>
              <a:gd name="connsiteX2640" fmla="*/ 9877585 w 12370301"/>
              <a:gd name="connsiteY2640" fmla="*/ 45049 h 6857097"/>
              <a:gd name="connsiteX2641" fmla="*/ 9876873 w 12370301"/>
              <a:gd name="connsiteY2641" fmla="*/ 48882 h 6857097"/>
              <a:gd name="connsiteX2642" fmla="*/ 9868588 w 12370301"/>
              <a:gd name="connsiteY2642" fmla="*/ 53391 h 6857097"/>
              <a:gd name="connsiteX2643" fmla="*/ 9862388 w 12370301"/>
              <a:gd name="connsiteY2643" fmla="*/ 51903 h 6857097"/>
              <a:gd name="connsiteX2644" fmla="*/ 9844954 w 12370301"/>
              <a:gd name="connsiteY2644" fmla="*/ 49829 h 6857097"/>
              <a:gd name="connsiteX2645" fmla="*/ 9842158 w 12370301"/>
              <a:gd name="connsiteY2645" fmla="*/ 64351 h 6857097"/>
              <a:gd name="connsiteX2646" fmla="*/ 9842514 w 12370301"/>
              <a:gd name="connsiteY2646" fmla="*/ 64753 h 6857097"/>
              <a:gd name="connsiteX2647" fmla="*/ 9871639 w 12370301"/>
              <a:gd name="connsiteY2647" fmla="*/ 74537 h 6857097"/>
              <a:gd name="connsiteX2648" fmla="*/ 9899797 w 12370301"/>
              <a:gd name="connsiteY2648" fmla="*/ 57223 h 6857097"/>
              <a:gd name="connsiteX2649" fmla="*/ 9902541 w 12370301"/>
              <a:gd name="connsiteY2649" fmla="*/ 45500 h 6857097"/>
              <a:gd name="connsiteX2650" fmla="*/ 9902541 w 12370301"/>
              <a:gd name="connsiteY2650" fmla="*/ 45049 h 6857097"/>
              <a:gd name="connsiteX2651" fmla="*/ 10006230 w 12370301"/>
              <a:gd name="connsiteY2651" fmla="*/ 45049 h 6857097"/>
              <a:gd name="connsiteX2652" fmla="*/ 10008924 w 12370301"/>
              <a:gd name="connsiteY2652" fmla="*/ 57223 h 6857097"/>
              <a:gd name="connsiteX2653" fmla="*/ 10037133 w 12370301"/>
              <a:gd name="connsiteY2653" fmla="*/ 74537 h 6857097"/>
              <a:gd name="connsiteX2654" fmla="*/ 10066257 w 12370301"/>
              <a:gd name="connsiteY2654" fmla="*/ 64753 h 6857097"/>
              <a:gd name="connsiteX2655" fmla="*/ 10064274 w 12370301"/>
              <a:gd name="connsiteY2655" fmla="*/ 50129 h 6857097"/>
              <a:gd name="connsiteX2656" fmla="*/ 10063817 w 12370301"/>
              <a:gd name="connsiteY2656" fmla="*/ 49829 h 6857097"/>
              <a:gd name="connsiteX2657" fmla="*/ 10046333 w 12370301"/>
              <a:gd name="connsiteY2657" fmla="*/ 51903 h 6857097"/>
              <a:gd name="connsiteX2658" fmla="*/ 10040182 w 12370301"/>
              <a:gd name="connsiteY2658" fmla="*/ 53391 h 6857097"/>
              <a:gd name="connsiteX2659" fmla="*/ 10031897 w 12370301"/>
              <a:gd name="connsiteY2659" fmla="*/ 48882 h 6857097"/>
              <a:gd name="connsiteX2660" fmla="*/ 10031186 w 12370301"/>
              <a:gd name="connsiteY2660" fmla="*/ 45049 h 6857097"/>
              <a:gd name="connsiteX2661" fmla="*/ 10080895 w 12370301"/>
              <a:gd name="connsiteY2661" fmla="*/ 45049 h 6857097"/>
              <a:gd name="connsiteX2662" fmla="*/ 10089688 w 12370301"/>
              <a:gd name="connsiteY2662" fmla="*/ 57178 h 6857097"/>
              <a:gd name="connsiteX2663" fmla="*/ 10074135 w 12370301"/>
              <a:gd name="connsiteY2663" fmla="*/ 71697 h 6857097"/>
              <a:gd name="connsiteX2664" fmla="*/ 10051365 w 12370301"/>
              <a:gd name="connsiteY2664" fmla="*/ 132521 h 6857097"/>
              <a:gd name="connsiteX2665" fmla="*/ 10158102 w 12370301"/>
              <a:gd name="connsiteY2665" fmla="*/ 306789 h 6857097"/>
              <a:gd name="connsiteX2666" fmla="*/ 10031389 w 12370301"/>
              <a:gd name="connsiteY2666" fmla="*/ 257192 h 6857097"/>
              <a:gd name="connsiteX2667" fmla="*/ 9993878 w 12370301"/>
              <a:gd name="connsiteY2667" fmla="*/ 230409 h 6857097"/>
              <a:gd name="connsiteX2668" fmla="*/ 9998351 w 12370301"/>
              <a:gd name="connsiteY2668" fmla="*/ 200154 h 6857097"/>
              <a:gd name="connsiteX2669" fmla="*/ 9959570 w 12370301"/>
              <a:gd name="connsiteY2669" fmla="*/ 85494 h 6857097"/>
              <a:gd name="connsiteX2670" fmla="*/ 9945490 w 12370301"/>
              <a:gd name="connsiteY2670" fmla="*/ 69172 h 6857097"/>
              <a:gd name="connsiteX2671" fmla="*/ 9931462 w 12370301"/>
              <a:gd name="connsiteY2671" fmla="*/ 85494 h 6857097"/>
              <a:gd name="connsiteX2672" fmla="*/ 9892630 w 12370301"/>
              <a:gd name="connsiteY2672" fmla="*/ 200154 h 6857097"/>
              <a:gd name="connsiteX2673" fmla="*/ 9895476 w 12370301"/>
              <a:gd name="connsiteY2673" fmla="*/ 221932 h 6857097"/>
              <a:gd name="connsiteX2674" fmla="*/ 9832755 w 12370301"/>
              <a:gd name="connsiteY2674" fmla="*/ 262242 h 6857097"/>
              <a:gd name="connsiteX2675" fmla="*/ 9782283 w 12370301"/>
              <a:gd name="connsiteY2675" fmla="*/ 284425 h 6857097"/>
              <a:gd name="connsiteX2676" fmla="*/ 9857508 w 12370301"/>
              <a:gd name="connsiteY2676" fmla="*/ 142351 h 6857097"/>
              <a:gd name="connsiteX2677" fmla="*/ 9857203 w 12370301"/>
              <a:gd name="connsiteY2677" fmla="*/ 132566 h 6857097"/>
              <a:gd name="connsiteX2678" fmla="*/ 9834534 w 12370301"/>
              <a:gd name="connsiteY2678" fmla="*/ 71697 h 6857097"/>
              <a:gd name="connsiteX2679" fmla="*/ 9818880 w 12370301"/>
              <a:gd name="connsiteY2679" fmla="*/ 57449 h 6857097"/>
              <a:gd name="connsiteX2680" fmla="*/ 9827825 w 12370301"/>
              <a:gd name="connsiteY2680" fmla="*/ 45049 h 6857097"/>
              <a:gd name="connsiteX2681" fmla="*/ 10348858 w 12370301"/>
              <a:gd name="connsiteY2681" fmla="*/ 47845 h 6857097"/>
              <a:gd name="connsiteX2682" fmla="*/ 10363140 w 12370301"/>
              <a:gd name="connsiteY2682" fmla="*/ 62769 h 6857097"/>
              <a:gd name="connsiteX2683" fmla="*/ 10379965 w 12370301"/>
              <a:gd name="connsiteY2683" fmla="*/ 58260 h 6857097"/>
              <a:gd name="connsiteX2684" fmla="*/ 10376762 w 12370301"/>
              <a:gd name="connsiteY2684" fmla="*/ 45139 h 6857097"/>
              <a:gd name="connsiteX2685" fmla="*/ 10418391 w 12370301"/>
              <a:gd name="connsiteY2685" fmla="*/ 45139 h 6857097"/>
              <a:gd name="connsiteX2686" fmla="*/ 10448887 w 12370301"/>
              <a:gd name="connsiteY2686" fmla="*/ 97532 h 6857097"/>
              <a:gd name="connsiteX2687" fmla="*/ 10450869 w 12370301"/>
              <a:gd name="connsiteY2687" fmla="*/ 138112 h 6857097"/>
              <a:gd name="connsiteX2688" fmla="*/ 10349214 w 12370301"/>
              <a:gd name="connsiteY2688" fmla="*/ 65069 h 6857097"/>
              <a:gd name="connsiteX2689" fmla="*/ 10307027 w 12370301"/>
              <a:gd name="connsiteY2689" fmla="*/ 65655 h 6857097"/>
              <a:gd name="connsiteX2690" fmla="*/ 10274294 w 12370301"/>
              <a:gd name="connsiteY2690" fmla="*/ 94196 h 6857097"/>
              <a:gd name="connsiteX2691" fmla="*/ 10298030 w 12370301"/>
              <a:gd name="connsiteY2691" fmla="*/ 131710 h 6857097"/>
              <a:gd name="connsiteX2692" fmla="*/ 10313533 w 12370301"/>
              <a:gd name="connsiteY2692" fmla="*/ 124541 h 6857097"/>
              <a:gd name="connsiteX2693" fmla="*/ 10305502 w 12370301"/>
              <a:gd name="connsiteY2693" fmla="*/ 111368 h 6857097"/>
              <a:gd name="connsiteX2694" fmla="*/ 10305147 w 12370301"/>
              <a:gd name="connsiteY2694" fmla="*/ 111285 h 6857097"/>
              <a:gd name="connsiteX2695" fmla="*/ 10298539 w 12370301"/>
              <a:gd name="connsiteY2695" fmla="*/ 99111 h 6857097"/>
              <a:gd name="connsiteX2696" fmla="*/ 10314753 w 12370301"/>
              <a:gd name="connsiteY2696" fmla="*/ 85900 h 6857097"/>
              <a:gd name="connsiteX2697" fmla="*/ 10343928 w 12370301"/>
              <a:gd name="connsiteY2697" fmla="*/ 85900 h 6857097"/>
              <a:gd name="connsiteX2698" fmla="*/ 10435010 w 12370301"/>
              <a:gd name="connsiteY2698" fmla="*/ 163587 h 6857097"/>
              <a:gd name="connsiteX2699" fmla="*/ 10436382 w 12370301"/>
              <a:gd name="connsiteY2699" fmla="*/ 213185 h 6857097"/>
              <a:gd name="connsiteX2700" fmla="*/ 10434503 w 12370301"/>
              <a:gd name="connsiteY2700" fmla="*/ 207504 h 6857097"/>
              <a:gd name="connsiteX2701" fmla="*/ 10379863 w 12370301"/>
              <a:gd name="connsiteY2701" fmla="*/ 166067 h 6857097"/>
              <a:gd name="connsiteX2702" fmla="*/ 10298539 w 12370301"/>
              <a:gd name="connsiteY2702" fmla="*/ 188251 h 6857097"/>
              <a:gd name="connsiteX2703" fmla="*/ 10299911 w 12370301"/>
              <a:gd name="connsiteY2703" fmla="*/ 208876 h 6857097"/>
              <a:gd name="connsiteX2704" fmla="*/ 10300470 w 12370301"/>
              <a:gd name="connsiteY2704" fmla="*/ 209307 h 6857097"/>
              <a:gd name="connsiteX2705" fmla="*/ 10325071 w 12370301"/>
              <a:gd name="connsiteY2705" fmla="*/ 207639 h 6857097"/>
              <a:gd name="connsiteX2706" fmla="*/ 10371425 w 12370301"/>
              <a:gd name="connsiteY2706" fmla="*/ 195014 h 6857097"/>
              <a:gd name="connsiteX2707" fmla="*/ 10401516 w 12370301"/>
              <a:gd name="connsiteY2707" fmla="*/ 217063 h 6857097"/>
              <a:gd name="connsiteX2708" fmla="*/ 10403955 w 12370301"/>
              <a:gd name="connsiteY2708" fmla="*/ 229056 h 6857097"/>
              <a:gd name="connsiteX2709" fmla="*/ 10353128 w 12370301"/>
              <a:gd name="connsiteY2709" fmla="*/ 273243 h 6857097"/>
              <a:gd name="connsiteX2710" fmla="*/ 10318616 w 12370301"/>
              <a:gd name="connsiteY2710" fmla="*/ 279375 h 6857097"/>
              <a:gd name="connsiteX2711" fmla="*/ 10204660 w 12370301"/>
              <a:gd name="connsiteY2711" fmla="*/ 241952 h 6857097"/>
              <a:gd name="connsiteX2712" fmla="*/ 10162168 w 12370301"/>
              <a:gd name="connsiteY2712" fmla="*/ 193301 h 6857097"/>
              <a:gd name="connsiteX2713" fmla="*/ 10218079 w 12370301"/>
              <a:gd name="connsiteY2713" fmla="*/ 166654 h 6857097"/>
              <a:gd name="connsiteX2714" fmla="*/ 10237241 w 12370301"/>
              <a:gd name="connsiteY2714" fmla="*/ 94512 h 6857097"/>
              <a:gd name="connsiteX2715" fmla="*/ 10177416 w 12370301"/>
              <a:gd name="connsiteY2715" fmla="*/ 44914 h 6857097"/>
              <a:gd name="connsiteX2716" fmla="*/ 10347892 w 12370301"/>
              <a:gd name="connsiteY2716" fmla="*/ 44914 h 6857097"/>
              <a:gd name="connsiteX2717" fmla="*/ 10348756 w 12370301"/>
              <a:gd name="connsiteY2717" fmla="*/ 47845 h 6857097"/>
              <a:gd name="connsiteX2718" fmla="*/ 10611890 w 12370301"/>
              <a:gd name="connsiteY2718" fmla="*/ 45049 h 6857097"/>
              <a:gd name="connsiteX2719" fmla="*/ 10608689 w 12370301"/>
              <a:gd name="connsiteY2719" fmla="*/ 58170 h 6857097"/>
              <a:gd name="connsiteX2720" fmla="*/ 10625462 w 12370301"/>
              <a:gd name="connsiteY2720" fmla="*/ 62679 h 6857097"/>
              <a:gd name="connsiteX2721" fmla="*/ 10639794 w 12370301"/>
              <a:gd name="connsiteY2721" fmla="*/ 47754 h 6857097"/>
              <a:gd name="connsiteX2722" fmla="*/ 10640558 w 12370301"/>
              <a:gd name="connsiteY2722" fmla="*/ 44959 h 6857097"/>
              <a:gd name="connsiteX2723" fmla="*/ 10807221 w 12370301"/>
              <a:gd name="connsiteY2723" fmla="*/ 44959 h 6857097"/>
              <a:gd name="connsiteX2724" fmla="*/ 10779824 w 12370301"/>
              <a:gd name="connsiteY2724" fmla="*/ 58035 h 6857097"/>
              <a:gd name="connsiteX2725" fmla="*/ 10747548 w 12370301"/>
              <a:gd name="connsiteY2725" fmla="*/ 136850 h 6857097"/>
              <a:gd name="connsiteX2726" fmla="*/ 10786788 w 12370301"/>
              <a:gd name="connsiteY2726" fmla="*/ 172515 h 6857097"/>
              <a:gd name="connsiteX2727" fmla="*/ 10834515 w 12370301"/>
              <a:gd name="connsiteY2727" fmla="*/ 177430 h 6857097"/>
              <a:gd name="connsiteX2728" fmla="*/ 10821097 w 12370301"/>
              <a:gd name="connsiteY2728" fmla="*/ 200966 h 6857097"/>
              <a:gd name="connsiteX2729" fmla="*/ 10670138 w 12370301"/>
              <a:gd name="connsiteY2729" fmla="*/ 279330 h 6857097"/>
              <a:gd name="connsiteX2730" fmla="*/ 10635678 w 12370301"/>
              <a:gd name="connsiteY2730" fmla="*/ 273198 h 6857097"/>
              <a:gd name="connsiteX2731" fmla="*/ 10584851 w 12370301"/>
              <a:gd name="connsiteY2731" fmla="*/ 229011 h 6857097"/>
              <a:gd name="connsiteX2732" fmla="*/ 10587290 w 12370301"/>
              <a:gd name="connsiteY2732" fmla="*/ 217018 h 6857097"/>
              <a:gd name="connsiteX2733" fmla="*/ 10617380 w 12370301"/>
              <a:gd name="connsiteY2733" fmla="*/ 194969 h 6857097"/>
              <a:gd name="connsiteX2734" fmla="*/ 10663683 w 12370301"/>
              <a:gd name="connsiteY2734" fmla="*/ 207594 h 6857097"/>
              <a:gd name="connsiteX2735" fmla="*/ 10688284 w 12370301"/>
              <a:gd name="connsiteY2735" fmla="*/ 209262 h 6857097"/>
              <a:gd name="connsiteX2736" fmla="*/ 10690825 w 12370301"/>
              <a:gd name="connsiteY2736" fmla="*/ 188790 h 6857097"/>
              <a:gd name="connsiteX2737" fmla="*/ 10690267 w 12370301"/>
              <a:gd name="connsiteY2737" fmla="*/ 188206 h 6857097"/>
              <a:gd name="connsiteX2738" fmla="*/ 10608943 w 12370301"/>
              <a:gd name="connsiteY2738" fmla="*/ 166022 h 6857097"/>
              <a:gd name="connsiteX2739" fmla="*/ 10554354 w 12370301"/>
              <a:gd name="connsiteY2739" fmla="*/ 207459 h 6857097"/>
              <a:gd name="connsiteX2740" fmla="*/ 10552422 w 12370301"/>
              <a:gd name="connsiteY2740" fmla="*/ 213230 h 6857097"/>
              <a:gd name="connsiteX2741" fmla="*/ 10553845 w 12370301"/>
              <a:gd name="connsiteY2741" fmla="*/ 163633 h 6857097"/>
              <a:gd name="connsiteX2742" fmla="*/ 10644877 w 12370301"/>
              <a:gd name="connsiteY2742" fmla="*/ 85945 h 6857097"/>
              <a:gd name="connsiteX2743" fmla="*/ 10674103 w 12370301"/>
              <a:gd name="connsiteY2743" fmla="*/ 85945 h 6857097"/>
              <a:gd name="connsiteX2744" fmla="*/ 10690267 w 12370301"/>
              <a:gd name="connsiteY2744" fmla="*/ 99156 h 6857097"/>
              <a:gd name="connsiteX2745" fmla="*/ 10683710 w 12370301"/>
              <a:gd name="connsiteY2745" fmla="*/ 111330 h 6857097"/>
              <a:gd name="connsiteX2746" fmla="*/ 10675221 w 12370301"/>
              <a:gd name="connsiteY2746" fmla="*/ 124346 h 6857097"/>
              <a:gd name="connsiteX2747" fmla="*/ 10675272 w 12370301"/>
              <a:gd name="connsiteY2747" fmla="*/ 124586 h 6857097"/>
              <a:gd name="connsiteX2748" fmla="*/ 10690520 w 12370301"/>
              <a:gd name="connsiteY2748" fmla="*/ 131755 h 6857097"/>
              <a:gd name="connsiteX2749" fmla="*/ 10715274 w 12370301"/>
              <a:gd name="connsiteY2749" fmla="*/ 101500 h 6857097"/>
              <a:gd name="connsiteX2750" fmla="*/ 10714308 w 12370301"/>
              <a:gd name="connsiteY2750" fmla="*/ 94241 h 6857097"/>
              <a:gd name="connsiteX2751" fmla="*/ 10681574 w 12370301"/>
              <a:gd name="connsiteY2751" fmla="*/ 65700 h 6857097"/>
              <a:gd name="connsiteX2752" fmla="*/ 10639389 w 12370301"/>
              <a:gd name="connsiteY2752" fmla="*/ 65114 h 6857097"/>
              <a:gd name="connsiteX2753" fmla="*/ 10537734 w 12370301"/>
              <a:gd name="connsiteY2753" fmla="*/ 138157 h 6857097"/>
              <a:gd name="connsiteX2754" fmla="*/ 10539715 w 12370301"/>
              <a:gd name="connsiteY2754" fmla="*/ 97578 h 6857097"/>
              <a:gd name="connsiteX2755" fmla="*/ 10570212 w 12370301"/>
              <a:gd name="connsiteY2755" fmla="*/ 45184 h 6857097"/>
              <a:gd name="connsiteX2756" fmla="*/ 10957517 w 12370301"/>
              <a:gd name="connsiteY2756" fmla="*/ 45049 h 6857097"/>
              <a:gd name="connsiteX2757" fmla="*/ 10956806 w 12370301"/>
              <a:gd name="connsiteY2757" fmla="*/ 48882 h 6857097"/>
              <a:gd name="connsiteX2758" fmla="*/ 10948521 w 12370301"/>
              <a:gd name="connsiteY2758" fmla="*/ 53391 h 6857097"/>
              <a:gd name="connsiteX2759" fmla="*/ 10942320 w 12370301"/>
              <a:gd name="connsiteY2759" fmla="*/ 51903 h 6857097"/>
              <a:gd name="connsiteX2760" fmla="*/ 10924886 w 12370301"/>
              <a:gd name="connsiteY2760" fmla="*/ 49829 h 6857097"/>
              <a:gd name="connsiteX2761" fmla="*/ 10921735 w 12370301"/>
              <a:gd name="connsiteY2761" fmla="*/ 64294 h 6857097"/>
              <a:gd name="connsiteX2762" fmla="*/ 10922243 w 12370301"/>
              <a:gd name="connsiteY2762" fmla="*/ 64888 h 6857097"/>
              <a:gd name="connsiteX2763" fmla="*/ 10951367 w 12370301"/>
              <a:gd name="connsiteY2763" fmla="*/ 74672 h 6857097"/>
              <a:gd name="connsiteX2764" fmla="*/ 10979526 w 12370301"/>
              <a:gd name="connsiteY2764" fmla="*/ 57358 h 6857097"/>
              <a:gd name="connsiteX2765" fmla="*/ 10982271 w 12370301"/>
              <a:gd name="connsiteY2765" fmla="*/ 45635 h 6857097"/>
              <a:gd name="connsiteX2766" fmla="*/ 10982271 w 12370301"/>
              <a:gd name="connsiteY2766" fmla="*/ 45184 h 6857097"/>
              <a:gd name="connsiteX2767" fmla="*/ 11086009 w 12370301"/>
              <a:gd name="connsiteY2767" fmla="*/ 45184 h 6857097"/>
              <a:gd name="connsiteX2768" fmla="*/ 11088653 w 12370301"/>
              <a:gd name="connsiteY2768" fmla="*/ 57358 h 6857097"/>
              <a:gd name="connsiteX2769" fmla="*/ 11116862 w 12370301"/>
              <a:gd name="connsiteY2769" fmla="*/ 74672 h 6857097"/>
              <a:gd name="connsiteX2770" fmla="*/ 11145884 w 12370301"/>
              <a:gd name="connsiteY2770" fmla="*/ 64888 h 6857097"/>
              <a:gd name="connsiteX2771" fmla="*/ 11143903 w 12370301"/>
              <a:gd name="connsiteY2771" fmla="*/ 50264 h 6857097"/>
              <a:gd name="connsiteX2772" fmla="*/ 11143445 w 12370301"/>
              <a:gd name="connsiteY2772" fmla="*/ 49964 h 6857097"/>
              <a:gd name="connsiteX2773" fmla="*/ 11125960 w 12370301"/>
              <a:gd name="connsiteY2773" fmla="*/ 52038 h 6857097"/>
              <a:gd name="connsiteX2774" fmla="*/ 11119810 w 12370301"/>
              <a:gd name="connsiteY2774" fmla="*/ 53526 h 6857097"/>
              <a:gd name="connsiteX2775" fmla="*/ 11111525 w 12370301"/>
              <a:gd name="connsiteY2775" fmla="*/ 49017 h 6857097"/>
              <a:gd name="connsiteX2776" fmla="*/ 11110814 w 12370301"/>
              <a:gd name="connsiteY2776" fmla="*/ 45184 h 6857097"/>
              <a:gd name="connsiteX2777" fmla="*/ 11160522 w 12370301"/>
              <a:gd name="connsiteY2777" fmla="*/ 45184 h 6857097"/>
              <a:gd name="connsiteX2778" fmla="*/ 11169316 w 12370301"/>
              <a:gd name="connsiteY2778" fmla="*/ 57313 h 6857097"/>
              <a:gd name="connsiteX2779" fmla="*/ 11154068 w 12370301"/>
              <a:gd name="connsiteY2779" fmla="*/ 71832 h 6857097"/>
              <a:gd name="connsiteX2780" fmla="*/ 11131296 w 12370301"/>
              <a:gd name="connsiteY2780" fmla="*/ 132521 h 6857097"/>
              <a:gd name="connsiteX2781" fmla="*/ 11238034 w 12370301"/>
              <a:gd name="connsiteY2781" fmla="*/ 306789 h 6857097"/>
              <a:gd name="connsiteX2782" fmla="*/ 11111321 w 12370301"/>
              <a:gd name="connsiteY2782" fmla="*/ 257192 h 6857097"/>
              <a:gd name="connsiteX2783" fmla="*/ 11073862 w 12370301"/>
              <a:gd name="connsiteY2783" fmla="*/ 230409 h 6857097"/>
              <a:gd name="connsiteX2784" fmla="*/ 11078284 w 12370301"/>
              <a:gd name="connsiteY2784" fmla="*/ 200154 h 6857097"/>
              <a:gd name="connsiteX2785" fmla="*/ 11039503 w 12370301"/>
              <a:gd name="connsiteY2785" fmla="*/ 85494 h 6857097"/>
              <a:gd name="connsiteX2786" fmla="*/ 11025423 w 12370301"/>
              <a:gd name="connsiteY2786" fmla="*/ 69172 h 6857097"/>
              <a:gd name="connsiteX2787" fmla="*/ 11011395 w 12370301"/>
              <a:gd name="connsiteY2787" fmla="*/ 85494 h 6857097"/>
              <a:gd name="connsiteX2788" fmla="*/ 10972562 w 12370301"/>
              <a:gd name="connsiteY2788" fmla="*/ 200154 h 6857097"/>
              <a:gd name="connsiteX2789" fmla="*/ 10975409 w 12370301"/>
              <a:gd name="connsiteY2789" fmla="*/ 221932 h 6857097"/>
              <a:gd name="connsiteX2790" fmla="*/ 10912688 w 12370301"/>
              <a:gd name="connsiteY2790" fmla="*/ 262242 h 6857097"/>
              <a:gd name="connsiteX2791" fmla="*/ 10862216 w 12370301"/>
              <a:gd name="connsiteY2791" fmla="*/ 284425 h 6857097"/>
              <a:gd name="connsiteX2792" fmla="*/ 10937441 w 12370301"/>
              <a:gd name="connsiteY2792" fmla="*/ 142351 h 6857097"/>
              <a:gd name="connsiteX2793" fmla="*/ 10937135 w 12370301"/>
              <a:gd name="connsiteY2793" fmla="*/ 132566 h 6857097"/>
              <a:gd name="connsiteX2794" fmla="*/ 10914467 w 12370301"/>
              <a:gd name="connsiteY2794" fmla="*/ 71967 h 6857097"/>
              <a:gd name="connsiteX2795" fmla="*/ 10898811 w 12370301"/>
              <a:gd name="connsiteY2795" fmla="*/ 57719 h 6857097"/>
              <a:gd name="connsiteX2796" fmla="*/ 10907757 w 12370301"/>
              <a:gd name="connsiteY2796" fmla="*/ 45320 h 6857097"/>
              <a:gd name="connsiteX2797" fmla="*/ 11428790 w 12370301"/>
              <a:gd name="connsiteY2797" fmla="*/ 47845 h 6857097"/>
              <a:gd name="connsiteX2798" fmla="*/ 11443073 w 12370301"/>
              <a:gd name="connsiteY2798" fmla="*/ 62769 h 6857097"/>
              <a:gd name="connsiteX2799" fmla="*/ 11459897 w 12370301"/>
              <a:gd name="connsiteY2799" fmla="*/ 58260 h 6857097"/>
              <a:gd name="connsiteX2800" fmla="*/ 11456694 w 12370301"/>
              <a:gd name="connsiteY2800" fmla="*/ 45139 h 6857097"/>
              <a:gd name="connsiteX2801" fmla="*/ 11498323 w 12370301"/>
              <a:gd name="connsiteY2801" fmla="*/ 45139 h 6857097"/>
              <a:gd name="connsiteX2802" fmla="*/ 11528819 w 12370301"/>
              <a:gd name="connsiteY2802" fmla="*/ 97532 h 6857097"/>
              <a:gd name="connsiteX2803" fmla="*/ 11530801 w 12370301"/>
              <a:gd name="connsiteY2803" fmla="*/ 138112 h 6857097"/>
              <a:gd name="connsiteX2804" fmla="*/ 11429146 w 12370301"/>
              <a:gd name="connsiteY2804" fmla="*/ 65069 h 6857097"/>
              <a:gd name="connsiteX2805" fmla="*/ 11386959 w 12370301"/>
              <a:gd name="connsiteY2805" fmla="*/ 65655 h 6857097"/>
              <a:gd name="connsiteX2806" fmla="*/ 11354226 w 12370301"/>
              <a:gd name="connsiteY2806" fmla="*/ 94196 h 6857097"/>
              <a:gd name="connsiteX2807" fmla="*/ 11377962 w 12370301"/>
              <a:gd name="connsiteY2807" fmla="*/ 131710 h 6857097"/>
              <a:gd name="connsiteX2808" fmla="*/ 11393211 w 12370301"/>
              <a:gd name="connsiteY2808" fmla="*/ 124541 h 6857097"/>
              <a:gd name="connsiteX2809" fmla="*/ 11385181 w 12370301"/>
              <a:gd name="connsiteY2809" fmla="*/ 111368 h 6857097"/>
              <a:gd name="connsiteX2810" fmla="*/ 11384825 w 12370301"/>
              <a:gd name="connsiteY2810" fmla="*/ 111285 h 6857097"/>
              <a:gd name="connsiteX2811" fmla="*/ 11378217 w 12370301"/>
              <a:gd name="connsiteY2811" fmla="*/ 99111 h 6857097"/>
              <a:gd name="connsiteX2812" fmla="*/ 11394430 w 12370301"/>
              <a:gd name="connsiteY2812" fmla="*/ 85900 h 6857097"/>
              <a:gd name="connsiteX2813" fmla="*/ 11423605 w 12370301"/>
              <a:gd name="connsiteY2813" fmla="*/ 85900 h 6857097"/>
              <a:gd name="connsiteX2814" fmla="*/ 11514689 w 12370301"/>
              <a:gd name="connsiteY2814" fmla="*/ 163587 h 6857097"/>
              <a:gd name="connsiteX2815" fmla="*/ 11516113 w 12370301"/>
              <a:gd name="connsiteY2815" fmla="*/ 213185 h 6857097"/>
              <a:gd name="connsiteX2816" fmla="*/ 11514180 w 12370301"/>
              <a:gd name="connsiteY2816" fmla="*/ 207504 h 6857097"/>
              <a:gd name="connsiteX2817" fmla="*/ 11459592 w 12370301"/>
              <a:gd name="connsiteY2817" fmla="*/ 166067 h 6857097"/>
              <a:gd name="connsiteX2818" fmla="*/ 11378268 w 12370301"/>
              <a:gd name="connsiteY2818" fmla="*/ 188251 h 6857097"/>
              <a:gd name="connsiteX2819" fmla="*/ 11379640 w 12370301"/>
              <a:gd name="connsiteY2819" fmla="*/ 208876 h 6857097"/>
              <a:gd name="connsiteX2820" fmla="*/ 11380200 w 12370301"/>
              <a:gd name="connsiteY2820" fmla="*/ 209307 h 6857097"/>
              <a:gd name="connsiteX2821" fmla="*/ 11404800 w 12370301"/>
              <a:gd name="connsiteY2821" fmla="*/ 207639 h 6857097"/>
              <a:gd name="connsiteX2822" fmla="*/ 11451155 w 12370301"/>
              <a:gd name="connsiteY2822" fmla="*/ 195014 h 6857097"/>
              <a:gd name="connsiteX2823" fmla="*/ 11481244 w 12370301"/>
              <a:gd name="connsiteY2823" fmla="*/ 217063 h 6857097"/>
              <a:gd name="connsiteX2824" fmla="*/ 11483684 w 12370301"/>
              <a:gd name="connsiteY2824" fmla="*/ 229056 h 6857097"/>
              <a:gd name="connsiteX2825" fmla="*/ 11432856 w 12370301"/>
              <a:gd name="connsiteY2825" fmla="*/ 273243 h 6857097"/>
              <a:gd name="connsiteX2826" fmla="*/ 11398395 w 12370301"/>
              <a:gd name="connsiteY2826" fmla="*/ 279375 h 6857097"/>
              <a:gd name="connsiteX2827" fmla="*/ 11284389 w 12370301"/>
              <a:gd name="connsiteY2827" fmla="*/ 241952 h 6857097"/>
              <a:gd name="connsiteX2828" fmla="*/ 11241897 w 12370301"/>
              <a:gd name="connsiteY2828" fmla="*/ 193301 h 6857097"/>
              <a:gd name="connsiteX2829" fmla="*/ 11297807 w 12370301"/>
              <a:gd name="connsiteY2829" fmla="*/ 166654 h 6857097"/>
              <a:gd name="connsiteX2830" fmla="*/ 11316969 w 12370301"/>
              <a:gd name="connsiteY2830" fmla="*/ 94512 h 6857097"/>
              <a:gd name="connsiteX2831" fmla="*/ 11257145 w 12370301"/>
              <a:gd name="connsiteY2831" fmla="*/ 44914 h 6857097"/>
              <a:gd name="connsiteX2832" fmla="*/ 11427723 w 12370301"/>
              <a:gd name="connsiteY2832" fmla="*/ 44914 h 6857097"/>
              <a:gd name="connsiteX2833" fmla="*/ 11428688 w 12370301"/>
              <a:gd name="connsiteY2833" fmla="*/ 47845 h 6857097"/>
              <a:gd name="connsiteX2834" fmla="*/ 12092852 w 12370301"/>
              <a:gd name="connsiteY2834" fmla="*/ 50415 h 6857097"/>
              <a:gd name="connsiteX2835" fmla="*/ 12079535 w 12370301"/>
              <a:gd name="connsiteY2835" fmla="*/ 82969 h 6857097"/>
              <a:gd name="connsiteX2836" fmla="*/ 12074452 w 12370301"/>
              <a:gd name="connsiteY2836" fmla="*/ 73951 h 6857097"/>
              <a:gd name="connsiteX2837" fmla="*/ 12062914 w 12370301"/>
              <a:gd name="connsiteY2837" fmla="*/ 60424 h 6857097"/>
              <a:gd name="connsiteX2838" fmla="*/ 12074300 w 12370301"/>
              <a:gd name="connsiteY2838" fmla="*/ 52759 h 6857097"/>
              <a:gd name="connsiteX2839" fmla="*/ 12079382 w 12370301"/>
              <a:gd name="connsiteY2839" fmla="*/ 44959 h 6857097"/>
              <a:gd name="connsiteX2840" fmla="*/ 12091073 w 12370301"/>
              <a:gd name="connsiteY2840" fmla="*/ 44959 h 6857097"/>
              <a:gd name="connsiteX2841" fmla="*/ 12092751 w 12370301"/>
              <a:gd name="connsiteY2841" fmla="*/ 50415 h 6857097"/>
              <a:gd name="connsiteX2842" fmla="*/ 12206706 w 12370301"/>
              <a:gd name="connsiteY2842" fmla="*/ 225990 h 6857097"/>
              <a:gd name="connsiteX2843" fmla="*/ 12193338 w 12370301"/>
              <a:gd name="connsiteY2843" fmla="*/ 230707 h 6857097"/>
              <a:gd name="connsiteX2844" fmla="*/ 12193084 w 12370301"/>
              <a:gd name="connsiteY2844" fmla="*/ 231311 h 6857097"/>
              <a:gd name="connsiteX2845" fmla="*/ 12185765 w 12370301"/>
              <a:gd name="connsiteY2845" fmla="*/ 247994 h 6857097"/>
              <a:gd name="connsiteX2846" fmla="*/ 12180326 w 12370301"/>
              <a:gd name="connsiteY2846" fmla="*/ 249572 h 6857097"/>
              <a:gd name="connsiteX2847" fmla="*/ 12138241 w 12370301"/>
              <a:gd name="connsiteY2847" fmla="*/ 270944 h 6857097"/>
              <a:gd name="connsiteX2848" fmla="*/ 12151609 w 12370301"/>
              <a:gd name="connsiteY2848" fmla="*/ 258635 h 6857097"/>
              <a:gd name="connsiteX2849" fmla="*/ 12153184 w 12370301"/>
              <a:gd name="connsiteY2849" fmla="*/ 261295 h 6857097"/>
              <a:gd name="connsiteX2850" fmla="*/ 12173515 w 12370301"/>
              <a:gd name="connsiteY2850" fmla="*/ 229462 h 6857097"/>
              <a:gd name="connsiteX2851" fmla="*/ 12215549 w 12370301"/>
              <a:gd name="connsiteY2851" fmla="*/ 219047 h 6857097"/>
              <a:gd name="connsiteX2852" fmla="*/ 12231561 w 12370301"/>
              <a:gd name="connsiteY2852" fmla="*/ 244973 h 6857097"/>
              <a:gd name="connsiteX2853" fmla="*/ 12210212 w 12370301"/>
              <a:gd name="connsiteY2853" fmla="*/ 244116 h 6857097"/>
              <a:gd name="connsiteX2854" fmla="*/ 12212703 w 12370301"/>
              <a:gd name="connsiteY2854" fmla="*/ 238345 h 6857097"/>
              <a:gd name="connsiteX2855" fmla="*/ 12206604 w 12370301"/>
              <a:gd name="connsiteY2855" fmla="*/ 225990 h 6857097"/>
              <a:gd name="connsiteX2856" fmla="*/ 12189983 w 12370301"/>
              <a:gd name="connsiteY2856" fmla="*/ 274731 h 6857097"/>
              <a:gd name="connsiteX2857" fmla="*/ 12251994 w 12370301"/>
              <a:gd name="connsiteY2857" fmla="*/ 278970 h 6857097"/>
              <a:gd name="connsiteX2858" fmla="*/ 12281981 w 12370301"/>
              <a:gd name="connsiteY2858" fmla="*/ 315717 h 6857097"/>
              <a:gd name="connsiteX2859" fmla="*/ 12281016 w 12370301"/>
              <a:gd name="connsiteY2859" fmla="*/ 327891 h 6857097"/>
              <a:gd name="connsiteX2860" fmla="*/ 12252196 w 12370301"/>
              <a:gd name="connsiteY2860" fmla="*/ 300161 h 6857097"/>
              <a:gd name="connsiteX2861" fmla="*/ 12201623 w 12370301"/>
              <a:gd name="connsiteY2861" fmla="*/ 297546 h 6857097"/>
              <a:gd name="connsiteX2862" fmla="*/ 12118012 w 12370301"/>
              <a:gd name="connsiteY2862" fmla="*/ 377804 h 6857097"/>
              <a:gd name="connsiteX2863" fmla="*/ 12093513 w 12370301"/>
              <a:gd name="connsiteY2863" fmla="*/ 451118 h 6857097"/>
              <a:gd name="connsiteX2864" fmla="*/ 12079230 w 12370301"/>
              <a:gd name="connsiteY2864" fmla="*/ 499679 h 6857097"/>
              <a:gd name="connsiteX2865" fmla="*/ 12030639 w 12370301"/>
              <a:gd name="connsiteY2865" fmla="*/ 571235 h 6857097"/>
              <a:gd name="connsiteX2866" fmla="*/ 12068913 w 12370301"/>
              <a:gd name="connsiteY2866" fmla="*/ 456529 h 6857097"/>
              <a:gd name="connsiteX2867" fmla="*/ 12096817 w 12370301"/>
              <a:gd name="connsiteY2867" fmla="*/ 363060 h 6857097"/>
              <a:gd name="connsiteX2868" fmla="*/ 12189881 w 12370301"/>
              <a:gd name="connsiteY2868" fmla="*/ 274731 h 6857097"/>
              <a:gd name="connsiteX2869" fmla="*/ 12211890 w 12370301"/>
              <a:gd name="connsiteY2869" fmla="*/ 6536567 h 6857097"/>
              <a:gd name="connsiteX2870" fmla="*/ 12223733 w 12370301"/>
              <a:gd name="connsiteY2870" fmla="*/ 6505005 h 6857097"/>
              <a:gd name="connsiteX2871" fmla="*/ 12259312 w 12370301"/>
              <a:gd name="connsiteY2871" fmla="*/ 6502525 h 6857097"/>
              <a:gd name="connsiteX2872" fmla="*/ 12266275 w 12370301"/>
              <a:gd name="connsiteY2872" fmla="*/ 6507034 h 6857097"/>
              <a:gd name="connsiteX2873" fmla="*/ 12242794 w 12370301"/>
              <a:gd name="connsiteY2873" fmla="*/ 6539994 h 6857097"/>
              <a:gd name="connsiteX2874" fmla="*/ 12212297 w 12370301"/>
              <a:gd name="connsiteY2874" fmla="*/ 6542564 h 6857097"/>
              <a:gd name="connsiteX2875" fmla="*/ 12211788 w 12370301"/>
              <a:gd name="connsiteY2875" fmla="*/ 6536567 h 6857097"/>
              <a:gd name="connsiteX2876" fmla="*/ 12205791 w 12370301"/>
              <a:gd name="connsiteY2876" fmla="*/ 6483994 h 6857097"/>
              <a:gd name="connsiteX2877" fmla="*/ 12181699 w 12370301"/>
              <a:gd name="connsiteY2877" fmla="*/ 6526467 h 6857097"/>
              <a:gd name="connsiteX2878" fmla="*/ 12137174 w 12370301"/>
              <a:gd name="connsiteY2878" fmla="*/ 6471549 h 6857097"/>
              <a:gd name="connsiteX2879" fmla="*/ 12113894 w 12370301"/>
              <a:gd name="connsiteY2879" fmla="*/ 6401526 h 6857097"/>
              <a:gd name="connsiteX2880" fmla="*/ 12099104 w 12370301"/>
              <a:gd name="connsiteY2880" fmla="*/ 6351388 h 6857097"/>
              <a:gd name="connsiteX2881" fmla="*/ 12070742 w 12370301"/>
              <a:gd name="connsiteY2881" fmla="*/ 6298318 h 6857097"/>
              <a:gd name="connsiteX2882" fmla="*/ 12140071 w 12370301"/>
              <a:gd name="connsiteY2882" fmla="*/ 6286730 h 6857097"/>
              <a:gd name="connsiteX2883" fmla="*/ 12185002 w 12370301"/>
              <a:gd name="connsiteY2883" fmla="*/ 6299986 h 6857097"/>
              <a:gd name="connsiteX2884" fmla="*/ 12153489 w 12370301"/>
              <a:gd name="connsiteY2884" fmla="*/ 6317210 h 6857097"/>
              <a:gd name="connsiteX2885" fmla="*/ 12151100 w 12370301"/>
              <a:gd name="connsiteY2885" fmla="*/ 6374563 h 6857097"/>
              <a:gd name="connsiteX2886" fmla="*/ 12157861 w 12370301"/>
              <a:gd name="connsiteY2886" fmla="*/ 6379839 h 6857097"/>
              <a:gd name="connsiteX2887" fmla="*/ 12205842 w 12370301"/>
              <a:gd name="connsiteY2887" fmla="*/ 6390615 h 6857097"/>
              <a:gd name="connsiteX2888" fmla="*/ 12251841 w 12370301"/>
              <a:gd name="connsiteY2888" fmla="*/ 6353597 h 6857097"/>
              <a:gd name="connsiteX2889" fmla="*/ 12252501 w 12370301"/>
              <a:gd name="connsiteY2889" fmla="*/ 6290969 h 6857097"/>
              <a:gd name="connsiteX2890" fmla="*/ 12292096 w 12370301"/>
              <a:gd name="connsiteY2890" fmla="*/ 6239703 h 6857097"/>
              <a:gd name="connsiteX2891" fmla="*/ 12269224 w 12370301"/>
              <a:gd name="connsiteY2891" fmla="*/ 6184333 h 6857097"/>
              <a:gd name="connsiteX2892" fmla="*/ 12220429 w 12370301"/>
              <a:gd name="connsiteY2892" fmla="*/ 6173332 h 6857097"/>
              <a:gd name="connsiteX2893" fmla="*/ 12203657 w 12370301"/>
              <a:gd name="connsiteY2893" fmla="*/ 6179238 h 6857097"/>
              <a:gd name="connsiteX2894" fmla="*/ 12186883 w 12370301"/>
              <a:gd name="connsiteY2894" fmla="*/ 6192765 h 6857097"/>
              <a:gd name="connsiteX2895" fmla="*/ 12177887 w 12370301"/>
              <a:gd name="connsiteY2895" fmla="*/ 6167922 h 6857097"/>
              <a:gd name="connsiteX2896" fmla="*/ 12165180 w 12370301"/>
              <a:gd name="connsiteY2896" fmla="*/ 6156288 h 6857097"/>
              <a:gd name="connsiteX2897" fmla="*/ 12207874 w 12370301"/>
              <a:gd name="connsiteY2897" fmla="*/ 6159310 h 6857097"/>
              <a:gd name="connsiteX2898" fmla="*/ 12243199 w 12370301"/>
              <a:gd name="connsiteY2898" fmla="*/ 6156649 h 6857097"/>
              <a:gd name="connsiteX2899" fmla="*/ 12319441 w 12370301"/>
              <a:gd name="connsiteY2899" fmla="*/ 6123058 h 6857097"/>
              <a:gd name="connsiteX2900" fmla="*/ 12319441 w 12370301"/>
              <a:gd name="connsiteY2900" fmla="*/ 6541842 h 6857097"/>
              <a:gd name="connsiteX2901" fmla="*/ 12315426 w 12370301"/>
              <a:gd name="connsiteY2901" fmla="*/ 6539588 h 6857097"/>
              <a:gd name="connsiteX2902" fmla="*/ 12311309 w 12370301"/>
              <a:gd name="connsiteY2902" fmla="*/ 6538416 h 6857097"/>
              <a:gd name="connsiteX2903" fmla="*/ 12273239 w 12370301"/>
              <a:gd name="connsiteY2903" fmla="*/ 6479440 h 6857097"/>
              <a:gd name="connsiteX2904" fmla="*/ 12205689 w 12370301"/>
              <a:gd name="connsiteY2904" fmla="*/ 6483994 h 6857097"/>
              <a:gd name="connsiteX2905" fmla="*/ 12041618 w 12370301"/>
              <a:gd name="connsiteY2905" fmla="*/ 6587698 h 6857097"/>
              <a:gd name="connsiteX2906" fmla="*/ 11997957 w 12370301"/>
              <a:gd name="connsiteY2906" fmla="*/ 6586841 h 6857097"/>
              <a:gd name="connsiteX2907" fmla="*/ 11995213 w 12370301"/>
              <a:gd name="connsiteY2907" fmla="*/ 6586841 h 6857097"/>
              <a:gd name="connsiteX2908" fmla="*/ 11782652 w 12370301"/>
              <a:gd name="connsiteY2908" fmla="*/ 6578364 h 6857097"/>
              <a:gd name="connsiteX2909" fmla="*/ 11780923 w 12370301"/>
              <a:gd name="connsiteY2909" fmla="*/ 6578364 h 6857097"/>
              <a:gd name="connsiteX2910" fmla="*/ 11707529 w 12370301"/>
              <a:gd name="connsiteY2910" fmla="*/ 6554016 h 6857097"/>
              <a:gd name="connsiteX2911" fmla="*/ 11703716 w 12370301"/>
              <a:gd name="connsiteY2911" fmla="*/ 6552078 h 6857097"/>
              <a:gd name="connsiteX2912" fmla="*/ 11695076 w 12370301"/>
              <a:gd name="connsiteY2912" fmla="*/ 6547569 h 6857097"/>
              <a:gd name="connsiteX2913" fmla="*/ 11663614 w 12370301"/>
              <a:gd name="connsiteY2913" fmla="*/ 6523807 h 6857097"/>
              <a:gd name="connsiteX2914" fmla="*/ 11659700 w 12370301"/>
              <a:gd name="connsiteY2914" fmla="*/ 6519028 h 6857097"/>
              <a:gd name="connsiteX2915" fmla="*/ 11697210 w 12370301"/>
              <a:gd name="connsiteY2915" fmla="*/ 6457752 h 6857097"/>
              <a:gd name="connsiteX2916" fmla="*/ 11776604 w 12370301"/>
              <a:gd name="connsiteY2916" fmla="*/ 6446886 h 6857097"/>
              <a:gd name="connsiteX2917" fmla="*/ 11791496 w 12370301"/>
              <a:gd name="connsiteY2917" fmla="*/ 6460006 h 6857097"/>
              <a:gd name="connsiteX2918" fmla="*/ 11788040 w 12370301"/>
              <a:gd name="connsiteY2918" fmla="*/ 6472496 h 6857097"/>
              <a:gd name="connsiteX2919" fmla="*/ 11781534 w 12370301"/>
              <a:gd name="connsiteY2919" fmla="*/ 6473443 h 6857097"/>
              <a:gd name="connsiteX2920" fmla="*/ 11778127 w 12370301"/>
              <a:gd name="connsiteY2920" fmla="*/ 6471729 h 6857097"/>
              <a:gd name="connsiteX2921" fmla="*/ 11762879 w 12370301"/>
              <a:gd name="connsiteY2921" fmla="*/ 6467987 h 6857097"/>
              <a:gd name="connsiteX2922" fmla="*/ 11757746 w 12370301"/>
              <a:gd name="connsiteY2922" fmla="*/ 6479124 h 6857097"/>
              <a:gd name="connsiteX2923" fmla="*/ 11758254 w 12370301"/>
              <a:gd name="connsiteY2923" fmla="*/ 6480071 h 6857097"/>
              <a:gd name="connsiteX2924" fmla="*/ 11776604 w 12370301"/>
              <a:gd name="connsiteY2924" fmla="*/ 6490937 h 6857097"/>
              <a:gd name="connsiteX2925" fmla="*/ 11801407 w 12370301"/>
              <a:gd name="connsiteY2925" fmla="*/ 6486428 h 6857097"/>
              <a:gd name="connsiteX2926" fmla="*/ 11812436 w 12370301"/>
              <a:gd name="connsiteY2926" fmla="*/ 6454145 h 6857097"/>
              <a:gd name="connsiteX2927" fmla="*/ 11787480 w 12370301"/>
              <a:gd name="connsiteY2927" fmla="*/ 6431149 h 6857097"/>
              <a:gd name="connsiteX2928" fmla="*/ 11681962 w 12370301"/>
              <a:gd name="connsiteY2928" fmla="*/ 6444315 h 6857097"/>
              <a:gd name="connsiteX2929" fmla="*/ 11646383 w 12370301"/>
              <a:gd name="connsiteY2929" fmla="*/ 6489179 h 6857097"/>
              <a:gd name="connsiteX2930" fmla="*/ 11681657 w 12370301"/>
              <a:gd name="connsiteY2930" fmla="*/ 6412528 h 6857097"/>
              <a:gd name="connsiteX2931" fmla="*/ 11752511 w 12370301"/>
              <a:gd name="connsiteY2931" fmla="*/ 6409236 h 6857097"/>
              <a:gd name="connsiteX2932" fmla="*/ 11774468 w 12370301"/>
              <a:gd name="connsiteY2932" fmla="*/ 6410093 h 6857097"/>
              <a:gd name="connsiteX2933" fmla="*/ 11776756 w 12370301"/>
              <a:gd name="connsiteY2933" fmla="*/ 6393591 h 6857097"/>
              <a:gd name="connsiteX2934" fmla="*/ 11775535 w 12370301"/>
              <a:gd name="connsiteY2934" fmla="*/ 6392373 h 6857097"/>
              <a:gd name="connsiteX2935" fmla="*/ 11762677 w 12370301"/>
              <a:gd name="connsiteY2935" fmla="*/ 6383716 h 6857097"/>
              <a:gd name="connsiteX2936" fmla="*/ 11801712 w 12370301"/>
              <a:gd name="connsiteY2936" fmla="*/ 6383716 h 6857097"/>
              <a:gd name="connsiteX2937" fmla="*/ 11801712 w 12370301"/>
              <a:gd name="connsiteY2937" fmla="*/ 6338041 h 6857097"/>
              <a:gd name="connsiteX2938" fmla="*/ 11809387 w 12370301"/>
              <a:gd name="connsiteY2938" fmla="*/ 6345932 h 6857097"/>
              <a:gd name="connsiteX2939" fmla="*/ 11829769 w 12370301"/>
              <a:gd name="connsiteY2939" fmla="*/ 6345256 h 6857097"/>
              <a:gd name="connsiteX2940" fmla="*/ 11830074 w 12370301"/>
              <a:gd name="connsiteY2940" fmla="*/ 6344985 h 6857097"/>
              <a:gd name="connsiteX2941" fmla="*/ 11829057 w 12370301"/>
              <a:gd name="connsiteY2941" fmla="*/ 6326183 h 6857097"/>
              <a:gd name="connsiteX2942" fmla="*/ 11832920 w 12370301"/>
              <a:gd name="connsiteY2942" fmla="*/ 6265584 h 6857097"/>
              <a:gd name="connsiteX2943" fmla="*/ 11922326 w 12370301"/>
              <a:gd name="connsiteY2943" fmla="*/ 6235419 h 6857097"/>
              <a:gd name="connsiteX2944" fmla="*/ 11869922 w 12370301"/>
              <a:gd name="connsiteY2944" fmla="*/ 6265764 h 6857097"/>
              <a:gd name="connsiteX2945" fmla="*/ 11854674 w 12370301"/>
              <a:gd name="connsiteY2945" fmla="*/ 6355942 h 6857097"/>
              <a:gd name="connsiteX2946" fmla="*/ 11881511 w 12370301"/>
              <a:gd name="connsiteY2946" fmla="*/ 6377268 h 6857097"/>
              <a:gd name="connsiteX2947" fmla="*/ 11919276 w 12370301"/>
              <a:gd name="connsiteY2947" fmla="*/ 6367845 h 6857097"/>
              <a:gd name="connsiteX2948" fmla="*/ 11924358 w 12370301"/>
              <a:gd name="connsiteY2948" fmla="*/ 6346653 h 6857097"/>
              <a:gd name="connsiteX2949" fmla="*/ 11911702 w 12370301"/>
              <a:gd name="connsiteY2949" fmla="*/ 6330917 h 6857097"/>
              <a:gd name="connsiteX2950" fmla="*/ 11897877 w 12370301"/>
              <a:gd name="connsiteY2950" fmla="*/ 6334389 h 6857097"/>
              <a:gd name="connsiteX2951" fmla="*/ 11897572 w 12370301"/>
              <a:gd name="connsiteY2951" fmla="*/ 6334885 h 6857097"/>
              <a:gd name="connsiteX2952" fmla="*/ 11901893 w 12370301"/>
              <a:gd name="connsiteY2952" fmla="*/ 6347735 h 6857097"/>
              <a:gd name="connsiteX2953" fmla="*/ 11903926 w 12370301"/>
              <a:gd name="connsiteY2953" fmla="*/ 6350666 h 6857097"/>
              <a:gd name="connsiteX2954" fmla="*/ 11902808 w 12370301"/>
              <a:gd name="connsiteY2954" fmla="*/ 6356257 h 6857097"/>
              <a:gd name="connsiteX2955" fmla="*/ 11888221 w 12370301"/>
              <a:gd name="connsiteY2955" fmla="*/ 6359233 h 6857097"/>
              <a:gd name="connsiteX2956" fmla="*/ 11872972 w 12370301"/>
              <a:gd name="connsiteY2956" fmla="*/ 6346473 h 6857097"/>
              <a:gd name="connsiteX2957" fmla="*/ 11885628 w 12370301"/>
              <a:gd name="connsiteY2957" fmla="*/ 6278524 h 6857097"/>
              <a:gd name="connsiteX2958" fmla="*/ 11957244 w 12370301"/>
              <a:gd name="connsiteY2958" fmla="*/ 6246466 h 6857097"/>
              <a:gd name="connsiteX2959" fmla="*/ 11962835 w 12370301"/>
              <a:gd name="connsiteY2959" fmla="*/ 6249802 h 6857097"/>
              <a:gd name="connsiteX2960" fmla="*/ 11990638 w 12370301"/>
              <a:gd name="connsiteY2960" fmla="*/ 6276856 h 6857097"/>
              <a:gd name="connsiteX2961" fmla="*/ 11996026 w 12370301"/>
              <a:gd name="connsiteY2961" fmla="*/ 6284250 h 6857097"/>
              <a:gd name="connsiteX2962" fmla="*/ 11998313 w 12370301"/>
              <a:gd name="connsiteY2962" fmla="*/ 6287497 h 6857097"/>
              <a:gd name="connsiteX2963" fmla="*/ 12026726 w 12370301"/>
              <a:gd name="connsiteY2963" fmla="*/ 6350305 h 6857097"/>
              <a:gd name="connsiteX2964" fmla="*/ 12026726 w 12370301"/>
              <a:gd name="connsiteY2964" fmla="*/ 6351793 h 6857097"/>
              <a:gd name="connsiteX2965" fmla="*/ 12036586 w 12370301"/>
              <a:gd name="connsiteY2965" fmla="*/ 6533636 h 6857097"/>
              <a:gd name="connsiteX2966" fmla="*/ 12036586 w 12370301"/>
              <a:gd name="connsiteY2966" fmla="*/ 6535936 h 6857097"/>
              <a:gd name="connsiteX2967" fmla="*/ 12041516 w 12370301"/>
              <a:gd name="connsiteY2967" fmla="*/ 6587562 h 6857097"/>
              <a:gd name="connsiteX2968" fmla="*/ 12022150 w 12370301"/>
              <a:gd name="connsiteY2968" fmla="*/ 6771344 h 6857097"/>
              <a:gd name="connsiteX2969" fmla="*/ 12025201 w 12370301"/>
              <a:gd name="connsiteY2969" fmla="*/ 6728104 h 6857097"/>
              <a:gd name="connsiteX2970" fmla="*/ 11931373 w 12370301"/>
              <a:gd name="connsiteY2970" fmla="*/ 6656548 h 6857097"/>
              <a:gd name="connsiteX2971" fmla="*/ 11845677 w 12370301"/>
              <a:gd name="connsiteY2971" fmla="*/ 6635582 h 6857097"/>
              <a:gd name="connsiteX2972" fmla="*/ 11788853 w 12370301"/>
              <a:gd name="connsiteY2972" fmla="*/ 6623363 h 6857097"/>
              <a:gd name="connsiteX2973" fmla="*/ 11705242 w 12370301"/>
              <a:gd name="connsiteY2973" fmla="*/ 6581791 h 6857097"/>
              <a:gd name="connsiteX2974" fmla="*/ 11839324 w 12370301"/>
              <a:gd name="connsiteY2974" fmla="*/ 6614525 h 6857097"/>
              <a:gd name="connsiteX2975" fmla="*/ 11948603 w 12370301"/>
              <a:gd name="connsiteY2975" fmla="*/ 6638378 h 6857097"/>
              <a:gd name="connsiteX2976" fmla="*/ 12051834 w 12370301"/>
              <a:gd name="connsiteY2976" fmla="*/ 6718094 h 6857097"/>
              <a:gd name="connsiteX2977" fmla="*/ 12046751 w 12370301"/>
              <a:gd name="connsiteY2977" fmla="*/ 6771164 h 6857097"/>
              <a:gd name="connsiteX2978" fmla="*/ 12003752 w 12370301"/>
              <a:gd name="connsiteY2978" fmla="*/ 6796774 h 6857097"/>
              <a:gd name="connsiteX2979" fmla="*/ 11989570 w 12370301"/>
              <a:gd name="connsiteY2979" fmla="*/ 6796008 h 6857097"/>
              <a:gd name="connsiteX2980" fmla="*/ 12022049 w 12370301"/>
              <a:gd name="connsiteY2980" fmla="*/ 6771209 h 6857097"/>
              <a:gd name="connsiteX2981" fmla="*/ 11963699 w 12370301"/>
              <a:gd name="connsiteY2981" fmla="*/ 6783112 h 6857097"/>
              <a:gd name="connsiteX2982" fmla="*/ 11958616 w 12370301"/>
              <a:gd name="connsiteY2982" fmla="*/ 6777161 h 6857097"/>
              <a:gd name="connsiteX2983" fmla="*/ 11961514 w 12370301"/>
              <a:gd name="connsiteY2983" fmla="*/ 6746906 h 6857097"/>
              <a:gd name="connsiteX2984" fmla="*/ 11998313 w 12370301"/>
              <a:gd name="connsiteY2984" fmla="*/ 6736761 h 6857097"/>
              <a:gd name="connsiteX2985" fmla="*/ 12005277 w 12370301"/>
              <a:gd name="connsiteY2985" fmla="*/ 6736761 h 6857097"/>
              <a:gd name="connsiteX2986" fmla="*/ 12002328 w 12370301"/>
              <a:gd name="connsiteY2986" fmla="*/ 6762958 h 6857097"/>
              <a:gd name="connsiteX2987" fmla="*/ 11963699 w 12370301"/>
              <a:gd name="connsiteY2987" fmla="*/ 6783112 h 6857097"/>
              <a:gd name="connsiteX2988" fmla="*/ 11500508 w 12370301"/>
              <a:gd name="connsiteY2988" fmla="*/ 6448644 h 6857097"/>
              <a:gd name="connsiteX2989" fmla="*/ 11476721 w 12370301"/>
              <a:gd name="connsiteY2989" fmla="*/ 6421185 h 6857097"/>
              <a:gd name="connsiteX2990" fmla="*/ 11435347 w 12370301"/>
              <a:gd name="connsiteY2990" fmla="*/ 6419201 h 6857097"/>
              <a:gd name="connsiteX2991" fmla="*/ 11428537 w 12370301"/>
              <a:gd name="connsiteY2991" fmla="*/ 6432773 h 6857097"/>
              <a:gd name="connsiteX2992" fmla="*/ 11428739 w 12370301"/>
              <a:gd name="connsiteY2992" fmla="*/ 6433179 h 6857097"/>
              <a:gd name="connsiteX2993" fmla="*/ 11445107 w 12370301"/>
              <a:gd name="connsiteY2993" fmla="*/ 6438815 h 6857097"/>
              <a:gd name="connsiteX2994" fmla="*/ 11464420 w 12370301"/>
              <a:gd name="connsiteY2994" fmla="*/ 6439761 h 6857097"/>
              <a:gd name="connsiteX2995" fmla="*/ 11476416 w 12370301"/>
              <a:gd name="connsiteY2995" fmla="*/ 6454235 h 6857097"/>
              <a:gd name="connsiteX2996" fmla="*/ 11471993 w 12370301"/>
              <a:gd name="connsiteY2996" fmla="*/ 6485346 h 6857097"/>
              <a:gd name="connsiteX2997" fmla="*/ 11440430 w 12370301"/>
              <a:gd name="connsiteY2997" fmla="*/ 6509875 h 6857097"/>
              <a:gd name="connsiteX2998" fmla="*/ 11419286 w 12370301"/>
              <a:gd name="connsiteY2998" fmla="*/ 6517765 h 6857097"/>
              <a:gd name="connsiteX2999" fmla="*/ 11411916 w 12370301"/>
              <a:gd name="connsiteY2999" fmla="*/ 6516052 h 6857097"/>
              <a:gd name="connsiteX3000" fmla="*/ 11304771 w 12370301"/>
              <a:gd name="connsiteY3000" fmla="*/ 6525069 h 6857097"/>
              <a:gd name="connsiteX3001" fmla="*/ 11153051 w 12370301"/>
              <a:gd name="connsiteY3001" fmla="*/ 6577012 h 6857097"/>
              <a:gd name="connsiteX3002" fmla="*/ 11097598 w 12370301"/>
              <a:gd name="connsiteY3002" fmla="*/ 6611144 h 6857097"/>
              <a:gd name="connsiteX3003" fmla="*/ 11072184 w 12370301"/>
              <a:gd name="connsiteY3003" fmla="*/ 6548290 h 6857097"/>
              <a:gd name="connsiteX3004" fmla="*/ 11104968 w 12370301"/>
              <a:gd name="connsiteY3004" fmla="*/ 6503202 h 6857097"/>
              <a:gd name="connsiteX3005" fmla="*/ 11174652 w 12370301"/>
              <a:gd name="connsiteY3005" fmla="*/ 6445082 h 6857097"/>
              <a:gd name="connsiteX3006" fmla="*/ 11223753 w 12370301"/>
              <a:gd name="connsiteY3006" fmla="*/ 6435568 h 6857097"/>
              <a:gd name="connsiteX3007" fmla="*/ 11251402 w 12370301"/>
              <a:gd name="connsiteY3007" fmla="*/ 6458518 h 6857097"/>
              <a:gd name="connsiteX3008" fmla="*/ 11243931 w 12370301"/>
              <a:gd name="connsiteY3008" fmla="*/ 6472045 h 6857097"/>
              <a:gd name="connsiteX3009" fmla="*/ 11232902 w 12370301"/>
              <a:gd name="connsiteY3009" fmla="*/ 6475156 h 6857097"/>
              <a:gd name="connsiteX3010" fmla="*/ 11211858 w 12370301"/>
              <a:gd name="connsiteY3010" fmla="*/ 6486203 h 6857097"/>
              <a:gd name="connsiteX3011" fmla="*/ 11224362 w 12370301"/>
              <a:gd name="connsiteY3011" fmla="*/ 6504148 h 6857097"/>
              <a:gd name="connsiteX3012" fmla="*/ 11224769 w 12370301"/>
              <a:gd name="connsiteY3012" fmla="*/ 6504239 h 6857097"/>
              <a:gd name="connsiteX3013" fmla="*/ 11266549 w 12370301"/>
              <a:gd name="connsiteY3013" fmla="*/ 6494860 h 6857097"/>
              <a:gd name="connsiteX3014" fmla="*/ 11286220 w 12370301"/>
              <a:gd name="connsiteY3014" fmla="*/ 6456354 h 6857097"/>
              <a:gd name="connsiteX3015" fmla="*/ 11230613 w 12370301"/>
              <a:gd name="connsiteY3015" fmla="*/ 6406350 h 6857097"/>
              <a:gd name="connsiteX3016" fmla="*/ 11157270 w 12370301"/>
              <a:gd name="connsiteY3016" fmla="*/ 6419201 h 6857097"/>
              <a:gd name="connsiteX3017" fmla="*/ 11077318 w 12370301"/>
              <a:gd name="connsiteY3017" fmla="*/ 6484986 h 6857097"/>
              <a:gd name="connsiteX3018" fmla="*/ 11052972 w 12370301"/>
              <a:gd name="connsiteY3018" fmla="*/ 6516232 h 6857097"/>
              <a:gd name="connsiteX3019" fmla="*/ 11028574 w 12370301"/>
              <a:gd name="connsiteY3019" fmla="*/ 6484986 h 6857097"/>
              <a:gd name="connsiteX3020" fmla="*/ 10948622 w 12370301"/>
              <a:gd name="connsiteY3020" fmla="*/ 6419201 h 6857097"/>
              <a:gd name="connsiteX3021" fmla="*/ 10875279 w 12370301"/>
              <a:gd name="connsiteY3021" fmla="*/ 6406350 h 6857097"/>
              <a:gd name="connsiteX3022" fmla="*/ 10819725 w 12370301"/>
              <a:gd name="connsiteY3022" fmla="*/ 6456354 h 6857097"/>
              <a:gd name="connsiteX3023" fmla="*/ 10819725 w 12370301"/>
              <a:gd name="connsiteY3023" fmla="*/ 6459330 h 6857097"/>
              <a:gd name="connsiteX3024" fmla="*/ 10839496 w 12370301"/>
              <a:gd name="connsiteY3024" fmla="*/ 6494860 h 6857097"/>
              <a:gd name="connsiteX3025" fmla="*/ 10881276 w 12370301"/>
              <a:gd name="connsiteY3025" fmla="*/ 6504239 h 6857097"/>
              <a:gd name="connsiteX3026" fmla="*/ 10894288 w 12370301"/>
              <a:gd name="connsiteY3026" fmla="*/ 6486564 h 6857097"/>
              <a:gd name="connsiteX3027" fmla="*/ 10894186 w 12370301"/>
              <a:gd name="connsiteY3027" fmla="*/ 6486203 h 6857097"/>
              <a:gd name="connsiteX3028" fmla="*/ 10873195 w 12370301"/>
              <a:gd name="connsiteY3028" fmla="*/ 6475156 h 6857097"/>
              <a:gd name="connsiteX3029" fmla="*/ 10862114 w 12370301"/>
              <a:gd name="connsiteY3029" fmla="*/ 6472045 h 6857097"/>
              <a:gd name="connsiteX3030" fmla="*/ 10854642 w 12370301"/>
              <a:gd name="connsiteY3030" fmla="*/ 6458518 h 6857097"/>
              <a:gd name="connsiteX3031" fmla="*/ 10882292 w 12370301"/>
              <a:gd name="connsiteY3031" fmla="*/ 6435568 h 6857097"/>
              <a:gd name="connsiteX3032" fmla="*/ 10931392 w 12370301"/>
              <a:gd name="connsiteY3032" fmla="*/ 6445082 h 6857097"/>
              <a:gd name="connsiteX3033" fmla="*/ 11001077 w 12370301"/>
              <a:gd name="connsiteY3033" fmla="*/ 6503202 h 6857097"/>
              <a:gd name="connsiteX3034" fmla="*/ 11033860 w 12370301"/>
              <a:gd name="connsiteY3034" fmla="*/ 6548290 h 6857097"/>
              <a:gd name="connsiteX3035" fmla="*/ 11011039 w 12370301"/>
              <a:gd name="connsiteY3035" fmla="*/ 6602938 h 6857097"/>
              <a:gd name="connsiteX3036" fmla="*/ 10981457 w 12370301"/>
              <a:gd name="connsiteY3036" fmla="*/ 6582828 h 6857097"/>
              <a:gd name="connsiteX3037" fmla="*/ 10828111 w 12370301"/>
              <a:gd name="connsiteY3037" fmla="*/ 6525475 h 6857097"/>
              <a:gd name="connsiteX3038" fmla="*/ 10745058 w 12370301"/>
              <a:gd name="connsiteY3038" fmla="*/ 6515511 h 6857097"/>
              <a:gd name="connsiteX3039" fmla="*/ 10676746 w 12370301"/>
              <a:gd name="connsiteY3039" fmla="*/ 6516232 h 6857097"/>
              <a:gd name="connsiteX3040" fmla="*/ 10669376 w 12370301"/>
              <a:gd name="connsiteY3040" fmla="*/ 6517945 h 6857097"/>
              <a:gd name="connsiteX3041" fmla="*/ 10648233 w 12370301"/>
              <a:gd name="connsiteY3041" fmla="*/ 6510055 h 6857097"/>
              <a:gd name="connsiteX3042" fmla="*/ 10616618 w 12370301"/>
              <a:gd name="connsiteY3042" fmla="*/ 6485527 h 6857097"/>
              <a:gd name="connsiteX3043" fmla="*/ 10612195 w 12370301"/>
              <a:gd name="connsiteY3043" fmla="*/ 6454415 h 6857097"/>
              <a:gd name="connsiteX3044" fmla="*/ 10624242 w 12370301"/>
              <a:gd name="connsiteY3044" fmla="*/ 6439942 h 6857097"/>
              <a:gd name="connsiteX3045" fmla="*/ 10643556 w 12370301"/>
              <a:gd name="connsiteY3045" fmla="*/ 6438995 h 6857097"/>
              <a:gd name="connsiteX3046" fmla="*/ 10659871 w 12370301"/>
              <a:gd name="connsiteY3046" fmla="*/ 6433359 h 6857097"/>
              <a:gd name="connsiteX3047" fmla="*/ 10653823 w 12370301"/>
              <a:gd name="connsiteY3047" fmla="*/ 6419562 h 6857097"/>
              <a:gd name="connsiteX3048" fmla="*/ 10653315 w 12370301"/>
              <a:gd name="connsiteY3048" fmla="*/ 6419381 h 6857097"/>
              <a:gd name="connsiteX3049" fmla="*/ 10611941 w 12370301"/>
              <a:gd name="connsiteY3049" fmla="*/ 6421365 h 6857097"/>
              <a:gd name="connsiteX3050" fmla="*/ 10588154 w 12370301"/>
              <a:gd name="connsiteY3050" fmla="*/ 6448824 h 6857097"/>
              <a:gd name="connsiteX3051" fmla="*/ 10585765 w 12370301"/>
              <a:gd name="connsiteY3051" fmla="*/ 6464786 h 6857097"/>
              <a:gd name="connsiteX3052" fmla="*/ 10595016 w 12370301"/>
              <a:gd name="connsiteY3052" fmla="*/ 6496348 h 6857097"/>
              <a:gd name="connsiteX3053" fmla="*/ 10625817 w 12370301"/>
              <a:gd name="connsiteY3053" fmla="*/ 6523401 h 6857097"/>
              <a:gd name="connsiteX3054" fmla="*/ 10573109 w 12370301"/>
              <a:gd name="connsiteY3054" fmla="*/ 6489404 h 6857097"/>
              <a:gd name="connsiteX3055" fmla="*/ 10575549 w 12370301"/>
              <a:gd name="connsiteY3055" fmla="*/ 6417262 h 6857097"/>
              <a:gd name="connsiteX3056" fmla="*/ 10596693 w 12370301"/>
              <a:gd name="connsiteY3056" fmla="*/ 6398640 h 6857097"/>
              <a:gd name="connsiteX3057" fmla="*/ 10663633 w 12370301"/>
              <a:gd name="connsiteY3057" fmla="*/ 6397513 h 6857097"/>
              <a:gd name="connsiteX3058" fmla="*/ 10694130 w 12370301"/>
              <a:gd name="connsiteY3058" fmla="*/ 6448509 h 6857097"/>
              <a:gd name="connsiteX3059" fmla="*/ 10709784 w 12370301"/>
              <a:gd name="connsiteY3059" fmla="*/ 6464605 h 6857097"/>
              <a:gd name="connsiteX3060" fmla="*/ 10710038 w 12370301"/>
              <a:gd name="connsiteY3060" fmla="*/ 6464605 h 6857097"/>
              <a:gd name="connsiteX3061" fmla="*/ 10728895 w 12370301"/>
              <a:gd name="connsiteY3061" fmla="*/ 6451079 h 6857097"/>
              <a:gd name="connsiteX3062" fmla="*/ 10699924 w 12370301"/>
              <a:gd name="connsiteY3062" fmla="*/ 6384392 h 6857097"/>
              <a:gd name="connsiteX3063" fmla="*/ 11388586 w 12370301"/>
              <a:gd name="connsiteY3063" fmla="*/ 6384392 h 6857097"/>
              <a:gd name="connsiteX3064" fmla="*/ 11359258 w 12370301"/>
              <a:gd name="connsiteY3064" fmla="*/ 6444451 h 6857097"/>
              <a:gd name="connsiteX3065" fmla="*/ 11359564 w 12370301"/>
              <a:gd name="connsiteY3065" fmla="*/ 6451079 h 6857097"/>
              <a:gd name="connsiteX3066" fmla="*/ 11378420 w 12370301"/>
              <a:gd name="connsiteY3066" fmla="*/ 6464605 h 6857097"/>
              <a:gd name="connsiteX3067" fmla="*/ 11394380 w 12370301"/>
              <a:gd name="connsiteY3067" fmla="*/ 6448599 h 6857097"/>
              <a:gd name="connsiteX3068" fmla="*/ 11394380 w 12370301"/>
              <a:gd name="connsiteY3068" fmla="*/ 6448509 h 6857097"/>
              <a:gd name="connsiteX3069" fmla="*/ 11424876 w 12370301"/>
              <a:gd name="connsiteY3069" fmla="*/ 6397513 h 6857097"/>
              <a:gd name="connsiteX3070" fmla="*/ 11491817 w 12370301"/>
              <a:gd name="connsiteY3070" fmla="*/ 6398640 h 6857097"/>
              <a:gd name="connsiteX3071" fmla="*/ 11512910 w 12370301"/>
              <a:gd name="connsiteY3071" fmla="*/ 6417262 h 6857097"/>
              <a:gd name="connsiteX3072" fmla="*/ 11515400 w 12370301"/>
              <a:gd name="connsiteY3072" fmla="*/ 6489404 h 6857097"/>
              <a:gd name="connsiteX3073" fmla="*/ 11462693 w 12370301"/>
              <a:gd name="connsiteY3073" fmla="*/ 6523401 h 6857097"/>
              <a:gd name="connsiteX3074" fmla="*/ 11493189 w 12370301"/>
              <a:gd name="connsiteY3074" fmla="*/ 6496348 h 6857097"/>
              <a:gd name="connsiteX3075" fmla="*/ 11500508 w 12370301"/>
              <a:gd name="connsiteY3075" fmla="*/ 6448599 h 6857097"/>
              <a:gd name="connsiteX3076" fmla="*/ 11214298 w 12370301"/>
              <a:gd name="connsiteY3076" fmla="*/ 6704342 h 6857097"/>
              <a:gd name="connsiteX3077" fmla="*/ 11252520 w 12370301"/>
              <a:gd name="connsiteY3077" fmla="*/ 6785772 h 6857097"/>
              <a:gd name="connsiteX3078" fmla="*/ 11229495 w 12370301"/>
              <a:gd name="connsiteY3078" fmla="*/ 6786809 h 6857097"/>
              <a:gd name="connsiteX3079" fmla="*/ 11192493 w 12370301"/>
              <a:gd name="connsiteY3079" fmla="*/ 6767963 h 6857097"/>
              <a:gd name="connsiteX3080" fmla="*/ 11176330 w 12370301"/>
              <a:gd name="connsiteY3080" fmla="*/ 6722874 h 6857097"/>
              <a:gd name="connsiteX3081" fmla="*/ 11314022 w 12370301"/>
              <a:gd name="connsiteY3081" fmla="*/ 6553701 h 6857097"/>
              <a:gd name="connsiteX3082" fmla="*/ 11403631 w 12370301"/>
              <a:gd name="connsiteY3082" fmla="*/ 6544954 h 6857097"/>
              <a:gd name="connsiteX3083" fmla="*/ 11446478 w 12370301"/>
              <a:gd name="connsiteY3083" fmla="*/ 6561997 h 6857097"/>
              <a:gd name="connsiteX3084" fmla="*/ 11409476 w 12370301"/>
              <a:gd name="connsiteY3084" fmla="*/ 6556226 h 6857097"/>
              <a:gd name="connsiteX3085" fmla="*/ 11235900 w 12370301"/>
              <a:gd name="connsiteY3085" fmla="*/ 6645276 h 6857097"/>
              <a:gd name="connsiteX3086" fmla="*/ 11217043 w 12370301"/>
              <a:gd name="connsiteY3086" fmla="*/ 6682564 h 6857097"/>
              <a:gd name="connsiteX3087" fmla="*/ 11215061 w 12370301"/>
              <a:gd name="connsiteY3087" fmla="*/ 6692033 h 6857097"/>
              <a:gd name="connsiteX3088" fmla="*/ 11214298 w 12370301"/>
              <a:gd name="connsiteY3088" fmla="*/ 6704297 h 6857097"/>
              <a:gd name="connsiteX3089" fmla="*/ 11239712 w 12370301"/>
              <a:gd name="connsiteY3089" fmla="*/ 6711692 h 6857097"/>
              <a:gd name="connsiteX3090" fmla="*/ 11278239 w 12370301"/>
              <a:gd name="connsiteY3090" fmla="*/ 6712007 h 6857097"/>
              <a:gd name="connsiteX3091" fmla="*/ 11297147 w 12370301"/>
              <a:gd name="connsiteY3091" fmla="*/ 6727563 h 6857097"/>
              <a:gd name="connsiteX3092" fmla="*/ 11276816 w 12370301"/>
              <a:gd name="connsiteY3092" fmla="*/ 6775582 h 6857097"/>
              <a:gd name="connsiteX3093" fmla="*/ 11275495 w 12370301"/>
              <a:gd name="connsiteY3093" fmla="*/ 6776394 h 6857097"/>
              <a:gd name="connsiteX3094" fmla="*/ 11239864 w 12370301"/>
              <a:gd name="connsiteY3094" fmla="*/ 6711647 h 6857097"/>
              <a:gd name="connsiteX3095" fmla="*/ 11053022 w 12370301"/>
              <a:gd name="connsiteY3095" fmla="*/ 6734236 h 6857097"/>
              <a:gd name="connsiteX3096" fmla="*/ 11034978 w 12370301"/>
              <a:gd name="connsiteY3096" fmla="*/ 6658758 h 6857097"/>
              <a:gd name="connsiteX3097" fmla="*/ 11053022 w 12370301"/>
              <a:gd name="connsiteY3097" fmla="*/ 6586616 h 6857097"/>
              <a:gd name="connsiteX3098" fmla="*/ 11071016 w 12370301"/>
              <a:gd name="connsiteY3098" fmla="*/ 6658758 h 6857097"/>
              <a:gd name="connsiteX3099" fmla="*/ 11053175 w 12370301"/>
              <a:gd name="connsiteY3099" fmla="*/ 6734371 h 6857097"/>
              <a:gd name="connsiteX3100" fmla="*/ 10887477 w 12370301"/>
              <a:gd name="connsiteY3100" fmla="*/ 6748619 h 6857097"/>
              <a:gd name="connsiteX3101" fmla="*/ 10811236 w 12370301"/>
              <a:gd name="connsiteY3101" fmla="*/ 6599331 h 6857097"/>
              <a:gd name="connsiteX3102" fmla="*/ 10679084 w 12370301"/>
              <a:gd name="connsiteY3102" fmla="*/ 6556136 h 6857097"/>
              <a:gd name="connsiteX3103" fmla="*/ 10642081 w 12370301"/>
              <a:gd name="connsiteY3103" fmla="*/ 6561907 h 6857097"/>
              <a:gd name="connsiteX3104" fmla="*/ 10684930 w 12370301"/>
              <a:gd name="connsiteY3104" fmla="*/ 6544864 h 6857097"/>
              <a:gd name="connsiteX3105" fmla="*/ 10774487 w 12370301"/>
              <a:gd name="connsiteY3105" fmla="*/ 6553610 h 6857097"/>
              <a:gd name="connsiteX3106" fmla="*/ 10912230 w 12370301"/>
              <a:gd name="connsiteY3106" fmla="*/ 6722784 h 6857097"/>
              <a:gd name="connsiteX3107" fmla="*/ 10896068 w 12370301"/>
              <a:gd name="connsiteY3107" fmla="*/ 6767872 h 6857097"/>
              <a:gd name="connsiteX3108" fmla="*/ 10884224 w 12370301"/>
              <a:gd name="connsiteY3108" fmla="*/ 6778513 h 6857097"/>
              <a:gd name="connsiteX3109" fmla="*/ 10887629 w 12370301"/>
              <a:gd name="connsiteY3109" fmla="*/ 6748755 h 6857097"/>
              <a:gd name="connsiteX3110" fmla="*/ 10853066 w 12370301"/>
              <a:gd name="connsiteY3110" fmla="*/ 6787125 h 6857097"/>
              <a:gd name="connsiteX3111" fmla="*/ 10846613 w 12370301"/>
              <a:gd name="connsiteY3111" fmla="*/ 6786675 h 6857097"/>
              <a:gd name="connsiteX3112" fmla="*/ 10794107 w 12370301"/>
              <a:gd name="connsiteY3112" fmla="*/ 6752091 h 6857097"/>
              <a:gd name="connsiteX3113" fmla="*/ 10806305 w 12370301"/>
              <a:gd name="connsiteY3113" fmla="*/ 6710249 h 6857097"/>
              <a:gd name="connsiteX3114" fmla="*/ 10850474 w 12370301"/>
              <a:gd name="connsiteY3114" fmla="*/ 6691627 h 6857097"/>
              <a:gd name="connsiteX3115" fmla="*/ 10862572 w 12370301"/>
              <a:gd name="connsiteY3115" fmla="*/ 6749206 h 6857097"/>
              <a:gd name="connsiteX3116" fmla="*/ 10853219 w 12370301"/>
              <a:gd name="connsiteY3116" fmla="*/ 6787261 h 6857097"/>
              <a:gd name="connsiteX3117" fmla="*/ 10290711 w 12370301"/>
              <a:gd name="connsiteY3117" fmla="*/ 6450538 h 6857097"/>
              <a:gd name="connsiteX3118" fmla="*/ 10309568 w 12370301"/>
              <a:gd name="connsiteY3118" fmla="*/ 6464064 h 6857097"/>
              <a:gd name="connsiteX3119" fmla="*/ 10325529 w 12370301"/>
              <a:gd name="connsiteY3119" fmla="*/ 6448058 h 6857097"/>
              <a:gd name="connsiteX3120" fmla="*/ 10325529 w 12370301"/>
              <a:gd name="connsiteY3120" fmla="*/ 6447968 h 6857097"/>
              <a:gd name="connsiteX3121" fmla="*/ 10356025 w 12370301"/>
              <a:gd name="connsiteY3121" fmla="*/ 6396972 h 6857097"/>
              <a:gd name="connsiteX3122" fmla="*/ 10422965 w 12370301"/>
              <a:gd name="connsiteY3122" fmla="*/ 6398099 h 6857097"/>
              <a:gd name="connsiteX3123" fmla="*/ 10444058 w 12370301"/>
              <a:gd name="connsiteY3123" fmla="*/ 6416721 h 6857097"/>
              <a:gd name="connsiteX3124" fmla="*/ 10446548 w 12370301"/>
              <a:gd name="connsiteY3124" fmla="*/ 6488863 h 6857097"/>
              <a:gd name="connsiteX3125" fmla="*/ 10393841 w 12370301"/>
              <a:gd name="connsiteY3125" fmla="*/ 6522860 h 6857097"/>
              <a:gd name="connsiteX3126" fmla="*/ 10424591 w 12370301"/>
              <a:gd name="connsiteY3126" fmla="*/ 6495807 h 6857097"/>
              <a:gd name="connsiteX3127" fmla="*/ 10431503 w 12370301"/>
              <a:gd name="connsiteY3127" fmla="*/ 6448419 h 6857097"/>
              <a:gd name="connsiteX3128" fmla="*/ 10407716 w 12370301"/>
              <a:gd name="connsiteY3128" fmla="*/ 6420960 h 6857097"/>
              <a:gd name="connsiteX3129" fmla="*/ 10366342 w 12370301"/>
              <a:gd name="connsiteY3129" fmla="*/ 6418976 h 6857097"/>
              <a:gd name="connsiteX3130" fmla="*/ 10359532 w 12370301"/>
              <a:gd name="connsiteY3130" fmla="*/ 6432547 h 6857097"/>
              <a:gd name="connsiteX3131" fmla="*/ 10359735 w 12370301"/>
              <a:gd name="connsiteY3131" fmla="*/ 6432953 h 6857097"/>
              <a:gd name="connsiteX3132" fmla="*/ 10376102 w 12370301"/>
              <a:gd name="connsiteY3132" fmla="*/ 6438589 h 6857097"/>
              <a:gd name="connsiteX3133" fmla="*/ 10395416 w 12370301"/>
              <a:gd name="connsiteY3133" fmla="*/ 6439536 h 6857097"/>
              <a:gd name="connsiteX3134" fmla="*/ 10407411 w 12370301"/>
              <a:gd name="connsiteY3134" fmla="*/ 6454010 h 6857097"/>
              <a:gd name="connsiteX3135" fmla="*/ 10402990 w 12370301"/>
              <a:gd name="connsiteY3135" fmla="*/ 6485121 h 6857097"/>
              <a:gd name="connsiteX3136" fmla="*/ 10371425 w 12370301"/>
              <a:gd name="connsiteY3136" fmla="*/ 6509649 h 6857097"/>
              <a:gd name="connsiteX3137" fmla="*/ 10350281 w 12370301"/>
              <a:gd name="connsiteY3137" fmla="*/ 6517539 h 6857097"/>
              <a:gd name="connsiteX3138" fmla="*/ 10342911 w 12370301"/>
              <a:gd name="connsiteY3138" fmla="*/ 6515826 h 6857097"/>
              <a:gd name="connsiteX3139" fmla="*/ 10235766 w 12370301"/>
              <a:gd name="connsiteY3139" fmla="*/ 6524844 h 6857097"/>
              <a:gd name="connsiteX3140" fmla="*/ 10084046 w 12370301"/>
              <a:gd name="connsiteY3140" fmla="*/ 6576786 h 6857097"/>
              <a:gd name="connsiteX3141" fmla="*/ 10028594 w 12370301"/>
              <a:gd name="connsiteY3141" fmla="*/ 6610919 h 6857097"/>
              <a:gd name="connsiteX3142" fmla="*/ 10003180 w 12370301"/>
              <a:gd name="connsiteY3142" fmla="*/ 6548065 h 6857097"/>
              <a:gd name="connsiteX3143" fmla="*/ 10035964 w 12370301"/>
              <a:gd name="connsiteY3143" fmla="*/ 6502976 h 6857097"/>
              <a:gd name="connsiteX3144" fmla="*/ 10105648 w 12370301"/>
              <a:gd name="connsiteY3144" fmla="*/ 6444856 h 6857097"/>
              <a:gd name="connsiteX3145" fmla="*/ 10154748 w 12370301"/>
              <a:gd name="connsiteY3145" fmla="*/ 6435343 h 6857097"/>
              <a:gd name="connsiteX3146" fmla="*/ 10182397 w 12370301"/>
              <a:gd name="connsiteY3146" fmla="*/ 6458293 h 6857097"/>
              <a:gd name="connsiteX3147" fmla="*/ 10174926 w 12370301"/>
              <a:gd name="connsiteY3147" fmla="*/ 6471819 h 6857097"/>
              <a:gd name="connsiteX3148" fmla="*/ 10163846 w 12370301"/>
              <a:gd name="connsiteY3148" fmla="*/ 6474931 h 6857097"/>
              <a:gd name="connsiteX3149" fmla="*/ 10142854 w 12370301"/>
              <a:gd name="connsiteY3149" fmla="*/ 6485977 h 6857097"/>
              <a:gd name="connsiteX3150" fmla="*/ 10155256 w 12370301"/>
              <a:gd name="connsiteY3150" fmla="*/ 6503923 h 6857097"/>
              <a:gd name="connsiteX3151" fmla="*/ 10155713 w 12370301"/>
              <a:gd name="connsiteY3151" fmla="*/ 6504013 h 6857097"/>
              <a:gd name="connsiteX3152" fmla="*/ 10197545 w 12370301"/>
              <a:gd name="connsiteY3152" fmla="*/ 6494635 h 6857097"/>
              <a:gd name="connsiteX3153" fmla="*/ 10217164 w 12370301"/>
              <a:gd name="connsiteY3153" fmla="*/ 6456129 h 6857097"/>
              <a:gd name="connsiteX3154" fmla="*/ 10161609 w 12370301"/>
              <a:gd name="connsiteY3154" fmla="*/ 6406125 h 6857097"/>
              <a:gd name="connsiteX3155" fmla="*/ 10088265 w 12370301"/>
              <a:gd name="connsiteY3155" fmla="*/ 6418976 h 6857097"/>
              <a:gd name="connsiteX3156" fmla="*/ 10008313 w 12370301"/>
              <a:gd name="connsiteY3156" fmla="*/ 6484760 h 6857097"/>
              <a:gd name="connsiteX3157" fmla="*/ 9983916 w 12370301"/>
              <a:gd name="connsiteY3157" fmla="*/ 6516007 h 6857097"/>
              <a:gd name="connsiteX3158" fmla="*/ 9959570 w 12370301"/>
              <a:gd name="connsiteY3158" fmla="*/ 6484760 h 6857097"/>
              <a:gd name="connsiteX3159" fmla="*/ 9879618 w 12370301"/>
              <a:gd name="connsiteY3159" fmla="*/ 6418976 h 6857097"/>
              <a:gd name="connsiteX3160" fmla="*/ 9806274 w 12370301"/>
              <a:gd name="connsiteY3160" fmla="*/ 6406125 h 6857097"/>
              <a:gd name="connsiteX3161" fmla="*/ 9750669 w 12370301"/>
              <a:gd name="connsiteY3161" fmla="*/ 6456129 h 6857097"/>
              <a:gd name="connsiteX3162" fmla="*/ 9750669 w 12370301"/>
              <a:gd name="connsiteY3162" fmla="*/ 6459105 h 6857097"/>
              <a:gd name="connsiteX3163" fmla="*/ 9770441 w 12370301"/>
              <a:gd name="connsiteY3163" fmla="*/ 6494635 h 6857097"/>
              <a:gd name="connsiteX3164" fmla="*/ 9812221 w 12370301"/>
              <a:gd name="connsiteY3164" fmla="*/ 6504013 h 6857097"/>
              <a:gd name="connsiteX3165" fmla="*/ 9825233 w 12370301"/>
              <a:gd name="connsiteY3165" fmla="*/ 6486338 h 6857097"/>
              <a:gd name="connsiteX3166" fmla="*/ 9825131 w 12370301"/>
              <a:gd name="connsiteY3166" fmla="*/ 6485977 h 6857097"/>
              <a:gd name="connsiteX3167" fmla="*/ 9804089 w 12370301"/>
              <a:gd name="connsiteY3167" fmla="*/ 6474931 h 6857097"/>
              <a:gd name="connsiteX3168" fmla="*/ 9793059 w 12370301"/>
              <a:gd name="connsiteY3168" fmla="*/ 6471819 h 6857097"/>
              <a:gd name="connsiteX3169" fmla="*/ 9785587 w 12370301"/>
              <a:gd name="connsiteY3169" fmla="*/ 6458293 h 6857097"/>
              <a:gd name="connsiteX3170" fmla="*/ 9813238 w 12370301"/>
              <a:gd name="connsiteY3170" fmla="*/ 6435343 h 6857097"/>
              <a:gd name="connsiteX3171" fmla="*/ 9862337 w 12370301"/>
              <a:gd name="connsiteY3171" fmla="*/ 6444856 h 6857097"/>
              <a:gd name="connsiteX3172" fmla="*/ 9932022 w 12370301"/>
              <a:gd name="connsiteY3172" fmla="*/ 6502976 h 6857097"/>
              <a:gd name="connsiteX3173" fmla="*/ 9964754 w 12370301"/>
              <a:gd name="connsiteY3173" fmla="*/ 6548065 h 6857097"/>
              <a:gd name="connsiteX3174" fmla="*/ 9941984 w 12370301"/>
              <a:gd name="connsiteY3174" fmla="*/ 6602712 h 6857097"/>
              <a:gd name="connsiteX3175" fmla="*/ 9912402 w 12370301"/>
              <a:gd name="connsiteY3175" fmla="*/ 6582603 h 6857097"/>
              <a:gd name="connsiteX3176" fmla="*/ 9759055 w 12370301"/>
              <a:gd name="connsiteY3176" fmla="*/ 6525250 h 6857097"/>
              <a:gd name="connsiteX3177" fmla="*/ 9676003 w 12370301"/>
              <a:gd name="connsiteY3177" fmla="*/ 6515285 h 6857097"/>
              <a:gd name="connsiteX3178" fmla="*/ 9607691 w 12370301"/>
              <a:gd name="connsiteY3178" fmla="*/ 6516007 h 6857097"/>
              <a:gd name="connsiteX3179" fmla="*/ 9600321 w 12370301"/>
              <a:gd name="connsiteY3179" fmla="*/ 6517720 h 6857097"/>
              <a:gd name="connsiteX3180" fmla="*/ 9579177 w 12370301"/>
              <a:gd name="connsiteY3180" fmla="*/ 6509829 h 6857097"/>
              <a:gd name="connsiteX3181" fmla="*/ 9547562 w 12370301"/>
              <a:gd name="connsiteY3181" fmla="*/ 6485301 h 6857097"/>
              <a:gd name="connsiteX3182" fmla="*/ 9543140 w 12370301"/>
              <a:gd name="connsiteY3182" fmla="*/ 6454190 h 6857097"/>
              <a:gd name="connsiteX3183" fmla="*/ 9555186 w 12370301"/>
              <a:gd name="connsiteY3183" fmla="*/ 6439716 h 6857097"/>
              <a:gd name="connsiteX3184" fmla="*/ 9574500 w 12370301"/>
              <a:gd name="connsiteY3184" fmla="*/ 6438770 h 6857097"/>
              <a:gd name="connsiteX3185" fmla="*/ 9590816 w 12370301"/>
              <a:gd name="connsiteY3185" fmla="*/ 6433133 h 6857097"/>
              <a:gd name="connsiteX3186" fmla="*/ 9584768 w 12370301"/>
              <a:gd name="connsiteY3186" fmla="*/ 6419336 h 6857097"/>
              <a:gd name="connsiteX3187" fmla="*/ 9584260 w 12370301"/>
              <a:gd name="connsiteY3187" fmla="*/ 6419156 h 6857097"/>
              <a:gd name="connsiteX3188" fmla="*/ 9542886 w 12370301"/>
              <a:gd name="connsiteY3188" fmla="*/ 6421140 h 6857097"/>
              <a:gd name="connsiteX3189" fmla="*/ 9519098 w 12370301"/>
              <a:gd name="connsiteY3189" fmla="*/ 6448599 h 6857097"/>
              <a:gd name="connsiteX3190" fmla="*/ 9516710 w 12370301"/>
              <a:gd name="connsiteY3190" fmla="*/ 6464560 h 6857097"/>
              <a:gd name="connsiteX3191" fmla="*/ 9525960 w 12370301"/>
              <a:gd name="connsiteY3191" fmla="*/ 6496122 h 6857097"/>
              <a:gd name="connsiteX3192" fmla="*/ 9556762 w 12370301"/>
              <a:gd name="connsiteY3192" fmla="*/ 6523176 h 6857097"/>
              <a:gd name="connsiteX3193" fmla="*/ 9504054 w 12370301"/>
              <a:gd name="connsiteY3193" fmla="*/ 6489179 h 6857097"/>
              <a:gd name="connsiteX3194" fmla="*/ 9506493 w 12370301"/>
              <a:gd name="connsiteY3194" fmla="*/ 6417037 h 6857097"/>
              <a:gd name="connsiteX3195" fmla="*/ 9527638 w 12370301"/>
              <a:gd name="connsiteY3195" fmla="*/ 6398415 h 6857097"/>
              <a:gd name="connsiteX3196" fmla="*/ 9594578 w 12370301"/>
              <a:gd name="connsiteY3196" fmla="*/ 6397288 h 6857097"/>
              <a:gd name="connsiteX3197" fmla="*/ 9625074 w 12370301"/>
              <a:gd name="connsiteY3197" fmla="*/ 6448283 h 6857097"/>
              <a:gd name="connsiteX3198" fmla="*/ 9640729 w 12370301"/>
              <a:gd name="connsiteY3198" fmla="*/ 6464380 h 6857097"/>
              <a:gd name="connsiteX3199" fmla="*/ 9640983 w 12370301"/>
              <a:gd name="connsiteY3199" fmla="*/ 6464380 h 6857097"/>
              <a:gd name="connsiteX3200" fmla="*/ 9659840 w 12370301"/>
              <a:gd name="connsiteY3200" fmla="*/ 6450854 h 6857097"/>
              <a:gd name="connsiteX3201" fmla="*/ 9630869 w 12370301"/>
              <a:gd name="connsiteY3201" fmla="*/ 6384167 h 6857097"/>
              <a:gd name="connsiteX3202" fmla="*/ 10319479 w 12370301"/>
              <a:gd name="connsiteY3202" fmla="*/ 6384167 h 6857097"/>
              <a:gd name="connsiteX3203" fmla="*/ 10290202 w 12370301"/>
              <a:gd name="connsiteY3203" fmla="*/ 6444225 h 6857097"/>
              <a:gd name="connsiteX3204" fmla="*/ 10290864 w 12370301"/>
              <a:gd name="connsiteY3204" fmla="*/ 6450673 h 6857097"/>
              <a:gd name="connsiteX3205" fmla="*/ 10145345 w 12370301"/>
              <a:gd name="connsiteY3205" fmla="*/ 6704162 h 6857097"/>
              <a:gd name="connsiteX3206" fmla="*/ 10183567 w 12370301"/>
              <a:gd name="connsiteY3206" fmla="*/ 6785592 h 6857097"/>
              <a:gd name="connsiteX3207" fmla="*/ 10160542 w 12370301"/>
              <a:gd name="connsiteY3207" fmla="*/ 6786629 h 6857097"/>
              <a:gd name="connsiteX3208" fmla="*/ 10123539 w 12370301"/>
              <a:gd name="connsiteY3208" fmla="*/ 6767782 h 6857097"/>
              <a:gd name="connsiteX3209" fmla="*/ 10107377 w 12370301"/>
              <a:gd name="connsiteY3209" fmla="*/ 6722693 h 6857097"/>
              <a:gd name="connsiteX3210" fmla="*/ 10245068 w 12370301"/>
              <a:gd name="connsiteY3210" fmla="*/ 6553520 h 6857097"/>
              <a:gd name="connsiteX3211" fmla="*/ 10334626 w 12370301"/>
              <a:gd name="connsiteY3211" fmla="*/ 6544773 h 6857097"/>
              <a:gd name="connsiteX3212" fmla="*/ 10377525 w 12370301"/>
              <a:gd name="connsiteY3212" fmla="*/ 6561817 h 6857097"/>
              <a:gd name="connsiteX3213" fmla="*/ 10340522 w 12370301"/>
              <a:gd name="connsiteY3213" fmla="*/ 6556045 h 6857097"/>
              <a:gd name="connsiteX3214" fmla="*/ 10166946 w 12370301"/>
              <a:gd name="connsiteY3214" fmla="*/ 6645096 h 6857097"/>
              <a:gd name="connsiteX3215" fmla="*/ 10148089 w 12370301"/>
              <a:gd name="connsiteY3215" fmla="*/ 6682384 h 6857097"/>
              <a:gd name="connsiteX3216" fmla="*/ 10146107 w 12370301"/>
              <a:gd name="connsiteY3216" fmla="*/ 6691853 h 6857097"/>
              <a:gd name="connsiteX3217" fmla="*/ 10145497 w 12370301"/>
              <a:gd name="connsiteY3217" fmla="*/ 6704297 h 6857097"/>
              <a:gd name="connsiteX3218" fmla="*/ 10170758 w 12370301"/>
              <a:gd name="connsiteY3218" fmla="*/ 6711511 h 6857097"/>
              <a:gd name="connsiteX3219" fmla="*/ 10209235 w 12370301"/>
              <a:gd name="connsiteY3219" fmla="*/ 6711827 h 6857097"/>
              <a:gd name="connsiteX3220" fmla="*/ 10228193 w 12370301"/>
              <a:gd name="connsiteY3220" fmla="*/ 6727383 h 6857097"/>
              <a:gd name="connsiteX3221" fmla="*/ 10207862 w 12370301"/>
              <a:gd name="connsiteY3221" fmla="*/ 6775402 h 6857097"/>
              <a:gd name="connsiteX3222" fmla="*/ 10206541 w 12370301"/>
              <a:gd name="connsiteY3222" fmla="*/ 6776214 h 6857097"/>
              <a:gd name="connsiteX3223" fmla="*/ 10171063 w 12370301"/>
              <a:gd name="connsiteY3223" fmla="*/ 6711647 h 6857097"/>
              <a:gd name="connsiteX3224" fmla="*/ 9984018 w 12370301"/>
              <a:gd name="connsiteY3224" fmla="*/ 6734056 h 6857097"/>
              <a:gd name="connsiteX3225" fmla="*/ 9966025 w 12370301"/>
              <a:gd name="connsiteY3225" fmla="*/ 6658577 h 6857097"/>
              <a:gd name="connsiteX3226" fmla="*/ 9984018 w 12370301"/>
              <a:gd name="connsiteY3226" fmla="*/ 6586435 h 6857097"/>
              <a:gd name="connsiteX3227" fmla="*/ 10002062 w 12370301"/>
              <a:gd name="connsiteY3227" fmla="*/ 6658577 h 6857097"/>
              <a:gd name="connsiteX3228" fmla="*/ 9984323 w 12370301"/>
              <a:gd name="connsiteY3228" fmla="*/ 6734371 h 6857097"/>
              <a:gd name="connsiteX3229" fmla="*/ 9818523 w 12370301"/>
              <a:gd name="connsiteY3229" fmla="*/ 6748439 h 6857097"/>
              <a:gd name="connsiteX3230" fmla="*/ 9742282 w 12370301"/>
              <a:gd name="connsiteY3230" fmla="*/ 6599150 h 6857097"/>
              <a:gd name="connsiteX3231" fmla="*/ 9610131 w 12370301"/>
              <a:gd name="connsiteY3231" fmla="*/ 6555955 h 6857097"/>
              <a:gd name="connsiteX3232" fmla="*/ 9573179 w 12370301"/>
              <a:gd name="connsiteY3232" fmla="*/ 6561727 h 6857097"/>
              <a:gd name="connsiteX3233" fmla="*/ 9616027 w 12370301"/>
              <a:gd name="connsiteY3233" fmla="*/ 6544683 h 6857097"/>
              <a:gd name="connsiteX3234" fmla="*/ 9705585 w 12370301"/>
              <a:gd name="connsiteY3234" fmla="*/ 6553430 h 6857097"/>
              <a:gd name="connsiteX3235" fmla="*/ 9843327 w 12370301"/>
              <a:gd name="connsiteY3235" fmla="*/ 6722603 h 6857097"/>
              <a:gd name="connsiteX3236" fmla="*/ 9827164 w 12370301"/>
              <a:gd name="connsiteY3236" fmla="*/ 6767692 h 6857097"/>
              <a:gd name="connsiteX3237" fmla="*/ 9815321 w 12370301"/>
              <a:gd name="connsiteY3237" fmla="*/ 6778333 h 6857097"/>
              <a:gd name="connsiteX3238" fmla="*/ 9818829 w 12370301"/>
              <a:gd name="connsiteY3238" fmla="*/ 6748755 h 6857097"/>
              <a:gd name="connsiteX3239" fmla="*/ 9784113 w 12370301"/>
              <a:gd name="connsiteY3239" fmla="*/ 6786945 h 6857097"/>
              <a:gd name="connsiteX3240" fmla="*/ 9777658 w 12370301"/>
              <a:gd name="connsiteY3240" fmla="*/ 6786494 h 6857097"/>
              <a:gd name="connsiteX3241" fmla="*/ 9725153 w 12370301"/>
              <a:gd name="connsiteY3241" fmla="*/ 6751911 h 6857097"/>
              <a:gd name="connsiteX3242" fmla="*/ 9737352 w 12370301"/>
              <a:gd name="connsiteY3242" fmla="*/ 6710069 h 6857097"/>
              <a:gd name="connsiteX3243" fmla="*/ 9781521 w 12370301"/>
              <a:gd name="connsiteY3243" fmla="*/ 6691447 h 6857097"/>
              <a:gd name="connsiteX3244" fmla="*/ 9793618 w 12370301"/>
              <a:gd name="connsiteY3244" fmla="*/ 6749025 h 6857097"/>
              <a:gd name="connsiteX3245" fmla="*/ 9784418 w 12370301"/>
              <a:gd name="connsiteY3245" fmla="*/ 6787261 h 6857097"/>
              <a:gd name="connsiteX3246" fmla="*/ 9210626 w 12370301"/>
              <a:gd name="connsiteY3246" fmla="*/ 6450357 h 6857097"/>
              <a:gd name="connsiteX3247" fmla="*/ 9229483 w 12370301"/>
              <a:gd name="connsiteY3247" fmla="*/ 6463884 h 6857097"/>
              <a:gd name="connsiteX3248" fmla="*/ 9245392 w 12370301"/>
              <a:gd name="connsiteY3248" fmla="*/ 6447923 h 6857097"/>
              <a:gd name="connsiteX3249" fmla="*/ 9245392 w 12370301"/>
              <a:gd name="connsiteY3249" fmla="*/ 6447787 h 6857097"/>
              <a:gd name="connsiteX3250" fmla="*/ 9275889 w 12370301"/>
              <a:gd name="connsiteY3250" fmla="*/ 6396792 h 6857097"/>
              <a:gd name="connsiteX3251" fmla="*/ 9342829 w 12370301"/>
              <a:gd name="connsiteY3251" fmla="*/ 6397919 h 6857097"/>
              <a:gd name="connsiteX3252" fmla="*/ 9363922 w 12370301"/>
              <a:gd name="connsiteY3252" fmla="*/ 6416541 h 6857097"/>
              <a:gd name="connsiteX3253" fmla="*/ 9366362 w 12370301"/>
              <a:gd name="connsiteY3253" fmla="*/ 6488683 h 6857097"/>
              <a:gd name="connsiteX3254" fmla="*/ 9313705 w 12370301"/>
              <a:gd name="connsiteY3254" fmla="*/ 6522680 h 6857097"/>
              <a:gd name="connsiteX3255" fmla="*/ 9344455 w 12370301"/>
              <a:gd name="connsiteY3255" fmla="*/ 6495626 h 6857097"/>
              <a:gd name="connsiteX3256" fmla="*/ 9351367 w 12370301"/>
              <a:gd name="connsiteY3256" fmla="*/ 6448238 h 6857097"/>
              <a:gd name="connsiteX3257" fmla="*/ 9327580 w 12370301"/>
              <a:gd name="connsiteY3257" fmla="*/ 6420779 h 6857097"/>
              <a:gd name="connsiteX3258" fmla="*/ 9286207 w 12370301"/>
              <a:gd name="connsiteY3258" fmla="*/ 6418795 h 6857097"/>
              <a:gd name="connsiteX3259" fmla="*/ 9279396 w 12370301"/>
              <a:gd name="connsiteY3259" fmla="*/ 6432367 h 6857097"/>
              <a:gd name="connsiteX3260" fmla="*/ 9279599 w 12370301"/>
              <a:gd name="connsiteY3260" fmla="*/ 6432773 h 6857097"/>
              <a:gd name="connsiteX3261" fmla="*/ 9295966 w 12370301"/>
              <a:gd name="connsiteY3261" fmla="*/ 6438409 h 6857097"/>
              <a:gd name="connsiteX3262" fmla="*/ 9315280 w 12370301"/>
              <a:gd name="connsiteY3262" fmla="*/ 6439356 h 6857097"/>
              <a:gd name="connsiteX3263" fmla="*/ 9327275 w 12370301"/>
              <a:gd name="connsiteY3263" fmla="*/ 6453829 h 6857097"/>
              <a:gd name="connsiteX3264" fmla="*/ 9322853 w 12370301"/>
              <a:gd name="connsiteY3264" fmla="*/ 6484940 h 6857097"/>
              <a:gd name="connsiteX3265" fmla="*/ 9291290 w 12370301"/>
              <a:gd name="connsiteY3265" fmla="*/ 6509469 h 6857097"/>
              <a:gd name="connsiteX3266" fmla="*/ 9270145 w 12370301"/>
              <a:gd name="connsiteY3266" fmla="*/ 6517359 h 6857097"/>
              <a:gd name="connsiteX3267" fmla="*/ 9262775 w 12370301"/>
              <a:gd name="connsiteY3267" fmla="*/ 6515646 h 6857097"/>
              <a:gd name="connsiteX3268" fmla="*/ 9155631 w 12370301"/>
              <a:gd name="connsiteY3268" fmla="*/ 6524664 h 6857097"/>
              <a:gd name="connsiteX3269" fmla="*/ 9003911 w 12370301"/>
              <a:gd name="connsiteY3269" fmla="*/ 6576606 h 6857097"/>
              <a:gd name="connsiteX3270" fmla="*/ 8948458 w 12370301"/>
              <a:gd name="connsiteY3270" fmla="*/ 6610738 h 6857097"/>
              <a:gd name="connsiteX3271" fmla="*/ 8923044 w 12370301"/>
              <a:gd name="connsiteY3271" fmla="*/ 6547884 h 6857097"/>
              <a:gd name="connsiteX3272" fmla="*/ 8955828 w 12370301"/>
              <a:gd name="connsiteY3272" fmla="*/ 6502795 h 6857097"/>
              <a:gd name="connsiteX3273" fmla="*/ 9025512 w 12370301"/>
              <a:gd name="connsiteY3273" fmla="*/ 6444676 h 6857097"/>
              <a:gd name="connsiteX3274" fmla="*/ 9074612 w 12370301"/>
              <a:gd name="connsiteY3274" fmla="*/ 6435162 h 6857097"/>
              <a:gd name="connsiteX3275" fmla="*/ 9102211 w 12370301"/>
              <a:gd name="connsiteY3275" fmla="*/ 6458113 h 6857097"/>
              <a:gd name="connsiteX3276" fmla="*/ 9094790 w 12370301"/>
              <a:gd name="connsiteY3276" fmla="*/ 6471639 h 6857097"/>
              <a:gd name="connsiteX3277" fmla="*/ 9083710 w 12370301"/>
              <a:gd name="connsiteY3277" fmla="*/ 6474750 h 6857097"/>
              <a:gd name="connsiteX3278" fmla="*/ 9062667 w 12370301"/>
              <a:gd name="connsiteY3278" fmla="*/ 6485797 h 6857097"/>
              <a:gd name="connsiteX3279" fmla="*/ 9075273 w 12370301"/>
              <a:gd name="connsiteY3279" fmla="*/ 6503788 h 6857097"/>
              <a:gd name="connsiteX3280" fmla="*/ 9075578 w 12370301"/>
              <a:gd name="connsiteY3280" fmla="*/ 6503833 h 6857097"/>
              <a:gd name="connsiteX3281" fmla="*/ 9117866 w 12370301"/>
              <a:gd name="connsiteY3281" fmla="*/ 6494544 h 6857097"/>
              <a:gd name="connsiteX3282" fmla="*/ 9137485 w 12370301"/>
              <a:gd name="connsiteY3282" fmla="*/ 6456038 h 6857097"/>
              <a:gd name="connsiteX3283" fmla="*/ 9081931 w 12370301"/>
              <a:gd name="connsiteY3283" fmla="*/ 6406035 h 6857097"/>
              <a:gd name="connsiteX3284" fmla="*/ 9008587 w 12370301"/>
              <a:gd name="connsiteY3284" fmla="*/ 6418885 h 6857097"/>
              <a:gd name="connsiteX3285" fmla="*/ 8928635 w 12370301"/>
              <a:gd name="connsiteY3285" fmla="*/ 6484670 h 6857097"/>
              <a:gd name="connsiteX3286" fmla="*/ 8904238 w 12370301"/>
              <a:gd name="connsiteY3286" fmla="*/ 6515916 h 6857097"/>
              <a:gd name="connsiteX3287" fmla="*/ 8879892 w 12370301"/>
              <a:gd name="connsiteY3287" fmla="*/ 6484670 h 6857097"/>
              <a:gd name="connsiteX3288" fmla="*/ 8799940 w 12370301"/>
              <a:gd name="connsiteY3288" fmla="*/ 6418885 h 6857097"/>
              <a:gd name="connsiteX3289" fmla="*/ 8726596 w 12370301"/>
              <a:gd name="connsiteY3289" fmla="*/ 6406035 h 6857097"/>
              <a:gd name="connsiteX3290" fmla="*/ 8670990 w 12370301"/>
              <a:gd name="connsiteY3290" fmla="*/ 6456038 h 6857097"/>
              <a:gd name="connsiteX3291" fmla="*/ 8670990 w 12370301"/>
              <a:gd name="connsiteY3291" fmla="*/ 6459014 h 6857097"/>
              <a:gd name="connsiteX3292" fmla="*/ 8690915 w 12370301"/>
              <a:gd name="connsiteY3292" fmla="*/ 6494544 h 6857097"/>
              <a:gd name="connsiteX3293" fmla="*/ 8732695 w 12370301"/>
              <a:gd name="connsiteY3293" fmla="*/ 6503923 h 6857097"/>
              <a:gd name="connsiteX3294" fmla="*/ 8745707 w 12370301"/>
              <a:gd name="connsiteY3294" fmla="*/ 6486248 h 6857097"/>
              <a:gd name="connsiteX3295" fmla="*/ 8745605 w 12370301"/>
              <a:gd name="connsiteY3295" fmla="*/ 6485887 h 6857097"/>
              <a:gd name="connsiteX3296" fmla="*/ 8724563 w 12370301"/>
              <a:gd name="connsiteY3296" fmla="*/ 6474841 h 6857097"/>
              <a:gd name="connsiteX3297" fmla="*/ 8713533 w 12370301"/>
              <a:gd name="connsiteY3297" fmla="*/ 6471729 h 6857097"/>
              <a:gd name="connsiteX3298" fmla="*/ 8706061 w 12370301"/>
              <a:gd name="connsiteY3298" fmla="*/ 6458203 h 6857097"/>
              <a:gd name="connsiteX3299" fmla="*/ 8733712 w 12370301"/>
              <a:gd name="connsiteY3299" fmla="*/ 6435253 h 6857097"/>
              <a:gd name="connsiteX3300" fmla="*/ 8782811 w 12370301"/>
              <a:gd name="connsiteY3300" fmla="*/ 6444766 h 6857097"/>
              <a:gd name="connsiteX3301" fmla="*/ 8852496 w 12370301"/>
              <a:gd name="connsiteY3301" fmla="*/ 6502886 h 6857097"/>
              <a:gd name="connsiteX3302" fmla="*/ 8885228 w 12370301"/>
              <a:gd name="connsiteY3302" fmla="*/ 6547974 h 6857097"/>
              <a:gd name="connsiteX3303" fmla="*/ 8862407 w 12370301"/>
              <a:gd name="connsiteY3303" fmla="*/ 6602622 h 6857097"/>
              <a:gd name="connsiteX3304" fmla="*/ 8832876 w 12370301"/>
              <a:gd name="connsiteY3304" fmla="*/ 6582513 h 6857097"/>
              <a:gd name="connsiteX3305" fmla="*/ 8679530 w 12370301"/>
              <a:gd name="connsiteY3305" fmla="*/ 6525160 h 6857097"/>
              <a:gd name="connsiteX3306" fmla="*/ 8596478 w 12370301"/>
              <a:gd name="connsiteY3306" fmla="*/ 6515195 h 6857097"/>
              <a:gd name="connsiteX3307" fmla="*/ 8528165 w 12370301"/>
              <a:gd name="connsiteY3307" fmla="*/ 6515916 h 6857097"/>
              <a:gd name="connsiteX3308" fmla="*/ 8520795 w 12370301"/>
              <a:gd name="connsiteY3308" fmla="*/ 6517630 h 6857097"/>
              <a:gd name="connsiteX3309" fmla="*/ 8499651 w 12370301"/>
              <a:gd name="connsiteY3309" fmla="*/ 6509739 h 6857097"/>
              <a:gd name="connsiteX3310" fmla="*/ 8468036 w 12370301"/>
              <a:gd name="connsiteY3310" fmla="*/ 6485211 h 6857097"/>
              <a:gd name="connsiteX3311" fmla="*/ 8463614 w 12370301"/>
              <a:gd name="connsiteY3311" fmla="*/ 6454100 h 6857097"/>
              <a:gd name="connsiteX3312" fmla="*/ 8475660 w 12370301"/>
              <a:gd name="connsiteY3312" fmla="*/ 6439626 h 6857097"/>
              <a:gd name="connsiteX3313" fmla="*/ 8494924 w 12370301"/>
              <a:gd name="connsiteY3313" fmla="*/ 6438679 h 6857097"/>
              <a:gd name="connsiteX3314" fmla="*/ 8511291 w 12370301"/>
              <a:gd name="connsiteY3314" fmla="*/ 6433043 h 6857097"/>
              <a:gd name="connsiteX3315" fmla="*/ 8505140 w 12370301"/>
              <a:gd name="connsiteY3315" fmla="*/ 6419201 h 6857097"/>
              <a:gd name="connsiteX3316" fmla="*/ 8504734 w 12370301"/>
              <a:gd name="connsiteY3316" fmla="*/ 6419066 h 6857097"/>
              <a:gd name="connsiteX3317" fmla="*/ 8463309 w 12370301"/>
              <a:gd name="connsiteY3317" fmla="*/ 6421049 h 6857097"/>
              <a:gd name="connsiteX3318" fmla="*/ 8439573 w 12370301"/>
              <a:gd name="connsiteY3318" fmla="*/ 6448509 h 6857097"/>
              <a:gd name="connsiteX3319" fmla="*/ 8437133 w 12370301"/>
              <a:gd name="connsiteY3319" fmla="*/ 6464470 h 6857097"/>
              <a:gd name="connsiteX3320" fmla="*/ 8446435 w 12370301"/>
              <a:gd name="connsiteY3320" fmla="*/ 6496032 h 6857097"/>
              <a:gd name="connsiteX3321" fmla="*/ 8477236 w 12370301"/>
              <a:gd name="connsiteY3321" fmla="*/ 6523085 h 6857097"/>
              <a:gd name="connsiteX3322" fmla="*/ 8424528 w 12370301"/>
              <a:gd name="connsiteY3322" fmla="*/ 6489089 h 6857097"/>
              <a:gd name="connsiteX3323" fmla="*/ 8426967 w 12370301"/>
              <a:gd name="connsiteY3323" fmla="*/ 6416947 h 6857097"/>
              <a:gd name="connsiteX3324" fmla="*/ 8448112 w 12370301"/>
              <a:gd name="connsiteY3324" fmla="*/ 6398325 h 6857097"/>
              <a:gd name="connsiteX3325" fmla="*/ 8515052 w 12370301"/>
              <a:gd name="connsiteY3325" fmla="*/ 6397198 h 6857097"/>
              <a:gd name="connsiteX3326" fmla="*/ 8545548 w 12370301"/>
              <a:gd name="connsiteY3326" fmla="*/ 6448193 h 6857097"/>
              <a:gd name="connsiteX3327" fmla="*/ 8561203 w 12370301"/>
              <a:gd name="connsiteY3327" fmla="*/ 6464290 h 6857097"/>
              <a:gd name="connsiteX3328" fmla="*/ 8561457 w 12370301"/>
              <a:gd name="connsiteY3328" fmla="*/ 6464290 h 6857097"/>
              <a:gd name="connsiteX3329" fmla="*/ 8580314 w 12370301"/>
              <a:gd name="connsiteY3329" fmla="*/ 6450763 h 6857097"/>
              <a:gd name="connsiteX3330" fmla="*/ 8551343 w 12370301"/>
              <a:gd name="connsiteY3330" fmla="*/ 6384077 h 6857097"/>
              <a:gd name="connsiteX3331" fmla="*/ 9239852 w 12370301"/>
              <a:gd name="connsiteY3331" fmla="*/ 6384077 h 6857097"/>
              <a:gd name="connsiteX3332" fmla="*/ 9210575 w 12370301"/>
              <a:gd name="connsiteY3332" fmla="*/ 6444135 h 6857097"/>
              <a:gd name="connsiteX3333" fmla="*/ 9210932 w 12370301"/>
              <a:gd name="connsiteY3333" fmla="*/ 6450673 h 6857097"/>
              <a:gd name="connsiteX3334" fmla="*/ 9065260 w 12370301"/>
              <a:gd name="connsiteY3334" fmla="*/ 6703981 h 6857097"/>
              <a:gd name="connsiteX3335" fmla="*/ 9103482 w 12370301"/>
              <a:gd name="connsiteY3335" fmla="*/ 6785412 h 6857097"/>
              <a:gd name="connsiteX3336" fmla="*/ 9080457 w 12370301"/>
              <a:gd name="connsiteY3336" fmla="*/ 6786449 h 6857097"/>
              <a:gd name="connsiteX3337" fmla="*/ 9043455 w 12370301"/>
              <a:gd name="connsiteY3337" fmla="*/ 6767602 h 6857097"/>
              <a:gd name="connsiteX3338" fmla="*/ 9027292 w 12370301"/>
              <a:gd name="connsiteY3338" fmla="*/ 6722513 h 6857097"/>
              <a:gd name="connsiteX3339" fmla="*/ 9164983 w 12370301"/>
              <a:gd name="connsiteY3339" fmla="*/ 6553340 h 6857097"/>
              <a:gd name="connsiteX3340" fmla="*/ 9254541 w 12370301"/>
              <a:gd name="connsiteY3340" fmla="*/ 6544593 h 6857097"/>
              <a:gd name="connsiteX3341" fmla="*/ 9297440 w 12370301"/>
              <a:gd name="connsiteY3341" fmla="*/ 6561636 h 6857097"/>
              <a:gd name="connsiteX3342" fmla="*/ 9260438 w 12370301"/>
              <a:gd name="connsiteY3342" fmla="*/ 6555865 h 6857097"/>
              <a:gd name="connsiteX3343" fmla="*/ 9086861 w 12370301"/>
              <a:gd name="connsiteY3343" fmla="*/ 6644915 h 6857097"/>
              <a:gd name="connsiteX3344" fmla="*/ 9068004 w 12370301"/>
              <a:gd name="connsiteY3344" fmla="*/ 6682204 h 6857097"/>
              <a:gd name="connsiteX3345" fmla="*/ 9066022 w 12370301"/>
              <a:gd name="connsiteY3345" fmla="*/ 6691672 h 6857097"/>
              <a:gd name="connsiteX3346" fmla="*/ 9065564 w 12370301"/>
              <a:gd name="connsiteY3346" fmla="*/ 6704297 h 6857097"/>
              <a:gd name="connsiteX3347" fmla="*/ 9090673 w 12370301"/>
              <a:gd name="connsiteY3347" fmla="*/ 6711331 h 6857097"/>
              <a:gd name="connsiteX3348" fmla="*/ 9129150 w 12370301"/>
              <a:gd name="connsiteY3348" fmla="*/ 6711647 h 6857097"/>
              <a:gd name="connsiteX3349" fmla="*/ 9148108 w 12370301"/>
              <a:gd name="connsiteY3349" fmla="*/ 6727202 h 6857097"/>
              <a:gd name="connsiteX3350" fmla="*/ 9127777 w 12370301"/>
              <a:gd name="connsiteY3350" fmla="*/ 6775222 h 6857097"/>
              <a:gd name="connsiteX3351" fmla="*/ 9126456 w 12370301"/>
              <a:gd name="connsiteY3351" fmla="*/ 6776034 h 6857097"/>
              <a:gd name="connsiteX3352" fmla="*/ 9091131 w 12370301"/>
              <a:gd name="connsiteY3352" fmla="*/ 6711647 h 6857097"/>
              <a:gd name="connsiteX3353" fmla="*/ 8903933 w 12370301"/>
              <a:gd name="connsiteY3353" fmla="*/ 6733875 h 6857097"/>
              <a:gd name="connsiteX3354" fmla="*/ 8885940 w 12370301"/>
              <a:gd name="connsiteY3354" fmla="*/ 6658397 h 6857097"/>
              <a:gd name="connsiteX3355" fmla="*/ 8903933 w 12370301"/>
              <a:gd name="connsiteY3355" fmla="*/ 6586255 h 6857097"/>
              <a:gd name="connsiteX3356" fmla="*/ 8921926 w 12370301"/>
              <a:gd name="connsiteY3356" fmla="*/ 6658397 h 6857097"/>
              <a:gd name="connsiteX3357" fmla="*/ 8904390 w 12370301"/>
              <a:gd name="connsiteY3357" fmla="*/ 6734371 h 6857097"/>
              <a:gd name="connsiteX3358" fmla="*/ 8738438 w 12370301"/>
              <a:gd name="connsiteY3358" fmla="*/ 6748259 h 6857097"/>
              <a:gd name="connsiteX3359" fmla="*/ 8662197 w 12370301"/>
              <a:gd name="connsiteY3359" fmla="*/ 6598970 h 6857097"/>
              <a:gd name="connsiteX3360" fmla="*/ 8530046 w 12370301"/>
              <a:gd name="connsiteY3360" fmla="*/ 6555775 h 6857097"/>
              <a:gd name="connsiteX3361" fmla="*/ 8493094 w 12370301"/>
              <a:gd name="connsiteY3361" fmla="*/ 6561546 h 6857097"/>
              <a:gd name="connsiteX3362" fmla="*/ 8535942 w 12370301"/>
              <a:gd name="connsiteY3362" fmla="*/ 6544502 h 6857097"/>
              <a:gd name="connsiteX3363" fmla="*/ 8625500 w 12370301"/>
              <a:gd name="connsiteY3363" fmla="*/ 6553250 h 6857097"/>
              <a:gd name="connsiteX3364" fmla="*/ 8763242 w 12370301"/>
              <a:gd name="connsiteY3364" fmla="*/ 6722423 h 6857097"/>
              <a:gd name="connsiteX3365" fmla="*/ 8747029 w 12370301"/>
              <a:gd name="connsiteY3365" fmla="*/ 6767512 h 6857097"/>
              <a:gd name="connsiteX3366" fmla="*/ 8735236 w 12370301"/>
              <a:gd name="connsiteY3366" fmla="*/ 6778153 h 6857097"/>
              <a:gd name="connsiteX3367" fmla="*/ 8738896 w 12370301"/>
              <a:gd name="connsiteY3367" fmla="*/ 6748755 h 6857097"/>
              <a:gd name="connsiteX3368" fmla="*/ 8704028 w 12370301"/>
              <a:gd name="connsiteY3368" fmla="*/ 6786765 h 6857097"/>
              <a:gd name="connsiteX3369" fmla="*/ 8697574 w 12370301"/>
              <a:gd name="connsiteY3369" fmla="*/ 6786313 h 6857097"/>
              <a:gd name="connsiteX3370" fmla="*/ 8645068 w 12370301"/>
              <a:gd name="connsiteY3370" fmla="*/ 6751731 h 6857097"/>
              <a:gd name="connsiteX3371" fmla="*/ 8657267 w 12370301"/>
              <a:gd name="connsiteY3371" fmla="*/ 6709888 h 6857097"/>
              <a:gd name="connsiteX3372" fmla="*/ 8701436 w 12370301"/>
              <a:gd name="connsiteY3372" fmla="*/ 6691267 h 6857097"/>
              <a:gd name="connsiteX3373" fmla="*/ 8713533 w 12370301"/>
              <a:gd name="connsiteY3373" fmla="*/ 6748845 h 6857097"/>
              <a:gd name="connsiteX3374" fmla="*/ 8704486 w 12370301"/>
              <a:gd name="connsiteY3374" fmla="*/ 6787261 h 6857097"/>
              <a:gd name="connsiteX3375" fmla="*/ 8130542 w 12370301"/>
              <a:gd name="connsiteY3375" fmla="*/ 6450177 h 6857097"/>
              <a:gd name="connsiteX3376" fmla="*/ 8149398 w 12370301"/>
              <a:gd name="connsiteY3376" fmla="*/ 6463704 h 6857097"/>
              <a:gd name="connsiteX3377" fmla="*/ 8165307 w 12370301"/>
              <a:gd name="connsiteY3377" fmla="*/ 6447742 h 6857097"/>
              <a:gd name="connsiteX3378" fmla="*/ 8165307 w 12370301"/>
              <a:gd name="connsiteY3378" fmla="*/ 6447607 h 6857097"/>
              <a:gd name="connsiteX3379" fmla="*/ 8195804 w 12370301"/>
              <a:gd name="connsiteY3379" fmla="*/ 6396612 h 6857097"/>
              <a:gd name="connsiteX3380" fmla="*/ 8262744 w 12370301"/>
              <a:gd name="connsiteY3380" fmla="*/ 6397739 h 6857097"/>
              <a:gd name="connsiteX3381" fmla="*/ 8283838 w 12370301"/>
              <a:gd name="connsiteY3381" fmla="*/ 6416361 h 6857097"/>
              <a:gd name="connsiteX3382" fmla="*/ 8286277 w 12370301"/>
              <a:gd name="connsiteY3382" fmla="*/ 6488503 h 6857097"/>
              <a:gd name="connsiteX3383" fmla="*/ 8233620 w 12370301"/>
              <a:gd name="connsiteY3383" fmla="*/ 6522499 h 6857097"/>
              <a:gd name="connsiteX3384" fmla="*/ 8264117 w 12370301"/>
              <a:gd name="connsiteY3384" fmla="*/ 6495446 h 6857097"/>
              <a:gd name="connsiteX3385" fmla="*/ 8271029 w 12370301"/>
              <a:gd name="connsiteY3385" fmla="*/ 6448058 h 6857097"/>
              <a:gd name="connsiteX3386" fmla="*/ 8247241 w 12370301"/>
              <a:gd name="connsiteY3386" fmla="*/ 6420599 h 6857097"/>
              <a:gd name="connsiteX3387" fmla="*/ 8205817 w 12370301"/>
              <a:gd name="connsiteY3387" fmla="*/ 6418615 h 6857097"/>
              <a:gd name="connsiteX3388" fmla="*/ 8199108 w 12370301"/>
              <a:gd name="connsiteY3388" fmla="*/ 6432232 h 6857097"/>
              <a:gd name="connsiteX3389" fmla="*/ 8199261 w 12370301"/>
              <a:gd name="connsiteY3389" fmla="*/ 6432592 h 6857097"/>
              <a:gd name="connsiteX3390" fmla="*/ 8215627 w 12370301"/>
              <a:gd name="connsiteY3390" fmla="*/ 6438229 h 6857097"/>
              <a:gd name="connsiteX3391" fmla="*/ 8234942 w 12370301"/>
              <a:gd name="connsiteY3391" fmla="*/ 6439175 h 6857097"/>
              <a:gd name="connsiteX3392" fmla="*/ 8246937 w 12370301"/>
              <a:gd name="connsiteY3392" fmla="*/ 6453649 h 6857097"/>
              <a:gd name="connsiteX3393" fmla="*/ 8242515 w 12370301"/>
              <a:gd name="connsiteY3393" fmla="*/ 6484760 h 6857097"/>
              <a:gd name="connsiteX3394" fmla="*/ 8210950 w 12370301"/>
              <a:gd name="connsiteY3394" fmla="*/ 6509288 h 6857097"/>
              <a:gd name="connsiteX3395" fmla="*/ 8189807 w 12370301"/>
              <a:gd name="connsiteY3395" fmla="*/ 6517179 h 6857097"/>
              <a:gd name="connsiteX3396" fmla="*/ 8182436 w 12370301"/>
              <a:gd name="connsiteY3396" fmla="*/ 6515466 h 6857097"/>
              <a:gd name="connsiteX3397" fmla="*/ 8075292 w 12370301"/>
              <a:gd name="connsiteY3397" fmla="*/ 6524483 h 6857097"/>
              <a:gd name="connsiteX3398" fmla="*/ 7923572 w 12370301"/>
              <a:gd name="connsiteY3398" fmla="*/ 6576426 h 6857097"/>
              <a:gd name="connsiteX3399" fmla="*/ 7868119 w 12370301"/>
              <a:gd name="connsiteY3399" fmla="*/ 6610558 h 6857097"/>
              <a:gd name="connsiteX3400" fmla="*/ 7842705 w 12370301"/>
              <a:gd name="connsiteY3400" fmla="*/ 6547704 h 6857097"/>
              <a:gd name="connsiteX3401" fmla="*/ 7875489 w 12370301"/>
              <a:gd name="connsiteY3401" fmla="*/ 6502615 h 6857097"/>
              <a:gd name="connsiteX3402" fmla="*/ 7945174 w 12370301"/>
              <a:gd name="connsiteY3402" fmla="*/ 6444496 h 6857097"/>
              <a:gd name="connsiteX3403" fmla="*/ 7994273 w 12370301"/>
              <a:gd name="connsiteY3403" fmla="*/ 6434982 h 6857097"/>
              <a:gd name="connsiteX3404" fmla="*/ 8021872 w 12370301"/>
              <a:gd name="connsiteY3404" fmla="*/ 6457932 h 6857097"/>
              <a:gd name="connsiteX3405" fmla="*/ 8014452 w 12370301"/>
              <a:gd name="connsiteY3405" fmla="*/ 6471459 h 6857097"/>
              <a:gd name="connsiteX3406" fmla="*/ 8003371 w 12370301"/>
              <a:gd name="connsiteY3406" fmla="*/ 6474570 h 6857097"/>
              <a:gd name="connsiteX3407" fmla="*/ 7982328 w 12370301"/>
              <a:gd name="connsiteY3407" fmla="*/ 6485617 h 6857097"/>
              <a:gd name="connsiteX3408" fmla="*/ 7994934 w 12370301"/>
              <a:gd name="connsiteY3408" fmla="*/ 6503607 h 6857097"/>
              <a:gd name="connsiteX3409" fmla="*/ 7995239 w 12370301"/>
              <a:gd name="connsiteY3409" fmla="*/ 6503652 h 6857097"/>
              <a:gd name="connsiteX3410" fmla="*/ 8037070 w 12370301"/>
              <a:gd name="connsiteY3410" fmla="*/ 6494274 h 6857097"/>
              <a:gd name="connsiteX3411" fmla="*/ 8056689 w 12370301"/>
              <a:gd name="connsiteY3411" fmla="*/ 6455768 h 6857097"/>
              <a:gd name="connsiteX3412" fmla="*/ 8001135 w 12370301"/>
              <a:gd name="connsiteY3412" fmla="*/ 6405765 h 6857097"/>
              <a:gd name="connsiteX3413" fmla="*/ 7927791 w 12370301"/>
              <a:gd name="connsiteY3413" fmla="*/ 6418615 h 6857097"/>
              <a:gd name="connsiteX3414" fmla="*/ 7847839 w 12370301"/>
              <a:gd name="connsiteY3414" fmla="*/ 6484399 h 6857097"/>
              <a:gd name="connsiteX3415" fmla="*/ 7823441 w 12370301"/>
              <a:gd name="connsiteY3415" fmla="*/ 6515646 h 6857097"/>
              <a:gd name="connsiteX3416" fmla="*/ 7799096 w 12370301"/>
              <a:gd name="connsiteY3416" fmla="*/ 6484399 h 6857097"/>
              <a:gd name="connsiteX3417" fmla="*/ 7719144 w 12370301"/>
              <a:gd name="connsiteY3417" fmla="*/ 6418615 h 6857097"/>
              <a:gd name="connsiteX3418" fmla="*/ 7645800 w 12370301"/>
              <a:gd name="connsiteY3418" fmla="*/ 6405765 h 6857097"/>
              <a:gd name="connsiteX3419" fmla="*/ 7590194 w 12370301"/>
              <a:gd name="connsiteY3419" fmla="*/ 6455768 h 6857097"/>
              <a:gd name="connsiteX3420" fmla="*/ 7590194 w 12370301"/>
              <a:gd name="connsiteY3420" fmla="*/ 6458744 h 6857097"/>
              <a:gd name="connsiteX3421" fmla="*/ 7609966 w 12370301"/>
              <a:gd name="connsiteY3421" fmla="*/ 6494274 h 6857097"/>
              <a:gd name="connsiteX3422" fmla="*/ 7651747 w 12370301"/>
              <a:gd name="connsiteY3422" fmla="*/ 6503652 h 6857097"/>
              <a:gd name="connsiteX3423" fmla="*/ 7664758 w 12370301"/>
              <a:gd name="connsiteY3423" fmla="*/ 6485977 h 6857097"/>
              <a:gd name="connsiteX3424" fmla="*/ 7664656 w 12370301"/>
              <a:gd name="connsiteY3424" fmla="*/ 6485617 h 6857097"/>
              <a:gd name="connsiteX3425" fmla="*/ 7643614 w 12370301"/>
              <a:gd name="connsiteY3425" fmla="*/ 6474570 h 6857097"/>
              <a:gd name="connsiteX3426" fmla="*/ 7632584 w 12370301"/>
              <a:gd name="connsiteY3426" fmla="*/ 6471459 h 6857097"/>
              <a:gd name="connsiteX3427" fmla="*/ 7625113 w 12370301"/>
              <a:gd name="connsiteY3427" fmla="*/ 6457932 h 6857097"/>
              <a:gd name="connsiteX3428" fmla="*/ 7652763 w 12370301"/>
              <a:gd name="connsiteY3428" fmla="*/ 6434982 h 6857097"/>
              <a:gd name="connsiteX3429" fmla="*/ 7701862 w 12370301"/>
              <a:gd name="connsiteY3429" fmla="*/ 6444496 h 6857097"/>
              <a:gd name="connsiteX3430" fmla="*/ 7771547 w 12370301"/>
              <a:gd name="connsiteY3430" fmla="*/ 6502615 h 6857097"/>
              <a:gd name="connsiteX3431" fmla="*/ 7804280 w 12370301"/>
              <a:gd name="connsiteY3431" fmla="*/ 6547704 h 6857097"/>
              <a:gd name="connsiteX3432" fmla="*/ 7781458 w 12370301"/>
              <a:gd name="connsiteY3432" fmla="*/ 6602352 h 6857097"/>
              <a:gd name="connsiteX3433" fmla="*/ 7751927 w 12370301"/>
              <a:gd name="connsiteY3433" fmla="*/ 6582242 h 6857097"/>
              <a:gd name="connsiteX3434" fmla="*/ 7598581 w 12370301"/>
              <a:gd name="connsiteY3434" fmla="*/ 6524889 h 6857097"/>
              <a:gd name="connsiteX3435" fmla="*/ 7515529 w 12370301"/>
              <a:gd name="connsiteY3435" fmla="*/ 6514925 h 6857097"/>
              <a:gd name="connsiteX3436" fmla="*/ 7447217 w 12370301"/>
              <a:gd name="connsiteY3436" fmla="*/ 6515646 h 6857097"/>
              <a:gd name="connsiteX3437" fmla="*/ 7439795 w 12370301"/>
              <a:gd name="connsiteY3437" fmla="*/ 6517359 h 6857097"/>
              <a:gd name="connsiteX3438" fmla="*/ 7418702 w 12370301"/>
              <a:gd name="connsiteY3438" fmla="*/ 6509469 h 6857097"/>
              <a:gd name="connsiteX3439" fmla="*/ 7387087 w 12370301"/>
              <a:gd name="connsiteY3439" fmla="*/ 6484940 h 6857097"/>
              <a:gd name="connsiteX3440" fmla="*/ 7382665 w 12370301"/>
              <a:gd name="connsiteY3440" fmla="*/ 6453829 h 6857097"/>
              <a:gd name="connsiteX3441" fmla="*/ 7394661 w 12370301"/>
              <a:gd name="connsiteY3441" fmla="*/ 6439356 h 6857097"/>
              <a:gd name="connsiteX3442" fmla="*/ 7413975 w 12370301"/>
              <a:gd name="connsiteY3442" fmla="*/ 6438409 h 6857097"/>
              <a:gd name="connsiteX3443" fmla="*/ 7430342 w 12370301"/>
              <a:gd name="connsiteY3443" fmla="*/ 6432773 h 6857097"/>
              <a:gd name="connsiteX3444" fmla="*/ 7424192 w 12370301"/>
              <a:gd name="connsiteY3444" fmla="*/ 6418930 h 6857097"/>
              <a:gd name="connsiteX3445" fmla="*/ 7423785 w 12370301"/>
              <a:gd name="connsiteY3445" fmla="*/ 6418795 h 6857097"/>
              <a:gd name="connsiteX3446" fmla="*/ 7382361 w 12370301"/>
              <a:gd name="connsiteY3446" fmla="*/ 6420779 h 6857097"/>
              <a:gd name="connsiteX3447" fmla="*/ 7358624 w 12370301"/>
              <a:gd name="connsiteY3447" fmla="*/ 6448238 h 6857097"/>
              <a:gd name="connsiteX3448" fmla="*/ 7356184 w 12370301"/>
              <a:gd name="connsiteY3448" fmla="*/ 6464200 h 6857097"/>
              <a:gd name="connsiteX3449" fmla="*/ 7365486 w 12370301"/>
              <a:gd name="connsiteY3449" fmla="*/ 6495762 h 6857097"/>
              <a:gd name="connsiteX3450" fmla="*/ 7395982 w 12370301"/>
              <a:gd name="connsiteY3450" fmla="*/ 6522815 h 6857097"/>
              <a:gd name="connsiteX3451" fmla="*/ 7343325 w 12370301"/>
              <a:gd name="connsiteY3451" fmla="*/ 6488818 h 6857097"/>
              <a:gd name="connsiteX3452" fmla="*/ 7345764 w 12370301"/>
              <a:gd name="connsiteY3452" fmla="*/ 6416676 h 6857097"/>
              <a:gd name="connsiteX3453" fmla="*/ 7366909 w 12370301"/>
              <a:gd name="connsiteY3453" fmla="*/ 6398054 h 6857097"/>
              <a:gd name="connsiteX3454" fmla="*/ 7433849 w 12370301"/>
              <a:gd name="connsiteY3454" fmla="*/ 6396927 h 6857097"/>
              <a:gd name="connsiteX3455" fmla="*/ 7464345 w 12370301"/>
              <a:gd name="connsiteY3455" fmla="*/ 6447923 h 6857097"/>
              <a:gd name="connsiteX3456" fmla="*/ 7480000 w 12370301"/>
              <a:gd name="connsiteY3456" fmla="*/ 6464019 h 6857097"/>
              <a:gd name="connsiteX3457" fmla="*/ 7480255 w 12370301"/>
              <a:gd name="connsiteY3457" fmla="*/ 6464019 h 6857097"/>
              <a:gd name="connsiteX3458" fmla="*/ 7499111 w 12370301"/>
              <a:gd name="connsiteY3458" fmla="*/ 6450493 h 6857097"/>
              <a:gd name="connsiteX3459" fmla="*/ 7470089 w 12370301"/>
              <a:gd name="connsiteY3459" fmla="*/ 6383806 h 6857097"/>
              <a:gd name="connsiteX3460" fmla="*/ 8158751 w 12370301"/>
              <a:gd name="connsiteY3460" fmla="*/ 6383806 h 6857097"/>
              <a:gd name="connsiteX3461" fmla="*/ 8129474 w 12370301"/>
              <a:gd name="connsiteY3461" fmla="*/ 6443865 h 6857097"/>
              <a:gd name="connsiteX3462" fmla="*/ 8130999 w 12370301"/>
              <a:gd name="connsiteY3462" fmla="*/ 6450673 h 6857097"/>
              <a:gd name="connsiteX3463" fmla="*/ 7985175 w 12370301"/>
              <a:gd name="connsiteY3463" fmla="*/ 6703801 h 6857097"/>
              <a:gd name="connsiteX3464" fmla="*/ 8023397 w 12370301"/>
              <a:gd name="connsiteY3464" fmla="*/ 6785231 h 6857097"/>
              <a:gd name="connsiteX3465" fmla="*/ 8000372 w 12370301"/>
              <a:gd name="connsiteY3465" fmla="*/ 6786268 h 6857097"/>
              <a:gd name="connsiteX3466" fmla="*/ 7963370 w 12370301"/>
              <a:gd name="connsiteY3466" fmla="*/ 6767422 h 6857097"/>
              <a:gd name="connsiteX3467" fmla="*/ 7947156 w 12370301"/>
              <a:gd name="connsiteY3467" fmla="*/ 6722333 h 6857097"/>
              <a:gd name="connsiteX3468" fmla="*/ 8084899 w 12370301"/>
              <a:gd name="connsiteY3468" fmla="*/ 6553160 h 6857097"/>
              <a:gd name="connsiteX3469" fmla="*/ 8174457 w 12370301"/>
              <a:gd name="connsiteY3469" fmla="*/ 6544413 h 6857097"/>
              <a:gd name="connsiteX3470" fmla="*/ 8217355 w 12370301"/>
              <a:gd name="connsiteY3470" fmla="*/ 6561456 h 6857097"/>
              <a:gd name="connsiteX3471" fmla="*/ 8180353 w 12370301"/>
              <a:gd name="connsiteY3471" fmla="*/ 6555685 h 6857097"/>
              <a:gd name="connsiteX3472" fmla="*/ 8006777 w 12370301"/>
              <a:gd name="connsiteY3472" fmla="*/ 6644735 h 6857097"/>
              <a:gd name="connsiteX3473" fmla="*/ 7987919 w 12370301"/>
              <a:gd name="connsiteY3473" fmla="*/ 6682023 h 6857097"/>
              <a:gd name="connsiteX3474" fmla="*/ 7985938 w 12370301"/>
              <a:gd name="connsiteY3474" fmla="*/ 6691492 h 6857097"/>
              <a:gd name="connsiteX3475" fmla="*/ 7985632 w 12370301"/>
              <a:gd name="connsiteY3475" fmla="*/ 6704297 h 6857097"/>
              <a:gd name="connsiteX3476" fmla="*/ 8010589 w 12370301"/>
              <a:gd name="connsiteY3476" fmla="*/ 6711151 h 6857097"/>
              <a:gd name="connsiteX3477" fmla="*/ 8049065 w 12370301"/>
              <a:gd name="connsiteY3477" fmla="*/ 6711466 h 6857097"/>
              <a:gd name="connsiteX3478" fmla="*/ 8068024 w 12370301"/>
              <a:gd name="connsiteY3478" fmla="*/ 6727022 h 6857097"/>
              <a:gd name="connsiteX3479" fmla="*/ 8047693 w 12370301"/>
              <a:gd name="connsiteY3479" fmla="*/ 6775041 h 6857097"/>
              <a:gd name="connsiteX3480" fmla="*/ 8046371 w 12370301"/>
              <a:gd name="connsiteY3480" fmla="*/ 6775853 h 6857097"/>
              <a:gd name="connsiteX3481" fmla="*/ 8011199 w 12370301"/>
              <a:gd name="connsiteY3481" fmla="*/ 6711647 h 6857097"/>
              <a:gd name="connsiteX3482" fmla="*/ 7823848 w 12370301"/>
              <a:gd name="connsiteY3482" fmla="*/ 6733695 h 6857097"/>
              <a:gd name="connsiteX3483" fmla="*/ 7805855 w 12370301"/>
              <a:gd name="connsiteY3483" fmla="*/ 6658217 h 6857097"/>
              <a:gd name="connsiteX3484" fmla="*/ 7823848 w 12370301"/>
              <a:gd name="connsiteY3484" fmla="*/ 6586075 h 6857097"/>
              <a:gd name="connsiteX3485" fmla="*/ 7841841 w 12370301"/>
              <a:gd name="connsiteY3485" fmla="*/ 6658217 h 6857097"/>
              <a:gd name="connsiteX3486" fmla="*/ 7824458 w 12370301"/>
              <a:gd name="connsiteY3486" fmla="*/ 6734371 h 6857097"/>
              <a:gd name="connsiteX3487" fmla="*/ 7658354 w 12370301"/>
              <a:gd name="connsiteY3487" fmla="*/ 6748078 h 6857097"/>
              <a:gd name="connsiteX3488" fmla="*/ 7582112 w 12370301"/>
              <a:gd name="connsiteY3488" fmla="*/ 6598789 h 6857097"/>
              <a:gd name="connsiteX3489" fmla="*/ 7449961 w 12370301"/>
              <a:gd name="connsiteY3489" fmla="*/ 6555595 h 6857097"/>
              <a:gd name="connsiteX3490" fmla="*/ 7413009 w 12370301"/>
              <a:gd name="connsiteY3490" fmla="*/ 6561366 h 6857097"/>
              <a:gd name="connsiteX3491" fmla="*/ 7455857 w 12370301"/>
              <a:gd name="connsiteY3491" fmla="*/ 6544322 h 6857097"/>
              <a:gd name="connsiteX3492" fmla="*/ 7545415 w 12370301"/>
              <a:gd name="connsiteY3492" fmla="*/ 6553069 h 6857097"/>
              <a:gd name="connsiteX3493" fmla="*/ 7683158 w 12370301"/>
              <a:gd name="connsiteY3493" fmla="*/ 6722243 h 6857097"/>
              <a:gd name="connsiteX3494" fmla="*/ 7666944 w 12370301"/>
              <a:gd name="connsiteY3494" fmla="*/ 6767331 h 6857097"/>
              <a:gd name="connsiteX3495" fmla="*/ 7655152 w 12370301"/>
              <a:gd name="connsiteY3495" fmla="*/ 6777972 h 6857097"/>
              <a:gd name="connsiteX3496" fmla="*/ 7659116 w 12370301"/>
              <a:gd name="connsiteY3496" fmla="*/ 6748755 h 6857097"/>
              <a:gd name="connsiteX3497" fmla="*/ 7623943 w 12370301"/>
              <a:gd name="connsiteY3497" fmla="*/ 6786584 h 6857097"/>
              <a:gd name="connsiteX3498" fmla="*/ 7617438 w 12370301"/>
              <a:gd name="connsiteY3498" fmla="*/ 6786133 h 6857097"/>
              <a:gd name="connsiteX3499" fmla="*/ 7564984 w 12370301"/>
              <a:gd name="connsiteY3499" fmla="*/ 6751550 h 6857097"/>
              <a:gd name="connsiteX3500" fmla="*/ 7577182 w 12370301"/>
              <a:gd name="connsiteY3500" fmla="*/ 6709708 h 6857097"/>
              <a:gd name="connsiteX3501" fmla="*/ 7621351 w 12370301"/>
              <a:gd name="connsiteY3501" fmla="*/ 6691086 h 6857097"/>
              <a:gd name="connsiteX3502" fmla="*/ 7633448 w 12370301"/>
              <a:gd name="connsiteY3502" fmla="*/ 6748664 h 6857097"/>
              <a:gd name="connsiteX3503" fmla="*/ 7624553 w 12370301"/>
              <a:gd name="connsiteY3503" fmla="*/ 6787261 h 6857097"/>
              <a:gd name="connsiteX3504" fmla="*/ 7050457 w 12370301"/>
              <a:gd name="connsiteY3504" fmla="*/ 6449997 h 6857097"/>
              <a:gd name="connsiteX3505" fmla="*/ 7069313 w 12370301"/>
              <a:gd name="connsiteY3505" fmla="*/ 6463523 h 6857097"/>
              <a:gd name="connsiteX3506" fmla="*/ 7085223 w 12370301"/>
              <a:gd name="connsiteY3506" fmla="*/ 6447562 h 6857097"/>
              <a:gd name="connsiteX3507" fmla="*/ 7085223 w 12370301"/>
              <a:gd name="connsiteY3507" fmla="*/ 6447427 h 6857097"/>
              <a:gd name="connsiteX3508" fmla="*/ 7115719 w 12370301"/>
              <a:gd name="connsiteY3508" fmla="*/ 6396431 h 6857097"/>
              <a:gd name="connsiteX3509" fmla="*/ 7182659 w 12370301"/>
              <a:gd name="connsiteY3509" fmla="*/ 6397558 h 6857097"/>
              <a:gd name="connsiteX3510" fmla="*/ 7203753 w 12370301"/>
              <a:gd name="connsiteY3510" fmla="*/ 6416180 h 6857097"/>
              <a:gd name="connsiteX3511" fmla="*/ 7206192 w 12370301"/>
              <a:gd name="connsiteY3511" fmla="*/ 6488322 h 6857097"/>
              <a:gd name="connsiteX3512" fmla="*/ 7153535 w 12370301"/>
              <a:gd name="connsiteY3512" fmla="*/ 6522319 h 6857097"/>
              <a:gd name="connsiteX3513" fmla="*/ 7184032 w 12370301"/>
              <a:gd name="connsiteY3513" fmla="*/ 6495266 h 6857097"/>
              <a:gd name="connsiteX3514" fmla="*/ 7190944 w 12370301"/>
              <a:gd name="connsiteY3514" fmla="*/ 6447878 h 6857097"/>
              <a:gd name="connsiteX3515" fmla="*/ 7167156 w 12370301"/>
              <a:gd name="connsiteY3515" fmla="*/ 6420419 h 6857097"/>
              <a:gd name="connsiteX3516" fmla="*/ 7125733 w 12370301"/>
              <a:gd name="connsiteY3516" fmla="*/ 6418434 h 6857097"/>
              <a:gd name="connsiteX3517" fmla="*/ 7119023 w 12370301"/>
              <a:gd name="connsiteY3517" fmla="*/ 6432051 h 6857097"/>
              <a:gd name="connsiteX3518" fmla="*/ 7119176 w 12370301"/>
              <a:gd name="connsiteY3518" fmla="*/ 6432412 h 6857097"/>
              <a:gd name="connsiteX3519" fmla="*/ 7135542 w 12370301"/>
              <a:gd name="connsiteY3519" fmla="*/ 6438048 h 6857097"/>
              <a:gd name="connsiteX3520" fmla="*/ 7154857 w 12370301"/>
              <a:gd name="connsiteY3520" fmla="*/ 6438995 h 6857097"/>
              <a:gd name="connsiteX3521" fmla="*/ 7166852 w 12370301"/>
              <a:gd name="connsiteY3521" fmla="*/ 6453469 h 6857097"/>
              <a:gd name="connsiteX3522" fmla="*/ 7162430 w 12370301"/>
              <a:gd name="connsiteY3522" fmla="*/ 6484580 h 6857097"/>
              <a:gd name="connsiteX3523" fmla="*/ 7130866 w 12370301"/>
              <a:gd name="connsiteY3523" fmla="*/ 6509108 h 6857097"/>
              <a:gd name="connsiteX3524" fmla="*/ 7109722 w 12370301"/>
              <a:gd name="connsiteY3524" fmla="*/ 6516998 h 6857097"/>
              <a:gd name="connsiteX3525" fmla="*/ 7102351 w 12370301"/>
              <a:gd name="connsiteY3525" fmla="*/ 6515285 h 6857097"/>
              <a:gd name="connsiteX3526" fmla="*/ 6995207 w 12370301"/>
              <a:gd name="connsiteY3526" fmla="*/ 6524303 h 6857097"/>
              <a:gd name="connsiteX3527" fmla="*/ 6843487 w 12370301"/>
              <a:gd name="connsiteY3527" fmla="*/ 6576245 h 6857097"/>
              <a:gd name="connsiteX3528" fmla="*/ 6787983 w 12370301"/>
              <a:gd name="connsiteY3528" fmla="*/ 6610377 h 6857097"/>
              <a:gd name="connsiteX3529" fmla="*/ 6762569 w 12370301"/>
              <a:gd name="connsiteY3529" fmla="*/ 6547524 h 6857097"/>
              <a:gd name="connsiteX3530" fmla="*/ 6795303 w 12370301"/>
              <a:gd name="connsiteY3530" fmla="*/ 6502435 h 6857097"/>
              <a:gd name="connsiteX3531" fmla="*/ 6865038 w 12370301"/>
              <a:gd name="connsiteY3531" fmla="*/ 6444315 h 6857097"/>
              <a:gd name="connsiteX3532" fmla="*/ 6914138 w 12370301"/>
              <a:gd name="connsiteY3532" fmla="*/ 6434802 h 6857097"/>
              <a:gd name="connsiteX3533" fmla="*/ 6941737 w 12370301"/>
              <a:gd name="connsiteY3533" fmla="*/ 6457752 h 6857097"/>
              <a:gd name="connsiteX3534" fmla="*/ 6934316 w 12370301"/>
              <a:gd name="connsiteY3534" fmla="*/ 6471278 h 6857097"/>
              <a:gd name="connsiteX3535" fmla="*/ 6923235 w 12370301"/>
              <a:gd name="connsiteY3535" fmla="*/ 6474390 h 6857097"/>
              <a:gd name="connsiteX3536" fmla="*/ 6902193 w 12370301"/>
              <a:gd name="connsiteY3536" fmla="*/ 6485436 h 6857097"/>
              <a:gd name="connsiteX3537" fmla="*/ 6914798 w 12370301"/>
              <a:gd name="connsiteY3537" fmla="*/ 6503427 h 6857097"/>
              <a:gd name="connsiteX3538" fmla="*/ 6915103 w 12370301"/>
              <a:gd name="connsiteY3538" fmla="*/ 6503472 h 6857097"/>
              <a:gd name="connsiteX3539" fmla="*/ 6956934 w 12370301"/>
              <a:gd name="connsiteY3539" fmla="*/ 6494094 h 6857097"/>
              <a:gd name="connsiteX3540" fmla="*/ 6976553 w 12370301"/>
              <a:gd name="connsiteY3540" fmla="*/ 6455588 h 6857097"/>
              <a:gd name="connsiteX3541" fmla="*/ 6920999 w 12370301"/>
              <a:gd name="connsiteY3541" fmla="*/ 6405584 h 6857097"/>
              <a:gd name="connsiteX3542" fmla="*/ 6847655 w 12370301"/>
              <a:gd name="connsiteY3542" fmla="*/ 6418434 h 6857097"/>
              <a:gd name="connsiteX3543" fmla="*/ 6767652 w 12370301"/>
              <a:gd name="connsiteY3543" fmla="*/ 6484219 h 6857097"/>
              <a:gd name="connsiteX3544" fmla="*/ 6743306 w 12370301"/>
              <a:gd name="connsiteY3544" fmla="*/ 6515466 h 6857097"/>
              <a:gd name="connsiteX3545" fmla="*/ 6718960 w 12370301"/>
              <a:gd name="connsiteY3545" fmla="*/ 6484219 h 6857097"/>
              <a:gd name="connsiteX3546" fmla="*/ 6639008 w 12370301"/>
              <a:gd name="connsiteY3546" fmla="*/ 6418434 h 6857097"/>
              <a:gd name="connsiteX3547" fmla="*/ 6565664 w 12370301"/>
              <a:gd name="connsiteY3547" fmla="*/ 6405584 h 6857097"/>
              <a:gd name="connsiteX3548" fmla="*/ 6510059 w 12370301"/>
              <a:gd name="connsiteY3548" fmla="*/ 6455588 h 6857097"/>
              <a:gd name="connsiteX3549" fmla="*/ 6510059 w 12370301"/>
              <a:gd name="connsiteY3549" fmla="*/ 6458564 h 6857097"/>
              <a:gd name="connsiteX3550" fmla="*/ 6530745 w 12370301"/>
              <a:gd name="connsiteY3550" fmla="*/ 6494544 h 6857097"/>
              <a:gd name="connsiteX3551" fmla="*/ 6572576 w 12370301"/>
              <a:gd name="connsiteY3551" fmla="*/ 6503923 h 6857097"/>
              <a:gd name="connsiteX3552" fmla="*/ 6585588 w 12370301"/>
              <a:gd name="connsiteY3552" fmla="*/ 6486248 h 6857097"/>
              <a:gd name="connsiteX3553" fmla="*/ 6585487 w 12370301"/>
              <a:gd name="connsiteY3553" fmla="*/ 6485887 h 6857097"/>
              <a:gd name="connsiteX3554" fmla="*/ 6564444 w 12370301"/>
              <a:gd name="connsiteY3554" fmla="*/ 6474841 h 6857097"/>
              <a:gd name="connsiteX3555" fmla="*/ 6553363 w 12370301"/>
              <a:gd name="connsiteY3555" fmla="*/ 6471729 h 6857097"/>
              <a:gd name="connsiteX3556" fmla="*/ 6545943 w 12370301"/>
              <a:gd name="connsiteY3556" fmla="*/ 6458203 h 6857097"/>
              <a:gd name="connsiteX3557" fmla="*/ 6573593 w 12370301"/>
              <a:gd name="connsiteY3557" fmla="*/ 6435253 h 6857097"/>
              <a:gd name="connsiteX3558" fmla="*/ 6622692 w 12370301"/>
              <a:gd name="connsiteY3558" fmla="*/ 6444766 h 6857097"/>
              <a:gd name="connsiteX3559" fmla="*/ 6692377 w 12370301"/>
              <a:gd name="connsiteY3559" fmla="*/ 6502886 h 6857097"/>
              <a:gd name="connsiteX3560" fmla="*/ 6725110 w 12370301"/>
              <a:gd name="connsiteY3560" fmla="*/ 6547974 h 6857097"/>
              <a:gd name="connsiteX3561" fmla="*/ 6702288 w 12370301"/>
              <a:gd name="connsiteY3561" fmla="*/ 6602622 h 6857097"/>
              <a:gd name="connsiteX3562" fmla="*/ 6672757 w 12370301"/>
              <a:gd name="connsiteY3562" fmla="*/ 6582513 h 6857097"/>
              <a:gd name="connsiteX3563" fmla="*/ 6519411 w 12370301"/>
              <a:gd name="connsiteY3563" fmla="*/ 6525160 h 6857097"/>
              <a:gd name="connsiteX3564" fmla="*/ 6436359 w 12370301"/>
              <a:gd name="connsiteY3564" fmla="*/ 6515195 h 6857097"/>
              <a:gd name="connsiteX3565" fmla="*/ 6368046 w 12370301"/>
              <a:gd name="connsiteY3565" fmla="*/ 6515916 h 6857097"/>
              <a:gd name="connsiteX3566" fmla="*/ 6360626 w 12370301"/>
              <a:gd name="connsiteY3566" fmla="*/ 6517630 h 6857097"/>
              <a:gd name="connsiteX3567" fmla="*/ 6339532 w 12370301"/>
              <a:gd name="connsiteY3567" fmla="*/ 6509739 h 6857097"/>
              <a:gd name="connsiteX3568" fmla="*/ 6307918 w 12370301"/>
              <a:gd name="connsiteY3568" fmla="*/ 6485211 h 6857097"/>
              <a:gd name="connsiteX3569" fmla="*/ 6303496 w 12370301"/>
              <a:gd name="connsiteY3569" fmla="*/ 6454100 h 6857097"/>
              <a:gd name="connsiteX3570" fmla="*/ 6315491 w 12370301"/>
              <a:gd name="connsiteY3570" fmla="*/ 6439626 h 6857097"/>
              <a:gd name="connsiteX3571" fmla="*/ 6334805 w 12370301"/>
              <a:gd name="connsiteY3571" fmla="*/ 6438679 h 6857097"/>
              <a:gd name="connsiteX3572" fmla="*/ 6351172 w 12370301"/>
              <a:gd name="connsiteY3572" fmla="*/ 6433043 h 6857097"/>
              <a:gd name="connsiteX3573" fmla="*/ 6345021 w 12370301"/>
              <a:gd name="connsiteY3573" fmla="*/ 6419201 h 6857097"/>
              <a:gd name="connsiteX3574" fmla="*/ 6344615 w 12370301"/>
              <a:gd name="connsiteY3574" fmla="*/ 6419066 h 6857097"/>
              <a:gd name="connsiteX3575" fmla="*/ 6303190 w 12370301"/>
              <a:gd name="connsiteY3575" fmla="*/ 6421049 h 6857097"/>
              <a:gd name="connsiteX3576" fmla="*/ 6279403 w 12370301"/>
              <a:gd name="connsiteY3576" fmla="*/ 6448509 h 6857097"/>
              <a:gd name="connsiteX3577" fmla="*/ 6277014 w 12370301"/>
              <a:gd name="connsiteY3577" fmla="*/ 6464470 h 6857097"/>
              <a:gd name="connsiteX3578" fmla="*/ 6286316 w 12370301"/>
              <a:gd name="connsiteY3578" fmla="*/ 6496032 h 6857097"/>
              <a:gd name="connsiteX3579" fmla="*/ 6316812 w 12370301"/>
              <a:gd name="connsiteY3579" fmla="*/ 6523085 h 6857097"/>
              <a:gd name="connsiteX3580" fmla="*/ 6264155 w 12370301"/>
              <a:gd name="connsiteY3580" fmla="*/ 6489089 h 6857097"/>
              <a:gd name="connsiteX3581" fmla="*/ 6266595 w 12370301"/>
              <a:gd name="connsiteY3581" fmla="*/ 6416947 h 6857097"/>
              <a:gd name="connsiteX3582" fmla="*/ 6287688 w 12370301"/>
              <a:gd name="connsiteY3582" fmla="*/ 6398325 h 6857097"/>
              <a:gd name="connsiteX3583" fmla="*/ 6354679 w 12370301"/>
              <a:gd name="connsiteY3583" fmla="*/ 6397198 h 6857097"/>
              <a:gd name="connsiteX3584" fmla="*/ 6385175 w 12370301"/>
              <a:gd name="connsiteY3584" fmla="*/ 6448193 h 6857097"/>
              <a:gd name="connsiteX3585" fmla="*/ 6400830 w 12370301"/>
              <a:gd name="connsiteY3585" fmla="*/ 6464290 h 6857097"/>
              <a:gd name="connsiteX3586" fmla="*/ 6401084 w 12370301"/>
              <a:gd name="connsiteY3586" fmla="*/ 6464290 h 6857097"/>
              <a:gd name="connsiteX3587" fmla="*/ 6419941 w 12370301"/>
              <a:gd name="connsiteY3587" fmla="*/ 6450763 h 6857097"/>
              <a:gd name="connsiteX3588" fmla="*/ 6390919 w 12370301"/>
              <a:gd name="connsiteY3588" fmla="*/ 6384077 h 6857097"/>
              <a:gd name="connsiteX3589" fmla="*/ 7079581 w 12370301"/>
              <a:gd name="connsiteY3589" fmla="*/ 6384077 h 6857097"/>
              <a:gd name="connsiteX3590" fmla="*/ 7050253 w 12370301"/>
              <a:gd name="connsiteY3590" fmla="*/ 6444135 h 6857097"/>
              <a:gd name="connsiteX3591" fmla="*/ 7051067 w 12370301"/>
              <a:gd name="connsiteY3591" fmla="*/ 6450673 h 6857097"/>
              <a:gd name="connsiteX3592" fmla="*/ 6905090 w 12370301"/>
              <a:gd name="connsiteY3592" fmla="*/ 6703621 h 6857097"/>
              <a:gd name="connsiteX3593" fmla="*/ 6943312 w 12370301"/>
              <a:gd name="connsiteY3593" fmla="*/ 6785051 h 6857097"/>
              <a:gd name="connsiteX3594" fmla="*/ 6920237 w 12370301"/>
              <a:gd name="connsiteY3594" fmla="*/ 6786088 h 6857097"/>
              <a:gd name="connsiteX3595" fmla="*/ 6883285 w 12370301"/>
              <a:gd name="connsiteY3595" fmla="*/ 6767241 h 6857097"/>
              <a:gd name="connsiteX3596" fmla="*/ 6867071 w 12370301"/>
              <a:gd name="connsiteY3596" fmla="*/ 6722152 h 6857097"/>
              <a:gd name="connsiteX3597" fmla="*/ 7004814 w 12370301"/>
              <a:gd name="connsiteY3597" fmla="*/ 6552979 h 6857097"/>
              <a:gd name="connsiteX3598" fmla="*/ 7094372 w 12370301"/>
              <a:gd name="connsiteY3598" fmla="*/ 6544232 h 6857097"/>
              <a:gd name="connsiteX3599" fmla="*/ 7137270 w 12370301"/>
              <a:gd name="connsiteY3599" fmla="*/ 6561276 h 6857097"/>
              <a:gd name="connsiteX3600" fmla="*/ 7100268 w 12370301"/>
              <a:gd name="connsiteY3600" fmla="*/ 6555504 h 6857097"/>
              <a:gd name="connsiteX3601" fmla="*/ 6926692 w 12370301"/>
              <a:gd name="connsiteY3601" fmla="*/ 6644555 h 6857097"/>
              <a:gd name="connsiteX3602" fmla="*/ 6907834 w 12370301"/>
              <a:gd name="connsiteY3602" fmla="*/ 6681843 h 6857097"/>
              <a:gd name="connsiteX3603" fmla="*/ 6905853 w 12370301"/>
              <a:gd name="connsiteY3603" fmla="*/ 6691312 h 6857097"/>
              <a:gd name="connsiteX3604" fmla="*/ 6905700 w 12370301"/>
              <a:gd name="connsiteY3604" fmla="*/ 6704297 h 6857097"/>
              <a:gd name="connsiteX3605" fmla="*/ 6930504 w 12370301"/>
              <a:gd name="connsiteY3605" fmla="*/ 6710970 h 6857097"/>
              <a:gd name="connsiteX3606" fmla="*/ 6969031 w 12370301"/>
              <a:gd name="connsiteY3606" fmla="*/ 6711286 h 6857097"/>
              <a:gd name="connsiteX3607" fmla="*/ 6987939 w 12370301"/>
              <a:gd name="connsiteY3607" fmla="*/ 6726842 h 6857097"/>
              <a:gd name="connsiteX3608" fmla="*/ 6967608 w 12370301"/>
              <a:gd name="connsiteY3608" fmla="*/ 6774861 h 6857097"/>
              <a:gd name="connsiteX3609" fmla="*/ 6966286 w 12370301"/>
              <a:gd name="connsiteY3609" fmla="*/ 6775673 h 6857097"/>
              <a:gd name="connsiteX3610" fmla="*/ 6931215 w 12370301"/>
              <a:gd name="connsiteY3610" fmla="*/ 6711647 h 6857097"/>
              <a:gd name="connsiteX3611" fmla="*/ 6743814 w 12370301"/>
              <a:gd name="connsiteY3611" fmla="*/ 6733515 h 6857097"/>
              <a:gd name="connsiteX3612" fmla="*/ 6725821 w 12370301"/>
              <a:gd name="connsiteY3612" fmla="*/ 6658036 h 6857097"/>
              <a:gd name="connsiteX3613" fmla="*/ 6743814 w 12370301"/>
              <a:gd name="connsiteY3613" fmla="*/ 6585894 h 6857097"/>
              <a:gd name="connsiteX3614" fmla="*/ 6761807 w 12370301"/>
              <a:gd name="connsiteY3614" fmla="*/ 6658036 h 6857097"/>
              <a:gd name="connsiteX3615" fmla="*/ 6744526 w 12370301"/>
              <a:gd name="connsiteY3615" fmla="*/ 6734371 h 6857097"/>
              <a:gd name="connsiteX3616" fmla="*/ 6578320 w 12370301"/>
              <a:gd name="connsiteY3616" fmla="*/ 6747898 h 6857097"/>
              <a:gd name="connsiteX3617" fmla="*/ 6502078 w 12370301"/>
              <a:gd name="connsiteY3617" fmla="*/ 6598609 h 6857097"/>
              <a:gd name="connsiteX3618" fmla="*/ 6369927 w 12370301"/>
              <a:gd name="connsiteY3618" fmla="*/ 6555414 h 6857097"/>
              <a:gd name="connsiteX3619" fmla="*/ 6332924 w 12370301"/>
              <a:gd name="connsiteY3619" fmla="*/ 6561186 h 6857097"/>
              <a:gd name="connsiteX3620" fmla="*/ 6375823 w 12370301"/>
              <a:gd name="connsiteY3620" fmla="*/ 6544142 h 6857097"/>
              <a:gd name="connsiteX3621" fmla="*/ 6465381 w 12370301"/>
              <a:gd name="connsiteY3621" fmla="*/ 6552889 h 6857097"/>
              <a:gd name="connsiteX3622" fmla="*/ 6603124 w 12370301"/>
              <a:gd name="connsiteY3622" fmla="*/ 6722062 h 6857097"/>
              <a:gd name="connsiteX3623" fmla="*/ 6586910 w 12370301"/>
              <a:gd name="connsiteY3623" fmla="*/ 6767151 h 6857097"/>
              <a:gd name="connsiteX3624" fmla="*/ 6575118 w 12370301"/>
              <a:gd name="connsiteY3624" fmla="*/ 6777792 h 6857097"/>
              <a:gd name="connsiteX3625" fmla="*/ 6579031 w 12370301"/>
              <a:gd name="connsiteY3625" fmla="*/ 6748755 h 6857097"/>
              <a:gd name="connsiteX3626" fmla="*/ 6543909 w 12370301"/>
              <a:gd name="connsiteY3626" fmla="*/ 6786404 h 6857097"/>
              <a:gd name="connsiteX3627" fmla="*/ 6537404 w 12370301"/>
              <a:gd name="connsiteY3627" fmla="*/ 6785953 h 6857097"/>
              <a:gd name="connsiteX3628" fmla="*/ 6484950 w 12370301"/>
              <a:gd name="connsiteY3628" fmla="*/ 6751370 h 6857097"/>
              <a:gd name="connsiteX3629" fmla="*/ 6497148 w 12370301"/>
              <a:gd name="connsiteY3629" fmla="*/ 6709528 h 6857097"/>
              <a:gd name="connsiteX3630" fmla="*/ 6541317 w 12370301"/>
              <a:gd name="connsiteY3630" fmla="*/ 6690906 h 6857097"/>
              <a:gd name="connsiteX3631" fmla="*/ 6553363 w 12370301"/>
              <a:gd name="connsiteY3631" fmla="*/ 6748484 h 6857097"/>
              <a:gd name="connsiteX3632" fmla="*/ 6544621 w 12370301"/>
              <a:gd name="connsiteY3632" fmla="*/ 6787261 h 6857097"/>
              <a:gd name="connsiteX3633" fmla="*/ 5970423 w 12370301"/>
              <a:gd name="connsiteY3633" fmla="*/ 6449816 h 6857097"/>
              <a:gd name="connsiteX3634" fmla="*/ 5989279 w 12370301"/>
              <a:gd name="connsiteY3634" fmla="*/ 6463343 h 6857097"/>
              <a:gd name="connsiteX3635" fmla="*/ 6005188 w 12370301"/>
              <a:gd name="connsiteY3635" fmla="*/ 6447382 h 6857097"/>
              <a:gd name="connsiteX3636" fmla="*/ 6005188 w 12370301"/>
              <a:gd name="connsiteY3636" fmla="*/ 6447246 h 6857097"/>
              <a:gd name="connsiteX3637" fmla="*/ 6035685 w 12370301"/>
              <a:gd name="connsiteY3637" fmla="*/ 6396251 h 6857097"/>
              <a:gd name="connsiteX3638" fmla="*/ 6102676 w 12370301"/>
              <a:gd name="connsiteY3638" fmla="*/ 6397378 h 6857097"/>
              <a:gd name="connsiteX3639" fmla="*/ 6123769 w 12370301"/>
              <a:gd name="connsiteY3639" fmla="*/ 6416000 h 6857097"/>
              <a:gd name="connsiteX3640" fmla="*/ 6126209 w 12370301"/>
              <a:gd name="connsiteY3640" fmla="*/ 6488142 h 6857097"/>
              <a:gd name="connsiteX3641" fmla="*/ 6073552 w 12370301"/>
              <a:gd name="connsiteY3641" fmla="*/ 6522139 h 6857097"/>
              <a:gd name="connsiteX3642" fmla="*/ 6104048 w 12370301"/>
              <a:gd name="connsiteY3642" fmla="*/ 6495085 h 6857097"/>
              <a:gd name="connsiteX3643" fmla="*/ 6110961 w 12370301"/>
              <a:gd name="connsiteY3643" fmla="*/ 6447697 h 6857097"/>
              <a:gd name="connsiteX3644" fmla="*/ 6087173 w 12370301"/>
              <a:gd name="connsiteY3644" fmla="*/ 6420238 h 6857097"/>
              <a:gd name="connsiteX3645" fmla="*/ 6045749 w 12370301"/>
              <a:gd name="connsiteY3645" fmla="*/ 6418254 h 6857097"/>
              <a:gd name="connsiteX3646" fmla="*/ 6039040 w 12370301"/>
              <a:gd name="connsiteY3646" fmla="*/ 6431871 h 6857097"/>
              <a:gd name="connsiteX3647" fmla="*/ 6039192 w 12370301"/>
              <a:gd name="connsiteY3647" fmla="*/ 6432232 h 6857097"/>
              <a:gd name="connsiteX3648" fmla="*/ 6055559 w 12370301"/>
              <a:gd name="connsiteY3648" fmla="*/ 6437868 h 6857097"/>
              <a:gd name="connsiteX3649" fmla="*/ 6074873 w 12370301"/>
              <a:gd name="connsiteY3649" fmla="*/ 6438815 h 6857097"/>
              <a:gd name="connsiteX3650" fmla="*/ 6086869 w 12370301"/>
              <a:gd name="connsiteY3650" fmla="*/ 6453288 h 6857097"/>
              <a:gd name="connsiteX3651" fmla="*/ 6082447 w 12370301"/>
              <a:gd name="connsiteY3651" fmla="*/ 6484399 h 6857097"/>
              <a:gd name="connsiteX3652" fmla="*/ 6050831 w 12370301"/>
              <a:gd name="connsiteY3652" fmla="*/ 6508927 h 6857097"/>
              <a:gd name="connsiteX3653" fmla="*/ 6029739 w 12370301"/>
              <a:gd name="connsiteY3653" fmla="*/ 6516818 h 6857097"/>
              <a:gd name="connsiteX3654" fmla="*/ 6022317 w 12370301"/>
              <a:gd name="connsiteY3654" fmla="*/ 6515105 h 6857097"/>
              <a:gd name="connsiteX3655" fmla="*/ 5915224 w 12370301"/>
              <a:gd name="connsiteY3655" fmla="*/ 6524123 h 6857097"/>
              <a:gd name="connsiteX3656" fmla="*/ 5763504 w 12370301"/>
              <a:gd name="connsiteY3656" fmla="*/ 6576065 h 6857097"/>
              <a:gd name="connsiteX3657" fmla="*/ 5708000 w 12370301"/>
              <a:gd name="connsiteY3657" fmla="*/ 6610197 h 6857097"/>
              <a:gd name="connsiteX3658" fmla="*/ 5682841 w 12370301"/>
              <a:gd name="connsiteY3658" fmla="*/ 6547343 h 6857097"/>
              <a:gd name="connsiteX3659" fmla="*/ 5715573 w 12370301"/>
              <a:gd name="connsiteY3659" fmla="*/ 6502254 h 6857097"/>
              <a:gd name="connsiteX3660" fmla="*/ 5785258 w 12370301"/>
              <a:gd name="connsiteY3660" fmla="*/ 6444135 h 6857097"/>
              <a:gd name="connsiteX3661" fmla="*/ 5834408 w 12370301"/>
              <a:gd name="connsiteY3661" fmla="*/ 6434621 h 6857097"/>
              <a:gd name="connsiteX3662" fmla="*/ 5862008 w 12370301"/>
              <a:gd name="connsiteY3662" fmla="*/ 6457572 h 6857097"/>
              <a:gd name="connsiteX3663" fmla="*/ 5854586 w 12370301"/>
              <a:gd name="connsiteY3663" fmla="*/ 6471098 h 6857097"/>
              <a:gd name="connsiteX3664" fmla="*/ 5843506 w 12370301"/>
              <a:gd name="connsiteY3664" fmla="*/ 6474209 h 6857097"/>
              <a:gd name="connsiteX3665" fmla="*/ 5822464 w 12370301"/>
              <a:gd name="connsiteY3665" fmla="*/ 6485256 h 6857097"/>
              <a:gd name="connsiteX3666" fmla="*/ 5835069 w 12370301"/>
              <a:gd name="connsiteY3666" fmla="*/ 6503247 h 6857097"/>
              <a:gd name="connsiteX3667" fmla="*/ 5835374 w 12370301"/>
              <a:gd name="connsiteY3667" fmla="*/ 6503291 h 6857097"/>
              <a:gd name="connsiteX3668" fmla="*/ 5877205 w 12370301"/>
              <a:gd name="connsiteY3668" fmla="*/ 6493913 h 6857097"/>
              <a:gd name="connsiteX3669" fmla="*/ 5896824 w 12370301"/>
              <a:gd name="connsiteY3669" fmla="*/ 6455407 h 6857097"/>
              <a:gd name="connsiteX3670" fmla="*/ 5841270 w 12370301"/>
              <a:gd name="connsiteY3670" fmla="*/ 6405404 h 6857097"/>
              <a:gd name="connsiteX3671" fmla="*/ 5767926 w 12370301"/>
              <a:gd name="connsiteY3671" fmla="*/ 6418254 h 6857097"/>
              <a:gd name="connsiteX3672" fmla="*/ 5687923 w 12370301"/>
              <a:gd name="connsiteY3672" fmla="*/ 6484039 h 6857097"/>
              <a:gd name="connsiteX3673" fmla="*/ 5663577 w 12370301"/>
              <a:gd name="connsiteY3673" fmla="*/ 6515285 h 6857097"/>
              <a:gd name="connsiteX3674" fmla="*/ 5639230 w 12370301"/>
              <a:gd name="connsiteY3674" fmla="*/ 6484039 h 6857097"/>
              <a:gd name="connsiteX3675" fmla="*/ 5559279 w 12370301"/>
              <a:gd name="connsiteY3675" fmla="*/ 6418254 h 6857097"/>
              <a:gd name="connsiteX3676" fmla="*/ 5485934 w 12370301"/>
              <a:gd name="connsiteY3676" fmla="*/ 6405404 h 6857097"/>
              <a:gd name="connsiteX3677" fmla="*/ 5430329 w 12370301"/>
              <a:gd name="connsiteY3677" fmla="*/ 6455407 h 6857097"/>
              <a:gd name="connsiteX3678" fmla="*/ 5430329 w 12370301"/>
              <a:gd name="connsiteY3678" fmla="*/ 6458383 h 6857097"/>
              <a:gd name="connsiteX3679" fmla="*/ 5450050 w 12370301"/>
              <a:gd name="connsiteY3679" fmla="*/ 6493913 h 6857097"/>
              <a:gd name="connsiteX3680" fmla="*/ 5491881 w 12370301"/>
              <a:gd name="connsiteY3680" fmla="*/ 6503291 h 6857097"/>
              <a:gd name="connsiteX3681" fmla="*/ 5504893 w 12370301"/>
              <a:gd name="connsiteY3681" fmla="*/ 6485617 h 6857097"/>
              <a:gd name="connsiteX3682" fmla="*/ 5504792 w 12370301"/>
              <a:gd name="connsiteY3682" fmla="*/ 6485256 h 6857097"/>
              <a:gd name="connsiteX3683" fmla="*/ 5483749 w 12370301"/>
              <a:gd name="connsiteY3683" fmla="*/ 6474209 h 6857097"/>
              <a:gd name="connsiteX3684" fmla="*/ 5472668 w 12370301"/>
              <a:gd name="connsiteY3684" fmla="*/ 6471098 h 6857097"/>
              <a:gd name="connsiteX3685" fmla="*/ 5465248 w 12370301"/>
              <a:gd name="connsiteY3685" fmla="*/ 6457572 h 6857097"/>
              <a:gd name="connsiteX3686" fmla="*/ 5492898 w 12370301"/>
              <a:gd name="connsiteY3686" fmla="*/ 6434621 h 6857097"/>
              <a:gd name="connsiteX3687" fmla="*/ 5541997 w 12370301"/>
              <a:gd name="connsiteY3687" fmla="*/ 6444135 h 6857097"/>
              <a:gd name="connsiteX3688" fmla="*/ 5611682 w 12370301"/>
              <a:gd name="connsiteY3688" fmla="*/ 6502254 h 6857097"/>
              <a:gd name="connsiteX3689" fmla="*/ 5644415 w 12370301"/>
              <a:gd name="connsiteY3689" fmla="*/ 6547343 h 6857097"/>
              <a:gd name="connsiteX3690" fmla="*/ 5621593 w 12370301"/>
              <a:gd name="connsiteY3690" fmla="*/ 6601991 h 6857097"/>
              <a:gd name="connsiteX3691" fmla="*/ 5592062 w 12370301"/>
              <a:gd name="connsiteY3691" fmla="*/ 6581881 h 6857097"/>
              <a:gd name="connsiteX3692" fmla="*/ 5438716 w 12370301"/>
              <a:gd name="connsiteY3692" fmla="*/ 6524528 h 6857097"/>
              <a:gd name="connsiteX3693" fmla="*/ 5355613 w 12370301"/>
              <a:gd name="connsiteY3693" fmla="*/ 6514563 h 6857097"/>
              <a:gd name="connsiteX3694" fmla="*/ 5287301 w 12370301"/>
              <a:gd name="connsiteY3694" fmla="*/ 6515285 h 6857097"/>
              <a:gd name="connsiteX3695" fmla="*/ 5279931 w 12370301"/>
              <a:gd name="connsiteY3695" fmla="*/ 6516998 h 6857097"/>
              <a:gd name="connsiteX3696" fmla="*/ 5258786 w 12370301"/>
              <a:gd name="connsiteY3696" fmla="*/ 6509108 h 6857097"/>
              <a:gd name="connsiteX3697" fmla="*/ 5227223 w 12370301"/>
              <a:gd name="connsiteY3697" fmla="*/ 6484580 h 6857097"/>
              <a:gd name="connsiteX3698" fmla="*/ 5222801 w 12370301"/>
              <a:gd name="connsiteY3698" fmla="*/ 6453469 h 6857097"/>
              <a:gd name="connsiteX3699" fmla="*/ 5234796 w 12370301"/>
              <a:gd name="connsiteY3699" fmla="*/ 6438995 h 6857097"/>
              <a:gd name="connsiteX3700" fmla="*/ 5254110 w 12370301"/>
              <a:gd name="connsiteY3700" fmla="*/ 6438048 h 6857097"/>
              <a:gd name="connsiteX3701" fmla="*/ 5270477 w 12370301"/>
              <a:gd name="connsiteY3701" fmla="*/ 6432412 h 6857097"/>
              <a:gd name="connsiteX3702" fmla="*/ 5264326 w 12370301"/>
              <a:gd name="connsiteY3702" fmla="*/ 6418570 h 6857097"/>
              <a:gd name="connsiteX3703" fmla="*/ 5263920 w 12370301"/>
              <a:gd name="connsiteY3703" fmla="*/ 6418434 h 6857097"/>
              <a:gd name="connsiteX3704" fmla="*/ 5222495 w 12370301"/>
              <a:gd name="connsiteY3704" fmla="*/ 6420419 h 6857097"/>
              <a:gd name="connsiteX3705" fmla="*/ 5198708 w 12370301"/>
              <a:gd name="connsiteY3705" fmla="*/ 6447878 h 6857097"/>
              <a:gd name="connsiteX3706" fmla="*/ 5196319 w 12370301"/>
              <a:gd name="connsiteY3706" fmla="*/ 6463839 h 6857097"/>
              <a:gd name="connsiteX3707" fmla="*/ 5205621 w 12370301"/>
              <a:gd name="connsiteY3707" fmla="*/ 6495401 h 6857097"/>
              <a:gd name="connsiteX3708" fmla="*/ 5236117 w 12370301"/>
              <a:gd name="connsiteY3708" fmla="*/ 6522454 h 6857097"/>
              <a:gd name="connsiteX3709" fmla="*/ 5183460 w 12370301"/>
              <a:gd name="connsiteY3709" fmla="*/ 6488457 h 6857097"/>
              <a:gd name="connsiteX3710" fmla="*/ 5185900 w 12370301"/>
              <a:gd name="connsiteY3710" fmla="*/ 6416315 h 6857097"/>
              <a:gd name="connsiteX3711" fmla="*/ 5206993 w 12370301"/>
              <a:gd name="connsiteY3711" fmla="*/ 6397694 h 6857097"/>
              <a:gd name="connsiteX3712" fmla="*/ 5273933 w 12370301"/>
              <a:gd name="connsiteY3712" fmla="*/ 6396567 h 6857097"/>
              <a:gd name="connsiteX3713" fmla="*/ 5304429 w 12370301"/>
              <a:gd name="connsiteY3713" fmla="*/ 6447562 h 6857097"/>
              <a:gd name="connsiteX3714" fmla="*/ 5320085 w 12370301"/>
              <a:gd name="connsiteY3714" fmla="*/ 6463659 h 6857097"/>
              <a:gd name="connsiteX3715" fmla="*/ 5320338 w 12370301"/>
              <a:gd name="connsiteY3715" fmla="*/ 6463659 h 6857097"/>
              <a:gd name="connsiteX3716" fmla="*/ 5339195 w 12370301"/>
              <a:gd name="connsiteY3716" fmla="*/ 6450132 h 6857097"/>
              <a:gd name="connsiteX3717" fmla="*/ 5310173 w 12370301"/>
              <a:gd name="connsiteY3717" fmla="*/ 6383446 h 6857097"/>
              <a:gd name="connsiteX3718" fmla="*/ 6000106 w 12370301"/>
              <a:gd name="connsiteY3718" fmla="*/ 6383446 h 6857097"/>
              <a:gd name="connsiteX3719" fmla="*/ 5970778 w 12370301"/>
              <a:gd name="connsiteY3719" fmla="*/ 6443504 h 6857097"/>
              <a:gd name="connsiteX3720" fmla="*/ 5971134 w 12370301"/>
              <a:gd name="connsiteY3720" fmla="*/ 6450673 h 6857097"/>
              <a:gd name="connsiteX3721" fmla="*/ 5825056 w 12370301"/>
              <a:gd name="connsiteY3721" fmla="*/ 6703440 h 6857097"/>
              <a:gd name="connsiteX3722" fmla="*/ 5863278 w 12370301"/>
              <a:gd name="connsiteY3722" fmla="*/ 6784871 h 6857097"/>
              <a:gd name="connsiteX3723" fmla="*/ 5840203 w 12370301"/>
              <a:gd name="connsiteY3723" fmla="*/ 6785908 h 6857097"/>
              <a:gd name="connsiteX3724" fmla="*/ 5803251 w 12370301"/>
              <a:gd name="connsiteY3724" fmla="*/ 6767060 h 6857097"/>
              <a:gd name="connsiteX3725" fmla="*/ 5787037 w 12370301"/>
              <a:gd name="connsiteY3725" fmla="*/ 6721972 h 6857097"/>
              <a:gd name="connsiteX3726" fmla="*/ 5924780 w 12370301"/>
              <a:gd name="connsiteY3726" fmla="*/ 6552799 h 6857097"/>
              <a:gd name="connsiteX3727" fmla="*/ 6014338 w 12370301"/>
              <a:gd name="connsiteY3727" fmla="*/ 6544052 h 6857097"/>
              <a:gd name="connsiteX3728" fmla="*/ 6058049 w 12370301"/>
              <a:gd name="connsiteY3728" fmla="*/ 6562177 h 6857097"/>
              <a:gd name="connsiteX3729" fmla="*/ 6021047 w 12370301"/>
              <a:gd name="connsiteY3729" fmla="*/ 6556406 h 6857097"/>
              <a:gd name="connsiteX3730" fmla="*/ 5847471 w 12370301"/>
              <a:gd name="connsiteY3730" fmla="*/ 6645456 h 6857097"/>
              <a:gd name="connsiteX3731" fmla="*/ 5828614 w 12370301"/>
              <a:gd name="connsiteY3731" fmla="*/ 6682745 h 6857097"/>
              <a:gd name="connsiteX3732" fmla="*/ 5826631 w 12370301"/>
              <a:gd name="connsiteY3732" fmla="*/ 6692213 h 6857097"/>
              <a:gd name="connsiteX3733" fmla="*/ 5825768 w 12370301"/>
              <a:gd name="connsiteY3733" fmla="*/ 6704297 h 6857097"/>
              <a:gd name="connsiteX3734" fmla="*/ 5850470 w 12370301"/>
              <a:gd name="connsiteY3734" fmla="*/ 6710790 h 6857097"/>
              <a:gd name="connsiteX3735" fmla="*/ 5888997 w 12370301"/>
              <a:gd name="connsiteY3735" fmla="*/ 6711106 h 6857097"/>
              <a:gd name="connsiteX3736" fmla="*/ 5907905 w 12370301"/>
              <a:gd name="connsiteY3736" fmla="*/ 6726661 h 6857097"/>
              <a:gd name="connsiteX3737" fmla="*/ 5887573 w 12370301"/>
              <a:gd name="connsiteY3737" fmla="*/ 6774681 h 6857097"/>
              <a:gd name="connsiteX3738" fmla="*/ 5886252 w 12370301"/>
              <a:gd name="connsiteY3738" fmla="*/ 6775493 h 6857097"/>
              <a:gd name="connsiteX3739" fmla="*/ 5851283 w 12370301"/>
              <a:gd name="connsiteY3739" fmla="*/ 6711647 h 6857097"/>
              <a:gd name="connsiteX3740" fmla="*/ 5663780 w 12370301"/>
              <a:gd name="connsiteY3740" fmla="*/ 6733334 h 6857097"/>
              <a:gd name="connsiteX3741" fmla="*/ 5645787 w 12370301"/>
              <a:gd name="connsiteY3741" fmla="*/ 6657856 h 6857097"/>
              <a:gd name="connsiteX3742" fmla="*/ 5663780 w 12370301"/>
              <a:gd name="connsiteY3742" fmla="*/ 6585714 h 6857097"/>
              <a:gd name="connsiteX3743" fmla="*/ 5681773 w 12370301"/>
              <a:gd name="connsiteY3743" fmla="*/ 6657856 h 6857097"/>
              <a:gd name="connsiteX3744" fmla="*/ 5664593 w 12370301"/>
              <a:gd name="connsiteY3744" fmla="*/ 6734371 h 6857097"/>
              <a:gd name="connsiteX3745" fmla="*/ 5498286 w 12370301"/>
              <a:gd name="connsiteY3745" fmla="*/ 6747718 h 6857097"/>
              <a:gd name="connsiteX3746" fmla="*/ 5422044 w 12370301"/>
              <a:gd name="connsiteY3746" fmla="*/ 6598429 h 6857097"/>
              <a:gd name="connsiteX3747" fmla="*/ 5289893 w 12370301"/>
              <a:gd name="connsiteY3747" fmla="*/ 6555234 h 6857097"/>
              <a:gd name="connsiteX3748" fmla="*/ 5252890 w 12370301"/>
              <a:gd name="connsiteY3748" fmla="*/ 6561005 h 6857097"/>
              <a:gd name="connsiteX3749" fmla="*/ 5295789 w 12370301"/>
              <a:gd name="connsiteY3749" fmla="*/ 6543961 h 6857097"/>
              <a:gd name="connsiteX3750" fmla="*/ 5385347 w 12370301"/>
              <a:gd name="connsiteY3750" fmla="*/ 6552709 h 6857097"/>
              <a:gd name="connsiteX3751" fmla="*/ 5523089 w 12370301"/>
              <a:gd name="connsiteY3751" fmla="*/ 6721882 h 6857097"/>
              <a:gd name="connsiteX3752" fmla="*/ 5506876 w 12370301"/>
              <a:gd name="connsiteY3752" fmla="*/ 6766971 h 6857097"/>
              <a:gd name="connsiteX3753" fmla="*/ 5495083 w 12370301"/>
              <a:gd name="connsiteY3753" fmla="*/ 6777612 h 6857097"/>
              <a:gd name="connsiteX3754" fmla="*/ 5498946 w 12370301"/>
              <a:gd name="connsiteY3754" fmla="*/ 6748755 h 6857097"/>
              <a:gd name="connsiteX3755" fmla="*/ 5463875 w 12370301"/>
              <a:gd name="connsiteY3755" fmla="*/ 6786223 h 6857097"/>
              <a:gd name="connsiteX3756" fmla="*/ 5457369 w 12370301"/>
              <a:gd name="connsiteY3756" fmla="*/ 6785772 h 6857097"/>
              <a:gd name="connsiteX3757" fmla="*/ 5404915 w 12370301"/>
              <a:gd name="connsiteY3757" fmla="*/ 6751190 h 6857097"/>
              <a:gd name="connsiteX3758" fmla="*/ 5417114 w 12370301"/>
              <a:gd name="connsiteY3758" fmla="*/ 6709347 h 6857097"/>
              <a:gd name="connsiteX3759" fmla="*/ 5461283 w 12370301"/>
              <a:gd name="connsiteY3759" fmla="*/ 6690726 h 6857097"/>
              <a:gd name="connsiteX3760" fmla="*/ 5473329 w 12370301"/>
              <a:gd name="connsiteY3760" fmla="*/ 6748304 h 6857097"/>
              <a:gd name="connsiteX3761" fmla="*/ 5464689 w 12370301"/>
              <a:gd name="connsiteY3761" fmla="*/ 6787261 h 6857097"/>
              <a:gd name="connsiteX3762" fmla="*/ 4890389 w 12370301"/>
              <a:gd name="connsiteY3762" fmla="*/ 6449636 h 6857097"/>
              <a:gd name="connsiteX3763" fmla="*/ 4909245 w 12370301"/>
              <a:gd name="connsiteY3763" fmla="*/ 6463163 h 6857097"/>
              <a:gd name="connsiteX3764" fmla="*/ 4925154 w 12370301"/>
              <a:gd name="connsiteY3764" fmla="*/ 6447201 h 6857097"/>
              <a:gd name="connsiteX3765" fmla="*/ 4925154 w 12370301"/>
              <a:gd name="connsiteY3765" fmla="*/ 6447066 h 6857097"/>
              <a:gd name="connsiteX3766" fmla="*/ 4955651 w 12370301"/>
              <a:gd name="connsiteY3766" fmla="*/ 6396071 h 6857097"/>
              <a:gd name="connsiteX3767" fmla="*/ 5022591 w 12370301"/>
              <a:gd name="connsiteY3767" fmla="*/ 6397198 h 6857097"/>
              <a:gd name="connsiteX3768" fmla="*/ 5043735 w 12370301"/>
              <a:gd name="connsiteY3768" fmla="*/ 6415820 h 6857097"/>
              <a:gd name="connsiteX3769" fmla="*/ 5046175 w 12370301"/>
              <a:gd name="connsiteY3769" fmla="*/ 6487962 h 6857097"/>
              <a:gd name="connsiteX3770" fmla="*/ 4993517 w 12370301"/>
              <a:gd name="connsiteY3770" fmla="*/ 6521958 h 6857097"/>
              <a:gd name="connsiteX3771" fmla="*/ 5024014 w 12370301"/>
              <a:gd name="connsiteY3771" fmla="*/ 6494905 h 6857097"/>
              <a:gd name="connsiteX3772" fmla="*/ 5030876 w 12370301"/>
              <a:gd name="connsiteY3772" fmla="*/ 6447517 h 6857097"/>
              <a:gd name="connsiteX3773" fmla="*/ 5007139 w 12370301"/>
              <a:gd name="connsiteY3773" fmla="*/ 6420058 h 6857097"/>
              <a:gd name="connsiteX3774" fmla="*/ 4965715 w 12370301"/>
              <a:gd name="connsiteY3774" fmla="*/ 6418074 h 6857097"/>
              <a:gd name="connsiteX3775" fmla="*/ 4959006 w 12370301"/>
              <a:gd name="connsiteY3775" fmla="*/ 6431691 h 6857097"/>
              <a:gd name="connsiteX3776" fmla="*/ 4959158 w 12370301"/>
              <a:gd name="connsiteY3776" fmla="*/ 6432051 h 6857097"/>
              <a:gd name="connsiteX3777" fmla="*/ 4975525 w 12370301"/>
              <a:gd name="connsiteY3777" fmla="*/ 6437687 h 6857097"/>
              <a:gd name="connsiteX3778" fmla="*/ 4994788 w 12370301"/>
              <a:gd name="connsiteY3778" fmla="*/ 6438634 h 6857097"/>
              <a:gd name="connsiteX3779" fmla="*/ 5006834 w 12370301"/>
              <a:gd name="connsiteY3779" fmla="*/ 6453108 h 6857097"/>
              <a:gd name="connsiteX3780" fmla="*/ 5002412 w 12370301"/>
              <a:gd name="connsiteY3780" fmla="*/ 6484219 h 6857097"/>
              <a:gd name="connsiteX3781" fmla="*/ 4970798 w 12370301"/>
              <a:gd name="connsiteY3781" fmla="*/ 6508747 h 6857097"/>
              <a:gd name="connsiteX3782" fmla="*/ 4949704 w 12370301"/>
              <a:gd name="connsiteY3782" fmla="*/ 6516638 h 6857097"/>
              <a:gd name="connsiteX3783" fmla="*/ 4942283 w 12370301"/>
              <a:gd name="connsiteY3783" fmla="*/ 6514925 h 6857097"/>
              <a:gd name="connsiteX3784" fmla="*/ 4835190 w 12370301"/>
              <a:gd name="connsiteY3784" fmla="*/ 6523942 h 6857097"/>
              <a:gd name="connsiteX3785" fmla="*/ 4683470 w 12370301"/>
              <a:gd name="connsiteY3785" fmla="*/ 6575885 h 6857097"/>
              <a:gd name="connsiteX3786" fmla="*/ 4627966 w 12370301"/>
              <a:gd name="connsiteY3786" fmla="*/ 6610017 h 6857097"/>
              <a:gd name="connsiteX3787" fmla="*/ 4602552 w 12370301"/>
              <a:gd name="connsiteY3787" fmla="*/ 6547163 h 6857097"/>
              <a:gd name="connsiteX3788" fmla="*/ 4635285 w 12370301"/>
              <a:gd name="connsiteY3788" fmla="*/ 6502074 h 6857097"/>
              <a:gd name="connsiteX3789" fmla="*/ 4704970 w 12370301"/>
              <a:gd name="connsiteY3789" fmla="*/ 6443955 h 6857097"/>
              <a:gd name="connsiteX3790" fmla="*/ 4754120 w 12370301"/>
              <a:gd name="connsiteY3790" fmla="*/ 6434441 h 6857097"/>
              <a:gd name="connsiteX3791" fmla="*/ 4781719 w 12370301"/>
              <a:gd name="connsiteY3791" fmla="*/ 6457391 h 6857097"/>
              <a:gd name="connsiteX3792" fmla="*/ 4774298 w 12370301"/>
              <a:gd name="connsiteY3792" fmla="*/ 6470918 h 6857097"/>
              <a:gd name="connsiteX3793" fmla="*/ 4763218 w 12370301"/>
              <a:gd name="connsiteY3793" fmla="*/ 6474029 h 6857097"/>
              <a:gd name="connsiteX3794" fmla="*/ 4742175 w 12370301"/>
              <a:gd name="connsiteY3794" fmla="*/ 6485076 h 6857097"/>
              <a:gd name="connsiteX3795" fmla="*/ 4754781 w 12370301"/>
              <a:gd name="connsiteY3795" fmla="*/ 6503066 h 6857097"/>
              <a:gd name="connsiteX3796" fmla="*/ 4755086 w 12370301"/>
              <a:gd name="connsiteY3796" fmla="*/ 6503111 h 6857097"/>
              <a:gd name="connsiteX3797" fmla="*/ 4796917 w 12370301"/>
              <a:gd name="connsiteY3797" fmla="*/ 6493732 h 6857097"/>
              <a:gd name="connsiteX3798" fmla="*/ 4816536 w 12370301"/>
              <a:gd name="connsiteY3798" fmla="*/ 6455227 h 6857097"/>
              <a:gd name="connsiteX3799" fmla="*/ 4760931 w 12370301"/>
              <a:gd name="connsiteY3799" fmla="*/ 6405223 h 6857097"/>
              <a:gd name="connsiteX3800" fmla="*/ 4687637 w 12370301"/>
              <a:gd name="connsiteY3800" fmla="*/ 6418074 h 6857097"/>
              <a:gd name="connsiteX3801" fmla="*/ 4607635 w 12370301"/>
              <a:gd name="connsiteY3801" fmla="*/ 6483858 h 6857097"/>
              <a:gd name="connsiteX3802" fmla="*/ 4583288 w 12370301"/>
              <a:gd name="connsiteY3802" fmla="*/ 6515105 h 6857097"/>
              <a:gd name="connsiteX3803" fmla="*/ 4558942 w 12370301"/>
              <a:gd name="connsiteY3803" fmla="*/ 6483858 h 6857097"/>
              <a:gd name="connsiteX3804" fmla="*/ 4478991 w 12370301"/>
              <a:gd name="connsiteY3804" fmla="*/ 6418074 h 6857097"/>
              <a:gd name="connsiteX3805" fmla="*/ 4405646 w 12370301"/>
              <a:gd name="connsiteY3805" fmla="*/ 6405223 h 6857097"/>
              <a:gd name="connsiteX3806" fmla="*/ 4350041 w 12370301"/>
              <a:gd name="connsiteY3806" fmla="*/ 6455227 h 6857097"/>
              <a:gd name="connsiteX3807" fmla="*/ 4350041 w 12370301"/>
              <a:gd name="connsiteY3807" fmla="*/ 6458203 h 6857097"/>
              <a:gd name="connsiteX3808" fmla="*/ 4369762 w 12370301"/>
              <a:gd name="connsiteY3808" fmla="*/ 6493732 h 6857097"/>
              <a:gd name="connsiteX3809" fmla="*/ 4411593 w 12370301"/>
              <a:gd name="connsiteY3809" fmla="*/ 6503111 h 6857097"/>
              <a:gd name="connsiteX3810" fmla="*/ 4424569 w 12370301"/>
              <a:gd name="connsiteY3810" fmla="*/ 6485346 h 6857097"/>
              <a:gd name="connsiteX3811" fmla="*/ 4424503 w 12370301"/>
              <a:gd name="connsiteY3811" fmla="*/ 6485076 h 6857097"/>
              <a:gd name="connsiteX3812" fmla="*/ 4403461 w 12370301"/>
              <a:gd name="connsiteY3812" fmla="*/ 6474029 h 6857097"/>
              <a:gd name="connsiteX3813" fmla="*/ 4392380 w 12370301"/>
              <a:gd name="connsiteY3813" fmla="*/ 6470918 h 6857097"/>
              <a:gd name="connsiteX3814" fmla="*/ 4384960 w 12370301"/>
              <a:gd name="connsiteY3814" fmla="*/ 6457391 h 6857097"/>
              <a:gd name="connsiteX3815" fmla="*/ 4412610 w 12370301"/>
              <a:gd name="connsiteY3815" fmla="*/ 6434441 h 6857097"/>
              <a:gd name="connsiteX3816" fmla="*/ 4461709 w 12370301"/>
              <a:gd name="connsiteY3816" fmla="*/ 6443955 h 6857097"/>
              <a:gd name="connsiteX3817" fmla="*/ 4531394 w 12370301"/>
              <a:gd name="connsiteY3817" fmla="*/ 6502074 h 6857097"/>
              <a:gd name="connsiteX3818" fmla="*/ 4564127 w 12370301"/>
              <a:gd name="connsiteY3818" fmla="*/ 6547163 h 6857097"/>
              <a:gd name="connsiteX3819" fmla="*/ 4541305 w 12370301"/>
              <a:gd name="connsiteY3819" fmla="*/ 6601811 h 6857097"/>
              <a:gd name="connsiteX3820" fmla="*/ 4511774 w 12370301"/>
              <a:gd name="connsiteY3820" fmla="*/ 6581701 h 6857097"/>
              <a:gd name="connsiteX3821" fmla="*/ 4358427 w 12370301"/>
              <a:gd name="connsiteY3821" fmla="*/ 6524348 h 6857097"/>
              <a:gd name="connsiteX3822" fmla="*/ 4275325 w 12370301"/>
              <a:gd name="connsiteY3822" fmla="*/ 6514383 h 6857097"/>
              <a:gd name="connsiteX3823" fmla="*/ 4207012 w 12370301"/>
              <a:gd name="connsiteY3823" fmla="*/ 6515105 h 6857097"/>
              <a:gd name="connsiteX3824" fmla="*/ 4199642 w 12370301"/>
              <a:gd name="connsiteY3824" fmla="*/ 6516818 h 6857097"/>
              <a:gd name="connsiteX3825" fmla="*/ 4178498 w 12370301"/>
              <a:gd name="connsiteY3825" fmla="*/ 6508927 h 6857097"/>
              <a:gd name="connsiteX3826" fmla="*/ 4146934 w 12370301"/>
              <a:gd name="connsiteY3826" fmla="*/ 6484399 h 6857097"/>
              <a:gd name="connsiteX3827" fmla="*/ 4142512 w 12370301"/>
              <a:gd name="connsiteY3827" fmla="*/ 6453288 h 6857097"/>
              <a:gd name="connsiteX3828" fmla="*/ 4154507 w 12370301"/>
              <a:gd name="connsiteY3828" fmla="*/ 6438815 h 6857097"/>
              <a:gd name="connsiteX3829" fmla="*/ 4173822 w 12370301"/>
              <a:gd name="connsiteY3829" fmla="*/ 6437868 h 6857097"/>
              <a:gd name="connsiteX3830" fmla="*/ 4190188 w 12370301"/>
              <a:gd name="connsiteY3830" fmla="*/ 6432232 h 6857097"/>
              <a:gd name="connsiteX3831" fmla="*/ 4184028 w 12370301"/>
              <a:gd name="connsiteY3831" fmla="*/ 6418434 h 6857097"/>
              <a:gd name="connsiteX3832" fmla="*/ 4183581 w 12370301"/>
              <a:gd name="connsiteY3832" fmla="*/ 6418254 h 6857097"/>
              <a:gd name="connsiteX3833" fmla="*/ 4142207 w 12370301"/>
              <a:gd name="connsiteY3833" fmla="*/ 6420238 h 6857097"/>
              <a:gd name="connsiteX3834" fmla="*/ 4118420 w 12370301"/>
              <a:gd name="connsiteY3834" fmla="*/ 6447697 h 6857097"/>
              <a:gd name="connsiteX3835" fmla="*/ 4116031 w 12370301"/>
              <a:gd name="connsiteY3835" fmla="*/ 6463659 h 6857097"/>
              <a:gd name="connsiteX3836" fmla="*/ 4125332 w 12370301"/>
              <a:gd name="connsiteY3836" fmla="*/ 6495221 h 6857097"/>
              <a:gd name="connsiteX3837" fmla="*/ 4155829 w 12370301"/>
              <a:gd name="connsiteY3837" fmla="*/ 6522274 h 6857097"/>
              <a:gd name="connsiteX3838" fmla="*/ 4103172 w 12370301"/>
              <a:gd name="connsiteY3838" fmla="*/ 6488277 h 6857097"/>
              <a:gd name="connsiteX3839" fmla="*/ 4105611 w 12370301"/>
              <a:gd name="connsiteY3839" fmla="*/ 6416135 h 6857097"/>
              <a:gd name="connsiteX3840" fmla="*/ 4126705 w 12370301"/>
              <a:gd name="connsiteY3840" fmla="*/ 6397513 h 6857097"/>
              <a:gd name="connsiteX3841" fmla="*/ 4193645 w 12370301"/>
              <a:gd name="connsiteY3841" fmla="*/ 6396386 h 6857097"/>
              <a:gd name="connsiteX3842" fmla="*/ 4224141 w 12370301"/>
              <a:gd name="connsiteY3842" fmla="*/ 6447382 h 6857097"/>
              <a:gd name="connsiteX3843" fmla="*/ 4239771 w 12370301"/>
              <a:gd name="connsiteY3843" fmla="*/ 6463478 h 6857097"/>
              <a:gd name="connsiteX3844" fmla="*/ 4240050 w 12370301"/>
              <a:gd name="connsiteY3844" fmla="*/ 6463478 h 6857097"/>
              <a:gd name="connsiteX3845" fmla="*/ 4258907 w 12370301"/>
              <a:gd name="connsiteY3845" fmla="*/ 6449951 h 6857097"/>
              <a:gd name="connsiteX3846" fmla="*/ 4229885 w 12370301"/>
              <a:gd name="connsiteY3846" fmla="*/ 6383265 h 6857097"/>
              <a:gd name="connsiteX3847" fmla="*/ 4918547 w 12370301"/>
              <a:gd name="connsiteY3847" fmla="*/ 6383265 h 6857097"/>
              <a:gd name="connsiteX3848" fmla="*/ 4889219 w 12370301"/>
              <a:gd name="connsiteY3848" fmla="*/ 6443324 h 6857097"/>
              <a:gd name="connsiteX3849" fmla="*/ 4891202 w 12370301"/>
              <a:gd name="connsiteY3849" fmla="*/ 6450673 h 6857097"/>
              <a:gd name="connsiteX3850" fmla="*/ 4745022 w 12370301"/>
              <a:gd name="connsiteY3850" fmla="*/ 6703260 h 6857097"/>
              <a:gd name="connsiteX3851" fmla="*/ 4783244 w 12370301"/>
              <a:gd name="connsiteY3851" fmla="*/ 6784690 h 6857097"/>
              <a:gd name="connsiteX3852" fmla="*/ 4760168 w 12370301"/>
              <a:gd name="connsiteY3852" fmla="*/ 6785727 h 6857097"/>
              <a:gd name="connsiteX3853" fmla="*/ 4723217 w 12370301"/>
              <a:gd name="connsiteY3853" fmla="*/ 6766880 h 6857097"/>
              <a:gd name="connsiteX3854" fmla="*/ 4707003 w 12370301"/>
              <a:gd name="connsiteY3854" fmla="*/ 6721792 h 6857097"/>
              <a:gd name="connsiteX3855" fmla="*/ 4844745 w 12370301"/>
              <a:gd name="connsiteY3855" fmla="*/ 6552619 h 6857097"/>
              <a:gd name="connsiteX3856" fmla="*/ 4934303 w 12370301"/>
              <a:gd name="connsiteY3856" fmla="*/ 6543871 h 6857097"/>
              <a:gd name="connsiteX3857" fmla="*/ 4977151 w 12370301"/>
              <a:gd name="connsiteY3857" fmla="*/ 6560915 h 6857097"/>
              <a:gd name="connsiteX3858" fmla="*/ 4940199 w 12370301"/>
              <a:gd name="connsiteY3858" fmla="*/ 6555143 h 6857097"/>
              <a:gd name="connsiteX3859" fmla="*/ 4766623 w 12370301"/>
              <a:gd name="connsiteY3859" fmla="*/ 6644194 h 6857097"/>
              <a:gd name="connsiteX3860" fmla="*/ 4747716 w 12370301"/>
              <a:gd name="connsiteY3860" fmla="*/ 6681482 h 6857097"/>
              <a:gd name="connsiteX3861" fmla="*/ 4745784 w 12370301"/>
              <a:gd name="connsiteY3861" fmla="*/ 6690951 h 6857097"/>
              <a:gd name="connsiteX3862" fmla="*/ 4745835 w 12370301"/>
              <a:gd name="connsiteY3862" fmla="*/ 6704297 h 6857097"/>
              <a:gd name="connsiteX3863" fmla="*/ 4770435 w 12370301"/>
              <a:gd name="connsiteY3863" fmla="*/ 6710610 h 6857097"/>
              <a:gd name="connsiteX3864" fmla="*/ 4808963 w 12370301"/>
              <a:gd name="connsiteY3864" fmla="*/ 6710925 h 6857097"/>
              <a:gd name="connsiteX3865" fmla="*/ 4827870 w 12370301"/>
              <a:gd name="connsiteY3865" fmla="*/ 6726481 h 6857097"/>
              <a:gd name="connsiteX3866" fmla="*/ 4807539 w 12370301"/>
              <a:gd name="connsiteY3866" fmla="*/ 6774500 h 6857097"/>
              <a:gd name="connsiteX3867" fmla="*/ 4806167 w 12370301"/>
              <a:gd name="connsiteY3867" fmla="*/ 6775312 h 6857097"/>
              <a:gd name="connsiteX3868" fmla="*/ 4771350 w 12370301"/>
              <a:gd name="connsiteY3868" fmla="*/ 6711647 h 6857097"/>
              <a:gd name="connsiteX3869" fmla="*/ 4583746 w 12370301"/>
              <a:gd name="connsiteY3869" fmla="*/ 6733154 h 6857097"/>
              <a:gd name="connsiteX3870" fmla="*/ 4565753 w 12370301"/>
              <a:gd name="connsiteY3870" fmla="*/ 6657676 h 6857097"/>
              <a:gd name="connsiteX3871" fmla="*/ 4583746 w 12370301"/>
              <a:gd name="connsiteY3871" fmla="*/ 6585534 h 6857097"/>
              <a:gd name="connsiteX3872" fmla="*/ 4601739 w 12370301"/>
              <a:gd name="connsiteY3872" fmla="*/ 6657676 h 6857097"/>
              <a:gd name="connsiteX3873" fmla="*/ 4584661 w 12370301"/>
              <a:gd name="connsiteY3873" fmla="*/ 6734371 h 6857097"/>
              <a:gd name="connsiteX3874" fmla="*/ 4418252 w 12370301"/>
              <a:gd name="connsiteY3874" fmla="*/ 6747537 h 6857097"/>
              <a:gd name="connsiteX3875" fmla="*/ 4342010 w 12370301"/>
              <a:gd name="connsiteY3875" fmla="*/ 6598248 h 6857097"/>
              <a:gd name="connsiteX3876" fmla="*/ 4209859 w 12370301"/>
              <a:gd name="connsiteY3876" fmla="*/ 6555054 h 6857097"/>
              <a:gd name="connsiteX3877" fmla="*/ 4172856 w 12370301"/>
              <a:gd name="connsiteY3877" fmla="*/ 6560825 h 6857097"/>
              <a:gd name="connsiteX3878" fmla="*/ 4215755 w 12370301"/>
              <a:gd name="connsiteY3878" fmla="*/ 6543781 h 6857097"/>
              <a:gd name="connsiteX3879" fmla="*/ 4305313 w 12370301"/>
              <a:gd name="connsiteY3879" fmla="*/ 6552528 h 6857097"/>
              <a:gd name="connsiteX3880" fmla="*/ 4443055 w 12370301"/>
              <a:gd name="connsiteY3880" fmla="*/ 6721701 h 6857097"/>
              <a:gd name="connsiteX3881" fmla="*/ 4426841 w 12370301"/>
              <a:gd name="connsiteY3881" fmla="*/ 6766790 h 6857097"/>
              <a:gd name="connsiteX3882" fmla="*/ 4415049 w 12370301"/>
              <a:gd name="connsiteY3882" fmla="*/ 6777431 h 6857097"/>
              <a:gd name="connsiteX3883" fmla="*/ 4419166 w 12370301"/>
              <a:gd name="connsiteY3883" fmla="*/ 6748755 h 6857097"/>
              <a:gd name="connsiteX3884" fmla="*/ 4383841 w 12370301"/>
              <a:gd name="connsiteY3884" fmla="*/ 6786043 h 6857097"/>
              <a:gd name="connsiteX3885" fmla="*/ 4377335 w 12370301"/>
              <a:gd name="connsiteY3885" fmla="*/ 6785592 h 6857097"/>
              <a:gd name="connsiteX3886" fmla="*/ 4324881 w 12370301"/>
              <a:gd name="connsiteY3886" fmla="*/ 6751009 h 6857097"/>
              <a:gd name="connsiteX3887" fmla="*/ 4337080 w 12370301"/>
              <a:gd name="connsiteY3887" fmla="*/ 6709167 h 6857097"/>
              <a:gd name="connsiteX3888" fmla="*/ 4381249 w 12370301"/>
              <a:gd name="connsiteY3888" fmla="*/ 6690545 h 6857097"/>
              <a:gd name="connsiteX3889" fmla="*/ 4393295 w 12370301"/>
              <a:gd name="connsiteY3889" fmla="*/ 6748123 h 6857097"/>
              <a:gd name="connsiteX3890" fmla="*/ 4384756 w 12370301"/>
              <a:gd name="connsiteY3890" fmla="*/ 6787261 h 6857097"/>
              <a:gd name="connsiteX3891" fmla="*/ 3811472 w 12370301"/>
              <a:gd name="connsiteY3891" fmla="*/ 6450673 h 6857097"/>
              <a:gd name="connsiteX3892" fmla="*/ 3830330 w 12370301"/>
              <a:gd name="connsiteY3892" fmla="*/ 6464200 h 6857097"/>
              <a:gd name="connsiteX3893" fmla="*/ 3846249 w 12370301"/>
              <a:gd name="connsiteY3893" fmla="*/ 6448238 h 6857097"/>
              <a:gd name="connsiteX3894" fmla="*/ 3846239 w 12370301"/>
              <a:gd name="connsiteY3894" fmla="*/ 6448103 h 6857097"/>
              <a:gd name="connsiteX3895" fmla="*/ 3876735 w 12370301"/>
              <a:gd name="connsiteY3895" fmla="*/ 6397108 h 6857097"/>
              <a:gd name="connsiteX3896" fmla="*/ 3943675 w 12370301"/>
              <a:gd name="connsiteY3896" fmla="*/ 6398235 h 6857097"/>
              <a:gd name="connsiteX3897" fmla="*/ 3964819 w 12370301"/>
              <a:gd name="connsiteY3897" fmla="*/ 6416856 h 6857097"/>
              <a:gd name="connsiteX3898" fmla="*/ 3967259 w 12370301"/>
              <a:gd name="connsiteY3898" fmla="*/ 6488998 h 6857097"/>
              <a:gd name="connsiteX3899" fmla="*/ 3914551 w 12370301"/>
              <a:gd name="connsiteY3899" fmla="*/ 6522996 h 6857097"/>
              <a:gd name="connsiteX3900" fmla="*/ 3945352 w 12370301"/>
              <a:gd name="connsiteY3900" fmla="*/ 6495942 h 6857097"/>
              <a:gd name="connsiteX3901" fmla="*/ 3952214 w 12370301"/>
              <a:gd name="connsiteY3901" fmla="*/ 6448554 h 6857097"/>
              <a:gd name="connsiteX3902" fmla="*/ 3928477 w 12370301"/>
              <a:gd name="connsiteY3902" fmla="*/ 6421095 h 6857097"/>
              <a:gd name="connsiteX3903" fmla="*/ 3887053 w 12370301"/>
              <a:gd name="connsiteY3903" fmla="*/ 6419111 h 6857097"/>
              <a:gd name="connsiteX3904" fmla="*/ 3880323 w 12370301"/>
              <a:gd name="connsiteY3904" fmla="*/ 6432728 h 6857097"/>
              <a:gd name="connsiteX3905" fmla="*/ 3880496 w 12370301"/>
              <a:gd name="connsiteY3905" fmla="*/ 6433088 h 6857097"/>
              <a:gd name="connsiteX3906" fmla="*/ 3896863 w 12370301"/>
              <a:gd name="connsiteY3906" fmla="*/ 6438724 h 6857097"/>
              <a:gd name="connsiteX3907" fmla="*/ 3916126 w 12370301"/>
              <a:gd name="connsiteY3907" fmla="*/ 6439671 h 6857097"/>
              <a:gd name="connsiteX3908" fmla="*/ 3928173 w 12370301"/>
              <a:gd name="connsiteY3908" fmla="*/ 6454145 h 6857097"/>
              <a:gd name="connsiteX3909" fmla="*/ 3923751 w 12370301"/>
              <a:gd name="connsiteY3909" fmla="*/ 6485256 h 6857097"/>
              <a:gd name="connsiteX3910" fmla="*/ 3892136 w 12370301"/>
              <a:gd name="connsiteY3910" fmla="*/ 6509784 h 6857097"/>
              <a:gd name="connsiteX3911" fmla="*/ 3870992 w 12370301"/>
              <a:gd name="connsiteY3911" fmla="*/ 6517675 h 6857097"/>
              <a:gd name="connsiteX3912" fmla="*/ 3863622 w 12370301"/>
              <a:gd name="connsiteY3912" fmla="*/ 6515961 h 6857097"/>
              <a:gd name="connsiteX3913" fmla="*/ 3756528 w 12370301"/>
              <a:gd name="connsiteY3913" fmla="*/ 6524979 h 6857097"/>
              <a:gd name="connsiteX3914" fmla="*/ 3604808 w 12370301"/>
              <a:gd name="connsiteY3914" fmla="*/ 6576922 h 6857097"/>
              <a:gd name="connsiteX3915" fmla="*/ 3549304 w 12370301"/>
              <a:gd name="connsiteY3915" fmla="*/ 6611054 h 6857097"/>
              <a:gd name="connsiteX3916" fmla="*/ 3524144 w 12370301"/>
              <a:gd name="connsiteY3916" fmla="*/ 6548200 h 6857097"/>
              <a:gd name="connsiteX3917" fmla="*/ 3556877 w 12370301"/>
              <a:gd name="connsiteY3917" fmla="*/ 6503111 h 6857097"/>
              <a:gd name="connsiteX3918" fmla="*/ 3626562 w 12370301"/>
              <a:gd name="connsiteY3918" fmla="*/ 6444992 h 6857097"/>
              <a:gd name="connsiteX3919" fmla="*/ 3675661 w 12370301"/>
              <a:gd name="connsiteY3919" fmla="*/ 6435478 h 6857097"/>
              <a:gd name="connsiteX3920" fmla="*/ 3703311 w 12370301"/>
              <a:gd name="connsiteY3920" fmla="*/ 6458428 h 6857097"/>
              <a:gd name="connsiteX3921" fmla="*/ 3695891 w 12370301"/>
              <a:gd name="connsiteY3921" fmla="*/ 6471955 h 6857097"/>
              <a:gd name="connsiteX3922" fmla="*/ 3684810 w 12370301"/>
              <a:gd name="connsiteY3922" fmla="*/ 6475066 h 6857097"/>
              <a:gd name="connsiteX3923" fmla="*/ 3663768 w 12370301"/>
              <a:gd name="connsiteY3923" fmla="*/ 6486113 h 6857097"/>
              <a:gd name="connsiteX3924" fmla="*/ 3676373 w 12370301"/>
              <a:gd name="connsiteY3924" fmla="*/ 6504103 h 6857097"/>
              <a:gd name="connsiteX3925" fmla="*/ 3676678 w 12370301"/>
              <a:gd name="connsiteY3925" fmla="*/ 6504148 h 6857097"/>
              <a:gd name="connsiteX3926" fmla="*/ 3718509 w 12370301"/>
              <a:gd name="connsiteY3926" fmla="*/ 6494770 h 6857097"/>
              <a:gd name="connsiteX3927" fmla="*/ 3738128 w 12370301"/>
              <a:gd name="connsiteY3927" fmla="*/ 6456264 h 6857097"/>
              <a:gd name="connsiteX3928" fmla="*/ 3682523 w 12370301"/>
              <a:gd name="connsiteY3928" fmla="*/ 6406261 h 6857097"/>
              <a:gd name="connsiteX3929" fmla="*/ 3609179 w 12370301"/>
              <a:gd name="connsiteY3929" fmla="*/ 6419111 h 6857097"/>
              <a:gd name="connsiteX3930" fmla="*/ 3529227 w 12370301"/>
              <a:gd name="connsiteY3930" fmla="*/ 6484895 h 6857097"/>
              <a:gd name="connsiteX3931" fmla="*/ 3504881 w 12370301"/>
              <a:gd name="connsiteY3931" fmla="*/ 6516142 h 6857097"/>
              <a:gd name="connsiteX3932" fmla="*/ 3480534 w 12370301"/>
              <a:gd name="connsiteY3932" fmla="*/ 6484895 h 6857097"/>
              <a:gd name="connsiteX3933" fmla="*/ 3400532 w 12370301"/>
              <a:gd name="connsiteY3933" fmla="*/ 6419111 h 6857097"/>
              <a:gd name="connsiteX3934" fmla="*/ 3327238 w 12370301"/>
              <a:gd name="connsiteY3934" fmla="*/ 6406261 h 6857097"/>
              <a:gd name="connsiteX3935" fmla="*/ 3271633 w 12370301"/>
              <a:gd name="connsiteY3935" fmla="*/ 6456264 h 6857097"/>
              <a:gd name="connsiteX3936" fmla="*/ 3271633 w 12370301"/>
              <a:gd name="connsiteY3936" fmla="*/ 6459240 h 6857097"/>
              <a:gd name="connsiteX3937" fmla="*/ 3291405 w 12370301"/>
              <a:gd name="connsiteY3937" fmla="*/ 6494770 h 6857097"/>
              <a:gd name="connsiteX3938" fmla="*/ 3333236 w 12370301"/>
              <a:gd name="connsiteY3938" fmla="*/ 6504148 h 6857097"/>
              <a:gd name="connsiteX3939" fmla="*/ 3346213 w 12370301"/>
              <a:gd name="connsiteY3939" fmla="*/ 6486383 h 6857097"/>
              <a:gd name="connsiteX3940" fmla="*/ 3346146 w 12370301"/>
              <a:gd name="connsiteY3940" fmla="*/ 6486113 h 6857097"/>
              <a:gd name="connsiteX3941" fmla="*/ 3325104 w 12370301"/>
              <a:gd name="connsiteY3941" fmla="*/ 6475066 h 6857097"/>
              <a:gd name="connsiteX3942" fmla="*/ 3314023 w 12370301"/>
              <a:gd name="connsiteY3942" fmla="*/ 6471955 h 6857097"/>
              <a:gd name="connsiteX3943" fmla="*/ 3306603 w 12370301"/>
              <a:gd name="connsiteY3943" fmla="*/ 6458428 h 6857097"/>
              <a:gd name="connsiteX3944" fmla="*/ 3334202 w 12370301"/>
              <a:gd name="connsiteY3944" fmla="*/ 6435478 h 6857097"/>
              <a:gd name="connsiteX3945" fmla="*/ 3383352 w 12370301"/>
              <a:gd name="connsiteY3945" fmla="*/ 6444992 h 6857097"/>
              <a:gd name="connsiteX3946" fmla="*/ 3453037 w 12370301"/>
              <a:gd name="connsiteY3946" fmla="*/ 6503111 h 6857097"/>
              <a:gd name="connsiteX3947" fmla="*/ 3485770 w 12370301"/>
              <a:gd name="connsiteY3947" fmla="*/ 6548200 h 6857097"/>
              <a:gd name="connsiteX3948" fmla="*/ 3462948 w 12370301"/>
              <a:gd name="connsiteY3948" fmla="*/ 6602848 h 6857097"/>
              <a:gd name="connsiteX3949" fmla="*/ 3433417 w 12370301"/>
              <a:gd name="connsiteY3949" fmla="*/ 6582738 h 6857097"/>
              <a:gd name="connsiteX3950" fmla="*/ 3280071 w 12370301"/>
              <a:gd name="connsiteY3950" fmla="*/ 6525385 h 6857097"/>
              <a:gd name="connsiteX3951" fmla="*/ 3196967 w 12370301"/>
              <a:gd name="connsiteY3951" fmla="*/ 6515420 h 6857097"/>
              <a:gd name="connsiteX3952" fmla="*/ 3128655 w 12370301"/>
              <a:gd name="connsiteY3952" fmla="*/ 6516142 h 6857097"/>
              <a:gd name="connsiteX3953" fmla="*/ 3121286 w 12370301"/>
              <a:gd name="connsiteY3953" fmla="*/ 6517855 h 6857097"/>
              <a:gd name="connsiteX3954" fmla="*/ 3100141 w 12370301"/>
              <a:gd name="connsiteY3954" fmla="*/ 6509965 h 6857097"/>
              <a:gd name="connsiteX3955" fmla="*/ 3068577 w 12370301"/>
              <a:gd name="connsiteY3955" fmla="*/ 6485436 h 6857097"/>
              <a:gd name="connsiteX3956" fmla="*/ 3064155 w 12370301"/>
              <a:gd name="connsiteY3956" fmla="*/ 6454325 h 6857097"/>
              <a:gd name="connsiteX3957" fmla="*/ 3076151 w 12370301"/>
              <a:gd name="connsiteY3957" fmla="*/ 6439852 h 6857097"/>
              <a:gd name="connsiteX3958" fmla="*/ 3095465 w 12370301"/>
              <a:gd name="connsiteY3958" fmla="*/ 6438905 h 6857097"/>
              <a:gd name="connsiteX3959" fmla="*/ 3111831 w 12370301"/>
              <a:gd name="connsiteY3959" fmla="*/ 6433269 h 6857097"/>
              <a:gd name="connsiteX3960" fmla="*/ 3105671 w 12370301"/>
              <a:gd name="connsiteY3960" fmla="*/ 6419471 h 6857097"/>
              <a:gd name="connsiteX3961" fmla="*/ 3105224 w 12370301"/>
              <a:gd name="connsiteY3961" fmla="*/ 6419291 h 6857097"/>
              <a:gd name="connsiteX3962" fmla="*/ 3063850 w 12370301"/>
              <a:gd name="connsiteY3962" fmla="*/ 6421275 h 6857097"/>
              <a:gd name="connsiteX3963" fmla="*/ 3040063 w 12370301"/>
              <a:gd name="connsiteY3963" fmla="*/ 6448734 h 6857097"/>
              <a:gd name="connsiteX3964" fmla="*/ 3037674 w 12370301"/>
              <a:gd name="connsiteY3964" fmla="*/ 6464696 h 6857097"/>
              <a:gd name="connsiteX3965" fmla="*/ 3046976 w 12370301"/>
              <a:gd name="connsiteY3965" fmla="*/ 6496258 h 6857097"/>
              <a:gd name="connsiteX3966" fmla="*/ 3077726 w 12370301"/>
              <a:gd name="connsiteY3966" fmla="*/ 6523311 h 6857097"/>
              <a:gd name="connsiteX3967" fmla="*/ 3025069 w 12370301"/>
              <a:gd name="connsiteY3967" fmla="*/ 6489314 h 6857097"/>
              <a:gd name="connsiteX3968" fmla="*/ 3027509 w 12370301"/>
              <a:gd name="connsiteY3968" fmla="*/ 6417172 h 6857097"/>
              <a:gd name="connsiteX3969" fmla="*/ 3048602 w 12370301"/>
              <a:gd name="connsiteY3969" fmla="*/ 6398550 h 6857097"/>
              <a:gd name="connsiteX3970" fmla="*/ 3115542 w 12370301"/>
              <a:gd name="connsiteY3970" fmla="*/ 6397423 h 6857097"/>
              <a:gd name="connsiteX3971" fmla="*/ 3146039 w 12370301"/>
              <a:gd name="connsiteY3971" fmla="*/ 6448419 h 6857097"/>
              <a:gd name="connsiteX3972" fmla="*/ 3161876 w 12370301"/>
              <a:gd name="connsiteY3972" fmla="*/ 6464515 h 6857097"/>
              <a:gd name="connsiteX3973" fmla="*/ 3161998 w 12370301"/>
              <a:gd name="connsiteY3973" fmla="*/ 6464515 h 6857097"/>
              <a:gd name="connsiteX3974" fmla="*/ 3180855 w 12370301"/>
              <a:gd name="connsiteY3974" fmla="*/ 6450988 h 6857097"/>
              <a:gd name="connsiteX3975" fmla="*/ 3151833 w 12370301"/>
              <a:gd name="connsiteY3975" fmla="*/ 6384303 h 6857097"/>
              <a:gd name="connsiteX3976" fmla="*/ 3840241 w 12370301"/>
              <a:gd name="connsiteY3976" fmla="*/ 6384303 h 6857097"/>
              <a:gd name="connsiteX3977" fmla="*/ 3810913 w 12370301"/>
              <a:gd name="connsiteY3977" fmla="*/ 6444361 h 6857097"/>
              <a:gd name="connsiteX3978" fmla="*/ 3811472 w 12370301"/>
              <a:gd name="connsiteY3978" fmla="*/ 6450673 h 6857097"/>
              <a:gd name="connsiteX3979" fmla="*/ 3666106 w 12370301"/>
              <a:gd name="connsiteY3979" fmla="*/ 6704297 h 6857097"/>
              <a:gd name="connsiteX3980" fmla="*/ 3704328 w 12370301"/>
              <a:gd name="connsiteY3980" fmla="*/ 6785727 h 6857097"/>
              <a:gd name="connsiteX3981" fmla="*/ 3681252 w 12370301"/>
              <a:gd name="connsiteY3981" fmla="*/ 6786765 h 6857097"/>
              <a:gd name="connsiteX3982" fmla="*/ 3644250 w 12370301"/>
              <a:gd name="connsiteY3982" fmla="*/ 6767917 h 6857097"/>
              <a:gd name="connsiteX3983" fmla="*/ 3628087 w 12370301"/>
              <a:gd name="connsiteY3983" fmla="*/ 6722829 h 6857097"/>
              <a:gd name="connsiteX3984" fmla="*/ 3765829 w 12370301"/>
              <a:gd name="connsiteY3984" fmla="*/ 6553656 h 6857097"/>
              <a:gd name="connsiteX3985" fmla="*/ 3855387 w 12370301"/>
              <a:gd name="connsiteY3985" fmla="*/ 6544909 h 6857097"/>
              <a:gd name="connsiteX3986" fmla="*/ 3897879 w 12370301"/>
              <a:gd name="connsiteY3986" fmla="*/ 6562177 h 6857097"/>
              <a:gd name="connsiteX3987" fmla="*/ 3860927 w 12370301"/>
              <a:gd name="connsiteY3987" fmla="*/ 6556406 h 6857097"/>
              <a:gd name="connsiteX3988" fmla="*/ 3687352 w 12370301"/>
              <a:gd name="connsiteY3988" fmla="*/ 6645456 h 6857097"/>
              <a:gd name="connsiteX3989" fmla="*/ 3668444 w 12370301"/>
              <a:gd name="connsiteY3989" fmla="*/ 6682745 h 6857097"/>
              <a:gd name="connsiteX3990" fmla="*/ 3666512 w 12370301"/>
              <a:gd name="connsiteY3990" fmla="*/ 6692213 h 6857097"/>
              <a:gd name="connsiteX3991" fmla="*/ 3665902 w 12370301"/>
              <a:gd name="connsiteY3991" fmla="*/ 6704297 h 6857097"/>
              <a:gd name="connsiteX3992" fmla="*/ 3691520 w 12370301"/>
              <a:gd name="connsiteY3992" fmla="*/ 6711647 h 6857097"/>
              <a:gd name="connsiteX3993" fmla="*/ 3730047 w 12370301"/>
              <a:gd name="connsiteY3993" fmla="*/ 6711962 h 6857097"/>
              <a:gd name="connsiteX3994" fmla="*/ 3748955 w 12370301"/>
              <a:gd name="connsiteY3994" fmla="*/ 6727518 h 6857097"/>
              <a:gd name="connsiteX3995" fmla="*/ 3728624 w 12370301"/>
              <a:gd name="connsiteY3995" fmla="*/ 6775537 h 6857097"/>
              <a:gd name="connsiteX3996" fmla="*/ 3727251 w 12370301"/>
              <a:gd name="connsiteY3996" fmla="*/ 6776349 h 6857097"/>
              <a:gd name="connsiteX3997" fmla="*/ 3691418 w 12370301"/>
              <a:gd name="connsiteY3997" fmla="*/ 6711647 h 6857097"/>
              <a:gd name="connsiteX3998" fmla="*/ 3504830 w 12370301"/>
              <a:gd name="connsiteY3998" fmla="*/ 6734191 h 6857097"/>
              <a:gd name="connsiteX3999" fmla="*/ 3486837 w 12370301"/>
              <a:gd name="connsiteY3999" fmla="*/ 6658713 h 6857097"/>
              <a:gd name="connsiteX4000" fmla="*/ 3504830 w 12370301"/>
              <a:gd name="connsiteY4000" fmla="*/ 6586571 h 6857097"/>
              <a:gd name="connsiteX4001" fmla="*/ 3522823 w 12370301"/>
              <a:gd name="connsiteY4001" fmla="*/ 6658713 h 6857097"/>
              <a:gd name="connsiteX4002" fmla="*/ 3504728 w 12370301"/>
              <a:gd name="connsiteY4002" fmla="*/ 6734371 h 6857097"/>
              <a:gd name="connsiteX4003" fmla="*/ 3339335 w 12370301"/>
              <a:gd name="connsiteY4003" fmla="*/ 6748574 h 6857097"/>
              <a:gd name="connsiteX4004" fmla="*/ 3263094 w 12370301"/>
              <a:gd name="connsiteY4004" fmla="*/ 6599285 h 6857097"/>
              <a:gd name="connsiteX4005" fmla="*/ 3130943 w 12370301"/>
              <a:gd name="connsiteY4005" fmla="*/ 6556091 h 6857097"/>
              <a:gd name="connsiteX4006" fmla="*/ 3093940 w 12370301"/>
              <a:gd name="connsiteY4006" fmla="*/ 6561862 h 6857097"/>
              <a:gd name="connsiteX4007" fmla="*/ 3136839 w 12370301"/>
              <a:gd name="connsiteY4007" fmla="*/ 6544818 h 6857097"/>
              <a:gd name="connsiteX4008" fmla="*/ 3226397 w 12370301"/>
              <a:gd name="connsiteY4008" fmla="*/ 6553565 h 6857097"/>
              <a:gd name="connsiteX4009" fmla="*/ 3364088 w 12370301"/>
              <a:gd name="connsiteY4009" fmla="*/ 6722738 h 6857097"/>
              <a:gd name="connsiteX4010" fmla="*/ 3347925 w 12370301"/>
              <a:gd name="connsiteY4010" fmla="*/ 6767827 h 6857097"/>
              <a:gd name="connsiteX4011" fmla="*/ 3336133 w 12370301"/>
              <a:gd name="connsiteY4011" fmla="*/ 6778468 h 6857097"/>
              <a:gd name="connsiteX4012" fmla="*/ 3339234 w 12370301"/>
              <a:gd name="connsiteY4012" fmla="*/ 6748755 h 6857097"/>
              <a:gd name="connsiteX4013" fmla="*/ 3304925 w 12370301"/>
              <a:gd name="connsiteY4013" fmla="*/ 6787080 h 6857097"/>
              <a:gd name="connsiteX4014" fmla="*/ 3298419 w 12370301"/>
              <a:gd name="connsiteY4014" fmla="*/ 6786629 h 6857097"/>
              <a:gd name="connsiteX4015" fmla="*/ 3245965 w 12370301"/>
              <a:gd name="connsiteY4015" fmla="*/ 6752046 h 6857097"/>
              <a:gd name="connsiteX4016" fmla="*/ 3258164 w 12370301"/>
              <a:gd name="connsiteY4016" fmla="*/ 6710204 h 6857097"/>
              <a:gd name="connsiteX4017" fmla="*/ 3302333 w 12370301"/>
              <a:gd name="connsiteY4017" fmla="*/ 6691582 h 6857097"/>
              <a:gd name="connsiteX4018" fmla="*/ 3314379 w 12370301"/>
              <a:gd name="connsiteY4018" fmla="*/ 6749160 h 6857097"/>
              <a:gd name="connsiteX4019" fmla="*/ 3304824 w 12370301"/>
              <a:gd name="connsiteY4019" fmla="*/ 6787261 h 6857097"/>
              <a:gd name="connsiteX4020" fmla="*/ 2731438 w 12370301"/>
              <a:gd name="connsiteY4020" fmla="*/ 6450493 h 6857097"/>
              <a:gd name="connsiteX4021" fmla="*/ 2750295 w 12370301"/>
              <a:gd name="connsiteY4021" fmla="*/ 6464019 h 6857097"/>
              <a:gd name="connsiteX4022" fmla="*/ 2766214 w 12370301"/>
              <a:gd name="connsiteY4022" fmla="*/ 6448058 h 6857097"/>
              <a:gd name="connsiteX4023" fmla="*/ 2766204 w 12370301"/>
              <a:gd name="connsiteY4023" fmla="*/ 6447923 h 6857097"/>
              <a:gd name="connsiteX4024" fmla="*/ 2796701 w 12370301"/>
              <a:gd name="connsiteY4024" fmla="*/ 6396927 h 6857097"/>
              <a:gd name="connsiteX4025" fmla="*/ 2863641 w 12370301"/>
              <a:gd name="connsiteY4025" fmla="*/ 6398054 h 6857097"/>
              <a:gd name="connsiteX4026" fmla="*/ 2884785 w 12370301"/>
              <a:gd name="connsiteY4026" fmla="*/ 6416676 h 6857097"/>
              <a:gd name="connsiteX4027" fmla="*/ 2887225 w 12370301"/>
              <a:gd name="connsiteY4027" fmla="*/ 6488818 h 6857097"/>
              <a:gd name="connsiteX4028" fmla="*/ 2834516 w 12370301"/>
              <a:gd name="connsiteY4028" fmla="*/ 6522815 h 6857097"/>
              <a:gd name="connsiteX4029" fmla="*/ 2865318 w 12370301"/>
              <a:gd name="connsiteY4029" fmla="*/ 6495762 h 6857097"/>
              <a:gd name="connsiteX4030" fmla="*/ 2872180 w 12370301"/>
              <a:gd name="connsiteY4030" fmla="*/ 6448373 h 6857097"/>
              <a:gd name="connsiteX4031" fmla="*/ 2848393 w 12370301"/>
              <a:gd name="connsiteY4031" fmla="*/ 6420915 h 6857097"/>
              <a:gd name="connsiteX4032" fmla="*/ 2807019 w 12370301"/>
              <a:gd name="connsiteY4032" fmla="*/ 6418930 h 6857097"/>
              <a:gd name="connsiteX4033" fmla="*/ 2800289 w 12370301"/>
              <a:gd name="connsiteY4033" fmla="*/ 6432547 h 6857097"/>
              <a:gd name="connsiteX4034" fmla="*/ 2800462 w 12370301"/>
              <a:gd name="connsiteY4034" fmla="*/ 6432908 h 6857097"/>
              <a:gd name="connsiteX4035" fmla="*/ 2816829 w 12370301"/>
              <a:gd name="connsiteY4035" fmla="*/ 6438544 h 6857097"/>
              <a:gd name="connsiteX4036" fmla="*/ 2836092 w 12370301"/>
              <a:gd name="connsiteY4036" fmla="*/ 6439491 h 6857097"/>
              <a:gd name="connsiteX4037" fmla="*/ 2848138 w 12370301"/>
              <a:gd name="connsiteY4037" fmla="*/ 6453964 h 6857097"/>
              <a:gd name="connsiteX4038" fmla="*/ 2843716 w 12370301"/>
              <a:gd name="connsiteY4038" fmla="*/ 6485076 h 6857097"/>
              <a:gd name="connsiteX4039" fmla="*/ 2812102 w 12370301"/>
              <a:gd name="connsiteY4039" fmla="*/ 6509604 h 6857097"/>
              <a:gd name="connsiteX4040" fmla="*/ 2790957 w 12370301"/>
              <a:gd name="connsiteY4040" fmla="*/ 6517494 h 6857097"/>
              <a:gd name="connsiteX4041" fmla="*/ 2783587 w 12370301"/>
              <a:gd name="connsiteY4041" fmla="*/ 6515781 h 6857097"/>
              <a:gd name="connsiteX4042" fmla="*/ 2676494 w 12370301"/>
              <a:gd name="connsiteY4042" fmla="*/ 6524799 h 6857097"/>
              <a:gd name="connsiteX4043" fmla="*/ 2524773 w 12370301"/>
              <a:gd name="connsiteY4043" fmla="*/ 6576741 h 6857097"/>
              <a:gd name="connsiteX4044" fmla="*/ 2469270 w 12370301"/>
              <a:gd name="connsiteY4044" fmla="*/ 6610874 h 6857097"/>
              <a:gd name="connsiteX4045" fmla="*/ 2444110 w 12370301"/>
              <a:gd name="connsiteY4045" fmla="*/ 6548020 h 6857097"/>
              <a:gd name="connsiteX4046" fmla="*/ 2476843 w 12370301"/>
              <a:gd name="connsiteY4046" fmla="*/ 6502931 h 6857097"/>
              <a:gd name="connsiteX4047" fmla="*/ 2546528 w 12370301"/>
              <a:gd name="connsiteY4047" fmla="*/ 6444811 h 6857097"/>
              <a:gd name="connsiteX4048" fmla="*/ 2595627 w 12370301"/>
              <a:gd name="connsiteY4048" fmla="*/ 6435298 h 6857097"/>
              <a:gd name="connsiteX4049" fmla="*/ 2623277 w 12370301"/>
              <a:gd name="connsiteY4049" fmla="*/ 6458248 h 6857097"/>
              <a:gd name="connsiteX4050" fmla="*/ 2615857 w 12370301"/>
              <a:gd name="connsiteY4050" fmla="*/ 6471774 h 6857097"/>
              <a:gd name="connsiteX4051" fmla="*/ 2604776 w 12370301"/>
              <a:gd name="connsiteY4051" fmla="*/ 6474886 h 6857097"/>
              <a:gd name="connsiteX4052" fmla="*/ 2583734 w 12370301"/>
              <a:gd name="connsiteY4052" fmla="*/ 6485932 h 6857097"/>
              <a:gd name="connsiteX4053" fmla="*/ 2596237 w 12370301"/>
              <a:gd name="connsiteY4053" fmla="*/ 6503877 h 6857097"/>
              <a:gd name="connsiteX4054" fmla="*/ 2596644 w 12370301"/>
              <a:gd name="connsiteY4054" fmla="*/ 6503968 h 6857097"/>
              <a:gd name="connsiteX4055" fmla="*/ 2638475 w 12370301"/>
              <a:gd name="connsiteY4055" fmla="*/ 6494589 h 6857097"/>
              <a:gd name="connsiteX4056" fmla="*/ 2658094 w 12370301"/>
              <a:gd name="connsiteY4056" fmla="*/ 6456083 h 6857097"/>
              <a:gd name="connsiteX4057" fmla="*/ 2602489 w 12370301"/>
              <a:gd name="connsiteY4057" fmla="*/ 6406080 h 6857097"/>
              <a:gd name="connsiteX4058" fmla="*/ 2529145 w 12370301"/>
              <a:gd name="connsiteY4058" fmla="*/ 6418930 h 6857097"/>
              <a:gd name="connsiteX4059" fmla="*/ 2449193 w 12370301"/>
              <a:gd name="connsiteY4059" fmla="*/ 6484715 h 6857097"/>
              <a:gd name="connsiteX4060" fmla="*/ 2424847 w 12370301"/>
              <a:gd name="connsiteY4060" fmla="*/ 6515961 h 6857097"/>
              <a:gd name="connsiteX4061" fmla="*/ 2400500 w 12370301"/>
              <a:gd name="connsiteY4061" fmla="*/ 6484715 h 6857097"/>
              <a:gd name="connsiteX4062" fmla="*/ 2320498 w 12370301"/>
              <a:gd name="connsiteY4062" fmla="*/ 6418930 h 6857097"/>
              <a:gd name="connsiteX4063" fmla="*/ 2247154 w 12370301"/>
              <a:gd name="connsiteY4063" fmla="*/ 6406080 h 6857097"/>
              <a:gd name="connsiteX4064" fmla="*/ 2191599 w 12370301"/>
              <a:gd name="connsiteY4064" fmla="*/ 6456083 h 6857097"/>
              <a:gd name="connsiteX4065" fmla="*/ 2191599 w 12370301"/>
              <a:gd name="connsiteY4065" fmla="*/ 6459060 h 6857097"/>
              <a:gd name="connsiteX4066" fmla="*/ 2211371 w 12370301"/>
              <a:gd name="connsiteY4066" fmla="*/ 6494589 h 6857097"/>
              <a:gd name="connsiteX4067" fmla="*/ 2253202 w 12370301"/>
              <a:gd name="connsiteY4067" fmla="*/ 6503968 h 6857097"/>
              <a:gd name="connsiteX4068" fmla="*/ 2266178 w 12370301"/>
              <a:gd name="connsiteY4068" fmla="*/ 6486203 h 6857097"/>
              <a:gd name="connsiteX4069" fmla="*/ 2266112 w 12370301"/>
              <a:gd name="connsiteY4069" fmla="*/ 6485932 h 6857097"/>
              <a:gd name="connsiteX4070" fmla="*/ 2245070 w 12370301"/>
              <a:gd name="connsiteY4070" fmla="*/ 6474886 h 6857097"/>
              <a:gd name="connsiteX4071" fmla="*/ 2233989 w 12370301"/>
              <a:gd name="connsiteY4071" fmla="*/ 6471774 h 6857097"/>
              <a:gd name="connsiteX4072" fmla="*/ 2226568 w 12370301"/>
              <a:gd name="connsiteY4072" fmla="*/ 6458248 h 6857097"/>
              <a:gd name="connsiteX4073" fmla="*/ 2254168 w 12370301"/>
              <a:gd name="connsiteY4073" fmla="*/ 6435298 h 6857097"/>
              <a:gd name="connsiteX4074" fmla="*/ 2303318 w 12370301"/>
              <a:gd name="connsiteY4074" fmla="*/ 6444811 h 6857097"/>
              <a:gd name="connsiteX4075" fmla="*/ 2373003 w 12370301"/>
              <a:gd name="connsiteY4075" fmla="*/ 6502931 h 6857097"/>
              <a:gd name="connsiteX4076" fmla="*/ 2405735 w 12370301"/>
              <a:gd name="connsiteY4076" fmla="*/ 6548020 h 6857097"/>
              <a:gd name="connsiteX4077" fmla="*/ 2382711 w 12370301"/>
              <a:gd name="connsiteY4077" fmla="*/ 6602757 h 6857097"/>
              <a:gd name="connsiteX4078" fmla="*/ 2353180 w 12370301"/>
              <a:gd name="connsiteY4078" fmla="*/ 6582648 h 6857097"/>
              <a:gd name="connsiteX4079" fmla="*/ 2199782 w 12370301"/>
              <a:gd name="connsiteY4079" fmla="*/ 6525295 h 6857097"/>
              <a:gd name="connsiteX4080" fmla="*/ 2116730 w 12370301"/>
              <a:gd name="connsiteY4080" fmla="*/ 6515330 h 6857097"/>
              <a:gd name="connsiteX4081" fmla="*/ 2048418 w 12370301"/>
              <a:gd name="connsiteY4081" fmla="*/ 6516052 h 6857097"/>
              <a:gd name="connsiteX4082" fmla="*/ 2041048 w 12370301"/>
              <a:gd name="connsiteY4082" fmla="*/ 6517765 h 6857097"/>
              <a:gd name="connsiteX4083" fmla="*/ 2019904 w 12370301"/>
              <a:gd name="connsiteY4083" fmla="*/ 6509875 h 6857097"/>
              <a:gd name="connsiteX4084" fmla="*/ 1988340 w 12370301"/>
              <a:gd name="connsiteY4084" fmla="*/ 6485346 h 6857097"/>
              <a:gd name="connsiteX4085" fmla="*/ 1983918 w 12370301"/>
              <a:gd name="connsiteY4085" fmla="*/ 6454235 h 6857097"/>
              <a:gd name="connsiteX4086" fmla="*/ 1995913 w 12370301"/>
              <a:gd name="connsiteY4086" fmla="*/ 6439761 h 6857097"/>
              <a:gd name="connsiteX4087" fmla="*/ 2015228 w 12370301"/>
              <a:gd name="connsiteY4087" fmla="*/ 6438815 h 6857097"/>
              <a:gd name="connsiteX4088" fmla="*/ 2031594 w 12370301"/>
              <a:gd name="connsiteY4088" fmla="*/ 6433179 h 6857097"/>
              <a:gd name="connsiteX4089" fmla="*/ 2025434 w 12370301"/>
              <a:gd name="connsiteY4089" fmla="*/ 6419381 h 6857097"/>
              <a:gd name="connsiteX4090" fmla="*/ 2024986 w 12370301"/>
              <a:gd name="connsiteY4090" fmla="*/ 6419201 h 6857097"/>
              <a:gd name="connsiteX4091" fmla="*/ 1983613 w 12370301"/>
              <a:gd name="connsiteY4091" fmla="*/ 6421185 h 6857097"/>
              <a:gd name="connsiteX4092" fmla="*/ 1959826 w 12370301"/>
              <a:gd name="connsiteY4092" fmla="*/ 6448644 h 6857097"/>
              <a:gd name="connsiteX4093" fmla="*/ 1957437 w 12370301"/>
              <a:gd name="connsiteY4093" fmla="*/ 6464605 h 6857097"/>
              <a:gd name="connsiteX4094" fmla="*/ 1966738 w 12370301"/>
              <a:gd name="connsiteY4094" fmla="*/ 6496167 h 6857097"/>
              <a:gd name="connsiteX4095" fmla="*/ 1997489 w 12370301"/>
              <a:gd name="connsiteY4095" fmla="*/ 6523221 h 6857097"/>
              <a:gd name="connsiteX4096" fmla="*/ 1944781 w 12370301"/>
              <a:gd name="connsiteY4096" fmla="*/ 6489224 h 6857097"/>
              <a:gd name="connsiteX4097" fmla="*/ 1947271 w 12370301"/>
              <a:gd name="connsiteY4097" fmla="*/ 6417082 h 6857097"/>
              <a:gd name="connsiteX4098" fmla="*/ 1968365 w 12370301"/>
              <a:gd name="connsiteY4098" fmla="*/ 6398460 h 6857097"/>
              <a:gd name="connsiteX4099" fmla="*/ 2035304 w 12370301"/>
              <a:gd name="connsiteY4099" fmla="*/ 6397333 h 6857097"/>
              <a:gd name="connsiteX4100" fmla="*/ 2065801 w 12370301"/>
              <a:gd name="connsiteY4100" fmla="*/ 6448328 h 6857097"/>
              <a:gd name="connsiteX4101" fmla="*/ 2081639 w 12370301"/>
              <a:gd name="connsiteY4101" fmla="*/ 6464425 h 6857097"/>
              <a:gd name="connsiteX4102" fmla="*/ 2081761 w 12370301"/>
              <a:gd name="connsiteY4102" fmla="*/ 6464425 h 6857097"/>
              <a:gd name="connsiteX4103" fmla="*/ 2100618 w 12370301"/>
              <a:gd name="connsiteY4103" fmla="*/ 6450898 h 6857097"/>
              <a:gd name="connsiteX4104" fmla="*/ 2071595 w 12370301"/>
              <a:gd name="connsiteY4104" fmla="*/ 6384212 h 6857097"/>
              <a:gd name="connsiteX4105" fmla="*/ 2760308 w 12370301"/>
              <a:gd name="connsiteY4105" fmla="*/ 6384212 h 6857097"/>
              <a:gd name="connsiteX4106" fmla="*/ 2730981 w 12370301"/>
              <a:gd name="connsiteY4106" fmla="*/ 6444270 h 6857097"/>
              <a:gd name="connsiteX4107" fmla="*/ 2731337 w 12370301"/>
              <a:gd name="connsiteY4107" fmla="*/ 6450673 h 6857097"/>
              <a:gd name="connsiteX4108" fmla="*/ 2586071 w 12370301"/>
              <a:gd name="connsiteY4108" fmla="*/ 6704117 h 6857097"/>
              <a:gd name="connsiteX4109" fmla="*/ 2624294 w 12370301"/>
              <a:gd name="connsiteY4109" fmla="*/ 6785547 h 6857097"/>
              <a:gd name="connsiteX4110" fmla="*/ 2601218 w 12370301"/>
              <a:gd name="connsiteY4110" fmla="*/ 6786584 h 6857097"/>
              <a:gd name="connsiteX4111" fmla="*/ 2564216 w 12370301"/>
              <a:gd name="connsiteY4111" fmla="*/ 6767737 h 6857097"/>
              <a:gd name="connsiteX4112" fmla="*/ 2548053 w 12370301"/>
              <a:gd name="connsiteY4112" fmla="*/ 6722648 h 6857097"/>
              <a:gd name="connsiteX4113" fmla="*/ 2685795 w 12370301"/>
              <a:gd name="connsiteY4113" fmla="*/ 6553475 h 6857097"/>
              <a:gd name="connsiteX4114" fmla="*/ 2775353 w 12370301"/>
              <a:gd name="connsiteY4114" fmla="*/ 6544728 h 6857097"/>
              <a:gd name="connsiteX4115" fmla="*/ 2818201 w 12370301"/>
              <a:gd name="connsiteY4115" fmla="*/ 6561772 h 6857097"/>
              <a:gd name="connsiteX4116" fmla="*/ 2781198 w 12370301"/>
              <a:gd name="connsiteY4116" fmla="*/ 6556000 h 6857097"/>
              <a:gd name="connsiteX4117" fmla="*/ 2607673 w 12370301"/>
              <a:gd name="connsiteY4117" fmla="*/ 6645051 h 6857097"/>
              <a:gd name="connsiteX4118" fmla="*/ 2588765 w 12370301"/>
              <a:gd name="connsiteY4118" fmla="*/ 6682339 h 6857097"/>
              <a:gd name="connsiteX4119" fmla="*/ 2586834 w 12370301"/>
              <a:gd name="connsiteY4119" fmla="*/ 6691808 h 6857097"/>
              <a:gd name="connsiteX4120" fmla="*/ 2585970 w 12370301"/>
              <a:gd name="connsiteY4120" fmla="*/ 6704297 h 6857097"/>
              <a:gd name="connsiteX4121" fmla="*/ 2611485 w 12370301"/>
              <a:gd name="connsiteY4121" fmla="*/ 6711466 h 6857097"/>
              <a:gd name="connsiteX4122" fmla="*/ 2650013 w 12370301"/>
              <a:gd name="connsiteY4122" fmla="*/ 6711782 h 6857097"/>
              <a:gd name="connsiteX4123" fmla="*/ 2668921 w 12370301"/>
              <a:gd name="connsiteY4123" fmla="*/ 6727338 h 6857097"/>
              <a:gd name="connsiteX4124" fmla="*/ 2648590 w 12370301"/>
              <a:gd name="connsiteY4124" fmla="*/ 6775357 h 6857097"/>
              <a:gd name="connsiteX4125" fmla="*/ 2647217 w 12370301"/>
              <a:gd name="connsiteY4125" fmla="*/ 6776168 h 6857097"/>
              <a:gd name="connsiteX4126" fmla="*/ 2611485 w 12370301"/>
              <a:gd name="connsiteY4126" fmla="*/ 6711647 h 6857097"/>
              <a:gd name="connsiteX4127" fmla="*/ 2424796 w 12370301"/>
              <a:gd name="connsiteY4127" fmla="*/ 6734011 h 6857097"/>
              <a:gd name="connsiteX4128" fmla="*/ 2406803 w 12370301"/>
              <a:gd name="connsiteY4128" fmla="*/ 6658532 h 6857097"/>
              <a:gd name="connsiteX4129" fmla="*/ 2424796 w 12370301"/>
              <a:gd name="connsiteY4129" fmla="*/ 6586390 h 6857097"/>
              <a:gd name="connsiteX4130" fmla="*/ 2442789 w 12370301"/>
              <a:gd name="connsiteY4130" fmla="*/ 6658532 h 6857097"/>
              <a:gd name="connsiteX4131" fmla="*/ 2424796 w 12370301"/>
              <a:gd name="connsiteY4131" fmla="*/ 6734371 h 6857097"/>
              <a:gd name="connsiteX4132" fmla="*/ 2259301 w 12370301"/>
              <a:gd name="connsiteY4132" fmla="*/ 6748394 h 6857097"/>
              <a:gd name="connsiteX4133" fmla="*/ 2183060 w 12370301"/>
              <a:gd name="connsiteY4133" fmla="*/ 6599105 h 6857097"/>
              <a:gd name="connsiteX4134" fmla="*/ 2050908 w 12370301"/>
              <a:gd name="connsiteY4134" fmla="*/ 6555910 h 6857097"/>
              <a:gd name="connsiteX4135" fmla="*/ 2013906 w 12370301"/>
              <a:gd name="connsiteY4135" fmla="*/ 6561682 h 6857097"/>
              <a:gd name="connsiteX4136" fmla="*/ 2056804 w 12370301"/>
              <a:gd name="connsiteY4136" fmla="*/ 6544638 h 6857097"/>
              <a:gd name="connsiteX4137" fmla="*/ 2146363 w 12370301"/>
              <a:gd name="connsiteY4137" fmla="*/ 6553385 h 6857097"/>
              <a:gd name="connsiteX4138" fmla="*/ 2284054 w 12370301"/>
              <a:gd name="connsiteY4138" fmla="*/ 6722558 h 6857097"/>
              <a:gd name="connsiteX4139" fmla="*/ 2267891 w 12370301"/>
              <a:gd name="connsiteY4139" fmla="*/ 6767647 h 6857097"/>
              <a:gd name="connsiteX4140" fmla="*/ 2256150 w 12370301"/>
              <a:gd name="connsiteY4140" fmla="*/ 6778603 h 6857097"/>
              <a:gd name="connsiteX4141" fmla="*/ 2259301 w 12370301"/>
              <a:gd name="connsiteY4141" fmla="*/ 6748755 h 6857097"/>
              <a:gd name="connsiteX4142" fmla="*/ 2224891 w 12370301"/>
              <a:gd name="connsiteY4142" fmla="*/ 6786900 h 6857097"/>
              <a:gd name="connsiteX4143" fmla="*/ 2218385 w 12370301"/>
              <a:gd name="connsiteY4143" fmla="*/ 6786449 h 6857097"/>
              <a:gd name="connsiteX4144" fmla="*/ 2165931 w 12370301"/>
              <a:gd name="connsiteY4144" fmla="*/ 6751866 h 6857097"/>
              <a:gd name="connsiteX4145" fmla="*/ 2178130 w 12370301"/>
              <a:gd name="connsiteY4145" fmla="*/ 6710024 h 6857097"/>
              <a:gd name="connsiteX4146" fmla="*/ 2222248 w 12370301"/>
              <a:gd name="connsiteY4146" fmla="*/ 6691402 h 6857097"/>
              <a:gd name="connsiteX4147" fmla="*/ 2234345 w 12370301"/>
              <a:gd name="connsiteY4147" fmla="*/ 6748980 h 6857097"/>
              <a:gd name="connsiteX4148" fmla="*/ 2224891 w 12370301"/>
              <a:gd name="connsiteY4148" fmla="*/ 6787261 h 6857097"/>
              <a:gd name="connsiteX4149" fmla="*/ 1651302 w 12370301"/>
              <a:gd name="connsiteY4149" fmla="*/ 6450673 h 6857097"/>
              <a:gd name="connsiteX4150" fmla="*/ 1670159 w 12370301"/>
              <a:gd name="connsiteY4150" fmla="*/ 6464200 h 6857097"/>
              <a:gd name="connsiteX4151" fmla="*/ 1686079 w 12370301"/>
              <a:gd name="connsiteY4151" fmla="*/ 6448238 h 6857097"/>
              <a:gd name="connsiteX4152" fmla="*/ 1686068 w 12370301"/>
              <a:gd name="connsiteY4152" fmla="*/ 6448103 h 6857097"/>
              <a:gd name="connsiteX4153" fmla="*/ 1716565 w 12370301"/>
              <a:gd name="connsiteY4153" fmla="*/ 6397108 h 6857097"/>
              <a:gd name="connsiteX4154" fmla="*/ 1783505 w 12370301"/>
              <a:gd name="connsiteY4154" fmla="*/ 6398235 h 6857097"/>
              <a:gd name="connsiteX4155" fmla="*/ 1804649 w 12370301"/>
              <a:gd name="connsiteY4155" fmla="*/ 6416856 h 6857097"/>
              <a:gd name="connsiteX4156" fmla="*/ 1807089 w 12370301"/>
              <a:gd name="connsiteY4156" fmla="*/ 6488998 h 6857097"/>
              <a:gd name="connsiteX4157" fmla="*/ 1754381 w 12370301"/>
              <a:gd name="connsiteY4157" fmla="*/ 6522996 h 6857097"/>
              <a:gd name="connsiteX4158" fmla="*/ 1785131 w 12370301"/>
              <a:gd name="connsiteY4158" fmla="*/ 6495942 h 6857097"/>
              <a:gd name="connsiteX4159" fmla="*/ 1792044 w 12370301"/>
              <a:gd name="connsiteY4159" fmla="*/ 6448554 h 6857097"/>
              <a:gd name="connsiteX4160" fmla="*/ 1768257 w 12370301"/>
              <a:gd name="connsiteY4160" fmla="*/ 6421095 h 6857097"/>
              <a:gd name="connsiteX4161" fmla="*/ 1726883 w 12370301"/>
              <a:gd name="connsiteY4161" fmla="*/ 6419111 h 6857097"/>
              <a:gd name="connsiteX4162" fmla="*/ 1720113 w 12370301"/>
              <a:gd name="connsiteY4162" fmla="*/ 6432638 h 6857097"/>
              <a:gd name="connsiteX4163" fmla="*/ 1720326 w 12370301"/>
              <a:gd name="connsiteY4163" fmla="*/ 6433088 h 6857097"/>
              <a:gd name="connsiteX4164" fmla="*/ 1736642 w 12370301"/>
              <a:gd name="connsiteY4164" fmla="*/ 6438724 h 6857097"/>
              <a:gd name="connsiteX4165" fmla="*/ 1755956 w 12370301"/>
              <a:gd name="connsiteY4165" fmla="*/ 6439671 h 6857097"/>
              <a:gd name="connsiteX4166" fmla="*/ 1768002 w 12370301"/>
              <a:gd name="connsiteY4166" fmla="*/ 6454145 h 6857097"/>
              <a:gd name="connsiteX4167" fmla="*/ 1763580 w 12370301"/>
              <a:gd name="connsiteY4167" fmla="*/ 6485256 h 6857097"/>
              <a:gd name="connsiteX4168" fmla="*/ 1731966 w 12370301"/>
              <a:gd name="connsiteY4168" fmla="*/ 6509784 h 6857097"/>
              <a:gd name="connsiteX4169" fmla="*/ 1710821 w 12370301"/>
              <a:gd name="connsiteY4169" fmla="*/ 6517675 h 6857097"/>
              <a:gd name="connsiteX4170" fmla="*/ 1703452 w 12370301"/>
              <a:gd name="connsiteY4170" fmla="*/ 6515961 h 6857097"/>
              <a:gd name="connsiteX4171" fmla="*/ 1596358 w 12370301"/>
              <a:gd name="connsiteY4171" fmla="*/ 6524979 h 6857097"/>
              <a:gd name="connsiteX4172" fmla="*/ 1444587 w 12370301"/>
              <a:gd name="connsiteY4172" fmla="*/ 6576922 h 6857097"/>
              <a:gd name="connsiteX4173" fmla="*/ 1389134 w 12370301"/>
              <a:gd name="connsiteY4173" fmla="*/ 6611054 h 6857097"/>
              <a:gd name="connsiteX4174" fmla="*/ 1363974 w 12370301"/>
              <a:gd name="connsiteY4174" fmla="*/ 6548200 h 6857097"/>
              <a:gd name="connsiteX4175" fmla="*/ 1396707 w 12370301"/>
              <a:gd name="connsiteY4175" fmla="*/ 6503111 h 6857097"/>
              <a:gd name="connsiteX4176" fmla="*/ 1466392 w 12370301"/>
              <a:gd name="connsiteY4176" fmla="*/ 6444992 h 6857097"/>
              <a:gd name="connsiteX4177" fmla="*/ 1515491 w 12370301"/>
              <a:gd name="connsiteY4177" fmla="*/ 6435478 h 6857097"/>
              <a:gd name="connsiteX4178" fmla="*/ 1543141 w 12370301"/>
              <a:gd name="connsiteY4178" fmla="*/ 6458428 h 6857097"/>
              <a:gd name="connsiteX4179" fmla="*/ 1535721 w 12370301"/>
              <a:gd name="connsiteY4179" fmla="*/ 6471955 h 6857097"/>
              <a:gd name="connsiteX4180" fmla="*/ 1524640 w 12370301"/>
              <a:gd name="connsiteY4180" fmla="*/ 6475066 h 6857097"/>
              <a:gd name="connsiteX4181" fmla="*/ 1503598 w 12370301"/>
              <a:gd name="connsiteY4181" fmla="*/ 6486113 h 6857097"/>
              <a:gd name="connsiteX4182" fmla="*/ 1516101 w 12370301"/>
              <a:gd name="connsiteY4182" fmla="*/ 6504058 h 6857097"/>
              <a:gd name="connsiteX4183" fmla="*/ 1516508 w 12370301"/>
              <a:gd name="connsiteY4183" fmla="*/ 6504148 h 6857097"/>
              <a:gd name="connsiteX4184" fmla="*/ 1558339 w 12370301"/>
              <a:gd name="connsiteY4184" fmla="*/ 6494770 h 6857097"/>
              <a:gd name="connsiteX4185" fmla="*/ 1577958 w 12370301"/>
              <a:gd name="connsiteY4185" fmla="*/ 6456264 h 6857097"/>
              <a:gd name="connsiteX4186" fmla="*/ 1522353 w 12370301"/>
              <a:gd name="connsiteY4186" fmla="*/ 6406261 h 6857097"/>
              <a:gd name="connsiteX4187" fmla="*/ 1449009 w 12370301"/>
              <a:gd name="connsiteY4187" fmla="*/ 6419111 h 6857097"/>
              <a:gd name="connsiteX4188" fmla="*/ 1369057 w 12370301"/>
              <a:gd name="connsiteY4188" fmla="*/ 6484895 h 6857097"/>
              <a:gd name="connsiteX4189" fmla="*/ 1344711 w 12370301"/>
              <a:gd name="connsiteY4189" fmla="*/ 6516142 h 6857097"/>
              <a:gd name="connsiteX4190" fmla="*/ 1320314 w 12370301"/>
              <a:gd name="connsiteY4190" fmla="*/ 6484895 h 6857097"/>
              <a:gd name="connsiteX4191" fmla="*/ 1240362 w 12370301"/>
              <a:gd name="connsiteY4191" fmla="*/ 6419111 h 6857097"/>
              <a:gd name="connsiteX4192" fmla="*/ 1167018 w 12370301"/>
              <a:gd name="connsiteY4192" fmla="*/ 6406261 h 6857097"/>
              <a:gd name="connsiteX4193" fmla="*/ 1111463 w 12370301"/>
              <a:gd name="connsiteY4193" fmla="*/ 6456264 h 6857097"/>
              <a:gd name="connsiteX4194" fmla="*/ 1111463 w 12370301"/>
              <a:gd name="connsiteY4194" fmla="*/ 6459240 h 6857097"/>
              <a:gd name="connsiteX4195" fmla="*/ 1131235 w 12370301"/>
              <a:gd name="connsiteY4195" fmla="*/ 6494770 h 6857097"/>
              <a:gd name="connsiteX4196" fmla="*/ 1173066 w 12370301"/>
              <a:gd name="connsiteY4196" fmla="*/ 6504148 h 6857097"/>
              <a:gd name="connsiteX4197" fmla="*/ 1186043 w 12370301"/>
              <a:gd name="connsiteY4197" fmla="*/ 6486383 h 6857097"/>
              <a:gd name="connsiteX4198" fmla="*/ 1185977 w 12370301"/>
              <a:gd name="connsiteY4198" fmla="*/ 6486113 h 6857097"/>
              <a:gd name="connsiteX4199" fmla="*/ 1164934 w 12370301"/>
              <a:gd name="connsiteY4199" fmla="*/ 6475066 h 6857097"/>
              <a:gd name="connsiteX4200" fmla="*/ 1153853 w 12370301"/>
              <a:gd name="connsiteY4200" fmla="*/ 6471955 h 6857097"/>
              <a:gd name="connsiteX4201" fmla="*/ 1146433 w 12370301"/>
              <a:gd name="connsiteY4201" fmla="*/ 6458428 h 6857097"/>
              <a:gd name="connsiteX4202" fmla="*/ 1174032 w 12370301"/>
              <a:gd name="connsiteY4202" fmla="*/ 6435478 h 6857097"/>
              <a:gd name="connsiteX4203" fmla="*/ 1223131 w 12370301"/>
              <a:gd name="connsiteY4203" fmla="*/ 6444992 h 6857097"/>
              <a:gd name="connsiteX4204" fmla="*/ 1292867 w 12370301"/>
              <a:gd name="connsiteY4204" fmla="*/ 6503111 h 6857097"/>
              <a:gd name="connsiteX4205" fmla="*/ 1325600 w 12370301"/>
              <a:gd name="connsiteY4205" fmla="*/ 6548200 h 6857097"/>
              <a:gd name="connsiteX4206" fmla="*/ 1302778 w 12370301"/>
              <a:gd name="connsiteY4206" fmla="*/ 6602848 h 6857097"/>
              <a:gd name="connsiteX4207" fmla="*/ 1273247 w 12370301"/>
              <a:gd name="connsiteY4207" fmla="*/ 6582738 h 6857097"/>
              <a:gd name="connsiteX4208" fmla="*/ 1119850 w 12370301"/>
              <a:gd name="connsiteY4208" fmla="*/ 6525385 h 6857097"/>
              <a:gd name="connsiteX4209" fmla="*/ 1036798 w 12370301"/>
              <a:gd name="connsiteY4209" fmla="*/ 6515420 h 6857097"/>
              <a:gd name="connsiteX4210" fmla="*/ 968485 w 12370301"/>
              <a:gd name="connsiteY4210" fmla="*/ 6516142 h 6857097"/>
              <a:gd name="connsiteX4211" fmla="*/ 961115 w 12370301"/>
              <a:gd name="connsiteY4211" fmla="*/ 6517855 h 6857097"/>
              <a:gd name="connsiteX4212" fmla="*/ 939971 w 12370301"/>
              <a:gd name="connsiteY4212" fmla="*/ 6509965 h 6857097"/>
              <a:gd name="connsiteX4213" fmla="*/ 908407 w 12370301"/>
              <a:gd name="connsiteY4213" fmla="*/ 6485436 h 6857097"/>
              <a:gd name="connsiteX4214" fmla="*/ 903935 w 12370301"/>
              <a:gd name="connsiteY4214" fmla="*/ 6454325 h 6857097"/>
              <a:gd name="connsiteX4215" fmla="*/ 915981 w 12370301"/>
              <a:gd name="connsiteY4215" fmla="*/ 6439852 h 6857097"/>
              <a:gd name="connsiteX4216" fmla="*/ 935295 w 12370301"/>
              <a:gd name="connsiteY4216" fmla="*/ 6438905 h 6857097"/>
              <a:gd name="connsiteX4217" fmla="*/ 951662 w 12370301"/>
              <a:gd name="connsiteY4217" fmla="*/ 6433269 h 6857097"/>
              <a:gd name="connsiteX4218" fmla="*/ 945501 w 12370301"/>
              <a:gd name="connsiteY4218" fmla="*/ 6419471 h 6857097"/>
              <a:gd name="connsiteX4219" fmla="*/ 945054 w 12370301"/>
              <a:gd name="connsiteY4219" fmla="*/ 6419291 h 6857097"/>
              <a:gd name="connsiteX4220" fmla="*/ 903680 w 12370301"/>
              <a:gd name="connsiteY4220" fmla="*/ 6421275 h 6857097"/>
              <a:gd name="connsiteX4221" fmla="*/ 879893 w 12370301"/>
              <a:gd name="connsiteY4221" fmla="*/ 6448734 h 6857097"/>
              <a:gd name="connsiteX4222" fmla="*/ 877504 w 12370301"/>
              <a:gd name="connsiteY4222" fmla="*/ 6464696 h 6857097"/>
              <a:gd name="connsiteX4223" fmla="*/ 886806 w 12370301"/>
              <a:gd name="connsiteY4223" fmla="*/ 6496258 h 6857097"/>
              <a:gd name="connsiteX4224" fmla="*/ 917302 w 12370301"/>
              <a:gd name="connsiteY4224" fmla="*/ 6523311 h 6857097"/>
              <a:gd name="connsiteX4225" fmla="*/ 864594 w 12370301"/>
              <a:gd name="connsiteY4225" fmla="*/ 6489314 h 6857097"/>
              <a:gd name="connsiteX4226" fmla="*/ 867085 w 12370301"/>
              <a:gd name="connsiteY4226" fmla="*/ 6417172 h 6857097"/>
              <a:gd name="connsiteX4227" fmla="*/ 888178 w 12370301"/>
              <a:gd name="connsiteY4227" fmla="*/ 6398550 h 6857097"/>
              <a:gd name="connsiteX4228" fmla="*/ 955118 w 12370301"/>
              <a:gd name="connsiteY4228" fmla="*/ 6397423 h 6857097"/>
              <a:gd name="connsiteX4229" fmla="*/ 985614 w 12370301"/>
              <a:gd name="connsiteY4229" fmla="*/ 6448419 h 6857097"/>
              <a:gd name="connsiteX4230" fmla="*/ 1001351 w 12370301"/>
              <a:gd name="connsiteY4230" fmla="*/ 6464515 h 6857097"/>
              <a:gd name="connsiteX4231" fmla="*/ 1001574 w 12370301"/>
              <a:gd name="connsiteY4231" fmla="*/ 6464515 h 6857097"/>
              <a:gd name="connsiteX4232" fmla="*/ 1020431 w 12370301"/>
              <a:gd name="connsiteY4232" fmla="*/ 6450988 h 6857097"/>
              <a:gd name="connsiteX4233" fmla="*/ 991409 w 12370301"/>
              <a:gd name="connsiteY4233" fmla="*/ 6384303 h 6857097"/>
              <a:gd name="connsiteX4234" fmla="*/ 1680376 w 12370301"/>
              <a:gd name="connsiteY4234" fmla="*/ 6384303 h 6857097"/>
              <a:gd name="connsiteX4235" fmla="*/ 1651302 w 12370301"/>
              <a:gd name="connsiteY4235" fmla="*/ 6444045 h 6857097"/>
              <a:gd name="connsiteX4236" fmla="*/ 1651302 w 12370301"/>
              <a:gd name="connsiteY4236" fmla="*/ 6450673 h 6857097"/>
              <a:gd name="connsiteX4237" fmla="*/ 1505936 w 12370301"/>
              <a:gd name="connsiteY4237" fmla="*/ 6704297 h 6857097"/>
              <a:gd name="connsiteX4238" fmla="*/ 1544158 w 12370301"/>
              <a:gd name="connsiteY4238" fmla="*/ 6785727 h 6857097"/>
              <a:gd name="connsiteX4239" fmla="*/ 1521082 w 12370301"/>
              <a:gd name="connsiteY4239" fmla="*/ 6786765 h 6857097"/>
              <a:gd name="connsiteX4240" fmla="*/ 1484080 w 12370301"/>
              <a:gd name="connsiteY4240" fmla="*/ 6767917 h 6857097"/>
              <a:gd name="connsiteX4241" fmla="*/ 1467917 w 12370301"/>
              <a:gd name="connsiteY4241" fmla="*/ 6722829 h 6857097"/>
              <a:gd name="connsiteX4242" fmla="*/ 1605659 w 12370301"/>
              <a:gd name="connsiteY4242" fmla="*/ 6553656 h 6857097"/>
              <a:gd name="connsiteX4243" fmla="*/ 1695218 w 12370301"/>
              <a:gd name="connsiteY4243" fmla="*/ 6544909 h 6857097"/>
              <a:gd name="connsiteX4244" fmla="*/ 1738065 w 12370301"/>
              <a:gd name="connsiteY4244" fmla="*/ 6561952 h 6857097"/>
              <a:gd name="connsiteX4245" fmla="*/ 1701063 w 12370301"/>
              <a:gd name="connsiteY4245" fmla="*/ 6556181 h 6857097"/>
              <a:gd name="connsiteX4246" fmla="*/ 1527487 w 12370301"/>
              <a:gd name="connsiteY4246" fmla="*/ 6645231 h 6857097"/>
              <a:gd name="connsiteX4247" fmla="*/ 1508630 w 12370301"/>
              <a:gd name="connsiteY4247" fmla="*/ 6682519 h 6857097"/>
              <a:gd name="connsiteX4248" fmla="*/ 1506698 w 12370301"/>
              <a:gd name="connsiteY4248" fmla="*/ 6691988 h 6857097"/>
              <a:gd name="connsiteX4249" fmla="*/ 1506037 w 12370301"/>
              <a:gd name="connsiteY4249" fmla="*/ 6704297 h 6857097"/>
              <a:gd name="connsiteX4250" fmla="*/ 1531349 w 12370301"/>
              <a:gd name="connsiteY4250" fmla="*/ 6711647 h 6857097"/>
              <a:gd name="connsiteX4251" fmla="*/ 1569877 w 12370301"/>
              <a:gd name="connsiteY4251" fmla="*/ 6711962 h 6857097"/>
              <a:gd name="connsiteX4252" fmla="*/ 1588785 w 12370301"/>
              <a:gd name="connsiteY4252" fmla="*/ 6727518 h 6857097"/>
              <a:gd name="connsiteX4253" fmla="*/ 1568454 w 12370301"/>
              <a:gd name="connsiteY4253" fmla="*/ 6775537 h 6857097"/>
              <a:gd name="connsiteX4254" fmla="*/ 1567081 w 12370301"/>
              <a:gd name="connsiteY4254" fmla="*/ 6776349 h 6857097"/>
              <a:gd name="connsiteX4255" fmla="*/ 1531553 w 12370301"/>
              <a:gd name="connsiteY4255" fmla="*/ 6711647 h 6857097"/>
              <a:gd name="connsiteX4256" fmla="*/ 1344660 w 12370301"/>
              <a:gd name="connsiteY4256" fmla="*/ 6734191 h 6857097"/>
              <a:gd name="connsiteX4257" fmla="*/ 1326667 w 12370301"/>
              <a:gd name="connsiteY4257" fmla="*/ 6658713 h 6857097"/>
              <a:gd name="connsiteX4258" fmla="*/ 1344660 w 12370301"/>
              <a:gd name="connsiteY4258" fmla="*/ 6586571 h 6857097"/>
              <a:gd name="connsiteX4259" fmla="*/ 1362653 w 12370301"/>
              <a:gd name="connsiteY4259" fmla="*/ 6658713 h 6857097"/>
              <a:gd name="connsiteX4260" fmla="*/ 1344863 w 12370301"/>
              <a:gd name="connsiteY4260" fmla="*/ 6734371 h 6857097"/>
              <a:gd name="connsiteX4261" fmla="*/ 1179115 w 12370301"/>
              <a:gd name="connsiteY4261" fmla="*/ 6748574 h 6857097"/>
              <a:gd name="connsiteX4262" fmla="*/ 1102873 w 12370301"/>
              <a:gd name="connsiteY4262" fmla="*/ 6599285 h 6857097"/>
              <a:gd name="connsiteX4263" fmla="*/ 970722 w 12370301"/>
              <a:gd name="connsiteY4263" fmla="*/ 6556091 h 6857097"/>
              <a:gd name="connsiteX4264" fmla="*/ 933719 w 12370301"/>
              <a:gd name="connsiteY4264" fmla="*/ 6561862 h 6857097"/>
              <a:gd name="connsiteX4265" fmla="*/ 976567 w 12370301"/>
              <a:gd name="connsiteY4265" fmla="*/ 6544818 h 6857097"/>
              <a:gd name="connsiteX4266" fmla="*/ 1066176 w 12370301"/>
              <a:gd name="connsiteY4266" fmla="*/ 6553565 h 6857097"/>
              <a:gd name="connsiteX4267" fmla="*/ 1203868 w 12370301"/>
              <a:gd name="connsiteY4267" fmla="*/ 6722738 h 6857097"/>
              <a:gd name="connsiteX4268" fmla="*/ 1187705 w 12370301"/>
              <a:gd name="connsiteY4268" fmla="*/ 6767827 h 6857097"/>
              <a:gd name="connsiteX4269" fmla="*/ 1175862 w 12370301"/>
              <a:gd name="connsiteY4269" fmla="*/ 6778468 h 6857097"/>
              <a:gd name="connsiteX4270" fmla="*/ 1179318 w 12370301"/>
              <a:gd name="connsiteY4270" fmla="*/ 6748755 h 6857097"/>
              <a:gd name="connsiteX4271" fmla="*/ 1144755 w 12370301"/>
              <a:gd name="connsiteY4271" fmla="*/ 6787080 h 6857097"/>
              <a:gd name="connsiteX4272" fmla="*/ 1138249 w 12370301"/>
              <a:gd name="connsiteY4272" fmla="*/ 6786629 h 6857097"/>
              <a:gd name="connsiteX4273" fmla="*/ 1085795 w 12370301"/>
              <a:gd name="connsiteY4273" fmla="*/ 6752046 h 6857097"/>
              <a:gd name="connsiteX4274" fmla="*/ 1097943 w 12370301"/>
              <a:gd name="connsiteY4274" fmla="*/ 6710204 h 6857097"/>
              <a:gd name="connsiteX4275" fmla="*/ 1142112 w 12370301"/>
              <a:gd name="connsiteY4275" fmla="*/ 6691582 h 6857097"/>
              <a:gd name="connsiteX4276" fmla="*/ 1154209 w 12370301"/>
              <a:gd name="connsiteY4276" fmla="*/ 6749160 h 6857097"/>
              <a:gd name="connsiteX4277" fmla="*/ 1144959 w 12370301"/>
              <a:gd name="connsiteY4277" fmla="*/ 6787261 h 6857097"/>
              <a:gd name="connsiteX4278" fmla="*/ 825863 w 12370301"/>
              <a:gd name="connsiteY4278" fmla="*/ 6666423 h 6857097"/>
              <a:gd name="connsiteX4279" fmla="*/ 822712 w 12370301"/>
              <a:gd name="connsiteY4279" fmla="*/ 6671337 h 6857097"/>
              <a:gd name="connsiteX4280" fmla="*/ 822000 w 12370301"/>
              <a:gd name="connsiteY4280" fmla="*/ 6667685 h 6857097"/>
              <a:gd name="connsiteX4281" fmla="*/ 808430 w 12370301"/>
              <a:gd name="connsiteY4281" fmla="*/ 6644690 h 6857097"/>
              <a:gd name="connsiteX4282" fmla="*/ 783880 w 12370301"/>
              <a:gd name="connsiteY4282" fmla="*/ 6630757 h 6857097"/>
              <a:gd name="connsiteX4283" fmla="*/ 801161 w 12370301"/>
              <a:gd name="connsiteY4283" fmla="*/ 6614435 h 6857097"/>
              <a:gd name="connsiteX4284" fmla="*/ 807769 w 12370301"/>
              <a:gd name="connsiteY4284" fmla="*/ 6581926 h 6857097"/>
              <a:gd name="connsiteX4285" fmla="*/ 802686 w 12370301"/>
              <a:gd name="connsiteY4285" fmla="*/ 6570790 h 6857097"/>
              <a:gd name="connsiteX4286" fmla="*/ 876843 w 12370301"/>
              <a:gd name="connsiteY4286" fmla="*/ 6566281 h 6857097"/>
              <a:gd name="connsiteX4287" fmla="*/ 876030 w 12370301"/>
              <a:gd name="connsiteY4287" fmla="*/ 6567092 h 6857097"/>
              <a:gd name="connsiteX4288" fmla="*/ 859918 w 12370301"/>
              <a:gd name="connsiteY4288" fmla="*/ 6590584 h 6857097"/>
              <a:gd name="connsiteX4289" fmla="*/ 825762 w 12370301"/>
              <a:gd name="connsiteY4289" fmla="*/ 6665746 h 6857097"/>
              <a:gd name="connsiteX4290" fmla="*/ 826067 w 12370301"/>
              <a:gd name="connsiteY4290" fmla="*/ 6666603 h 6857097"/>
              <a:gd name="connsiteX4291" fmla="*/ 345035 w 12370301"/>
              <a:gd name="connsiteY4291" fmla="*/ 6727969 h 6857097"/>
              <a:gd name="connsiteX4292" fmla="*/ 348085 w 12370301"/>
              <a:gd name="connsiteY4292" fmla="*/ 6771209 h 6857097"/>
              <a:gd name="connsiteX4293" fmla="*/ 380513 w 12370301"/>
              <a:gd name="connsiteY4293" fmla="*/ 6795872 h 6857097"/>
              <a:gd name="connsiteX4294" fmla="*/ 366332 w 12370301"/>
              <a:gd name="connsiteY4294" fmla="*/ 6796639 h 6857097"/>
              <a:gd name="connsiteX4295" fmla="*/ 323332 w 12370301"/>
              <a:gd name="connsiteY4295" fmla="*/ 6771028 h 6857097"/>
              <a:gd name="connsiteX4296" fmla="*/ 318249 w 12370301"/>
              <a:gd name="connsiteY4296" fmla="*/ 6717959 h 6857097"/>
              <a:gd name="connsiteX4297" fmla="*/ 421480 w 12370301"/>
              <a:gd name="connsiteY4297" fmla="*/ 6638242 h 6857097"/>
              <a:gd name="connsiteX4298" fmla="*/ 530759 w 12370301"/>
              <a:gd name="connsiteY4298" fmla="*/ 6614390 h 6857097"/>
              <a:gd name="connsiteX4299" fmla="*/ 664842 w 12370301"/>
              <a:gd name="connsiteY4299" fmla="*/ 6581656 h 6857097"/>
              <a:gd name="connsiteX4300" fmla="*/ 581231 w 12370301"/>
              <a:gd name="connsiteY4300" fmla="*/ 6623228 h 6857097"/>
              <a:gd name="connsiteX4301" fmla="*/ 524405 w 12370301"/>
              <a:gd name="connsiteY4301" fmla="*/ 6635447 h 6857097"/>
              <a:gd name="connsiteX4302" fmla="*/ 438710 w 12370301"/>
              <a:gd name="connsiteY4302" fmla="*/ 6656413 h 6857097"/>
              <a:gd name="connsiteX4303" fmla="*/ 345035 w 12370301"/>
              <a:gd name="connsiteY4303" fmla="*/ 6727969 h 6857097"/>
              <a:gd name="connsiteX4304" fmla="*/ 408671 w 12370301"/>
              <a:gd name="connsiteY4304" fmla="*/ 6746861 h 6857097"/>
              <a:gd name="connsiteX4305" fmla="*/ 411568 w 12370301"/>
              <a:gd name="connsiteY4305" fmla="*/ 6777116 h 6857097"/>
              <a:gd name="connsiteX4306" fmla="*/ 406485 w 12370301"/>
              <a:gd name="connsiteY4306" fmla="*/ 6783067 h 6857097"/>
              <a:gd name="connsiteX4307" fmla="*/ 367907 w 12370301"/>
              <a:gd name="connsiteY4307" fmla="*/ 6763003 h 6857097"/>
              <a:gd name="connsiteX4308" fmla="*/ 364959 w 12370301"/>
              <a:gd name="connsiteY4308" fmla="*/ 6736806 h 6857097"/>
              <a:gd name="connsiteX4309" fmla="*/ 371923 w 12370301"/>
              <a:gd name="connsiteY4309" fmla="*/ 6736806 h 6857097"/>
              <a:gd name="connsiteX4310" fmla="*/ 408773 w 12370301"/>
              <a:gd name="connsiteY4310" fmla="*/ 6747041 h 6857097"/>
              <a:gd name="connsiteX4311" fmla="*/ 333700 w 12370301"/>
              <a:gd name="connsiteY4311" fmla="*/ 6536161 h 6857097"/>
              <a:gd name="connsiteX4312" fmla="*/ 333700 w 12370301"/>
              <a:gd name="connsiteY4312" fmla="*/ 6533862 h 6857097"/>
              <a:gd name="connsiteX4313" fmla="*/ 343561 w 12370301"/>
              <a:gd name="connsiteY4313" fmla="*/ 6352019 h 6857097"/>
              <a:gd name="connsiteX4314" fmla="*/ 343561 w 12370301"/>
              <a:gd name="connsiteY4314" fmla="*/ 6350531 h 6857097"/>
              <a:gd name="connsiteX4315" fmla="*/ 371974 w 12370301"/>
              <a:gd name="connsiteY4315" fmla="*/ 6287722 h 6857097"/>
              <a:gd name="connsiteX4316" fmla="*/ 374261 w 12370301"/>
              <a:gd name="connsiteY4316" fmla="*/ 6284476 h 6857097"/>
              <a:gd name="connsiteX4317" fmla="*/ 379649 w 12370301"/>
              <a:gd name="connsiteY4317" fmla="*/ 6277081 h 6857097"/>
              <a:gd name="connsiteX4318" fmla="*/ 407451 w 12370301"/>
              <a:gd name="connsiteY4318" fmla="*/ 6250028 h 6857097"/>
              <a:gd name="connsiteX4319" fmla="*/ 413042 w 12370301"/>
              <a:gd name="connsiteY4319" fmla="*/ 6246692 h 6857097"/>
              <a:gd name="connsiteX4320" fmla="*/ 484658 w 12370301"/>
              <a:gd name="connsiteY4320" fmla="*/ 6278750 h 6857097"/>
              <a:gd name="connsiteX4321" fmla="*/ 497314 w 12370301"/>
              <a:gd name="connsiteY4321" fmla="*/ 6346698 h 6857097"/>
              <a:gd name="connsiteX4322" fmla="*/ 482066 w 12370301"/>
              <a:gd name="connsiteY4322" fmla="*/ 6359459 h 6857097"/>
              <a:gd name="connsiteX4323" fmla="*/ 467478 w 12370301"/>
              <a:gd name="connsiteY4323" fmla="*/ 6356483 h 6857097"/>
              <a:gd name="connsiteX4324" fmla="*/ 466360 w 12370301"/>
              <a:gd name="connsiteY4324" fmla="*/ 6350892 h 6857097"/>
              <a:gd name="connsiteX4325" fmla="*/ 468393 w 12370301"/>
              <a:gd name="connsiteY4325" fmla="*/ 6347961 h 6857097"/>
              <a:gd name="connsiteX4326" fmla="*/ 472714 w 12370301"/>
              <a:gd name="connsiteY4326" fmla="*/ 6335111 h 6857097"/>
              <a:gd name="connsiteX4327" fmla="*/ 459153 w 12370301"/>
              <a:gd name="connsiteY4327" fmla="*/ 6330872 h 6857097"/>
              <a:gd name="connsiteX4328" fmla="*/ 458584 w 12370301"/>
              <a:gd name="connsiteY4328" fmla="*/ 6331143 h 6857097"/>
              <a:gd name="connsiteX4329" fmla="*/ 445928 w 12370301"/>
              <a:gd name="connsiteY4329" fmla="*/ 6346879 h 6857097"/>
              <a:gd name="connsiteX4330" fmla="*/ 451010 w 12370301"/>
              <a:gd name="connsiteY4330" fmla="*/ 6368070 h 6857097"/>
              <a:gd name="connsiteX4331" fmla="*/ 488775 w 12370301"/>
              <a:gd name="connsiteY4331" fmla="*/ 6377494 h 6857097"/>
              <a:gd name="connsiteX4332" fmla="*/ 515612 w 12370301"/>
              <a:gd name="connsiteY4332" fmla="*/ 6356167 h 6857097"/>
              <a:gd name="connsiteX4333" fmla="*/ 500364 w 12370301"/>
              <a:gd name="connsiteY4333" fmla="*/ 6265990 h 6857097"/>
              <a:gd name="connsiteX4334" fmla="*/ 447961 w 12370301"/>
              <a:gd name="connsiteY4334" fmla="*/ 6235645 h 6857097"/>
              <a:gd name="connsiteX4335" fmla="*/ 537366 w 12370301"/>
              <a:gd name="connsiteY4335" fmla="*/ 6265809 h 6857097"/>
              <a:gd name="connsiteX4336" fmla="*/ 541229 w 12370301"/>
              <a:gd name="connsiteY4336" fmla="*/ 6326408 h 6857097"/>
              <a:gd name="connsiteX4337" fmla="*/ 540213 w 12370301"/>
              <a:gd name="connsiteY4337" fmla="*/ 6345210 h 6857097"/>
              <a:gd name="connsiteX4338" fmla="*/ 560584 w 12370301"/>
              <a:gd name="connsiteY4338" fmla="*/ 6346428 h 6857097"/>
              <a:gd name="connsiteX4339" fmla="*/ 560900 w 12370301"/>
              <a:gd name="connsiteY4339" fmla="*/ 6346157 h 6857097"/>
              <a:gd name="connsiteX4340" fmla="*/ 568574 w 12370301"/>
              <a:gd name="connsiteY4340" fmla="*/ 6338267 h 6857097"/>
              <a:gd name="connsiteX4341" fmla="*/ 568574 w 12370301"/>
              <a:gd name="connsiteY4341" fmla="*/ 6383941 h 6857097"/>
              <a:gd name="connsiteX4342" fmla="*/ 607610 w 12370301"/>
              <a:gd name="connsiteY4342" fmla="*/ 6383941 h 6857097"/>
              <a:gd name="connsiteX4343" fmla="*/ 594751 w 12370301"/>
              <a:gd name="connsiteY4343" fmla="*/ 6392599 h 6857097"/>
              <a:gd name="connsiteX4344" fmla="*/ 594466 w 12370301"/>
              <a:gd name="connsiteY4344" fmla="*/ 6409236 h 6857097"/>
              <a:gd name="connsiteX4345" fmla="*/ 595818 w 12370301"/>
              <a:gd name="connsiteY4345" fmla="*/ 6410318 h 6857097"/>
              <a:gd name="connsiteX4346" fmla="*/ 617776 w 12370301"/>
              <a:gd name="connsiteY4346" fmla="*/ 6409462 h 6857097"/>
              <a:gd name="connsiteX4347" fmla="*/ 688629 w 12370301"/>
              <a:gd name="connsiteY4347" fmla="*/ 6412753 h 6857097"/>
              <a:gd name="connsiteX4348" fmla="*/ 723903 w 12370301"/>
              <a:gd name="connsiteY4348" fmla="*/ 6489404 h 6857097"/>
              <a:gd name="connsiteX4349" fmla="*/ 688324 w 12370301"/>
              <a:gd name="connsiteY4349" fmla="*/ 6444541 h 6857097"/>
              <a:gd name="connsiteX4350" fmla="*/ 582806 w 12370301"/>
              <a:gd name="connsiteY4350" fmla="*/ 6431375 h 6857097"/>
              <a:gd name="connsiteX4351" fmla="*/ 557850 w 12370301"/>
              <a:gd name="connsiteY4351" fmla="*/ 6454370 h 6857097"/>
              <a:gd name="connsiteX4352" fmla="*/ 568879 w 12370301"/>
              <a:gd name="connsiteY4352" fmla="*/ 6486654 h 6857097"/>
              <a:gd name="connsiteX4353" fmla="*/ 593683 w 12370301"/>
              <a:gd name="connsiteY4353" fmla="*/ 6491163 h 6857097"/>
              <a:gd name="connsiteX4354" fmla="*/ 612032 w 12370301"/>
              <a:gd name="connsiteY4354" fmla="*/ 6480296 h 6857097"/>
              <a:gd name="connsiteX4355" fmla="*/ 608454 w 12370301"/>
              <a:gd name="connsiteY4355" fmla="*/ 6468663 h 6857097"/>
              <a:gd name="connsiteX4356" fmla="*/ 607407 w 12370301"/>
              <a:gd name="connsiteY4356" fmla="*/ 6468213 h 6857097"/>
              <a:gd name="connsiteX4357" fmla="*/ 592158 w 12370301"/>
              <a:gd name="connsiteY4357" fmla="*/ 6471955 h 6857097"/>
              <a:gd name="connsiteX4358" fmla="*/ 588753 w 12370301"/>
              <a:gd name="connsiteY4358" fmla="*/ 6473668 h 6857097"/>
              <a:gd name="connsiteX4359" fmla="*/ 582247 w 12370301"/>
              <a:gd name="connsiteY4359" fmla="*/ 6472722 h 6857097"/>
              <a:gd name="connsiteX4360" fmla="*/ 578791 w 12370301"/>
              <a:gd name="connsiteY4360" fmla="*/ 6460232 h 6857097"/>
              <a:gd name="connsiteX4361" fmla="*/ 593683 w 12370301"/>
              <a:gd name="connsiteY4361" fmla="*/ 6447111 h 6857097"/>
              <a:gd name="connsiteX4362" fmla="*/ 673076 w 12370301"/>
              <a:gd name="connsiteY4362" fmla="*/ 6457977 h 6857097"/>
              <a:gd name="connsiteX4363" fmla="*/ 710587 w 12370301"/>
              <a:gd name="connsiteY4363" fmla="*/ 6519253 h 6857097"/>
              <a:gd name="connsiteX4364" fmla="*/ 706673 w 12370301"/>
              <a:gd name="connsiteY4364" fmla="*/ 6524033 h 6857097"/>
              <a:gd name="connsiteX4365" fmla="*/ 675211 w 12370301"/>
              <a:gd name="connsiteY4365" fmla="*/ 6547794 h 6857097"/>
              <a:gd name="connsiteX4366" fmla="*/ 666570 w 12370301"/>
              <a:gd name="connsiteY4366" fmla="*/ 6552303 h 6857097"/>
              <a:gd name="connsiteX4367" fmla="*/ 662758 w 12370301"/>
              <a:gd name="connsiteY4367" fmla="*/ 6554242 h 6857097"/>
              <a:gd name="connsiteX4368" fmla="*/ 589312 w 12370301"/>
              <a:gd name="connsiteY4368" fmla="*/ 6578590 h 6857097"/>
              <a:gd name="connsiteX4369" fmla="*/ 587635 w 12370301"/>
              <a:gd name="connsiteY4369" fmla="*/ 6578590 h 6857097"/>
              <a:gd name="connsiteX4370" fmla="*/ 375074 w 12370301"/>
              <a:gd name="connsiteY4370" fmla="*/ 6587067 h 6857097"/>
              <a:gd name="connsiteX4371" fmla="*/ 372329 w 12370301"/>
              <a:gd name="connsiteY4371" fmla="*/ 6587067 h 6857097"/>
              <a:gd name="connsiteX4372" fmla="*/ 328669 w 12370301"/>
              <a:gd name="connsiteY4372" fmla="*/ 6587923 h 6857097"/>
              <a:gd name="connsiteX4373" fmla="*/ 333802 w 12370301"/>
              <a:gd name="connsiteY4373" fmla="*/ 6536161 h 6857097"/>
              <a:gd name="connsiteX4374" fmla="*/ 158244 w 12370301"/>
              <a:gd name="connsiteY4374" fmla="*/ 6542519 h 6857097"/>
              <a:gd name="connsiteX4375" fmla="*/ 127747 w 12370301"/>
              <a:gd name="connsiteY4375" fmla="*/ 6539948 h 6857097"/>
              <a:gd name="connsiteX4376" fmla="*/ 104265 w 12370301"/>
              <a:gd name="connsiteY4376" fmla="*/ 6506989 h 6857097"/>
              <a:gd name="connsiteX4377" fmla="*/ 111228 w 12370301"/>
              <a:gd name="connsiteY4377" fmla="*/ 6502480 h 6857097"/>
              <a:gd name="connsiteX4378" fmla="*/ 146808 w 12370301"/>
              <a:gd name="connsiteY4378" fmla="*/ 6504960 h 6857097"/>
              <a:gd name="connsiteX4379" fmla="*/ 158650 w 12370301"/>
              <a:gd name="connsiteY4379" fmla="*/ 6536522 h 6857097"/>
              <a:gd name="connsiteX4380" fmla="*/ 158345 w 12370301"/>
              <a:gd name="connsiteY4380" fmla="*/ 6542519 h 6857097"/>
              <a:gd name="connsiteX4381" fmla="*/ 96895 w 12370301"/>
              <a:gd name="connsiteY4381" fmla="*/ 6479395 h 6857097"/>
              <a:gd name="connsiteX4382" fmla="*/ 58825 w 12370301"/>
              <a:gd name="connsiteY4382" fmla="*/ 6538370 h 6857097"/>
              <a:gd name="connsiteX4383" fmla="*/ 54708 w 12370301"/>
              <a:gd name="connsiteY4383" fmla="*/ 6539543 h 6857097"/>
              <a:gd name="connsiteX4384" fmla="*/ 50693 w 12370301"/>
              <a:gd name="connsiteY4384" fmla="*/ 6541797 h 6857097"/>
              <a:gd name="connsiteX4385" fmla="*/ 50693 w 12370301"/>
              <a:gd name="connsiteY4385" fmla="*/ 6123013 h 6857097"/>
              <a:gd name="connsiteX4386" fmla="*/ 126934 w 12370301"/>
              <a:gd name="connsiteY4386" fmla="*/ 6156604 h 6857097"/>
              <a:gd name="connsiteX4387" fmla="*/ 162259 w 12370301"/>
              <a:gd name="connsiteY4387" fmla="*/ 6159264 h 6857097"/>
              <a:gd name="connsiteX4388" fmla="*/ 204954 w 12370301"/>
              <a:gd name="connsiteY4388" fmla="*/ 6156243 h 6857097"/>
              <a:gd name="connsiteX4389" fmla="*/ 192247 w 12370301"/>
              <a:gd name="connsiteY4389" fmla="*/ 6167877 h 6857097"/>
              <a:gd name="connsiteX4390" fmla="*/ 183251 w 12370301"/>
              <a:gd name="connsiteY4390" fmla="*/ 6192720 h 6857097"/>
              <a:gd name="connsiteX4391" fmla="*/ 166478 w 12370301"/>
              <a:gd name="connsiteY4391" fmla="*/ 6179194 h 6857097"/>
              <a:gd name="connsiteX4392" fmla="*/ 149705 w 12370301"/>
              <a:gd name="connsiteY4392" fmla="*/ 6173287 h 6857097"/>
              <a:gd name="connsiteX4393" fmla="*/ 100910 w 12370301"/>
              <a:gd name="connsiteY4393" fmla="*/ 6184288 h 6857097"/>
              <a:gd name="connsiteX4394" fmla="*/ 78038 w 12370301"/>
              <a:gd name="connsiteY4394" fmla="*/ 6239657 h 6857097"/>
              <a:gd name="connsiteX4395" fmla="*/ 117633 w 12370301"/>
              <a:gd name="connsiteY4395" fmla="*/ 6290923 h 6857097"/>
              <a:gd name="connsiteX4396" fmla="*/ 118293 w 12370301"/>
              <a:gd name="connsiteY4396" fmla="*/ 6353552 h 6857097"/>
              <a:gd name="connsiteX4397" fmla="*/ 164292 w 12370301"/>
              <a:gd name="connsiteY4397" fmla="*/ 6390569 h 6857097"/>
              <a:gd name="connsiteX4398" fmla="*/ 212273 w 12370301"/>
              <a:gd name="connsiteY4398" fmla="*/ 6379794 h 6857097"/>
              <a:gd name="connsiteX4399" fmla="*/ 222595 w 12370301"/>
              <a:gd name="connsiteY4399" fmla="*/ 6323117 h 6857097"/>
              <a:gd name="connsiteX4400" fmla="*/ 216645 w 12370301"/>
              <a:gd name="connsiteY4400" fmla="*/ 6317165 h 6857097"/>
              <a:gd name="connsiteX4401" fmla="*/ 185132 w 12370301"/>
              <a:gd name="connsiteY4401" fmla="*/ 6299941 h 6857097"/>
              <a:gd name="connsiteX4402" fmla="*/ 230063 w 12370301"/>
              <a:gd name="connsiteY4402" fmla="*/ 6286685 h 6857097"/>
              <a:gd name="connsiteX4403" fmla="*/ 299392 w 12370301"/>
              <a:gd name="connsiteY4403" fmla="*/ 6298273 h 6857097"/>
              <a:gd name="connsiteX4404" fmla="*/ 271030 w 12370301"/>
              <a:gd name="connsiteY4404" fmla="*/ 6351342 h 6857097"/>
              <a:gd name="connsiteX4405" fmla="*/ 256239 w 12370301"/>
              <a:gd name="connsiteY4405" fmla="*/ 6401481 h 6857097"/>
              <a:gd name="connsiteX4406" fmla="*/ 233214 w 12370301"/>
              <a:gd name="connsiteY4406" fmla="*/ 6471549 h 6857097"/>
              <a:gd name="connsiteX4407" fmla="*/ 188689 w 12370301"/>
              <a:gd name="connsiteY4407" fmla="*/ 6526467 h 6857097"/>
              <a:gd name="connsiteX4408" fmla="*/ 164597 w 12370301"/>
              <a:gd name="connsiteY4408" fmla="*/ 6483994 h 6857097"/>
              <a:gd name="connsiteX4409" fmla="*/ 96997 w 12370301"/>
              <a:gd name="connsiteY4409" fmla="*/ 6479304 h 6857097"/>
              <a:gd name="connsiteX4410" fmla="*/ 158447 w 12370301"/>
              <a:gd name="connsiteY4410" fmla="*/ 320451 h 6857097"/>
              <a:gd name="connsiteX4411" fmla="*/ 146604 w 12370301"/>
              <a:gd name="connsiteY4411" fmla="*/ 352013 h 6857097"/>
              <a:gd name="connsiteX4412" fmla="*/ 111025 w 12370301"/>
              <a:gd name="connsiteY4412" fmla="*/ 354493 h 6857097"/>
              <a:gd name="connsiteX4413" fmla="*/ 104062 w 12370301"/>
              <a:gd name="connsiteY4413" fmla="*/ 349984 h 6857097"/>
              <a:gd name="connsiteX4414" fmla="*/ 127544 w 12370301"/>
              <a:gd name="connsiteY4414" fmla="*/ 317025 h 6857097"/>
              <a:gd name="connsiteX4415" fmla="*/ 158040 w 12370301"/>
              <a:gd name="connsiteY4415" fmla="*/ 314454 h 6857097"/>
              <a:gd name="connsiteX4416" fmla="*/ 158447 w 12370301"/>
              <a:gd name="connsiteY4416" fmla="*/ 320451 h 6857097"/>
              <a:gd name="connsiteX4417" fmla="*/ 164546 w 12370301"/>
              <a:gd name="connsiteY4417" fmla="*/ 373025 h 6857097"/>
              <a:gd name="connsiteX4418" fmla="*/ 188639 w 12370301"/>
              <a:gd name="connsiteY4418" fmla="*/ 330551 h 6857097"/>
              <a:gd name="connsiteX4419" fmla="*/ 233214 w 12370301"/>
              <a:gd name="connsiteY4419" fmla="*/ 385469 h 6857097"/>
              <a:gd name="connsiteX4420" fmla="*/ 256493 w 12370301"/>
              <a:gd name="connsiteY4420" fmla="*/ 455492 h 6857097"/>
              <a:gd name="connsiteX4421" fmla="*/ 271284 w 12370301"/>
              <a:gd name="connsiteY4421" fmla="*/ 505631 h 6857097"/>
              <a:gd name="connsiteX4422" fmla="*/ 299646 w 12370301"/>
              <a:gd name="connsiteY4422" fmla="*/ 558700 h 6857097"/>
              <a:gd name="connsiteX4423" fmla="*/ 230317 w 12370301"/>
              <a:gd name="connsiteY4423" fmla="*/ 570288 h 6857097"/>
              <a:gd name="connsiteX4424" fmla="*/ 185386 w 12370301"/>
              <a:gd name="connsiteY4424" fmla="*/ 557032 h 6857097"/>
              <a:gd name="connsiteX4425" fmla="*/ 216899 w 12370301"/>
              <a:gd name="connsiteY4425" fmla="*/ 539808 h 6857097"/>
              <a:gd name="connsiteX4426" fmla="*/ 219263 w 12370301"/>
              <a:gd name="connsiteY4426" fmla="*/ 482460 h 6857097"/>
              <a:gd name="connsiteX4427" fmla="*/ 212528 w 12370301"/>
              <a:gd name="connsiteY4427" fmla="*/ 477180 h 6857097"/>
              <a:gd name="connsiteX4428" fmla="*/ 164546 w 12370301"/>
              <a:gd name="connsiteY4428" fmla="*/ 466404 h 6857097"/>
              <a:gd name="connsiteX4429" fmla="*/ 118548 w 12370301"/>
              <a:gd name="connsiteY4429" fmla="*/ 503421 h 6857097"/>
              <a:gd name="connsiteX4430" fmla="*/ 117887 w 12370301"/>
              <a:gd name="connsiteY4430" fmla="*/ 566050 h 6857097"/>
              <a:gd name="connsiteX4431" fmla="*/ 78292 w 12370301"/>
              <a:gd name="connsiteY4431" fmla="*/ 617316 h 6857097"/>
              <a:gd name="connsiteX4432" fmla="*/ 101063 w 12370301"/>
              <a:gd name="connsiteY4432" fmla="*/ 672685 h 6857097"/>
              <a:gd name="connsiteX4433" fmla="*/ 149857 w 12370301"/>
              <a:gd name="connsiteY4433" fmla="*/ 683686 h 6857097"/>
              <a:gd name="connsiteX4434" fmla="*/ 166630 w 12370301"/>
              <a:gd name="connsiteY4434" fmla="*/ 677780 h 6857097"/>
              <a:gd name="connsiteX4435" fmla="*/ 183403 w 12370301"/>
              <a:gd name="connsiteY4435" fmla="*/ 664253 h 6857097"/>
              <a:gd name="connsiteX4436" fmla="*/ 192552 w 12370301"/>
              <a:gd name="connsiteY4436" fmla="*/ 689232 h 6857097"/>
              <a:gd name="connsiteX4437" fmla="*/ 194484 w 12370301"/>
              <a:gd name="connsiteY4437" fmla="*/ 691712 h 6857097"/>
              <a:gd name="connsiteX4438" fmla="*/ 127239 w 12370301"/>
              <a:gd name="connsiteY4438" fmla="*/ 692614 h 6857097"/>
              <a:gd name="connsiteX4439" fmla="*/ 50998 w 12370301"/>
              <a:gd name="connsiteY4439" fmla="*/ 726205 h 6857097"/>
              <a:gd name="connsiteX4440" fmla="*/ 50998 w 12370301"/>
              <a:gd name="connsiteY4440" fmla="*/ 315311 h 6857097"/>
              <a:gd name="connsiteX4441" fmla="*/ 55013 w 12370301"/>
              <a:gd name="connsiteY4441" fmla="*/ 317566 h 6857097"/>
              <a:gd name="connsiteX4442" fmla="*/ 59130 w 12370301"/>
              <a:gd name="connsiteY4442" fmla="*/ 318738 h 6857097"/>
              <a:gd name="connsiteX4443" fmla="*/ 97200 w 12370301"/>
              <a:gd name="connsiteY4443" fmla="*/ 377714 h 6857097"/>
              <a:gd name="connsiteX4444" fmla="*/ 164546 w 12370301"/>
              <a:gd name="connsiteY4444" fmla="*/ 373025 h 6857097"/>
              <a:gd name="connsiteX4445" fmla="*/ 328719 w 12370301"/>
              <a:gd name="connsiteY4445" fmla="*/ 269321 h 6857097"/>
              <a:gd name="connsiteX4446" fmla="*/ 372380 w 12370301"/>
              <a:gd name="connsiteY4446" fmla="*/ 270177 h 6857097"/>
              <a:gd name="connsiteX4447" fmla="*/ 375125 w 12370301"/>
              <a:gd name="connsiteY4447" fmla="*/ 270177 h 6857097"/>
              <a:gd name="connsiteX4448" fmla="*/ 587686 w 12370301"/>
              <a:gd name="connsiteY4448" fmla="*/ 278654 h 6857097"/>
              <a:gd name="connsiteX4449" fmla="*/ 589363 w 12370301"/>
              <a:gd name="connsiteY4449" fmla="*/ 278654 h 6857097"/>
              <a:gd name="connsiteX4450" fmla="*/ 662809 w 12370301"/>
              <a:gd name="connsiteY4450" fmla="*/ 303002 h 6857097"/>
              <a:gd name="connsiteX4451" fmla="*/ 666621 w 12370301"/>
              <a:gd name="connsiteY4451" fmla="*/ 304941 h 6857097"/>
              <a:gd name="connsiteX4452" fmla="*/ 675261 w 12370301"/>
              <a:gd name="connsiteY4452" fmla="*/ 309450 h 6857097"/>
              <a:gd name="connsiteX4453" fmla="*/ 706724 w 12370301"/>
              <a:gd name="connsiteY4453" fmla="*/ 333211 h 6857097"/>
              <a:gd name="connsiteX4454" fmla="*/ 710637 w 12370301"/>
              <a:gd name="connsiteY4454" fmla="*/ 337991 h 6857097"/>
              <a:gd name="connsiteX4455" fmla="*/ 673127 w 12370301"/>
              <a:gd name="connsiteY4455" fmla="*/ 399266 h 6857097"/>
              <a:gd name="connsiteX4456" fmla="*/ 593734 w 12370301"/>
              <a:gd name="connsiteY4456" fmla="*/ 410133 h 6857097"/>
              <a:gd name="connsiteX4457" fmla="*/ 578842 w 12370301"/>
              <a:gd name="connsiteY4457" fmla="*/ 397012 h 6857097"/>
              <a:gd name="connsiteX4458" fmla="*/ 582298 w 12370301"/>
              <a:gd name="connsiteY4458" fmla="*/ 384522 h 6857097"/>
              <a:gd name="connsiteX4459" fmla="*/ 588804 w 12370301"/>
              <a:gd name="connsiteY4459" fmla="*/ 383576 h 6857097"/>
              <a:gd name="connsiteX4460" fmla="*/ 592209 w 12370301"/>
              <a:gd name="connsiteY4460" fmla="*/ 385289 h 6857097"/>
              <a:gd name="connsiteX4461" fmla="*/ 607458 w 12370301"/>
              <a:gd name="connsiteY4461" fmla="*/ 389031 h 6857097"/>
              <a:gd name="connsiteX4462" fmla="*/ 612601 w 12370301"/>
              <a:gd name="connsiteY4462" fmla="*/ 377876 h 6857097"/>
              <a:gd name="connsiteX4463" fmla="*/ 612083 w 12370301"/>
              <a:gd name="connsiteY4463" fmla="*/ 376947 h 6857097"/>
              <a:gd name="connsiteX4464" fmla="*/ 593734 w 12370301"/>
              <a:gd name="connsiteY4464" fmla="*/ 366126 h 6857097"/>
              <a:gd name="connsiteX4465" fmla="*/ 568930 w 12370301"/>
              <a:gd name="connsiteY4465" fmla="*/ 370365 h 6857097"/>
              <a:gd name="connsiteX4466" fmla="*/ 557901 w 12370301"/>
              <a:gd name="connsiteY4466" fmla="*/ 402648 h 6857097"/>
              <a:gd name="connsiteX4467" fmla="*/ 582857 w 12370301"/>
              <a:gd name="connsiteY4467" fmla="*/ 425643 h 6857097"/>
              <a:gd name="connsiteX4468" fmla="*/ 688375 w 12370301"/>
              <a:gd name="connsiteY4468" fmla="*/ 412477 h 6857097"/>
              <a:gd name="connsiteX4469" fmla="*/ 723954 w 12370301"/>
              <a:gd name="connsiteY4469" fmla="*/ 367389 h 6857097"/>
              <a:gd name="connsiteX4470" fmla="*/ 688680 w 12370301"/>
              <a:gd name="connsiteY4470" fmla="*/ 444040 h 6857097"/>
              <a:gd name="connsiteX4471" fmla="*/ 617826 w 12370301"/>
              <a:gd name="connsiteY4471" fmla="*/ 447331 h 6857097"/>
              <a:gd name="connsiteX4472" fmla="*/ 595869 w 12370301"/>
              <a:gd name="connsiteY4472" fmla="*/ 446474 h 6857097"/>
              <a:gd name="connsiteX4473" fmla="*/ 593587 w 12370301"/>
              <a:gd name="connsiteY4473" fmla="*/ 462995 h 6857097"/>
              <a:gd name="connsiteX4474" fmla="*/ 594801 w 12370301"/>
              <a:gd name="connsiteY4474" fmla="*/ 464194 h 6857097"/>
              <a:gd name="connsiteX4475" fmla="*/ 607661 w 12370301"/>
              <a:gd name="connsiteY4475" fmla="*/ 472851 h 6857097"/>
              <a:gd name="connsiteX4476" fmla="*/ 568625 w 12370301"/>
              <a:gd name="connsiteY4476" fmla="*/ 472851 h 6857097"/>
              <a:gd name="connsiteX4477" fmla="*/ 568625 w 12370301"/>
              <a:gd name="connsiteY4477" fmla="*/ 518526 h 6857097"/>
              <a:gd name="connsiteX4478" fmla="*/ 560950 w 12370301"/>
              <a:gd name="connsiteY4478" fmla="*/ 510636 h 6857097"/>
              <a:gd name="connsiteX4479" fmla="*/ 540548 w 12370301"/>
              <a:gd name="connsiteY4479" fmla="*/ 511303 h 6857097"/>
              <a:gd name="connsiteX4480" fmla="*/ 540264 w 12370301"/>
              <a:gd name="connsiteY4480" fmla="*/ 511583 h 6857097"/>
              <a:gd name="connsiteX4481" fmla="*/ 541280 w 12370301"/>
              <a:gd name="connsiteY4481" fmla="*/ 530385 h 6857097"/>
              <a:gd name="connsiteX4482" fmla="*/ 537417 w 12370301"/>
              <a:gd name="connsiteY4482" fmla="*/ 590984 h 6857097"/>
              <a:gd name="connsiteX4483" fmla="*/ 448012 w 12370301"/>
              <a:gd name="connsiteY4483" fmla="*/ 621148 h 6857097"/>
              <a:gd name="connsiteX4484" fmla="*/ 500415 w 12370301"/>
              <a:gd name="connsiteY4484" fmla="*/ 590803 h 6857097"/>
              <a:gd name="connsiteX4485" fmla="*/ 515663 w 12370301"/>
              <a:gd name="connsiteY4485" fmla="*/ 500626 h 6857097"/>
              <a:gd name="connsiteX4486" fmla="*/ 488826 w 12370301"/>
              <a:gd name="connsiteY4486" fmla="*/ 479299 h 6857097"/>
              <a:gd name="connsiteX4487" fmla="*/ 451061 w 12370301"/>
              <a:gd name="connsiteY4487" fmla="*/ 488722 h 6857097"/>
              <a:gd name="connsiteX4488" fmla="*/ 445978 w 12370301"/>
              <a:gd name="connsiteY4488" fmla="*/ 509914 h 6857097"/>
              <a:gd name="connsiteX4489" fmla="*/ 458634 w 12370301"/>
              <a:gd name="connsiteY4489" fmla="*/ 525650 h 6857097"/>
              <a:gd name="connsiteX4490" fmla="*/ 472470 w 12370301"/>
              <a:gd name="connsiteY4490" fmla="*/ 522187 h 6857097"/>
              <a:gd name="connsiteX4491" fmla="*/ 472765 w 12370301"/>
              <a:gd name="connsiteY4491" fmla="*/ 521682 h 6857097"/>
              <a:gd name="connsiteX4492" fmla="*/ 468444 w 12370301"/>
              <a:gd name="connsiteY4492" fmla="*/ 508832 h 6857097"/>
              <a:gd name="connsiteX4493" fmla="*/ 466411 w 12370301"/>
              <a:gd name="connsiteY4493" fmla="*/ 505901 h 6857097"/>
              <a:gd name="connsiteX4494" fmla="*/ 467529 w 12370301"/>
              <a:gd name="connsiteY4494" fmla="*/ 500310 h 6857097"/>
              <a:gd name="connsiteX4495" fmla="*/ 482117 w 12370301"/>
              <a:gd name="connsiteY4495" fmla="*/ 497334 h 6857097"/>
              <a:gd name="connsiteX4496" fmla="*/ 497365 w 12370301"/>
              <a:gd name="connsiteY4496" fmla="*/ 510095 h 6857097"/>
              <a:gd name="connsiteX4497" fmla="*/ 484709 w 12370301"/>
              <a:gd name="connsiteY4497" fmla="*/ 578043 h 6857097"/>
              <a:gd name="connsiteX4498" fmla="*/ 413093 w 12370301"/>
              <a:gd name="connsiteY4498" fmla="*/ 610101 h 6857097"/>
              <a:gd name="connsiteX4499" fmla="*/ 407502 w 12370301"/>
              <a:gd name="connsiteY4499" fmla="*/ 606765 h 6857097"/>
              <a:gd name="connsiteX4500" fmla="*/ 379699 w 12370301"/>
              <a:gd name="connsiteY4500" fmla="*/ 579712 h 6857097"/>
              <a:gd name="connsiteX4501" fmla="*/ 374312 w 12370301"/>
              <a:gd name="connsiteY4501" fmla="*/ 572317 h 6857097"/>
              <a:gd name="connsiteX4502" fmla="*/ 372024 w 12370301"/>
              <a:gd name="connsiteY4502" fmla="*/ 569071 h 6857097"/>
              <a:gd name="connsiteX4503" fmla="*/ 343612 w 12370301"/>
              <a:gd name="connsiteY4503" fmla="*/ 506262 h 6857097"/>
              <a:gd name="connsiteX4504" fmla="*/ 343612 w 12370301"/>
              <a:gd name="connsiteY4504" fmla="*/ 504819 h 6857097"/>
              <a:gd name="connsiteX4505" fmla="*/ 333751 w 12370301"/>
              <a:gd name="connsiteY4505" fmla="*/ 322931 h 6857097"/>
              <a:gd name="connsiteX4506" fmla="*/ 333751 w 12370301"/>
              <a:gd name="connsiteY4506" fmla="*/ 320632 h 6857097"/>
              <a:gd name="connsiteX4507" fmla="*/ 328719 w 12370301"/>
              <a:gd name="connsiteY4507" fmla="*/ 269456 h 6857097"/>
              <a:gd name="connsiteX4508" fmla="*/ 348186 w 12370301"/>
              <a:gd name="connsiteY4508" fmla="*/ 85674 h 6857097"/>
              <a:gd name="connsiteX4509" fmla="*/ 345137 w 12370301"/>
              <a:gd name="connsiteY4509" fmla="*/ 128914 h 6857097"/>
              <a:gd name="connsiteX4510" fmla="*/ 438964 w 12370301"/>
              <a:gd name="connsiteY4510" fmla="*/ 200470 h 6857097"/>
              <a:gd name="connsiteX4511" fmla="*/ 524659 w 12370301"/>
              <a:gd name="connsiteY4511" fmla="*/ 221436 h 6857097"/>
              <a:gd name="connsiteX4512" fmla="*/ 581485 w 12370301"/>
              <a:gd name="connsiteY4512" fmla="*/ 233655 h 6857097"/>
              <a:gd name="connsiteX4513" fmla="*/ 665096 w 12370301"/>
              <a:gd name="connsiteY4513" fmla="*/ 275227 h 6857097"/>
              <a:gd name="connsiteX4514" fmla="*/ 531013 w 12370301"/>
              <a:gd name="connsiteY4514" fmla="*/ 242493 h 6857097"/>
              <a:gd name="connsiteX4515" fmla="*/ 421734 w 12370301"/>
              <a:gd name="connsiteY4515" fmla="*/ 218641 h 6857097"/>
              <a:gd name="connsiteX4516" fmla="*/ 318503 w 12370301"/>
              <a:gd name="connsiteY4516" fmla="*/ 138924 h 6857097"/>
              <a:gd name="connsiteX4517" fmla="*/ 323586 w 12370301"/>
              <a:gd name="connsiteY4517" fmla="*/ 85854 h 6857097"/>
              <a:gd name="connsiteX4518" fmla="*/ 366433 w 12370301"/>
              <a:gd name="connsiteY4518" fmla="*/ 60379 h 6857097"/>
              <a:gd name="connsiteX4519" fmla="*/ 380614 w 12370301"/>
              <a:gd name="connsiteY4519" fmla="*/ 61146 h 6857097"/>
              <a:gd name="connsiteX4520" fmla="*/ 348186 w 12370301"/>
              <a:gd name="connsiteY4520" fmla="*/ 85809 h 6857097"/>
              <a:gd name="connsiteX4521" fmla="*/ 406536 w 12370301"/>
              <a:gd name="connsiteY4521" fmla="*/ 73906 h 6857097"/>
              <a:gd name="connsiteX4522" fmla="*/ 411619 w 12370301"/>
              <a:gd name="connsiteY4522" fmla="*/ 79858 h 6857097"/>
              <a:gd name="connsiteX4523" fmla="*/ 408722 w 12370301"/>
              <a:gd name="connsiteY4523" fmla="*/ 110112 h 6857097"/>
              <a:gd name="connsiteX4524" fmla="*/ 371923 w 12370301"/>
              <a:gd name="connsiteY4524" fmla="*/ 120257 h 6857097"/>
              <a:gd name="connsiteX4525" fmla="*/ 364959 w 12370301"/>
              <a:gd name="connsiteY4525" fmla="*/ 120257 h 6857097"/>
              <a:gd name="connsiteX4526" fmla="*/ 367907 w 12370301"/>
              <a:gd name="connsiteY4526" fmla="*/ 94061 h 6857097"/>
              <a:gd name="connsiteX4527" fmla="*/ 406536 w 12370301"/>
              <a:gd name="connsiteY4527" fmla="*/ 73906 h 6857097"/>
              <a:gd name="connsiteX4528" fmla="*/ 869728 w 12370301"/>
              <a:gd name="connsiteY4528" fmla="*/ 408374 h 6857097"/>
              <a:gd name="connsiteX4529" fmla="*/ 893515 w 12370301"/>
              <a:gd name="connsiteY4529" fmla="*/ 435833 h 6857097"/>
              <a:gd name="connsiteX4530" fmla="*/ 934888 w 12370301"/>
              <a:gd name="connsiteY4530" fmla="*/ 437817 h 6857097"/>
              <a:gd name="connsiteX4531" fmla="*/ 941679 w 12370301"/>
              <a:gd name="connsiteY4531" fmla="*/ 424237 h 6857097"/>
              <a:gd name="connsiteX4532" fmla="*/ 941496 w 12370301"/>
              <a:gd name="connsiteY4532" fmla="*/ 423840 h 6857097"/>
              <a:gd name="connsiteX4533" fmla="*/ 925130 w 12370301"/>
              <a:gd name="connsiteY4533" fmla="*/ 418204 h 6857097"/>
              <a:gd name="connsiteX4534" fmla="*/ 905815 w 12370301"/>
              <a:gd name="connsiteY4534" fmla="*/ 417257 h 6857097"/>
              <a:gd name="connsiteX4535" fmla="*/ 893972 w 12370301"/>
              <a:gd name="connsiteY4535" fmla="*/ 403054 h 6857097"/>
              <a:gd name="connsiteX4536" fmla="*/ 898394 w 12370301"/>
              <a:gd name="connsiteY4536" fmla="*/ 371943 h 6857097"/>
              <a:gd name="connsiteX4537" fmla="*/ 929958 w 12370301"/>
              <a:gd name="connsiteY4537" fmla="*/ 347414 h 6857097"/>
              <a:gd name="connsiteX4538" fmla="*/ 951102 w 12370301"/>
              <a:gd name="connsiteY4538" fmla="*/ 339524 h 6857097"/>
              <a:gd name="connsiteX4539" fmla="*/ 958472 w 12370301"/>
              <a:gd name="connsiteY4539" fmla="*/ 341237 h 6857097"/>
              <a:gd name="connsiteX4540" fmla="*/ 1065617 w 12370301"/>
              <a:gd name="connsiteY4540" fmla="*/ 332219 h 6857097"/>
              <a:gd name="connsiteX4541" fmla="*/ 1217337 w 12370301"/>
              <a:gd name="connsiteY4541" fmla="*/ 280277 h 6857097"/>
              <a:gd name="connsiteX4542" fmla="*/ 1272790 w 12370301"/>
              <a:gd name="connsiteY4542" fmla="*/ 246145 h 6857097"/>
              <a:gd name="connsiteX4543" fmla="*/ 1297950 w 12370301"/>
              <a:gd name="connsiteY4543" fmla="*/ 308999 h 6857097"/>
              <a:gd name="connsiteX4544" fmla="*/ 1265217 w 12370301"/>
              <a:gd name="connsiteY4544" fmla="*/ 354087 h 6857097"/>
              <a:gd name="connsiteX4545" fmla="*/ 1195532 w 12370301"/>
              <a:gd name="connsiteY4545" fmla="*/ 412207 h 6857097"/>
              <a:gd name="connsiteX4546" fmla="*/ 1146433 w 12370301"/>
              <a:gd name="connsiteY4546" fmla="*/ 421721 h 6857097"/>
              <a:gd name="connsiteX4547" fmla="*/ 1118782 w 12370301"/>
              <a:gd name="connsiteY4547" fmla="*/ 398770 h 6857097"/>
              <a:gd name="connsiteX4548" fmla="*/ 1126254 w 12370301"/>
              <a:gd name="connsiteY4548" fmla="*/ 385244 h 6857097"/>
              <a:gd name="connsiteX4549" fmla="*/ 1137284 w 12370301"/>
              <a:gd name="connsiteY4549" fmla="*/ 382133 h 6857097"/>
              <a:gd name="connsiteX4550" fmla="*/ 1158326 w 12370301"/>
              <a:gd name="connsiteY4550" fmla="*/ 371086 h 6857097"/>
              <a:gd name="connsiteX4551" fmla="*/ 1145823 w 12370301"/>
              <a:gd name="connsiteY4551" fmla="*/ 353132 h 6857097"/>
              <a:gd name="connsiteX4552" fmla="*/ 1145416 w 12370301"/>
              <a:gd name="connsiteY4552" fmla="*/ 353050 h 6857097"/>
              <a:gd name="connsiteX4553" fmla="*/ 1103636 w 12370301"/>
              <a:gd name="connsiteY4553" fmla="*/ 362429 h 6857097"/>
              <a:gd name="connsiteX4554" fmla="*/ 1083966 w 12370301"/>
              <a:gd name="connsiteY4554" fmla="*/ 400935 h 6857097"/>
              <a:gd name="connsiteX4555" fmla="*/ 1139571 w 12370301"/>
              <a:gd name="connsiteY4555" fmla="*/ 450938 h 6857097"/>
              <a:gd name="connsiteX4556" fmla="*/ 1212915 w 12370301"/>
              <a:gd name="connsiteY4556" fmla="*/ 438088 h 6857097"/>
              <a:gd name="connsiteX4557" fmla="*/ 1292867 w 12370301"/>
              <a:gd name="connsiteY4557" fmla="*/ 372303 h 6857097"/>
              <a:gd name="connsiteX4558" fmla="*/ 1317213 w 12370301"/>
              <a:gd name="connsiteY4558" fmla="*/ 341057 h 6857097"/>
              <a:gd name="connsiteX4559" fmla="*/ 1341610 w 12370301"/>
              <a:gd name="connsiteY4559" fmla="*/ 372303 h 6857097"/>
              <a:gd name="connsiteX4560" fmla="*/ 1421562 w 12370301"/>
              <a:gd name="connsiteY4560" fmla="*/ 438088 h 6857097"/>
              <a:gd name="connsiteX4561" fmla="*/ 1494906 w 12370301"/>
              <a:gd name="connsiteY4561" fmla="*/ 450938 h 6857097"/>
              <a:gd name="connsiteX4562" fmla="*/ 1550461 w 12370301"/>
              <a:gd name="connsiteY4562" fmla="*/ 400935 h 6857097"/>
              <a:gd name="connsiteX4563" fmla="*/ 1550461 w 12370301"/>
              <a:gd name="connsiteY4563" fmla="*/ 397959 h 6857097"/>
              <a:gd name="connsiteX4564" fmla="*/ 1530689 w 12370301"/>
              <a:gd name="connsiteY4564" fmla="*/ 362429 h 6857097"/>
              <a:gd name="connsiteX4565" fmla="*/ 1488908 w 12370301"/>
              <a:gd name="connsiteY4565" fmla="*/ 353050 h 6857097"/>
              <a:gd name="connsiteX4566" fmla="*/ 1475907 w 12370301"/>
              <a:gd name="connsiteY4566" fmla="*/ 370725 h 6857097"/>
              <a:gd name="connsiteX4567" fmla="*/ 1475998 w 12370301"/>
              <a:gd name="connsiteY4567" fmla="*/ 371086 h 6857097"/>
              <a:gd name="connsiteX4568" fmla="*/ 1496990 w 12370301"/>
              <a:gd name="connsiteY4568" fmla="*/ 382133 h 6857097"/>
              <a:gd name="connsiteX4569" fmla="*/ 1508071 w 12370301"/>
              <a:gd name="connsiteY4569" fmla="*/ 385244 h 6857097"/>
              <a:gd name="connsiteX4570" fmla="*/ 1515542 w 12370301"/>
              <a:gd name="connsiteY4570" fmla="*/ 398770 h 6857097"/>
              <a:gd name="connsiteX4571" fmla="*/ 1487892 w 12370301"/>
              <a:gd name="connsiteY4571" fmla="*/ 421721 h 6857097"/>
              <a:gd name="connsiteX4572" fmla="*/ 1438793 w 12370301"/>
              <a:gd name="connsiteY4572" fmla="*/ 412207 h 6857097"/>
              <a:gd name="connsiteX4573" fmla="*/ 1369108 w 12370301"/>
              <a:gd name="connsiteY4573" fmla="*/ 354087 h 6857097"/>
              <a:gd name="connsiteX4574" fmla="*/ 1336324 w 12370301"/>
              <a:gd name="connsiteY4574" fmla="*/ 308999 h 6857097"/>
              <a:gd name="connsiteX4575" fmla="*/ 1359146 w 12370301"/>
              <a:gd name="connsiteY4575" fmla="*/ 254261 h 6857097"/>
              <a:gd name="connsiteX4576" fmla="*/ 1388727 w 12370301"/>
              <a:gd name="connsiteY4576" fmla="*/ 274371 h 6857097"/>
              <a:gd name="connsiteX4577" fmla="*/ 1542074 w 12370301"/>
              <a:gd name="connsiteY4577" fmla="*/ 331723 h 6857097"/>
              <a:gd name="connsiteX4578" fmla="*/ 1625126 w 12370301"/>
              <a:gd name="connsiteY4578" fmla="*/ 341688 h 6857097"/>
              <a:gd name="connsiteX4579" fmla="*/ 1693439 w 12370301"/>
              <a:gd name="connsiteY4579" fmla="*/ 340967 h 6857097"/>
              <a:gd name="connsiteX4580" fmla="*/ 1700808 w 12370301"/>
              <a:gd name="connsiteY4580" fmla="*/ 339253 h 6857097"/>
              <a:gd name="connsiteX4581" fmla="*/ 1721953 w 12370301"/>
              <a:gd name="connsiteY4581" fmla="*/ 347144 h 6857097"/>
              <a:gd name="connsiteX4582" fmla="*/ 1753567 w 12370301"/>
              <a:gd name="connsiteY4582" fmla="*/ 371672 h 6857097"/>
              <a:gd name="connsiteX4583" fmla="*/ 1758040 w 12370301"/>
              <a:gd name="connsiteY4583" fmla="*/ 403054 h 6857097"/>
              <a:gd name="connsiteX4584" fmla="*/ 1745994 w 12370301"/>
              <a:gd name="connsiteY4584" fmla="*/ 417527 h 6857097"/>
              <a:gd name="connsiteX4585" fmla="*/ 1726680 w 12370301"/>
              <a:gd name="connsiteY4585" fmla="*/ 418474 h 6857097"/>
              <a:gd name="connsiteX4586" fmla="*/ 1710364 w 12370301"/>
              <a:gd name="connsiteY4586" fmla="*/ 424110 h 6857097"/>
              <a:gd name="connsiteX4587" fmla="*/ 1716407 w 12370301"/>
              <a:gd name="connsiteY4587" fmla="*/ 437898 h 6857097"/>
              <a:gd name="connsiteX4588" fmla="*/ 1716921 w 12370301"/>
              <a:gd name="connsiteY4588" fmla="*/ 438088 h 6857097"/>
              <a:gd name="connsiteX4589" fmla="*/ 1758294 w 12370301"/>
              <a:gd name="connsiteY4589" fmla="*/ 436104 h 6857097"/>
              <a:gd name="connsiteX4590" fmla="*/ 1782082 w 12370301"/>
              <a:gd name="connsiteY4590" fmla="*/ 408645 h 6857097"/>
              <a:gd name="connsiteX4591" fmla="*/ 1784471 w 12370301"/>
              <a:gd name="connsiteY4591" fmla="*/ 392683 h 6857097"/>
              <a:gd name="connsiteX4592" fmla="*/ 1775169 w 12370301"/>
              <a:gd name="connsiteY4592" fmla="*/ 361121 h 6857097"/>
              <a:gd name="connsiteX4593" fmla="*/ 1744419 w 12370301"/>
              <a:gd name="connsiteY4593" fmla="*/ 334068 h 6857097"/>
              <a:gd name="connsiteX4594" fmla="*/ 1797127 w 12370301"/>
              <a:gd name="connsiteY4594" fmla="*/ 368065 h 6857097"/>
              <a:gd name="connsiteX4595" fmla="*/ 1794687 w 12370301"/>
              <a:gd name="connsiteY4595" fmla="*/ 440207 h 6857097"/>
              <a:gd name="connsiteX4596" fmla="*/ 1773543 w 12370301"/>
              <a:gd name="connsiteY4596" fmla="*/ 458829 h 6857097"/>
              <a:gd name="connsiteX4597" fmla="*/ 1706603 w 12370301"/>
              <a:gd name="connsiteY4597" fmla="*/ 459956 h 6857097"/>
              <a:gd name="connsiteX4598" fmla="*/ 1676106 w 12370301"/>
              <a:gd name="connsiteY4598" fmla="*/ 408960 h 6857097"/>
              <a:gd name="connsiteX4599" fmla="*/ 1660477 w 12370301"/>
              <a:gd name="connsiteY4599" fmla="*/ 392882 h 6857097"/>
              <a:gd name="connsiteX4600" fmla="*/ 1660197 w 12370301"/>
              <a:gd name="connsiteY4600" fmla="*/ 392864 h 6857097"/>
              <a:gd name="connsiteX4601" fmla="*/ 1641340 w 12370301"/>
              <a:gd name="connsiteY4601" fmla="*/ 406390 h 6857097"/>
              <a:gd name="connsiteX4602" fmla="*/ 1670312 w 12370301"/>
              <a:gd name="connsiteY4602" fmla="*/ 473077 h 6857097"/>
              <a:gd name="connsiteX4603" fmla="*/ 981548 w 12370301"/>
              <a:gd name="connsiteY4603" fmla="*/ 473077 h 6857097"/>
              <a:gd name="connsiteX4604" fmla="*/ 1010876 w 12370301"/>
              <a:gd name="connsiteY4604" fmla="*/ 412973 h 6857097"/>
              <a:gd name="connsiteX4605" fmla="*/ 1010571 w 12370301"/>
              <a:gd name="connsiteY4605" fmla="*/ 406345 h 6857097"/>
              <a:gd name="connsiteX4606" fmla="*/ 991714 w 12370301"/>
              <a:gd name="connsiteY4606" fmla="*/ 392819 h 6857097"/>
              <a:gd name="connsiteX4607" fmla="*/ 975744 w 12370301"/>
              <a:gd name="connsiteY4607" fmla="*/ 408807 h 6857097"/>
              <a:gd name="connsiteX4608" fmla="*/ 975754 w 12370301"/>
              <a:gd name="connsiteY4608" fmla="*/ 408915 h 6857097"/>
              <a:gd name="connsiteX4609" fmla="*/ 945257 w 12370301"/>
              <a:gd name="connsiteY4609" fmla="*/ 459911 h 6857097"/>
              <a:gd name="connsiteX4610" fmla="*/ 878317 w 12370301"/>
              <a:gd name="connsiteY4610" fmla="*/ 458784 h 6857097"/>
              <a:gd name="connsiteX4611" fmla="*/ 857224 w 12370301"/>
              <a:gd name="connsiteY4611" fmla="*/ 440162 h 6857097"/>
              <a:gd name="connsiteX4612" fmla="*/ 854733 w 12370301"/>
              <a:gd name="connsiteY4612" fmla="*/ 368020 h 6857097"/>
              <a:gd name="connsiteX4613" fmla="*/ 907442 w 12370301"/>
              <a:gd name="connsiteY4613" fmla="*/ 334023 h 6857097"/>
              <a:gd name="connsiteX4614" fmla="*/ 876945 w 12370301"/>
              <a:gd name="connsiteY4614" fmla="*/ 361076 h 6857097"/>
              <a:gd name="connsiteX4615" fmla="*/ 869728 w 12370301"/>
              <a:gd name="connsiteY4615" fmla="*/ 408419 h 6857097"/>
              <a:gd name="connsiteX4616" fmla="*/ 1155937 w 12370301"/>
              <a:gd name="connsiteY4616" fmla="*/ 152676 h 6857097"/>
              <a:gd name="connsiteX4617" fmla="*/ 1117715 w 12370301"/>
              <a:gd name="connsiteY4617" fmla="*/ 71246 h 6857097"/>
              <a:gd name="connsiteX4618" fmla="*/ 1140740 w 12370301"/>
              <a:gd name="connsiteY4618" fmla="*/ 70209 h 6857097"/>
              <a:gd name="connsiteX4619" fmla="*/ 1177742 w 12370301"/>
              <a:gd name="connsiteY4619" fmla="*/ 89056 h 6857097"/>
              <a:gd name="connsiteX4620" fmla="*/ 1193906 w 12370301"/>
              <a:gd name="connsiteY4620" fmla="*/ 134145 h 6857097"/>
              <a:gd name="connsiteX4621" fmla="*/ 1056214 w 12370301"/>
              <a:gd name="connsiteY4621" fmla="*/ 303318 h 6857097"/>
              <a:gd name="connsiteX4622" fmla="*/ 966605 w 12370301"/>
              <a:gd name="connsiteY4622" fmla="*/ 312065 h 6857097"/>
              <a:gd name="connsiteX4623" fmla="*/ 923757 w 12370301"/>
              <a:gd name="connsiteY4623" fmla="*/ 295021 h 6857097"/>
              <a:gd name="connsiteX4624" fmla="*/ 960760 w 12370301"/>
              <a:gd name="connsiteY4624" fmla="*/ 300793 h 6857097"/>
              <a:gd name="connsiteX4625" fmla="*/ 1134336 w 12370301"/>
              <a:gd name="connsiteY4625" fmla="*/ 211742 h 6857097"/>
              <a:gd name="connsiteX4626" fmla="*/ 1153193 w 12370301"/>
              <a:gd name="connsiteY4626" fmla="*/ 174409 h 6857097"/>
              <a:gd name="connsiteX4627" fmla="*/ 1155175 w 12370301"/>
              <a:gd name="connsiteY4627" fmla="*/ 164940 h 6857097"/>
              <a:gd name="connsiteX4628" fmla="*/ 1155937 w 12370301"/>
              <a:gd name="connsiteY4628" fmla="*/ 152721 h 6857097"/>
              <a:gd name="connsiteX4629" fmla="*/ 1130524 w 12370301"/>
              <a:gd name="connsiteY4629" fmla="*/ 145327 h 6857097"/>
              <a:gd name="connsiteX4630" fmla="*/ 1091996 w 12370301"/>
              <a:gd name="connsiteY4630" fmla="*/ 145011 h 6857097"/>
              <a:gd name="connsiteX4631" fmla="*/ 1073089 w 12370301"/>
              <a:gd name="connsiteY4631" fmla="*/ 129455 h 6857097"/>
              <a:gd name="connsiteX4632" fmla="*/ 1093420 w 12370301"/>
              <a:gd name="connsiteY4632" fmla="*/ 81436 h 6857097"/>
              <a:gd name="connsiteX4633" fmla="*/ 1094741 w 12370301"/>
              <a:gd name="connsiteY4633" fmla="*/ 80624 h 6857097"/>
              <a:gd name="connsiteX4634" fmla="*/ 1130371 w 12370301"/>
              <a:gd name="connsiteY4634" fmla="*/ 145372 h 6857097"/>
              <a:gd name="connsiteX4635" fmla="*/ 1317213 w 12370301"/>
              <a:gd name="connsiteY4635" fmla="*/ 122782 h 6857097"/>
              <a:gd name="connsiteX4636" fmla="*/ 1335257 w 12370301"/>
              <a:gd name="connsiteY4636" fmla="*/ 198261 h 6857097"/>
              <a:gd name="connsiteX4637" fmla="*/ 1317213 w 12370301"/>
              <a:gd name="connsiteY4637" fmla="*/ 270403 h 6857097"/>
              <a:gd name="connsiteX4638" fmla="*/ 1299220 w 12370301"/>
              <a:gd name="connsiteY4638" fmla="*/ 198261 h 6857097"/>
              <a:gd name="connsiteX4639" fmla="*/ 1317061 w 12370301"/>
              <a:gd name="connsiteY4639" fmla="*/ 122647 h 6857097"/>
              <a:gd name="connsiteX4640" fmla="*/ 1482758 w 12370301"/>
              <a:gd name="connsiteY4640" fmla="*/ 108399 h 6857097"/>
              <a:gd name="connsiteX4641" fmla="*/ 1559000 w 12370301"/>
              <a:gd name="connsiteY4641" fmla="*/ 257688 h 6857097"/>
              <a:gd name="connsiteX4642" fmla="*/ 1691151 w 12370301"/>
              <a:gd name="connsiteY4642" fmla="*/ 300883 h 6857097"/>
              <a:gd name="connsiteX4643" fmla="*/ 1728154 w 12370301"/>
              <a:gd name="connsiteY4643" fmla="*/ 295111 h 6857097"/>
              <a:gd name="connsiteX4644" fmla="*/ 1685306 w 12370301"/>
              <a:gd name="connsiteY4644" fmla="*/ 312155 h 6857097"/>
              <a:gd name="connsiteX4645" fmla="*/ 1595748 w 12370301"/>
              <a:gd name="connsiteY4645" fmla="*/ 303408 h 6857097"/>
              <a:gd name="connsiteX4646" fmla="*/ 1458005 w 12370301"/>
              <a:gd name="connsiteY4646" fmla="*/ 134235 h 6857097"/>
              <a:gd name="connsiteX4647" fmla="*/ 1474169 w 12370301"/>
              <a:gd name="connsiteY4647" fmla="*/ 89146 h 6857097"/>
              <a:gd name="connsiteX4648" fmla="*/ 1485859 w 12370301"/>
              <a:gd name="connsiteY4648" fmla="*/ 78415 h 6857097"/>
              <a:gd name="connsiteX4649" fmla="*/ 1482606 w 12370301"/>
              <a:gd name="connsiteY4649" fmla="*/ 108264 h 6857097"/>
              <a:gd name="connsiteX4650" fmla="*/ 1517169 w 12370301"/>
              <a:gd name="connsiteY4650" fmla="*/ 69893 h 6857097"/>
              <a:gd name="connsiteX4651" fmla="*/ 1523624 w 12370301"/>
              <a:gd name="connsiteY4651" fmla="*/ 70344 h 6857097"/>
              <a:gd name="connsiteX4652" fmla="*/ 1576129 w 12370301"/>
              <a:gd name="connsiteY4652" fmla="*/ 104927 h 6857097"/>
              <a:gd name="connsiteX4653" fmla="*/ 1563930 w 12370301"/>
              <a:gd name="connsiteY4653" fmla="*/ 146769 h 6857097"/>
              <a:gd name="connsiteX4654" fmla="*/ 1519761 w 12370301"/>
              <a:gd name="connsiteY4654" fmla="*/ 165391 h 6857097"/>
              <a:gd name="connsiteX4655" fmla="*/ 1507664 w 12370301"/>
              <a:gd name="connsiteY4655" fmla="*/ 107813 h 6857097"/>
              <a:gd name="connsiteX4656" fmla="*/ 1517016 w 12370301"/>
              <a:gd name="connsiteY4656" fmla="*/ 69758 h 6857097"/>
              <a:gd name="connsiteX4657" fmla="*/ 2079524 w 12370301"/>
              <a:gd name="connsiteY4657" fmla="*/ 406481 h 6857097"/>
              <a:gd name="connsiteX4658" fmla="*/ 2060667 w 12370301"/>
              <a:gd name="connsiteY4658" fmla="*/ 392954 h 6857097"/>
              <a:gd name="connsiteX4659" fmla="*/ 2044697 w 12370301"/>
              <a:gd name="connsiteY4659" fmla="*/ 408942 h 6857097"/>
              <a:gd name="connsiteX4660" fmla="*/ 2044707 w 12370301"/>
              <a:gd name="connsiteY4660" fmla="*/ 409051 h 6857097"/>
              <a:gd name="connsiteX4661" fmla="*/ 2014211 w 12370301"/>
              <a:gd name="connsiteY4661" fmla="*/ 460046 h 6857097"/>
              <a:gd name="connsiteX4662" fmla="*/ 1947271 w 12370301"/>
              <a:gd name="connsiteY4662" fmla="*/ 458919 h 6857097"/>
              <a:gd name="connsiteX4663" fmla="*/ 1926178 w 12370301"/>
              <a:gd name="connsiteY4663" fmla="*/ 440297 h 6857097"/>
              <a:gd name="connsiteX4664" fmla="*/ 1923687 w 12370301"/>
              <a:gd name="connsiteY4664" fmla="*/ 368155 h 6857097"/>
              <a:gd name="connsiteX4665" fmla="*/ 1976395 w 12370301"/>
              <a:gd name="connsiteY4665" fmla="*/ 334158 h 6857097"/>
              <a:gd name="connsiteX4666" fmla="*/ 1945645 w 12370301"/>
              <a:gd name="connsiteY4666" fmla="*/ 361211 h 6857097"/>
              <a:gd name="connsiteX4667" fmla="*/ 1938732 w 12370301"/>
              <a:gd name="connsiteY4667" fmla="*/ 408600 h 6857097"/>
              <a:gd name="connsiteX4668" fmla="*/ 1962519 w 12370301"/>
              <a:gd name="connsiteY4668" fmla="*/ 436059 h 6857097"/>
              <a:gd name="connsiteX4669" fmla="*/ 2003893 w 12370301"/>
              <a:gd name="connsiteY4669" fmla="*/ 438043 h 6857097"/>
              <a:gd name="connsiteX4670" fmla="*/ 2010684 w 12370301"/>
              <a:gd name="connsiteY4670" fmla="*/ 424462 h 6857097"/>
              <a:gd name="connsiteX4671" fmla="*/ 2010501 w 12370301"/>
              <a:gd name="connsiteY4671" fmla="*/ 424065 h 6857097"/>
              <a:gd name="connsiteX4672" fmla="*/ 1994134 w 12370301"/>
              <a:gd name="connsiteY4672" fmla="*/ 418429 h 6857097"/>
              <a:gd name="connsiteX4673" fmla="*/ 1974820 w 12370301"/>
              <a:gd name="connsiteY4673" fmla="*/ 417482 h 6857097"/>
              <a:gd name="connsiteX4674" fmla="*/ 1962824 w 12370301"/>
              <a:gd name="connsiteY4674" fmla="*/ 403009 h 6857097"/>
              <a:gd name="connsiteX4675" fmla="*/ 1967246 w 12370301"/>
              <a:gd name="connsiteY4675" fmla="*/ 371898 h 6857097"/>
              <a:gd name="connsiteX4676" fmla="*/ 1998810 w 12370301"/>
              <a:gd name="connsiteY4676" fmla="*/ 347369 h 6857097"/>
              <a:gd name="connsiteX4677" fmla="*/ 2019955 w 12370301"/>
              <a:gd name="connsiteY4677" fmla="*/ 339479 h 6857097"/>
              <a:gd name="connsiteX4678" fmla="*/ 2027325 w 12370301"/>
              <a:gd name="connsiteY4678" fmla="*/ 341192 h 6857097"/>
              <a:gd name="connsiteX4679" fmla="*/ 2134469 w 12370301"/>
              <a:gd name="connsiteY4679" fmla="*/ 332174 h 6857097"/>
              <a:gd name="connsiteX4680" fmla="*/ 2286189 w 12370301"/>
              <a:gd name="connsiteY4680" fmla="*/ 280232 h 6857097"/>
              <a:gd name="connsiteX4681" fmla="*/ 2341642 w 12370301"/>
              <a:gd name="connsiteY4681" fmla="*/ 246100 h 6857097"/>
              <a:gd name="connsiteX4682" fmla="*/ 2367056 w 12370301"/>
              <a:gd name="connsiteY4682" fmla="*/ 308954 h 6857097"/>
              <a:gd name="connsiteX4683" fmla="*/ 2334272 w 12370301"/>
              <a:gd name="connsiteY4683" fmla="*/ 354042 h 6857097"/>
              <a:gd name="connsiteX4684" fmla="*/ 2264587 w 12370301"/>
              <a:gd name="connsiteY4684" fmla="*/ 412162 h 6857097"/>
              <a:gd name="connsiteX4685" fmla="*/ 2215488 w 12370301"/>
              <a:gd name="connsiteY4685" fmla="*/ 421676 h 6857097"/>
              <a:gd name="connsiteX4686" fmla="*/ 2187838 w 12370301"/>
              <a:gd name="connsiteY4686" fmla="*/ 398725 h 6857097"/>
              <a:gd name="connsiteX4687" fmla="*/ 2195310 w 12370301"/>
              <a:gd name="connsiteY4687" fmla="*/ 385199 h 6857097"/>
              <a:gd name="connsiteX4688" fmla="*/ 2206390 w 12370301"/>
              <a:gd name="connsiteY4688" fmla="*/ 382088 h 6857097"/>
              <a:gd name="connsiteX4689" fmla="*/ 2227433 w 12370301"/>
              <a:gd name="connsiteY4689" fmla="*/ 371041 h 6857097"/>
              <a:gd name="connsiteX4690" fmla="*/ 2214827 w 12370301"/>
              <a:gd name="connsiteY4690" fmla="*/ 353064 h 6857097"/>
              <a:gd name="connsiteX4691" fmla="*/ 2214522 w 12370301"/>
              <a:gd name="connsiteY4691" fmla="*/ 353005 h 6857097"/>
              <a:gd name="connsiteX4692" fmla="*/ 2172285 w 12370301"/>
              <a:gd name="connsiteY4692" fmla="*/ 362474 h 6857097"/>
              <a:gd name="connsiteX4693" fmla="*/ 2152665 w 12370301"/>
              <a:gd name="connsiteY4693" fmla="*/ 400980 h 6857097"/>
              <a:gd name="connsiteX4694" fmla="*/ 2208220 w 12370301"/>
              <a:gd name="connsiteY4694" fmla="*/ 450983 h 6857097"/>
              <a:gd name="connsiteX4695" fmla="*/ 2281564 w 12370301"/>
              <a:gd name="connsiteY4695" fmla="*/ 438133 h 6857097"/>
              <a:gd name="connsiteX4696" fmla="*/ 2361516 w 12370301"/>
              <a:gd name="connsiteY4696" fmla="*/ 372348 h 6857097"/>
              <a:gd name="connsiteX4697" fmla="*/ 2385913 w 12370301"/>
              <a:gd name="connsiteY4697" fmla="*/ 341102 h 6857097"/>
              <a:gd name="connsiteX4698" fmla="*/ 2410259 w 12370301"/>
              <a:gd name="connsiteY4698" fmla="*/ 372348 h 6857097"/>
              <a:gd name="connsiteX4699" fmla="*/ 2490211 w 12370301"/>
              <a:gd name="connsiteY4699" fmla="*/ 438133 h 6857097"/>
              <a:gd name="connsiteX4700" fmla="*/ 2563555 w 12370301"/>
              <a:gd name="connsiteY4700" fmla="*/ 450983 h 6857097"/>
              <a:gd name="connsiteX4701" fmla="*/ 2619160 w 12370301"/>
              <a:gd name="connsiteY4701" fmla="*/ 400980 h 6857097"/>
              <a:gd name="connsiteX4702" fmla="*/ 2619160 w 12370301"/>
              <a:gd name="connsiteY4702" fmla="*/ 398004 h 6857097"/>
              <a:gd name="connsiteX4703" fmla="*/ 2599389 w 12370301"/>
              <a:gd name="connsiteY4703" fmla="*/ 362474 h 6857097"/>
              <a:gd name="connsiteX4704" fmla="*/ 2557608 w 12370301"/>
              <a:gd name="connsiteY4704" fmla="*/ 353096 h 6857097"/>
              <a:gd name="connsiteX4705" fmla="*/ 2544607 w 12370301"/>
              <a:gd name="connsiteY4705" fmla="*/ 370770 h 6857097"/>
              <a:gd name="connsiteX4706" fmla="*/ 2544698 w 12370301"/>
              <a:gd name="connsiteY4706" fmla="*/ 371131 h 6857097"/>
              <a:gd name="connsiteX4707" fmla="*/ 2565740 w 12370301"/>
              <a:gd name="connsiteY4707" fmla="*/ 382178 h 6857097"/>
              <a:gd name="connsiteX4708" fmla="*/ 2576770 w 12370301"/>
              <a:gd name="connsiteY4708" fmla="*/ 385289 h 6857097"/>
              <a:gd name="connsiteX4709" fmla="*/ 2584242 w 12370301"/>
              <a:gd name="connsiteY4709" fmla="*/ 398816 h 6857097"/>
              <a:gd name="connsiteX4710" fmla="*/ 2556592 w 12370301"/>
              <a:gd name="connsiteY4710" fmla="*/ 421766 h 6857097"/>
              <a:gd name="connsiteX4711" fmla="*/ 2507492 w 12370301"/>
              <a:gd name="connsiteY4711" fmla="*/ 412252 h 6857097"/>
              <a:gd name="connsiteX4712" fmla="*/ 2437808 w 12370301"/>
              <a:gd name="connsiteY4712" fmla="*/ 354133 h 6857097"/>
              <a:gd name="connsiteX4713" fmla="*/ 2405075 w 12370301"/>
              <a:gd name="connsiteY4713" fmla="*/ 309044 h 6857097"/>
              <a:gd name="connsiteX4714" fmla="*/ 2427947 w 12370301"/>
              <a:gd name="connsiteY4714" fmla="*/ 254261 h 6857097"/>
              <a:gd name="connsiteX4715" fmla="*/ 2457529 w 12370301"/>
              <a:gd name="connsiteY4715" fmla="*/ 274371 h 6857097"/>
              <a:gd name="connsiteX4716" fmla="*/ 2610875 w 12370301"/>
              <a:gd name="connsiteY4716" fmla="*/ 331723 h 6857097"/>
              <a:gd name="connsiteX4717" fmla="*/ 2693928 w 12370301"/>
              <a:gd name="connsiteY4717" fmla="*/ 341688 h 6857097"/>
              <a:gd name="connsiteX4718" fmla="*/ 2762240 w 12370301"/>
              <a:gd name="connsiteY4718" fmla="*/ 340967 h 6857097"/>
              <a:gd name="connsiteX4719" fmla="*/ 2769610 w 12370301"/>
              <a:gd name="connsiteY4719" fmla="*/ 339253 h 6857097"/>
              <a:gd name="connsiteX4720" fmla="*/ 2790754 w 12370301"/>
              <a:gd name="connsiteY4720" fmla="*/ 347144 h 6857097"/>
              <a:gd name="connsiteX4721" fmla="*/ 2822369 w 12370301"/>
              <a:gd name="connsiteY4721" fmla="*/ 371672 h 6857097"/>
              <a:gd name="connsiteX4722" fmla="*/ 2826791 w 12370301"/>
              <a:gd name="connsiteY4722" fmla="*/ 402783 h 6857097"/>
              <a:gd name="connsiteX4723" fmla="*/ 2814745 w 12370301"/>
              <a:gd name="connsiteY4723" fmla="*/ 417257 h 6857097"/>
              <a:gd name="connsiteX4724" fmla="*/ 2795430 w 12370301"/>
              <a:gd name="connsiteY4724" fmla="*/ 418204 h 6857097"/>
              <a:gd name="connsiteX4725" fmla="*/ 2779115 w 12370301"/>
              <a:gd name="connsiteY4725" fmla="*/ 423840 h 6857097"/>
              <a:gd name="connsiteX4726" fmla="*/ 2785153 w 12370301"/>
              <a:gd name="connsiteY4726" fmla="*/ 437628 h 6857097"/>
              <a:gd name="connsiteX4727" fmla="*/ 2785671 w 12370301"/>
              <a:gd name="connsiteY4727" fmla="*/ 437817 h 6857097"/>
              <a:gd name="connsiteX4728" fmla="*/ 2827045 w 12370301"/>
              <a:gd name="connsiteY4728" fmla="*/ 435833 h 6857097"/>
              <a:gd name="connsiteX4729" fmla="*/ 2850832 w 12370301"/>
              <a:gd name="connsiteY4729" fmla="*/ 408374 h 6857097"/>
              <a:gd name="connsiteX4730" fmla="*/ 2853221 w 12370301"/>
              <a:gd name="connsiteY4730" fmla="*/ 392413 h 6857097"/>
              <a:gd name="connsiteX4731" fmla="*/ 2843971 w 12370301"/>
              <a:gd name="connsiteY4731" fmla="*/ 360851 h 6857097"/>
              <a:gd name="connsiteX4732" fmla="*/ 2813169 w 12370301"/>
              <a:gd name="connsiteY4732" fmla="*/ 333798 h 6857097"/>
              <a:gd name="connsiteX4733" fmla="*/ 2866080 w 12370301"/>
              <a:gd name="connsiteY4733" fmla="*/ 368020 h 6857097"/>
              <a:gd name="connsiteX4734" fmla="*/ 2863641 w 12370301"/>
              <a:gd name="connsiteY4734" fmla="*/ 440162 h 6857097"/>
              <a:gd name="connsiteX4735" fmla="*/ 2842496 w 12370301"/>
              <a:gd name="connsiteY4735" fmla="*/ 458784 h 6857097"/>
              <a:gd name="connsiteX4736" fmla="*/ 2775557 w 12370301"/>
              <a:gd name="connsiteY4736" fmla="*/ 459911 h 6857097"/>
              <a:gd name="connsiteX4737" fmla="*/ 2745060 w 12370301"/>
              <a:gd name="connsiteY4737" fmla="*/ 408915 h 6857097"/>
              <a:gd name="connsiteX4738" fmla="*/ 2729431 w 12370301"/>
              <a:gd name="connsiteY4738" fmla="*/ 392837 h 6857097"/>
              <a:gd name="connsiteX4739" fmla="*/ 2729151 w 12370301"/>
              <a:gd name="connsiteY4739" fmla="*/ 392819 h 6857097"/>
              <a:gd name="connsiteX4740" fmla="*/ 2710294 w 12370301"/>
              <a:gd name="connsiteY4740" fmla="*/ 406345 h 6857097"/>
              <a:gd name="connsiteX4741" fmla="*/ 2739266 w 12370301"/>
              <a:gd name="connsiteY4741" fmla="*/ 473032 h 6857097"/>
              <a:gd name="connsiteX4742" fmla="*/ 2050400 w 12370301"/>
              <a:gd name="connsiteY4742" fmla="*/ 473032 h 6857097"/>
              <a:gd name="connsiteX4743" fmla="*/ 2079677 w 12370301"/>
              <a:gd name="connsiteY4743" fmla="*/ 412973 h 6857097"/>
              <a:gd name="connsiteX4744" fmla="*/ 2079372 w 12370301"/>
              <a:gd name="connsiteY4744" fmla="*/ 406345 h 6857097"/>
              <a:gd name="connsiteX4745" fmla="*/ 2224891 w 12370301"/>
              <a:gd name="connsiteY4745" fmla="*/ 152856 h 6857097"/>
              <a:gd name="connsiteX4746" fmla="*/ 2186669 w 12370301"/>
              <a:gd name="connsiteY4746" fmla="*/ 71426 h 6857097"/>
              <a:gd name="connsiteX4747" fmla="*/ 2209694 w 12370301"/>
              <a:gd name="connsiteY4747" fmla="*/ 70389 h 6857097"/>
              <a:gd name="connsiteX4748" fmla="*/ 2246696 w 12370301"/>
              <a:gd name="connsiteY4748" fmla="*/ 89236 h 6857097"/>
              <a:gd name="connsiteX4749" fmla="*/ 2262859 w 12370301"/>
              <a:gd name="connsiteY4749" fmla="*/ 134325 h 6857097"/>
              <a:gd name="connsiteX4750" fmla="*/ 2125168 w 12370301"/>
              <a:gd name="connsiteY4750" fmla="*/ 303498 h 6857097"/>
              <a:gd name="connsiteX4751" fmla="*/ 2035609 w 12370301"/>
              <a:gd name="connsiteY4751" fmla="*/ 312245 h 6857097"/>
              <a:gd name="connsiteX4752" fmla="*/ 1992711 w 12370301"/>
              <a:gd name="connsiteY4752" fmla="*/ 295202 h 6857097"/>
              <a:gd name="connsiteX4753" fmla="*/ 2029713 w 12370301"/>
              <a:gd name="connsiteY4753" fmla="*/ 300973 h 6857097"/>
              <a:gd name="connsiteX4754" fmla="*/ 2203289 w 12370301"/>
              <a:gd name="connsiteY4754" fmla="*/ 211923 h 6857097"/>
              <a:gd name="connsiteX4755" fmla="*/ 2222146 w 12370301"/>
              <a:gd name="connsiteY4755" fmla="*/ 174634 h 6857097"/>
              <a:gd name="connsiteX4756" fmla="*/ 2224129 w 12370301"/>
              <a:gd name="connsiteY4756" fmla="*/ 165166 h 6857097"/>
              <a:gd name="connsiteX4757" fmla="*/ 2224739 w 12370301"/>
              <a:gd name="connsiteY4757" fmla="*/ 152721 h 6857097"/>
              <a:gd name="connsiteX4758" fmla="*/ 2199477 w 12370301"/>
              <a:gd name="connsiteY4758" fmla="*/ 145507 h 6857097"/>
              <a:gd name="connsiteX4759" fmla="*/ 2161001 w 12370301"/>
              <a:gd name="connsiteY4759" fmla="*/ 145191 h 6857097"/>
              <a:gd name="connsiteX4760" fmla="*/ 2142042 w 12370301"/>
              <a:gd name="connsiteY4760" fmla="*/ 129636 h 6857097"/>
              <a:gd name="connsiteX4761" fmla="*/ 2162373 w 12370301"/>
              <a:gd name="connsiteY4761" fmla="*/ 81616 h 6857097"/>
              <a:gd name="connsiteX4762" fmla="*/ 2163695 w 12370301"/>
              <a:gd name="connsiteY4762" fmla="*/ 80805 h 6857097"/>
              <a:gd name="connsiteX4763" fmla="*/ 2199172 w 12370301"/>
              <a:gd name="connsiteY4763" fmla="*/ 145372 h 6857097"/>
              <a:gd name="connsiteX4764" fmla="*/ 2386218 w 12370301"/>
              <a:gd name="connsiteY4764" fmla="*/ 122963 h 6857097"/>
              <a:gd name="connsiteX4765" fmla="*/ 2404211 w 12370301"/>
              <a:gd name="connsiteY4765" fmla="*/ 198441 h 6857097"/>
              <a:gd name="connsiteX4766" fmla="*/ 2386218 w 12370301"/>
              <a:gd name="connsiteY4766" fmla="*/ 270583 h 6857097"/>
              <a:gd name="connsiteX4767" fmla="*/ 2368174 w 12370301"/>
              <a:gd name="connsiteY4767" fmla="*/ 198441 h 6857097"/>
              <a:gd name="connsiteX4768" fmla="*/ 2385913 w 12370301"/>
              <a:gd name="connsiteY4768" fmla="*/ 122647 h 6857097"/>
              <a:gd name="connsiteX4769" fmla="*/ 2551712 w 12370301"/>
              <a:gd name="connsiteY4769" fmla="*/ 108579 h 6857097"/>
              <a:gd name="connsiteX4770" fmla="*/ 2627954 w 12370301"/>
              <a:gd name="connsiteY4770" fmla="*/ 257868 h 6857097"/>
              <a:gd name="connsiteX4771" fmla="*/ 2760105 w 12370301"/>
              <a:gd name="connsiteY4771" fmla="*/ 301063 h 6857097"/>
              <a:gd name="connsiteX4772" fmla="*/ 2797057 w 12370301"/>
              <a:gd name="connsiteY4772" fmla="*/ 295292 h 6857097"/>
              <a:gd name="connsiteX4773" fmla="*/ 2754209 w 12370301"/>
              <a:gd name="connsiteY4773" fmla="*/ 312335 h 6857097"/>
              <a:gd name="connsiteX4774" fmla="*/ 2664651 w 12370301"/>
              <a:gd name="connsiteY4774" fmla="*/ 303588 h 6857097"/>
              <a:gd name="connsiteX4775" fmla="*/ 2526908 w 12370301"/>
              <a:gd name="connsiteY4775" fmla="*/ 134415 h 6857097"/>
              <a:gd name="connsiteX4776" fmla="*/ 2543072 w 12370301"/>
              <a:gd name="connsiteY4776" fmla="*/ 89326 h 6857097"/>
              <a:gd name="connsiteX4777" fmla="*/ 2554660 w 12370301"/>
              <a:gd name="connsiteY4777" fmla="*/ 78415 h 6857097"/>
              <a:gd name="connsiteX4778" fmla="*/ 2551407 w 12370301"/>
              <a:gd name="connsiteY4778" fmla="*/ 108264 h 6857097"/>
              <a:gd name="connsiteX4779" fmla="*/ 2586122 w 12370301"/>
              <a:gd name="connsiteY4779" fmla="*/ 70073 h 6857097"/>
              <a:gd name="connsiteX4780" fmla="*/ 2592578 w 12370301"/>
              <a:gd name="connsiteY4780" fmla="*/ 70524 h 6857097"/>
              <a:gd name="connsiteX4781" fmla="*/ 2645082 w 12370301"/>
              <a:gd name="connsiteY4781" fmla="*/ 105107 h 6857097"/>
              <a:gd name="connsiteX4782" fmla="*/ 2632884 w 12370301"/>
              <a:gd name="connsiteY4782" fmla="*/ 146950 h 6857097"/>
              <a:gd name="connsiteX4783" fmla="*/ 2588715 w 12370301"/>
              <a:gd name="connsiteY4783" fmla="*/ 165571 h 6857097"/>
              <a:gd name="connsiteX4784" fmla="*/ 2576364 w 12370301"/>
              <a:gd name="connsiteY4784" fmla="*/ 107677 h 6857097"/>
              <a:gd name="connsiteX4785" fmla="*/ 2585817 w 12370301"/>
              <a:gd name="connsiteY4785" fmla="*/ 69758 h 6857097"/>
              <a:gd name="connsiteX4786" fmla="*/ 3159609 w 12370301"/>
              <a:gd name="connsiteY4786" fmla="*/ 406661 h 6857097"/>
              <a:gd name="connsiteX4787" fmla="*/ 3140752 w 12370301"/>
              <a:gd name="connsiteY4787" fmla="*/ 393134 h 6857097"/>
              <a:gd name="connsiteX4788" fmla="*/ 3124833 w 12370301"/>
              <a:gd name="connsiteY4788" fmla="*/ 409078 h 6857097"/>
              <a:gd name="connsiteX4789" fmla="*/ 3124843 w 12370301"/>
              <a:gd name="connsiteY4789" fmla="*/ 409231 h 6857097"/>
              <a:gd name="connsiteX4790" fmla="*/ 3094347 w 12370301"/>
              <a:gd name="connsiteY4790" fmla="*/ 460226 h 6857097"/>
              <a:gd name="connsiteX4791" fmla="*/ 3027407 w 12370301"/>
              <a:gd name="connsiteY4791" fmla="*/ 459099 h 6857097"/>
              <a:gd name="connsiteX4792" fmla="*/ 3006314 w 12370301"/>
              <a:gd name="connsiteY4792" fmla="*/ 440478 h 6857097"/>
              <a:gd name="connsiteX4793" fmla="*/ 3003823 w 12370301"/>
              <a:gd name="connsiteY4793" fmla="*/ 368336 h 6857097"/>
              <a:gd name="connsiteX4794" fmla="*/ 3056531 w 12370301"/>
              <a:gd name="connsiteY4794" fmla="*/ 334339 h 6857097"/>
              <a:gd name="connsiteX4795" fmla="*/ 3026034 w 12370301"/>
              <a:gd name="connsiteY4795" fmla="*/ 361392 h 6857097"/>
              <a:gd name="connsiteX4796" fmla="*/ 3018563 w 12370301"/>
              <a:gd name="connsiteY4796" fmla="*/ 408419 h 6857097"/>
              <a:gd name="connsiteX4797" fmla="*/ 3042350 w 12370301"/>
              <a:gd name="connsiteY4797" fmla="*/ 435878 h 6857097"/>
              <a:gd name="connsiteX4798" fmla="*/ 3083724 w 12370301"/>
              <a:gd name="connsiteY4798" fmla="*/ 437862 h 6857097"/>
              <a:gd name="connsiteX4799" fmla="*/ 3090514 w 12370301"/>
              <a:gd name="connsiteY4799" fmla="*/ 424282 h 6857097"/>
              <a:gd name="connsiteX4800" fmla="*/ 3090331 w 12370301"/>
              <a:gd name="connsiteY4800" fmla="*/ 423885 h 6857097"/>
              <a:gd name="connsiteX4801" fmla="*/ 3073965 w 12370301"/>
              <a:gd name="connsiteY4801" fmla="*/ 418249 h 6857097"/>
              <a:gd name="connsiteX4802" fmla="*/ 3054650 w 12370301"/>
              <a:gd name="connsiteY4802" fmla="*/ 417302 h 6857097"/>
              <a:gd name="connsiteX4803" fmla="*/ 3042655 w 12370301"/>
              <a:gd name="connsiteY4803" fmla="*/ 402828 h 6857097"/>
              <a:gd name="connsiteX4804" fmla="*/ 3047077 w 12370301"/>
              <a:gd name="connsiteY4804" fmla="*/ 371717 h 6857097"/>
              <a:gd name="connsiteX4805" fmla="*/ 3078641 w 12370301"/>
              <a:gd name="connsiteY4805" fmla="*/ 347189 h 6857097"/>
              <a:gd name="connsiteX4806" fmla="*/ 3099785 w 12370301"/>
              <a:gd name="connsiteY4806" fmla="*/ 339298 h 6857097"/>
              <a:gd name="connsiteX4807" fmla="*/ 3107155 w 12370301"/>
              <a:gd name="connsiteY4807" fmla="*/ 341012 h 6857097"/>
              <a:gd name="connsiteX4808" fmla="*/ 3214300 w 12370301"/>
              <a:gd name="connsiteY4808" fmla="*/ 331994 h 6857097"/>
              <a:gd name="connsiteX4809" fmla="*/ 3366020 w 12370301"/>
              <a:gd name="connsiteY4809" fmla="*/ 280052 h 6857097"/>
              <a:gd name="connsiteX4810" fmla="*/ 3421473 w 12370301"/>
              <a:gd name="connsiteY4810" fmla="*/ 245920 h 6857097"/>
              <a:gd name="connsiteX4811" fmla="*/ 3446887 w 12370301"/>
              <a:gd name="connsiteY4811" fmla="*/ 308773 h 6857097"/>
              <a:gd name="connsiteX4812" fmla="*/ 3414103 w 12370301"/>
              <a:gd name="connsiteY4812" fmla="*/ 353862 h 6857097"/>
              <a:gd name="connsiteX4813" fmla="*/ 3344418 w 12370301"/>
              <a:gd name="connsiteY4813" fmla="*/ 411981 h 6857097"/>
              <a:gd name="connsiteX4814" fmla="*/ 3295319 w 12370301"/>
              <a:gd name="connsiteY4814" fmla="*/ 421495 h 6857097"/>
              <a:gd name="connsiteX4815" fmla="*/ 3267720 w 12370301"/>
              <a:gd name="connsiteY4815" fmla="*/ 398545 h 6857097"/>
              <a:gd name="connsiteX4816" fmla="*/ 3275140 w 12370301"/>
              <a:gd name="connsiteY4816" fmla="*/ 385018 h 6857097"/>
              <a:gd name="connsiteX4817" fmla="*/ 3286221 w 12370301"/>
              <a:gd name="connsiteY4817" fmla="*/ 381907 h 6857097"/>
              <a:gd name="connsiteX4818" fmla="*/ 3307263 w 12370301"/>
              <a:gd name="connsiteY4818" fmla="*/ 370860 h 6857097"/>
              <a:gd name="connsiteX4819" fmla="*/ 3294658 w 12370301"/>
              <a:gd name="connsiteY4819" fmla="*/ 352884 h 6857097"/>
              <a:gd name="connsiteX4820" fmla="*/ 3294353 w 12370301"/>
              <a:gd name="connsiteY4820" fmla="*/ 352825 h 6857097"/>
              <a:gd name="connsiteX4821" fmla="*/ 3252370 w 12370301"/>
              <a:gd name="connsiteY4821" fmla="*/ 362474 h 6857097"/>
              <a:gd name="connsiteX4822" fmla="*/ 3232750 w 12370301"/>
              <a:gd name="connsiteY4822" fmla="*/ 400980 h 6857097"/>
              <a:gd name="connsiteX4823" fmla="*/ 3288305 w 12370301"/>
              <a:gd name="connsiteY4823" fmla="*/ 450983 h 6857097"/>
              <a:gd name="connsiteX4824" fmla="*/ 3361649 w 12370301"/>
              <a:gd name="connsiteY4824" fmla="*/ 438133 h 6857097"/>
              <a:gd name="connsiteX4825" fmla="*/ 3441600 w 12370301"/>
              <a:gd name="connsiteY4825" fmla="*/ 372348 h 6857097"/>
              <a:gd name="connsiteX4826" fmla="*/ 3465998 w 12370301"/>
              <a:gd name="connsiteY4826" fmla="*/ 341102 h 6857097"/>
              <a:gd name="connsiteX4827" fmla="*/ 3490344 w 12370301"/>
              <a:gd name="connsiteY4827" fmla="*/ 372348 h 6857097"/>
              <a:gd name="connsiteX4828" fmla="*/ 3570296 w 12370301"/>
              <a:gd name="connsiteY4828" fmla="*/ 438133 h 6857097"/>
              <a:gd name="connsiteX4829" fmla="*/ 3643640 w 12370301"/>
              <a:gd name="connsiteY4829" fmla="*/ 450983 h 6857097"/>
              <a:gd name="connsiteX4830" fmla="*/ 3699245 w 12370301"/>
              <a:gd name="connsiteY4830" fmla="*/ 400980 h 6857097"/>
              <a:gd name="connsiteX4831" fmla="*/ 3699245 w 12370301"/>
              <a:gd name="connsiteY4831" fmla="*/ 398004 h 6857097"/>
              <a:gd name="connsiteX4832" fmla="*/ 3679321 w 12370301"/>
              <a:gd name="connsiteY4832" fmla="*/ 362474 h 6857097"/>
              <a:gd name="connsiteX4833" fmla="*/ 3637541 w 12370301"/>
              <a:gd name="connsiteY4833" fmla="*/ 353096 h 6857097"/>
              <a:gd name="connsiteX4834" fmla="*/ 3624539 w 12370301"/>
              <a:gd name="connsiteY4834" fmla="*/ 370770 h 6857097"/>
              <a:gd name="connsiteX4835" fmla="*/ 3624630 w 12370301"/>
              <a:gd name="connsiteY4835" fmla="*/ 371131 h 6857097"/>
              <a:gd name="connsiteX4836" fmla="*/ 3645673 w 12370301"/>
              <a:gd name="connsiteY4836" fmla="*/ 382178 h 6857097"/>
              <a:gd name="connsiteX4837" fmla="*/ 3656703 w 12370301"/>
              <a:gd name="connsiteY4837" fmla="*/ 385289 h 6857097"/>
              <a:gd name="connsiteX4838" fmla="*/ 3664174 w 12370301"/>
              <a:gd name="connsiteY4838" fmla="*/ 398816 h 6857097"/>
              <a:gd name="connsiteX4839" fmla="*/ 3636524 w 12370301"/>
              <a:gd name="connsiteY4839" fmla="*/ 421766 h 6857097"/>
              <a:gd name="connsiteX4840" fmla="*/ 3587425 w 12370301"/>
              <a:gd name="connsiteY4840" fmla="*/ 412252 h 6857097"/>
              <a:gd name="connsiteX4841" fmla="*/ 3517740 w 12370301"/>
              <a:gd name="connsiteY4841" fmla="*/ 354133 h 6857097"/>
              <a:gd name="connsiteX4842" fmla="*/ 3485007 w 12370301"/>
              <a:gd name="connsiteY4842" fmla="*/ 309044 h 6857097"/>
              <a:gd name="connsiteX4843" fmla="*/ 3507931 w 12370301"/>
              <a:gd name="connsiteY4843" fmla="*/ 254261 h 6857097"/>
              <a:gd name="connsiteX4844" fmla="*/ 3537461 w 12370301"/>
              <a:gd name="connsiteY4844" fmla="*/ 274371 h 6857097"/>
              <a:gd name="connsiteX4845" fmla="*/ 3690808 w 12370301"/>
              <a:gd name="connsiteY4845" fmla="*/ 331723 h 6857097"/>
              <a:gd name="connsiteX4846" fmla="*/ 3773860 w 12370301"/>
              <a:gd name="connsiteY4846" fmla="*/ 341688 h 6857097"/>
              <a:gd name="connsiteX4847" fmla="*/ 3842172 w 12370301"/>
              <a:gd name="connsiteY4847" fmla="*/ 340967 h 6857097"/>
              <a:gd name="connsiteX4848" fmla="*/ 3849542 w 12370301"/>
              <a:gd name="connsiteY4848" fmla="*/ 339253 h 6857097"/>
              <a:gd name="connsiteX4849" fmla="*/ 3870687 w 12370301"/>
              <a:gd name="connsiteY4849" fmla="*/ 347144 h 6857097"/>
              <a:gd name="connsiteX4850" fmla="*/ 3902301 w 12370301"/>
              <a:gd name="connsiteY4850" fmla="*/ 371672 h 6857097"/>
              <a:gd name="connsiteX4851" fmla="*/ 3906723 w 12370301"/>
              <a:gd name="connsiteY4851" fmla="*/ 402783 h 6857097"/>
              <a:gd name="connsiteX4852" fmla="*/ 3894677 w 12370301"/>
              <a:gd name="connsiteY4852" fmla="*/ 417257 h 6857097"/>
              <a:gd name="connsiteX4853" fmla="*/ 3875414 w 12370301"/>
              <a:gd name="connsiteY4853" fmla="*/ 418204 h 6857097"/>
              <a:gd name="connsiteX4854" fmla="*/ 3859047 w 12370301"/>
              <a:gd name="connsiteY4854" fmla="*/ 423840 h 6857097"/>
              <a:gd name="connsiteX4855" fmla="*/ 3865182 w 12370301"/>
              <a:gd name="connsiteY4855" fmla="*/ 437664 h 6857097"/>
              <a:gd name="connsiteX4856" fmla="*/ 3865604 w 12370301"/>
              <a:gd name="connsiteY4856" fmla="*/ 437817 h 6857097"/>
              <a:gd name="connsiteX4857" fmla="*/ 3907028 w 12370301"/>
              <a:gd name="connsiteY4857" fmla="*/ 435833 h 6857097"/>
              <a:gd name="connsiteX4858" fmla="*/ 3930764 w 12370301"/>
              <a:gd name="connsiteY4858" fmla="*/ 408374 h 6857097"/>
              <a:gd name="connsiteX4859" fmla="*/ 3933204 w 12370301"/>
              <a:gd name="connsiteY4859" fmla="*/ 392413 h 6857097"/>
              <a:gd name="connsiteX4860" fmla="*/ 3923903 w 12370301"/>
              <a:gd name="connsiteY4860" fmla="*/ 360851 h 6857097"/>
              <a:gd name="connsiteX4861" fmla="*/ 3893101 w 12370301"/>
              <a:gd name="connsiteY4861" fmla="*/ 333798 h 6857097"/>
              <a:gd name="connsiteX4862" fmla="*/ 3945810 w 12370301"/>
              <a:gd name="connsiteY4862" fmla="*/ 367794 h 6857097"/>
              <a:gd name="connsiteX4863" fmla="*/ 3943370 w 12370301"/>
              <a:gd name="connsiteY4863" fmla="*/ 439936 h 6857097"/>
              <a:gd name="connsiteX4864" fmla="*/ 3922225 w 12370301"/>
              <a:gd name="connsiteY4864" fmla="*/ 458558 h 6857097"/>
              <a:gd name="connsiteX4865" fmla="*/ 3855286 w 12370301"/>
              <a:gd name="connsiteY4865" fmla="*/ 459685 h 6857097"/>
              <a:gd name="connsiteX4866" fmla="*/ 3824789 w 12370301"/>
              <a:gd name="connsiteY4866" fmla="*/ 408690 h 6857097"/>
              <a:gd name="connsiteX4867" fmla="*/ 3809160 w 12370301"/>
              <a:gd name="connsiteY4867" fmla="*/ 392611 h 6857097"/>
              <a:gd name="connsiteX4868" fmla="*/ 3808880 w 12370301"/>
              <a:gd name="connsiteY4868" fmla="*/ 392593 h 6857097"/>
              <a:gd name="connsiteX4869" fmla="*/ 3790023 w 12370301"/>
              <a:gd name="connsiteY4869" fmla="*/ 406120 h 6857097"/>
              <a:gd name="connsiteX4870" fmla="*/ 3818995 w 12370301"/>
              <a:gd name="connsiteY4870" fmla="*/ 472806 h 6857097"/>
              <a:gd name="connsiteX4871" fmla="*/ 3130384 w 12370301"/>
              <a:gd name="connsiteY4871" fmla="*/ 472806 h 6857097"/>
              <a:gd name="connsiteX4872" fmla="*/ 3159660 w 12370301"/>
              <a:gd name="connsiteY4872" fmla="*/ 412748 h 6857097"/>
              <a:gd name="connsiteX4873" fmla="*/ 3159304 w 12370301"/>
              <a:gd name="connsiteY4873" fmla="*/ 406345 h 6857097"/>
              <a:gd name="connsiteX4874" fmla="*/ 3304976 w 12370301"/>
              <a:gd name="connsiteY4874" fmla="*/ 153037 h 6857097"/>
              <a:gd name="connsiteX4875" fmla="*/ 3266754 w 12370301"/>
              <a:gd name="connsiteY4875" fmla="*/ 71606 h 6857097"/>
              <a:gd name="connsiteX4876" fmla="*/ 3289779 w 12370301"/>
              <a:gd name="connsiteY4876" fmla="*/ 70569 h 6857097"/>
              <a:gd name="connsiteX4877" fmla="*/ 3326781 w 12370301"/>
              <a:gd name="connsiteY4877" fmla="*/ 89416 h 6857097"/>
              <a:gd name="connsiteX4878" fmla="*/ 3342944 w 12370301"/>
              <a:gd name="connsiteY4878" fmla="*/ 134505 h 6857097"/>
              <a:gd name="connsiteX4879" fmla="*/ 3205252 w 12370301"/>
              <a:gd name="connsiteY4879" fmla="*/ 303678 h 6857097"/>
              <a:gd name="connsiteX4880" fmla="*/ 3115694 w 12370301"/>
              <a:gd name="connsiteY4880" fmla="*/ 312425 h 6857097"/>
              <a:gd name="connsiteX4881" fmla="*/ 3072796 w 12370301"/>
              <a:gd name="connsiteY4881" fmla="*/ 295382 h 6857097"/>
              <a:gd name="connsiteX4882" fmla="*/ 3109798 w 12370301"/>
              <a:gd name="connsiteY4882" fmla="*/ 301153 h 6857097"/>
              <a:gd name="connsiteX4883" fmla="*/ 3282866 w 12370301"/>
              <a:gd name="connsiteY4883" fmla="*/ 211697 h 6857097"/>
              <a:gd name="connsiteX4884" fmla="*/ 3301723 w 12370301"/>
              <a:gd name="connsiteY4884" fmla="*/ 174409 h 6857097"/>
              <a:gd name="connsiteX4885" fmla="*/ 3303705 w 12370301"/>
              <a:gd name="connsiteY4885" fmla="*/ 164940 h 6857097"/>
              <a:gd name="connsiteX4886" fmla="*/ 3304671 w 12370301"/>
              <a:gd name="connsiteY4886" fmla="*/ 152721 h 6857097"/>
              <a:gd name="connsiteX4887" fmla="*/ 3279562 w 12370301"/>
              <a:gd name="connsiteY4887" fmla="*/ 145687 h 6857097"/>
              <a:gd name="connsiteX4888" fmla="*/ 3241086 w 12370301"/>
              <a:gd name="connsiteY4888" fmla="*/ 145372 h 6857097"/>
              <a:gd name="connsiteX4889" fmla="*/ 3222127 w 12370301"/>
              <a:gd name="connsiteY4889" fmla="*/ 129816 h 6857097"/>
              <a:gd name="connsiteX4890" fmla="*/ 3242458 w 12370301"/>
              <a:gd name="connsiteY4890" fmla="*/ 81796 h 6857097"/>
              <a:gd name="connsiteX4891" fmla="*/ 3243780 w 12370301"/>
              <a:gd name="connsiteY4891" fmla="*/ 80985 h 6857097"/>
              <a:gd name="connsiteX4892" fmla="*/ 3279105 w 12370301"/>
              <a:gd name="connsiteY4892" fmla="*/ 145372 h 6857097"/>
              <a:gd name="connsiteX4893" fmla="*/ 3466303 w 12370301"/>
              <a:gd name="connsiteY4893" fmla="*/ 123143 h 6857097"/>
              <a:gd name="connsiteX4894" fmla="*/ 3484296 w 12370301"/>
              <a:gd name="connsiteY4894" fmla="*/ 198621 h 6857097"/>
              <a:gd name="connsiteX4895" fmla="*/ 3466303 w 12370301"/>
              <a:gd name="connsiteY4895" fmla="*/ 270763 h 6857097"/>
              <a:gd name="connsiteX4896" fmla="*/ 3448310 w 12370301"/>
              <a:gd name="connsiteY4896" fmla="*/ 198621 h 6857097"/>
              <a:gd name="connsiteX4897" fmla="*/ 3465845 w 12370301"/>
              <a:gd name="connsiteY4897" fmla="*/ 122647 h 6857097"/>
              <a:gd name="connsiteX4898" fmla="*/ 3631797 w 12370301"/>
              <a:gd name="connsiteY4898" fmla="*/ 108760 h 6857097"/>
              <a:gd name="connsiteX4899" fmla="*/ 3708039 w 12370301"/>
              <a:gd name="connsiteY4899" fmla="*/ 258048 h 6857097"/>
              <a:gd name="connsiteX4900" fmla="*/ 3840190 w 12370301"/>
              <a:gd name="connsiteY4900" fmla="*/ 301243 h 6857097"/>
              <a:gd name="connsiteX4901" fmla="*/ 3877141 w 12370301"/>
              <a:gd name="connsiteY4901" fmla="*/ 295472 h 6857097"/>
              <a:gd name="connsiteX4902" fmla="*/ 3834294 w 12370301"/>
              <a:gd name="connsiteY4902" fmla="*/ 312516 h 6857097"/>
              <a:gd name="connsiteX4903" fmla="*/ 3744736 w 12370301"/>
              <a:gd name="connsiteY4903" fmla="*/ 303768 h 6857097"/>
              <a:gd name="connsiteX4904" fmla="*/ 3606993 w 12370301"/>
              <a:gd name="connsiteY4904" fmla="*/ 134595 h 6857097"/>
              <a:gd name="connsiteX4905" fmla="*/ 3623207 w 12370301"/>
              <a:gd name="connsiteY4905" fmla="*/ 89507 h 6857097"/>
              <a:gd name="connsiteX4906" fmla="*/ 3634593 w 12370301"/>
              <a:gd name="connsiteY4906" fmla="*/ 78415 h 6857097"/>
              <a:gd name="connsiteX4907" fmla="*/ 3631340 w 12370301"/>
              <a:gd name="connsiteY4907" fmla="*/ 108264 h 6857097"/>
              <a:gd name="connsiteX4908" fmla="*/ 3666207 w 12370301"/>
              <a:gd name="connsiteY4908" fmla="*/ 70254 h 6857097"/>
              <a:gd name="connsiteX4909" fmla="*/ 3672662 w 12370301"/>
              <a:gd name="connsiteY4909" fmla="*/ 70705 h 6857097"/>
              <a:gd name="connsiteX4910" fmla="*/ 3725167 w 12370301"/>
              <a:gd name="connsiteY4910" fmla="*/ 105288 h 6857097"/>
              <a:gd name="connsiteX4911" fmla="*/ 3712969 w 12370301"/>
              <a:gd name="connsiteY4911" fmla="*/ 147130 h 6857097"/>
              <a:gd name="connsiteX4912" fmla="*/ 3668800 w 12370301"/>
              <a:gd name="connsiteY4912" fmla="*/ 165752 h 6857097"/>
              <a:gd name="connsiteX4913" fmla="*/ 3656703 w 12370301"/>
              <a:gd name="connsiteY4913" fmla="*/ 108173 h 6857097"/>
              <a:gd name="connsiteX4914" fmla="*/ 3665750 w 12370301"/>
              <a:gd name="connsiteY4914" fmla="*/ 69758 h 6857097"/>
              <a:gd name="connsiteX4915" fmla="*/ 4239694 w 12370301"/>
              <a:gd name="connsiteY4915" fmla="*/ 406841 h 6857097"/>
              <a:gd name="connsiteX4916" fmla="*/ 4220837 w 12370301"/>
              <a:gd name="connsiteY4916" fmla="*/ 393315 h 6857097"/>
              <a:gd name="connsiteX4917" fmla="*/ 4204918 w 12370301"/>
              <a:gd name="connsiteY4917" fmla="*/ 409258 h 6857097"/>
              <a:gd name="connsiteX4918" fmla="*/ 4204928 w 12370301"/>
              <a:gd name="connsiteY4918" fmla="*/ 409411 h 6857097"/>
              <a:gd name="connsiteX4919" fmla="*/ 4174432 w 12370301"/>
              <a:gd name="connsiteY4919" fmla="*/ 460407 h 6857097"/>
              <a:gd name="connsiteX4920" fmla="*/ 4107492 w 12370301"/>
              <a:gd name="connsiteY4920" fmla="*/ 459280 h 6857097"/>
              <a:gd name="connsiteX4921" fmla="*/ 4086399 w 12370301"/>
              <a:gd name="connsiteY4921" fmla="*/ 440658 h 6857097"/>
              <a:gd name="connsiteX4922" fmla="*/ 4083959 w 12370301"/>
              <a:gd name="connsiteY4922" fmla="*/ 368516 h 6857097"/>
              <a:gd name="connsiteX4923" fmla="*/ 4136616 w 12370301"/>
              <a:gd name="connsiteY4923" fmla="*/ 334519 h 6857097"/>
              <a:gd name="connsiteX4924" fmla="*/ 4105865 w 12370301"/>
              <a:gd name="connsiteY4924" fmla="*/ 361572 h 6857097"/>
              <a:gd name="connsiteX4925" fmla="*/ 4098953 w 12370301"/>
              <a:gd name="connsiteY4925" fmla="*/ 408960 h 6857097"/>
              <a:gd name="connsiteX4926" fmla="*/ 4122740 w 12370301"/>
              <a:gd name="connsiteY4926" fmla="*/ 436420 h 6857097"/>
              <a:gd name="connsiteX4927" fmla="*/ 4164165 w 12370301"/>
              <a:gd name="connsiteY4927" fmla="*/ 438403 h 6857097"/>
              <a:gd name="connsiteX4928" fmla="*/ 4170894 w 12370301"/>
              <a:gd name="connsiteY4928" fmla="*/ 424800 h 6857097"/>
              <a:gd name="connsiteX4929" fmla="*/ 4170721 w 12370301"/>
              <a:gd name="connsiteY4929" fmla="*/ 424426 h 6857097"/>
              <a:gd name="connsiteX4930" fmla="*/ 4154355 w 12370301"/>
              <a:gd name="connsiteY4930" fmla="*/ 418790 h 6857097"/>
              <a:gd name="connsiteX4931" fmla="*/ 4135040 w 12370301"/>
              <a:gd name="connsiteY4931" fmla="*/ 417843 h 6857097"/>
              <a:gd name="connsiteX4932" fmla="*/ 4123045 w 12370301"/>
              <a:gd name="connsiteY4932" fmla="*/ 403370 h 6857097"/>
              <a:gd name="connsiteX4933" fmla="*/ 4127467 w 12370301"/>
              <a:gd name="connsiteY4933" fmla="*/ 372258 h 6857097"/>
              <a:gd name="connsiteX4934" fmla="*/ 4159031 w 12370301"/>
              <a:gd name="connsiteY4934" fmla="*/ 347730 h 6857097"/>
              <a:gd name="connsiteX4935" fmla="*/ 4180175 w 12370301"/>
              <a:gd name="connsiteY4935" fmla="*/ 339839 h 6857097"/>
              <a:gd name="connsiteX4936" fmla="*/ 4187545 w 12370301"/>
              <a:gd name="connsiteY4936" fmla="*/ 341553 h 6857097"/>
              <a:gd name="connsiteX4937" fmla="*/ 4294690 w 12370301"/>
              <a:gd name="connsiteY4937" fmla="*/ 332535 h 6857097"/>
              <a:gd name="connsiteX4938" fmla="*/ 4446410 w 12370301"/>
              <a:gd name="connsiteY4938" fmla="*/ 280593 h 6857097"/>
              <a:gd name="connsiteX4939" fmla="*/ 4501863 w 12370301"/>
              <a:gd name="connsiteY4939" fmla="*/ 246461 h 6857097"/>
              <a:gd name="connsiteX4940" fmla="*/ 4527277 w 12370301"/>
              <a:gd name="connsiteY4940" fmla="*/ 309314 h 6857097"/>
              <a:gd name="connsiteX4941" fmla="*/ 4494493 w 12370301"/>
              <a:gd name="connsiteY4941" fmla="*/ 354403 h 6857097"/>
              <a:gd name="connsiteX4942" fmla="*/ 4424808 w 12370301"/>
              <a:gd name="connsiteY4942" fmla="*/ 412523 h 6857097"/>
              <a:gd name="connsiteX4943" fmla="*/ 4375709 w 12370301"/>
              <a:gd name="connsiteY4943" fmla="*/ 422036 h 6857097"/>
              <a:gd name="connsiteX4944" fmla="*/ 4348110 w 12370301"/>
              <a:gd name="connsiteY4944" fmla="*/ 399086 h 6857097"/>
              <a:gd name="connsiteX4945" fmla="*/ 4355530 w 12370301"/>
              <a:gd name="connsiteY4945" fmla="*/ 385559 h 6857097"/>
              <a:gd name="connsiteX4946" fmla="*/ 4366611 w 12370301"/>
              <a:gd name="connsiteY4946" fmla="*/ 382448 h 6857097"/>
              <a:gd name="connsiteX4947" fmla="*/ 4387653 w 12370301"/>
              <a:gd name="connsiteY4947" fmla="*/ 371402 h 6857097"/>
              <a:gd name="connsiteX4948" fmla="*/ 4375048 w 12370301"/>
              <a:gd name="connsiteY4948" fmla="*/ 353425 h 6857097"/>
              <a:gd name="connsiteX4949" fmla="*/ 4374743 w 12370301"/>
              <a:gd name="connsiteY4949" fmla="*/ 353366 h 6857097"/>
              <a:gd name="connsiteX4950" fmla="*/ 4332912 w 12370301"/>
              <a:gd name="connsiteY4950" fmla="*/ 362745 h 6857097"/>
              <a:gd name="connsiteX4951" fmla="*/ 4313293 w 12370301"/>
              <a:gd name="connsiteY4951" fmla="*/ 401250 h 6857097"/>
              <a:gd name="connsiteX4952" fmla="*/ 4368847 w 12370301"/>
              <a:gd name="connsiteY4952" fmla="*/ 451254 h 6857097"/>
              <a:gd name="connsiteX4953" fmla="*/ 4442191 w 12370301"/>
              <a:gd name="connsiteY4953" fmla="*/ 438403 h 6857097"/>
              <a:gd name="connsiteX4954" fmla="*/ 4522143 w 12370301"/>
              <a:gd name="connsiteY4954" fmla="*/ 372619 h 6857097"/>
              <a:gd name="connsiteX4955" fmla="*/ 4546540 w 12370301"/>
              <a:gd name="connsiteY4955" fmla="*/ 341372 h 6857097"/>
              <a:gd name="connsiteX4956" fmla="*/ 4570886 w 12370301"/>
              <a:gd name="connsiteY4956" fmla="*/ 372619 h 6857097"/>
              <a:gd name="connsiteX4957" fmla="*/ 4650838 w 12370301"/>
              <a:gd name="connsiteY4957" fmla="*/ 438403 h 6857097"/>
              <a:gd name="connsiteX4958" fmla="*/ 4724182 w 12370301"/>
              <a:gd name="connsiteY4958" fmla="*/ 451254 h 6857097"/>
              <a:gd name="connsiteX4959" fmla="*/ 4779788 w 12370301"/>
              <a:gd name="connsiteY4959" fmla="*/ 401250 h 6857097"/>
              <a:gd name="connsiteX4960" fmla="*/ 4779788 w 12370301"/>
              <a:gd name="connsiteY4960" fmla="*/ 398274 h 6857097"/>
              <a:gd name="connsiteX4961" fmla="*/ 4760016 w 12370301"/>
              <a:gd name="connsiteY4961" fmla="*/ 362745 h 6857097"/>
              <a:gd name="connsiteX4962" fmla="*/ 4718236 w 12370301"/>
              <a:gd name="connsiteY4962" fmla="*/ 353366 h 6857097"/>
              <a:gd name="connsiteX4963" fmla="*/ 4705234 w 12370301"/>
              <a:gd name="connsiteY4963" fmla="*/ 371041 h 6857097"/>
              <a:gd name="connsiteX4964" fmla="*/ 4705325 w 12370301"/>
              <a:gd name="connsiteY4964" fmla="*/ 371402 h 6857097"/>
              <a:gd name="connsiteX4965" fmla="*/ 4726368 w 12370301"/>
              <a:gd name="connsiteY4965" fmla="*/ 382448 h 6857097"/>
              <a:gd name="connsiteX4966" fmla="*/ 4737398 w 12370301"/>
              <a:gd name="connsiteY4966" fmla="*/ 385559 h 6857097"/>
              <a:gd name="connsiteX4967" fmla="*/ 4744869 w 12370301"/>
              <a:gd name="connsiteY4967" fmla="*/ 399086 h 6857097"/>
              <a:gd name="connsiteX4968" fmla="*/ 4717219 w 12370301"/>
              <a:gd name="connsiteY4968" fmla="*/ 422036 h 6857097"/>
              <a:gd name="connsiteX4969" fmla="*/ 4668120 w 12370301"/>
              <a:gd name="connsiteY4969" fmla="*/ 412523 h 6857097"/>
              <a:gd name="connsiteX4970" fmla="*/ 4598435 w 12370301"/>
              <a:gd name="connsiteY4970" fmla="*/ 354403 h 6857097"/>
              <a:gd name="connsiteX4971" fmla="*/ 4565702 w 12370301"/>
              <a:gd name="connsiteY4971" fmla="*/ 309314 h 6857097"/>
              <a:gd name="connsiteX4972" fmla="*/ 4587863 w 12370301"/>
              <a:gd name="connsiteY4972" fmla="*/ 254261 h 6857097"/>
              <a:gd name="connsiteX4973" fmla="*/ 4617394 w 12370301"/>
              <a:gd name="connsiteY4973" fmla="*/ 274371 h 6857097"/>
              <a:gd name="connsiteX4974" fmla="*/ 4770740 w 12370301"/>
              <a:gd name="connsiteY4974" fmla="*/ 331723 h 6857097"/>
              <a:gd name="connsiteX4975" fmla="*/ 4853793 w 12370301"/>
              <a:gd name="connsiteY4975" fmla="*/ 341688 h 6857097"/>
              <a:gd name="connsiteX4976" fmla="*/ 4922105 w 12370301"/>
              <a:gd name="connsiteY4976" fmla="*/ 340967 h 6857097"/>
              <a:gd name="connsiteX4977" fmla="*/ 4929525 w 12370301"/>
              <a:gd name="connsiteY4977" fmla="*/ 339253 h 6857097"/>
              <a:gd name="connsiteX4978" fmla="*/ 4950619 w 12370301"/>
              <a:gd name="connsiteY4978" fmla="*/ 347144 h 6857097"/>
              <a:gd name="connsiteX4979" fmla="*/ 4982234 w 12370301"/>
              <a:gd name="connsiteY4979" fmla="*/ 371672 h 6857097"/>
              <a:gd name="connsiteX4980" fmla="*/ 4986656 w 12370301"/>
              <a:gd name="connsiteY4980" fmla="*/ 402783 h 6857097"/>
              <a:gd name="connsiteX4981" fmla="*/ 4974660 w 12370301"/>
              <a:gd name="connsiteY4981" fmla="*/ 417257 h 6857097"/>
              <a:gd name="connsiteX4982" fmla="*/ 4955346 w 12370301"/>
              <a:gd name="connsiteY4982" fmla="*/ 418204 h 6857097"/>
              <a:gd name="connsiteX4983" fmla="*/ 4938980 w 12370301"/>
              <a:gd name="connsiteY4983" fmla="*/ 423840 h 6857097"/>
              <a:gd name="connsiteX4984" fmla="*/ 4945130 w 12370301"/>
              <a:gd name="connsiteY4984" fmla="*/ 437664 h 6857097"/>
              <a:gd name="connsiteX4985" fmla="*/ 4945536 w 12370301"/>
              <a:gd name="connsiteY4985" fmla="*/ 437817 h 6857097"/>
              <a:gd name="connsiteX4986" fmla="*/ 4986961 w 12370301"/>
              <a:gd name="connsiteY4986" fmla="*/ 435833 h 6857097"/>
              <a:gd name="connsiteX4987" fmla="*/ 5010697 w 12370301"/>
              <a:gd name="connsiteY4987" fmla="*/ 408374 h 6857097"/>
              <a:gd name="connsiteX4988" fmla="*/ 5013137 w 12370301"/>
              <a:gd name="connsiteY4988" fmla="*/ 392413 h 6857097"/>
              <a:gd name="connsiteX4989" fmla="*/ 5003836 w 12370301"/>
              <a:gd name="connsiteY4989" fmla="*/ 360851 h 6857097"/>
              <a:gd name="connsiteX4990" fmla="*/ 4973085 w 12370301"/>
              <a:gd name="connsiteY4990" fmla="*/ 333798 h 6857097"/>
              <a:gd name="connsiteX4991" fmla="*/ 5025742 w 12370301"/>
              <a:gd name="connsiteY4991" fmla="*/ 367794 h 6857097"/>
              <a:gd name="connsiteX4992" fmla="*/ 5023302 w 12370301"/>
              <a:gd name="connsiteY4992" fmla="*/ 439936 h 6857097"/>
              <a:gd name="connsiteX4993" fmla="*/ 5002158 w 12370301"/>
              <a:gd name="connsiteY4993" fmla="*/ 458558 h 6857097"/>
              <a:gd name="connsiteX4994" fmla="*/ 4935218 w 12370301"/>
              <a:gd name="connsiteY4994" fmla="*/ 459685 h 6857097"/>
              <a:gd name="connsiteX4995" fmla="*/ 4904722 w 12370301"/>
              <a:gd name="connsiteY4995" fmla="*/ 408690 h 6857097"/>
              <a:gd name="connsiteX4996" fmla="*/ 4889092 w 12370301"/>
              <a:gd name="connsiteY4996" fmla="*/ 392611 h 6857097"/>
              <a:gd name="connsiteX4997" fmla="*/ 4888813 w 12370301"/>
              <a:gd name="connsiteY4997" fmla="*/ 392593 h 6857097"/>
              <a:gd name="connsiteX4998" fmla="*/ 4869956 w 12370301"/>
              <a:gd name="connsiteY4998" fmla="*/ 406120 h 6857097"/>
              <a:gd name="connsiteX4999" fmla="*/ 4898928 w 12370301"/>
              <a:gd name="connsiteY4999" fmla="*/ 472806 h 6857097"/>
              <a:gd name="connsiteX5000" fmla="*/ 4210265 w 12370301"/>
              <a:gd name="connsiteY5000" fmla="*/ 472806 h 6857097"/>
              <a:gd name="connsiteX5001" fmla="*/ 4239542 w 12370301"/>
              <a:gd name="connsiteY5001" fmla="*/ 412748 h 6857097"/>
              <a:gd name="connsiteX5002" fmla="*/ 4239237 w 12370301"/>
              <a:gd name="connsiteY5002" fmla="*/ 406345 h 6857097"/>
              <a:gd name="connsiteX5003" fmla="*/ 4385061 w 12370301"/>
              <a:gd name="connsiteY5003" fmla="*/ 153217 h 6857097"/>
              <a:gd name="connsiteX5004" fmla="*/ 4346839 w 12370301"/>
              <a:gd name="connsiteY5004" fmla="*/ 71787 h 6857097"/>
              <a:gd name="connsiteX5005" fmla="*/ 4369864 w 12370301"/>
              <a:gd name="connsiteY5005" fmla="*/ 70750 h 6857097"/>
              <a:gd name="connsiteX5006" fmla="*/ 4406866 w 12370301"/>
              <a:gd name="connsiteY5006" fmla="*/ 89597 h 6857097"/>
              <a:gd name="connsiteX5007" fmla="*/ 4423080 w 12370301"/>
              <a:gd name="connsiteY5007" fmla="*/ 134686 h 6857097"/>
              <a:gd name="connsiteX5008" fmla="*/ 4285337 w 12370301"/>
              <a:gd name="connsiteY5008" fmla="*/ 303859 h 6857097"/>
              <a:gd name="connsiteX5009" fmla="*/ 4195779 w 12370301"/>
              <a:gd name="connsiteY5009" fmla="*/ 312606 h 6857097"/>
              <a:gd name="connsiteX5010" fmla="*/ 4152881 w 12370301"/>
              <a:gd name="connsiteY5010" fmla="*/ 295562 h 6857097"/>
              <a:gd name="connsiteX5011" fmla="*/ 4189883 w 12370301"/>
              <a:gd name="connsiteY5011" fmla="*/ 301334 h 6857097"/>
              <a:gd name="connsiteX5012" fmla="*/ 4363459 w 12370301"/>
              <a:gd name="connsiteY5012" fmla="*/ 212283 h 6857097"/>
              <a:gd name="connsiteX5013" fmla="*/ 4382316 w 12370301"/>
              <a:gd name="connsiteY5013" fmla="*/ 174995 h 6857097"/>
              <a:gd name="connsiteX5014" fmla="*/ 4384299 w 12370301"/>
              <a:gd name="connsiteY5014" fmla="*/ 165526 h 6857097"/>
              <a:gd name="connsiteX5015" fmla="*/ 4384604 w 12370301"/>
              <a:gd name="connsiteY5015" fmla="*/ 152721 h 6857097"/>
              <a:gd name="connsiteX5016" fmla="*/ 4359647 w 12370301"/>
              <a:gd name="connsiteY5016" fmla="*/ 145868 h 6857097"/>
              <a:gd name="connsiteX5017" fmla="*/ 4321171 w 12370301"/>
              <a:gd name="connsiteY5017" fmla="*/ 145552 h 6857097"/>
              <a:gd name="connsiteX5018" fmla="*/ 4302212 w 12370301"/>
              <a:gd name="connsiteY5018" fmla="*/ 129996 h 6857097"/>
              <a:gd name="connsiteX5019" fmla="*/ 4322543 w 12370301"/>
              <a:gd name="connsiteY5019" fmla="*/ 81977 h 6857097"/>
              <a:gd name="connsiteX5020" fmla="*/ 4323865 w 12370301"/>
              <a:gd name="connsiteY5020" fmla="*/ 81165 h 6857097"/>
              <a:gd name="connsiteX5021" fmla="*/ 4359037 w 12370301"/>
              <a:gd name="connsiteY5021" fmla="*/ 145372 h 6857097"/>
              <a:gd name="connsiteX5022" fmla="*/ 4546388 w 12370301"/>
              <a:gd name="connsiteY5022" fmla="*/ 123323 h 6857097"/>
              <a:gd name="connsiteX5023" fmla="*/ 4563720 w 12370301"/>
              <a:gd name="connsiteY5023" fmla="*/ 198125 h 6857097"/>
              <a:gd name="connsiteX5024" fmla="*/ 4545727 w 12370301"/>
              <a:gd name="connsiteY5024" fmla="*/ 270267 h 6857097"/>
              <a:gd name="connsiteX5025" fmla="*/ 4527734 w 12370301"/>
              <a:gd name="connsiteY5025" fmla="*/ 198125 h 6857097"/>
              <a:gd name="connsiteX5026" fmla="*/ 4545778 w 12370301"/>
              <a:gd name="connsiteY5026" fmla="*/ 122647 h 6857097"/>
              <a:gd name="connsiteX5027" fmla="*/ 4711120 w 12370301"/>
              <a:gd name="connsiteY5027" fmla="*/ 108264 h 6857097"/>
              <a:gd name="connsiteX5028" fmla="*/ 4787361 w 12370301"/>
              <a:gd name="connsiteY5028" fmla="*/ 257552 h 6857097"/>
              <a:gd name="connsiteX5029" fmla="*/ 4919513 w 12370301"/>
              <a:gd name="connsiteY5029" fmla="*/ 300747 h 6857097"/>
              <a:gd name="connsiteX5030" fmla="*/ 4956464 w 12370301"/>
              <a:gd name="connsiteY5030" fmla="*/ 294976 h 6857097"/>
              <a:gd name="connsiteX5031" fmla="*/ 4913617 w 12370301"/>
              <a:gd name="connsiteY5031" fmla="*/ 312020 h 6857097"/>
              <a:gd name="connsiteX5032" fmla="*/ 4824058 w 12370301"/>
              <a:gd name="connsiteY5032" fmla="*/ 303272 h 6857097"/>
              <a:gd name="connsiteX5033" fmla="*/ 4686316 w 12370301"/>
              <a:gd name="connsiteY5033" fmla="*/ 134099 h 6857097"/>
              <a:gd name="connsiteX5034" fmla="*/ 4702530 w 12370301"/>
              <a:gd name="connsiteY5034" fmla="*/ 89011 h 6857097"/>
              <a:gd name="connsiteX5035" fmla="*/ 4714525 w 12370301"/>
              <a:gd name="connsiteY5035" fmla="*/ 78415 h 6857097"/>
              <a:gd name="connsiteX5036" fmla="*/ 4711120 w 12370301"/>
              <a:gd name="connsiteY5036" fmla="*/ 108264 h 6857097"/>
              <a:gd name="connsiteX5037" fmla="*/ 4745530 w 12370301"/>
              <a:gd name="connsiteY5037" fmla="*/ 69758 h 6857097"/>
              <a:gd name="connsiteX5038" fmla="*/ 4752036 w 12370301"/>
              <a:gd name="connsiteY5038" fmla="*/ 70209 h 6857097"/>
              <a:gd name="connsiteX5039" fmla="*/ 4804490 w 12370301"/>
              <a:gd name="connsiteY5039" fmla="*/ 104792 h 6857097"/>
              <a:gd name="connsiteX5040" fmla="*/ 4792291 w 12370301"/>
              <a:gd name="connsiteY5040" fmla="*/ 146634 h 6857097"/>
              <a:gd name="connsiteX5041" fmla="*/ 4748122 w 12370301"/>
              <a:gd name="connsiteY5041" fmla="*/ 165256 h 6857097"/>
              <a:gd name="connsiteX5042" fmla="*/ 4736025 w 12370301"/>
              <a:gd name="connsiteY5042" fmla="*/ 107677 h 6857097"/>
              <a:gd name="connsiteX5043" fmla="*/ 4745682 w 12370301"/>
              <a:gd name="connsiteY5043" fmla="*/ 69758 h 6857097"/>
              <a:gd name="connsiteX5044" fmla="*/ 5319017 w 12370301"/>
              <a:gd name="connsiteY5044" fmla="*/ 406345 h 6857097"/>
              <a:gd name="connsiteX5045" fmla="*/ 5300160 w 12370301"/>
              <a:gd name="connsiteY5045" fmla="*/ 392819 h 6857097"/>
              <a:gd name="connsiteX5046" fmla="*/ 5284251 w 12370301"/>
              <a:gd name="connsiteY5046" fmla="*/ 408762 h 6857097"/>
              <a:gd name="connsiteX5047" fmla="*/ 5284251 w 12370301"/>
              <a:gd name="connsiteY5047" fmla="*/ 408915 h 6857097"/>
              <a:gd name="connsiteX5048" fmla="*/ 5253754 w 12370301"/>
              <a:gd name="connsiteY5048" fmla="*/ 459911 h 6857097"/>
              <a:gd name="connsiteX5049" fmla="*/ 5186814 w 12370301"/>
              <a:gd name="connsiteY5049" fmla="*/ 458784 h 6857097"/>
              <a:gd name="connsiteX5050" fmla="*/ 5165721 w 12370301"/>
              <a:gd name="connsiteY5050" fmla="*/ 440162 h 6857097"/>
              <a:gd name="connsiteX5051" fmla="*/ 5163281 w 12370301"/>
              <a:gd name="connsiteY5051" fmla="*/ 368020 h 6857097"/>
              <a:gd name="connsiteX5052" fmla="*/ 5215938 w 12370301"/>
              <a:gd name="connsiteY5052" fmla="*/ 334023 h 6857097"/>
              <a:gd name="connsiteX5053" fmla="*/ 5185442 w 12370301"/>
              <a:gd name="connsiteY5053" fmla="*/ 361076 h 6857097"/>
              <a:gd name="connsiteX5054" fmla="*/ 5178529 w 12370301"/>
              <a:gd name="connsiteY5054" fmla="*/ 408464 h 6857097"/>
              <a:gd name="connsiteX5055" fmla="*/ 5202317 w 12370301"/>
              <a:gd name="connsiteY5055" fmla="*/ 435924 h 6857097"/>
              <a:gd name="connsiteX5056" fmla="*/ 5243742 w 12370301"/>
              <a:gd name="connsiteY5056" fmla="*/ 437907 h 6857097"/>
              <a:gd name="connsiteX5057" fmla="*/ 5250451 w 12370301"/>
              <a:gd name="connsiteY5057" fmla="*/ 424304 h 6857097"/>
              <a:gd name="connsiteX5058" fmla="*/ 5250298 w 12370301"/>
              <a:gd name="connsiteY5058" fmla="*/ 423930 h 6857097"/>
              <a:gd name="connsiteX5059" fmla="*/ 5233932 w 12370301"/>
              <a:gd name="connsiteY5059" fmla="*/ 418294 h 6857097"/>
              <a:gd name="connsiteX5060" fmla="*/ 5214618 w 12370301"/>
              <a:gd name="connsiteY5060" fmla="*/ 417347 h 6857097"/>
              <a:gd name="connsiteX5061" fmla="*/ 5202622 w 12370301"/>
              <a:gd name="connsiteY5061" fmla="*/ 402874 h 6857097"/>
              <a:gd name="connsiteX5062" fmla="*/ 5207044 w 12370301"/>
              <a:gd name="connsiteY5062" fmla="*/ 371762 h 6857097"/>
              <a:gd name="connsiteX5063" fmla="*/ 5238608 w 12370301"/>
              <a:gd name="connsiteY5063" fmla="*/ 347234 h 6857097"/>
              <a:gd name="connsiteX5064" fmla="*/ 5259752 w 12370301"/>
              <a:gd name="connsiteY5064" fmla="*/ 339343 h 6857097"/>
              <a:gd name="connsiteX5065" fmla="*/ 5267122 w 12370301"/>
              <a:gd name="connsiteY5065" fmla="*/ 341057 h 6857097"/>
              <a:gd name="connsiteX5066" fmla="*/ 5374266 w 12370301"/>
              <a:gd name="connsiteY5066" fmla="*/ 332039 h 6857097"/>
              <a:gd name="connsiteX5067" fmla="*/ 5525986 w 12370301"/>
              <a:gd name="connsiteY5067" fmla="*/ 280097 h 6857097"/>
              <a:gd name="connsiteX5068" fmla="*/ 5581490 w 12370301"/>
              <a:gd name="connsiteY5068" fmla="*/ 245965 h 6857097"/>
              <a:gd name="connsiteX5069" fmla="*/ 5606904 w 12370301"/>
              <a:gd name="connsiteY5069" fmla="*/ 308818 h 6857097"/>
              <a:gd name="connsiteX5070" fmla="*/ 5574171 w 12370301"/>
              <a:gd name="connsiteY5070" fmla="*/ 353907 h 6857097"/>
              <a:gd name="connsiteX5071" fmla="*/ 5504436 w 12370301"/>
              <a:gd name="connsiteY5071" fmla="*/ 412027 h 6857097"/>
              <a:gd name="connsiteX5072" fmla="*/ 5455337 w 12370301"/>
              <a:gd name="connsiteY5072" fmla="*/ 421540 h 6857097"/>
              <a:gd name="connsiteX5073" fmla="*/ 5427737 w 12370301"/>
              <a:gd name="connsiteY5073" fmla="*/ 398590 h 6857097"/>
              <a:gd name="connsiteX5074" fmla="*/ 5435158 w 12370301"/>
              <a:gd name="connsiteY5074" fmla="*/ 385063 h 6857097"/>
              <a:gd name="connsiteX5075" fmla="*/ 5446238 w 12370301"/>
              <a:gd name="connsiteY5075" fmla="*/ 381952 h 6857097"/>
              <a:gd name="connsiteX5076" fmla="*/ 5467281 w 12370301"/>
              <a:gd name="connsiteY5076" fmla="*/ 370906 h 6857097"/>
              <a:gd name="connsiteX5077" fmla="*/ 5454676 w 12370301"/>
              <a:gd name="connsiteY5077" fmla="*/ 352929 h 6857097"/>
              <a:gd name="connsiteX5078" fmla="*/ 5454371 w 12370301"/>
              <a:gd name="connsiteY5078" fmla="*/ 352870 h 6857097"/>
              <a:gd name="connsiteX5079" fmla="*/ 5412540 w 12370301"/>
              <a:gd name="connsiteY5079" fmla="*/ 362249 h 6857097"/>
              <a:gd name="connsiteX5080" fmla="*/ 5392920 w 12370301"/>
              <a:gd name="connsiteY5080" fmla="*/ 400754 h 6857097"/>
              <a:gd name="connsiteX5081" fmla="*/ 5448474 w 12370301"/>
              <a:gd name="connsiteY5081" fmla="*/ 450758 h 6857097"/>
              <a:gd name="connsiteX5082" fmla="*/ 5521819 w 12370301"/>
              <a:gd name="connsiteY5082" fmla="*/ 437907 h 6857097"/>
              <a:gd name="connsiteX5083" fmla="*/ 5601821 w 12370301"/>
              <a:gd name="connsiteY5083" fmla="*/ 372123 h 6857097"/>
              <a:gd name="connsiteX5084" fmla="*/ 5626168 w 12370301"/>
              <a:gd name="connsiteY5084" fmla="*/ 340876 h 6857097"/>
              <a:gd name="connsiteX5085" fmla="*/ 5650514 w 12370301"/>
              <a:gd name="connsiteY5085" fmla="*/ 372123 h 6857097"/>
              <a:gd name="connsiteX5086" fmla="*/ 5730466 w 12370301"/>
              <a:gd name="connsiteY5086" fmla="*/ 437907 h 6857097"/>
              <a:gd name="connsiteX5087" fmla="*/ 5803810 w 12370301"/>
              <a:gd name="connsiteY5087" fmla="*/ 450758 h 6857097"/>
              <a:gd name="connsiteX5088" fmla="*/ 5859415 w 12370301"/>
              <a:gd name="connsiteY5088" fmla="*/ 400754 h 6857097"/>
              <a:gd name="connsiteX5089" fmla="*/ 5859415 w 12370301"/>
              <a:gd name="connsiteY5089" fmla="*/ 397778 h 6857097"/>
              <a:gd name="connsiteX5090" fmla="*/ 5839491 w 12370301"/>
              <a:gd name="connsiteY5090" fmla="*/ 362474 h 6857097"/>
              <a:gd name="connsiteX5091" fmla="*/ 5797660 w 12370301"/>
              <a:gd name="connsiteY5091" fmla="*/ 353096 h 6857097"/>
              <a:gd name="connsiteX5092" fmla="*/ 5784648 w 12370301"/>
              <a:gd name="connsiteY5092" fmla="*/ 370770 h 6857097"/>
              <a:gd name="connsiteX5093" fmla="*/ 5784750 w 12370301"/>
              <a:gd name="connsiteY5093" fmla="*/ 371131 h 6857097"/>
              <a:gd name="connsiteX5094" fmla="*/ 5805792 w 12370301"/>
              <a:gd name="connsiteY5094" fmla="*/ 382178 h 6857097"/>
              <a:gd name="connsiteX5095" fmla="*/ 5816873 w 12370301"/>
              <a:gd name="connsiteY5095" fmla="*/ 385289 h 6857097"/>
              <a:gd name="connsiteX5096" fmla="*/ 5824293 w 12370301"/>
              <a:gd name="connsiteY5096" fmla="*/ 398816 h 6857097"/>
              <a:gd name="connsiteX5097" fmla="*/ 5796643 w 12370301"/>
              <a:gd name="connsiteY5097" fmla="*/ 421766 h 6857097"/>
              <a:gd name="connsiteX5098" fmla="*/ 5747544 w 12370301"/>
              <a:gd name="connsiteY5098" fmla="*/ 412252 h 6857097"/>
              <a:gd name="connsiteX5099" fmla="*/ 5677859 w 12370301"/>
              <a:gd name="connsiteY5099" fmla="*/ 354133 h 6857097"/>
              <a:gd name="connsiteX5100" fmla="*/ 5645126 w 12370301"/>
              <a:gd name="connsiteY5100" fmla="*/ 309044 h 6857097"/>
              <a:gd name="connsiteX5101" fmla="*/ 5667795 w 12370301"/>
              <a:gd name="connsiteY5101" fmla="*/ 254261 h 6857097"/>
              <a:gd name="connsiteX5102" fmla="*/ 5697326 w 12370301"/>
              <a:gd name="connsiteY5102" fmla="*/ 274371 h 6857097"/>
              <a:gd name="connsiteX5103" fmla="*/ 5850673 w 12370301"/>
              <a:gd name="connsiteY5103" fmla="*/ 331723 h 6857097"/>
              <a:gd name="connsiteX5104" fmla="*/ 5933725 w 12370301"/>
              <a:gd name="connsiteY5104" fmla="*/ 341688 h 6857097"/>
              <a:gd name="connsiteX5105" fmla="*/ 6002037 w 12370301"/>
              <a:gd name="connsiteY5105" fmla="*/ 340967 h 6857097"/>
              <a:gd name="connsiteX5106" fmla="*/ 6009458 w 12370301"/>
              <a:gd name="connsiteY5106" fmla="*/ 339253 h 6857097"/>
              <a:gd name="connsiteX5107" fmla="*/ 6030551 w 12370301"/>
              <a:gd name="connsiteY5107" fmla="*/ 347144 h 6857097"/>
              <a:gd name="connsiteX5108" fmla="*/ 6062167 w 12370301"/>
              <a:gd name="connsiteY5108" fmla="*/ 371672 h 6857097"/>
              <a:gd name="connsiteX5109" fmla="*/ 6066589 w 12370301"/>
              <a:gd name="connsiteY5109" fmla="*/ 402783 h 6857097"/>
              <a:gd name="connsiteX5110" fmla="*/ 6054593 w 12370301"/>
              <a:gd name="connsiteY5110" fmla="*/ 417257 h 6857097"/>
              <a:gd name="connsiteX5111" fmla="*/ 6035279 w 12370301"/>
              <a:gd name="connsiteY5111" fmla="*/ 418204 h 6857097"/>
              <a:gd name="connsiteX5112" fmla="*/ 6018912 w 12370301"/>
              <a:gd name="connsiteY5112" fmla="*/ 423840 h 6857097"/>
              <a:gd name="connsiteX5113" fmla="*/ 6025062 w 12370301"/>
              <a:gd name="connsiteY5113" fmla="*/ 437664 h 6857097"/>
              <a:gd name="connsiteX5114" fmla="*/ 6025469 w 12370301"/>
              <a:gd name="connsiteY5114" fmla="*/ 437817 h 6857097"/>
              <a:gd name="connsiteX5115" fmla="*/ 6066893 w 12370301"/>
              <a:gd name="connsiteY5115" fmla="*/ 435833 h 6857097"/>
              <a:gd name="connsiteX5116" fmla="*/ 6090681 w 12370301"/>
              <a:gd name="connsiteY5116" fmla="*/ 408374 h 6857097"/>
              <a:gd name="connsiteX5117" fmla="*/ 6093069 w 12370301"/>
              <a:gd name="connsiteY5117" fmla="*/ 392413 h 6857097"/>
              <a:gd name="connsiteX5118" fmla="*/ 6083768 w 12370301"/>
              <a:gd name="connsiteY5118" fmla="*/ 360851 h 6857097"/>
              <a:gd name="connsiteX5119" fmla="*/ 6053272 w 12370301"/>
              <a:gd name="connsiteY5119" fmla="*/ 333798 h 6857097"/>
              <a:gd name="connsiteX5120" fmla="*/ 6105929 w 12370301"/>
              <a:gd name="connsiteY5120" fmla="*/ 367794 h 6857097"/>
              <a:gd name="connsiteX5121" fmla="*/ 6103489 w 12370301"/>
              <a:gd name="connsiteY5121" fmla="*/ 439936 h 6857097"/>
              <a:gd name="connsiteX5122" fmla="*/ 6082396 w 12370301"/>
              <a:gd name="connsiteY5122" fmla="*/ 458558 h 6857097"/>
              <a:gd name="connsiteX5123" fmla="*/ 6015405 w 12370301"/>
              <a:gd name="connsiteY5123" fmla="*/ 459685 h 6857097"/>
              <a:gd name="connsiteX5124" fmla="*/ 5984908 w 12370301"/>
              <a:gd name="connsiteY5124" fmla="*/ 408690 h 6857097"/>
              <a:gd name="connsiteX5125" fmla="*/ 5969254 w 12370301"/>
              <a:gd name="connsiteY5125" fmla="*/ 392611 h 6857097"/>
              <a:gd name="connsiteX5126" fmla="*/ 5968999 w 12370301"/>
              <a:gd name="connsiteY5126" fmla="*/ 392593 h 6857097"/>
              <a:gd name="connsiteX5127" fmla="*/ 5950142 w 12370301"/>
              <a:gd name="connsiteY5127" fmla="*/ 406120 h 6857097"/>
              <a:gd name="connsiteX5128" fmla="*/ 5979165 w 12370301"/>
              <a:gd name="connsiteY5128" fmla="*/ 472806 h 6857097"/>
              <a:gd name="connsiteX5129" fmla="*/ 5290198 w 12370301"/>
              <a:gd name="connsiteY5129" fmla="*/ 472806 h 6857097"/>
              <a:gd name="connsiteX5130" fmla="*/ 5319525 w 12370301"/>
              <a:gd name="connsiteY5130" fmla="*/ 412748 h 6857097"/>
              <a:gd name="connsiteX5131" fmla="*/ 5319169 w 12370301"/>
              <a:gd name="connsiteY5131" fmla="*/ 406345 h 6857097"/>
              <a:gd name="connsiteX5132" fmla="*/ 5464383 w 12370301"/>
              <a:gd name="connsiteY5132" fmla="*/ 152721 h 6857097"/>
              <a:gd name="connsiteX5133" fmla="*/ 5426162 w 12370301"/>
              <a:gd name="connsiteY5133" fmla="*/ 71291 h 6857097"/>
              <a:gd name="connsiteX5134" fmla="*/ 5449237 w 12370301"/>
              <a:gd name="connsiteY5134" fmla="*/ 70254 h 6857097"/>
              <a:gd name="connsiteX5135" fmla="*/ 5486189 w 12370301"/>
              <a:gd name="connsiteY5135" fmla="*/ 89101 h 6857097"/>
              <a:gd name="connsiteX5136" fmla="*/ 5502403 w 12370301"/>
              <a:gd name="connsiteY5136" fmla="*/ 134190 h 6857097"/>
              <a:gd name="connsiteX5137" fmla="*/ 5364660 w 12370301"/>
              <a:gd name="connsiteY5137" fmla="*/ 303363 h 6857097"/>
              <a:gd name="connsiteX5138" fmla="*/ 5275102 w 12370301"/>
              <a:gd name="connsiteY5138" fmla="*/ 312110 h 6857097"/>
              <a:gd name="connsiteX5139" fmla="*/ 5232204 w 12370301"/>
              <a:gd name="connsiteY5139" fmla="*/ 295066 h 6857097"/>
              <a:gd name="connsiteX5140" fmla="*/ 5269206 w 12370301"/>
              <a:gd name="connsiteY5140" fmla="*/ 300838 h 6857097"/>
              <a:gd name="connsiteX5141" fmla="*/ 5442782 w 12370301"/>
              <a:gd name="connsiteY5141" fmla="*/ 211787 h 6857097"/>
              <a:gd name="connsiteX5142" fmla="*/ 5461639 w 12370301"/>
              <a:gd name="connsiteY5142" fmla="*/ 174499 h 6857097"/>
              <a:gd name="connsiteX5143" fmla="*/ 5463622 w 12370301"/>
              <a:gd name="connsiteY5143" fmla="*/ 165030 h 6857097"/>
              <a:gd name="connsiteX5144" fmla="*/ 5464536 w 12370301"/>
              <a:gd name="connsiteY5144" fmla="*/ 152721 h 6857097"/>
              <a:gd name="connsiteX5145" fmla="*/ 5438970 w 12370301"/>
              <a:gd name="connsiteY5145" fmla="*/ 145372 h 6857097"/>
              <a:gd name="connsiteX5146" fmla="*/ 5400443 w 12370301"/>
              <a:gd name="connsiteY5146" fmla="*/ 145056 h 6857097"/>
              <a:gd name="connsiteX5147" fmla="*/ 5381535 w 12370301"/>
              <a:gd name="connsiteY5147" fmla="*/ 129500 h 6857097"/>
              <a:gd name="connsiteX5148" fmla="*/ 5401866 w 12370301"/>
              <a:gd name="connsiteY5148" fmla="*/ 81481 h 6857097"/>
              <a:gd name="connsiteX5149" fmla="*/ 5403188 w 12370301"/>
              <a:gd name="connsiteY5149" fmla="*/ 80669 h 6857097"/>
              <a:gd name="connsiteX5150" fmla="*/ 5439021 w 12370301"/>
              <a:gd name="connsiteY5150" fmla="*/ 145372 h 6857097"/>
              <a:gd name="connsiteX5151" fmla="*/ 5625660 w 12370301"/>
              <a:gd name="connsiteY5151" fmla="*/ 122827 h 6857097"/>
              <a:gd name="connsiteX5152" fmla="*/ 5643652 w 12370301"/>
              <a:gd name="connsiteY5152" fmla="*/ 198306 h 6857097"/>
              <a:gd name="connsiteX5153" fmla="*/ 5625660 w 12370301"/>
              <a:gd name="connsiteY5153" fmla="*/ 270448 h 6857097"/>
              <a:gd name="connsiteX5154" fmla="*/ 5607667 w 12370301"/>
              <a:gd name="connsiteY5154" fmla="*/ 198306 h 6857097"/>
              <a:gd name="connsiteX5155" fmla="*/ 5625710 w 12370301"/>
              <a:gd name="connsiteY5155" fmla="*/ 122647 h 6857097"/>
              <a:gd name="connsiteX5156" fmla="*/ 5791154 w 12370301"/>
              <a:gd name="connsiteY5156" fmla="*/ 108444 h 6857097"/>
              <a:gd name="connsiteX5157" fmla="*/ 5867395 w 12370301"/>
              <a:gd name="connsiteY5157" fmla="*/ 257733 h 6857097"/>
              <a:gd name="connsiteX5158" fmla="*/ 5999547 w 12370301"/>
              <a:gd name="connsiteY5158" fmla="*/ 300928 h 6857097"/>
              <a:gd name="connsiteX5159" fmla="*/ 6036549 w 12370301"/>
              <a:gd name="connsiteY5159" fmla="*/ 295156 h 6857097"/>
              <a:gd name="connsiteX5160" fmla="*/ 5993651 w 12370301"/>
              <a:gd name="connsiteY5160" fmla="*/ 312200 h 6857097"/>
              <a:gd name="connsiteX5161" fmla="*/ 5904092 w 12370301"/>
              <a:gd name="connsiteY5161" fmla="*/ 303453 h 6857097"/>
              <a:gd name="connsiteX5162" fmla="*/ 5766350 w 12370301"/>
              <a:gd name="connsiteY5162" fmla="*/ 134280 h 6857097"/>
              <a:gd name="connsiteX5163" fmla="*/ 5782564 w 12370301"/>
              <a:gd name="connsiteY5163" fmla="*/ 89191 h 6857097"/>
              <a:gd name="connsiteX5164" fmla="*/ 5794356 w 12370301"/>
              <a:gd name="connsiteY5164" fmla="*/ 78550 h 6857097"/>
              <a:gd name="connsiteX5165" fmla="*/ 5791205 w 12370301"/>
              <a:gd name="connsiteY5165" fmla="*/ 108264 h 6857097"/>
              <a:gd name="connsiteX5166" fmla="*/ 5825564 w 12370301"/>
              <a:gd name="connsiteY5166" fmla="*/ 69938 h 6857097"/>
              <a:gd name="connsiteX5167" fmla="*/ 5832070 w 12370301"/>
              <a:gd name="connsiteY5167" fmla="*/ 70389 h 6857097"/>
              <a:gd name="connsiteX5168" fmla="*/ 5884524 w 12370301"/>
              <a:gd name="connsiteY5168" fmla="*/ 104972 h 6857097"/>
              <a:gd name="connsiteX5169" fmla="*/ 5872325 w 12370301"/>
              <a:gd name="connsiteY5169" fmla="*/ 146814 h 6857097"/>
              <a:gd name="connsiteX5170" fmla="*/ 5828156 w 12370301"/>
              <a:gd name="connsiteY5170" fmla="*/ 165436 h 6857097"/>
              <a:gd name="connsiteX5171" fmla="*/ 5816059 w 12370301"/>
              <a:gd name="connsiteY5171" fmla="*/ 107858 h 6857097"/>
              <a:gd name="connsiteX5172" fmla="*/ 5825615 w 12370301"/>
              <a:gd name="connsiteY5172" fmla="*/ 69758 h 6857097"/>
              <a:gd name="connsiteX5173" fmla="*/ 6399051 w 12370301"/>
              <a:gd name="connsiteY5173" fmla="*/ 406526 h 6857097"/>
              <a:gd name="connsiteX5174" fmla="*/ 6380194 w 12370301"/>
              <a:gd name="connsiteY5174" fmla="*/ 392999 h 6857097"/>
              <a:gd name="connsiteX5175" fmla="*/ 6364285 w 12370301"/>
              <a:gd name="connsiteY5175" fmla="*/ 408942 h 6857097"/>
              <a:gd name="connsiteX5176" fmla="*/ 6364285 w 12370301"/>
              <a:gd name="connsiteY5176" fmla="*/ 409096 h 6857097"/>
              <a:gd name="connsiteX5177" fmla="*/ 6333789 w 12370301"/>
              <a:gd name="connsiteY5177" fmla="*/ 460091 h 6857097"/>
              <a:gd name="connsiteX5178" fmla="*/ 6266798 w 12370301"/>
              <a:gd name="connsiteY5178" fmla="*/ 458964 h 6857097"/>
              <a:gd name="connsiteX5179" fmla="*/ 6245705 w 12370301"/>
              <a:gd name="connsiteY5179" fmla="*/ 440342 h 6857097"/>
              <a:gd name="connsiteX5180" fmla="*/ 6243264 w 12370301"/>
              <a:gd name="connsiteY5180" fmla="*/ 368200 h 6857097"/>
              <a:gd name="connsiteX5181" fmla="*/ 6295922 w 12370301"/>
              <a:gd name="connsiteY5181" fmla="*/ 334203 h 6857097"/>
              <a:gd name="connsiteX5182" fmla="*/ 6265426 w 12370301"/>
              <a:gd name="connsiteY5182" fmla="*/ 361257 h 6857097"/>
              <a:gd name="connsiteX5183" fmla="*/ 6258513 w 12370301"/>
              <a:gd name="connsiteY5183" fmla="*/ 408645 h 6857097"/>
              <a:gd name="connsiteX5184" fmla="*/ 6282300 w 12370301"/>
              <a:gd name="connsiteY5184" fmla="*/ 436104 h 6857097"/>
              <a:gd name="connsiteX5185" fmla="*/ 6323725 w 12370301"/>
              <a:gd name="connsiteY5185" fmla="*/ 438088 h 6857097"/>
              <a:gd name="connsiteX5186" fmla="*/ 6330434 w 12370301"/>
              <a:gd name="connsiteY5186" fmla="*/ 424485 h 6857097"/>
              <a:gd name="connsiteX5187" fmla="*/ 6330282 w 12370301"/>
              <a:gd name="connsiteY5187" fmla="*/ 424110 h 6857097"/>
              <a:gd name="connsiteX5188" fmla="*/ 6313915 w 12370301"/>
              <a:gd name="connsiteY5188" fmla="*/ 418474 h 6857097"/>
              <a:gd name="connsiteX5189" fmla="*/ 6294601 w 12370301"/>
              <a:gd name="connsiteY5189" fmla="*/ 417527 h 6857097"/>
              <a:gd name="connsiteX5190" fmla="*/ 6282606 w 12370301"/>
              <a:gd name="connsiteY5190" fmla="*/ 403054 h 6857097"/>
              <a:gd name="connsiteX5191" fmla="*/ 6287027 w 12370301"/>
              <a:gd name="connsiteY5191" fmla="*/ 371943 h 6857097"/>
              <a:gd name="connsiteX5192" fmla="*/ 6318642 w 12370301"/>
              <a:gd name="connsiteY5192" fmla="*/ 347414 h 6857097"/>
              <a:gd name="connsiteX5193" fmla="*/ 6339736 w 12370301"/>
              <a:gd name="connsiteY5193" fmla="*/ 339524 h 6857097"/>
              <a:gd name="connsiteX5194" fmla="*/ 6347156 w 12370301"/>
              <a:gd name="connsiteY5194" fmla="*/ 341237 h 6857097"/>
              <a:gd name="connsiteX5195" fmla="*/ 6454250 w 12370301"/>
              <a:gd name="connsiteY5195" fmla="*/ 332219 h 6857097"/>
              <a:gd name="connsiteX5196" fmla="*/ 6605970 w 12370301"/>
              <a:gd name="connsiteY5196" fmla="*/ 280277 h 6857097"/>
              <a:gd name="connsiteX5197" fmla="*/ 6661473 w 12370301"/>
              <a:gd name="connsiteY5197" fmla="*/ 246145 h 6857097"/>
              <a:gd name="connsiteX5198" fmla="*/ 6686633 w 12370301"/>
              <a:gd name="connsiteY5198" fmla="*/ 308999 h 6857097"/>
              <a:gd name="connsiteX5199" fmla="*/ 6653900 w 12370301"/>
              <a:gd name="connsiteY5199" fmla="*/ 354087 h 6857097"/>
              <a:gd name="connsiteX5200" fmla="*/ 6584216 w 12370301"/>
              <a:gd name="connsiteY5200" fmla="*/ 412207 h 6857097"/>
              <a:gd name="connsiteX5201" fmla="*/ 6535065 w 12370301"/>
              <a:gd name="connsiteY5201" fmla="*/ 421721 h 6857097"/>
              <a:gd name="connsiteX5202" fmla="*/ 6507466 w 12370301"/>
              <a:gd name="connsiteY5202" fmla="*/ 398770 h 6857097"/>
              <a:gd name="connsiteX5203" fmla="*/ 6514887 w 12370301"/>
              <a:gd name="connsiteY5203" fmla="*/ 385244 h 6857097"/>
              <a:gd name="connsiteX5204" fmla="*/ 6525968 w 12370301"/>
              <a:gd name="connsiteY5204" fmla="*/ 382133 h 6857097"/>
              <a:gd name="connsiteX5205" fmla="*/ 6547010 w 12370301"/>
              <a:gd name="connsiteY5205" fmla="*/ 371086 h 6857097"/>
              <a:gd name="connsiteX5206" fmla="*/ 6534405 w 12370301"/>
              <a:gd name="connsiteY5206" fmla="*/ 353109 h 6857097"/>
              <a:gd name="connsiteX5207" fmla="*/ 6534100 w 12370301"/>
              <a:gd name="connsiteY5207" fmla="*/ 353050 h 6857097"/>
              <a:gd name="connsiteX5208" fmla="*/ 6492269 w 12370301"/>
              <a:gd name="connsiteY5208" fmla="*/ 362429 h 6857097"/>
              <a:gd name="connsiteX5209" fmla="*/ 6472649 w 12370301"/>
              <a:gd name="connsiteY5209" fmla="*/ 400935 h 6857097"/>
              <a:gd name="connsiteX5210" fmla="*/ 6528204 w 12370301"/>
              <a:gd name="connsiteY5210" fmla="*/ 450938 h 6857097"/>
              <a:gd name="connsiteX5211" fmla="*/ 6601548 w 12370301"/>
              <a:gd name="connsiteY5211" fmla="*/ 438088 h 6857097"/>
              <a:gd name="connsiteX5212" fmla="*/ 6681551 w 12370301"/>
              <a:gd name="connsiteY5212" fmla="*/ 372303 h 6857097"/>
              <a:gd name="connsiteX5213" fmla="*/ 6705897 w 12370301"/>
              <a:gd name="connsiteY5213" fmla="*/ 341057 h 6857097"/>
              <a:gd name="connsiteX5214" fmla="*/ 6730243 w 12370301"/>
              <a:gd name="connsiteY5214" fmla="*/ 372303 h 6857097"/>
              <a:gd name="connsiteX5215" fmla="*/ 6810195 w 12370301"/>
              <a:gd name="connsiteY5215" fmla="*/ 438088 h 6857097"/>
              <a:gd name="connsiteX5216" fmla="*/ 6883539 w 12370301"/>
              <a:gd name="connsiteY5216" fmla="*/ 450938 h 6857097"/>
              <a:gd name="connsiteX5217" fmla="*/ 6939144 w 12370301"/>
              <a:gd name="connsiteY5217" fmla="*/ 400935 h 6857097"/>
              <a:gd name="connsiteX5218" fmla="*/ 6939144 w 12370301"/>
              <a:gd name="connsiteY5218" fmla="*/ 397959 h 6857097"/>
              <a:gd name="connsiteX5219" fmla="*/ 6919423 w 12370301"/>
              <a:gd name="connsiteY5219" fmla="*/ 362429 h 6857097"/>
              <a:gd name="connsiteX5220" fmla="*/ 6877592 w 12370301"/>
              <a:gd name="connsiteY5220" fmla="*/ 353050 h 6857097"/>
              <a:gd name="connsiteX5221" fmla="*/ 6864581 w 12370301"/>
              <a:gd name="connsiteY5221" fmla="*/ 370725 h 6857097"/>
              <a:gd name="connsiteX5222" fmla="*/ 6864682 w 12370301"/>
              <a:gd name="connsiteY5222" fmla="*/ 371086 h 6857097"/>
              <a:gd name="connsiteX5223" fmla="*/ 6885724 w 12370301"/>
              <a:gd name="connsiteY5223" fmla="*/ 382133 h 6857097"/>
              <a:gd name="connsiteX5224" fmla="*/ 6896805 w 12370301"/>
              <a:gd name="connsiteY5224" fmla="*/ 385244 h 6857097"/>
              <a:gd name="connsiteX5225" fmla="*/ 6904226 w 12370301"/>
              <a:gd name="connsiteY5225" fmla="*/ 398770 h 6857097"/>
              <a:gd name="connsiteX5226" fmla="*/ 6876576 w 12370301"/>
              <a:gd name="connsiteY5226" fmla="*/ 421721 h 6857097"/>
              <a:gd name="connsiteX5227" fmla="*/ 6827476 w 12370301"/>
              <a:gd name="connsiteY5227" fmla="*/ 412207 h 6857097"/>
              <a:gd name="connsiteX5228" fmla="*/ 6757792 w 12370301"/>
              <a:gd name="connsiteY5228" fmla="*/ 354087 h 6857097"/>
              <a:gd name="connsiteX5229" fmla="*/ 6725059 w 12370301"/>
              <a:gd name="connsiteY5229" fmla="*/ 308999 h 6857097"/>
              <a:gd name="connsiteX5230" fmla="*/ 6747728 w 12370301"/>
              <a:gd name="connsiteY5230" fmla="*/ 254261 h 6857097"/>
              <a:gd name="connsiteX5231" fmla="*/ 6777259 w 12370301"/>
              <a:gd name="connsiteY5231" fmla="*/ 274371 h 6857097"/>
              <a:gd name="connsiteX5232" fmla="*/ 6930606 w 12370301"/>
              <a:gd name="connsiteY5232" fmla="*/ 331723 h 6857097"/>
              <a:gd name="connsiteX5233" fmla="*/ 7013708 w 12370301"/>
              <a:gd name="connsiteY5233" fmla="*/ 341688 h 6857097"/>
              <a:gd name="connsiteX5234" fmla="*/ 7082020 w 12370301"/>
              <a:gd name="connsiteY5234" fmla="*/ 340967 h 6857097"/>
              <a:gd name="connsiteX5235" fmla="*/ 7089391 w 12370301"/>
              <a:gd name="connsiteY5235" fmla="*/ 339253 h 6857097"/>
              <a:gd name="connsiteX5236" fmla="*/ 7110535 w 12370301"/>
              <a:gd name="connsiteY5236" fmla="*/ 347144 h 6857097"/>
              <a:gd name="connsiteX5237" fmla="*/ 7142099 w 12370301"/>
              <a:gd name="connsiteY5237" fmla="*/ 371672 h 6857097"/>
              <a:gd name="connsiteX5238" fmla="*/ 7146521 w 12370301"/>
              <a:gd name="connsiteY5238" fmla="*/ 402783 h 6857097"/>
              <a:gd name="connsiteX5239" fmla="*/ 7134526 w 12370301"/>
              <a:gd name="connsiteY5239" fmla="*/ 417257 h 6857097"/>
              <a:gd name="connsiteX5240" fmla="*/ 7115211 w 12370301"/>
              <a:gd name="connsiteY5240" fmla="*/ 418204 h 6857097"/>
              <a:gd name="connsiteX5241" fmla="*/ 7098845 w 12370301"/>
              <a:gd name="connsiteY5241" fmla="*/ 423840 h 6857097"/>
              <a:gd name="connsiteX5242" fmla="*/ 7104995 w 12370301"/>
              <a:gd name="connsiteY5242" fmla="*/ 437664 h 6857097"/>
              <a:gd name="connsiteX5243" fmla="*/ 7105402 w 12370301"/>
              <a:gd name="connsiteY5243" fmla="*/ 437817 h 6857097"/>
              <a:gd name="connsiteX5244" fmla="*/ 7146825 w 12370301"/>
              <a:gd name="connsiteY5244" fmla="*/ 435833 h 6857097"/>
              <a:gd name="connsiteX5245" fmla="*/ 7170613 w 12370301"/>
              <a:gd name="connsiteY5245" fmla="*/ 408374 h 6857097"/>
              <a:gd name="connsiteX5246" fmla="*/ 7173002 w 12370301"/>
              <a:gd name="connsiteY5246" fmla="*/ 392413 h 6857097"/>
              <a:gd name="connsiteX5247" fmla="*/ 7163701 w 12370301"/>
              <a:gd name="connsiteY5247" fmla="*/ 360851 h 6857097"/>
              <a:gd name="connsiteX5248" fmla="*/ 7133204 w 12370301"/>
              <a:gd name="connsiteY5248" fmla="*/ 333798 h 6857097"/>
              <a:gd name="connsiteX5249" fmla="*/ 7185861 w 12370301"/>
              <a:gd name="connsiteY5249" fmla="*/ 367794 h 6857097"/>
              <a:gd name="connsiteX5250" fmla="*/ 7183422 w 12370301"/>
              <a:gd name="connsiteY5250" fmla="*/ 439936 h 6857097"/>
              <a:gd name="connsiteX5251" fmla="*/ 7162328 w 12370301"/>
              <a:gd name="connsiteY5251" fmla="*/ 458558 h 6857097"/>
              <a:gd name="connsiteX5252" fmla="*/ 7095388 w 12370301"/>
              <a:gd name="connsiteY5252" fmla="*/ 459685 h 6857097"/>
              <a:gd name="connsiteX5253" fmla="*/ 7064892 w 12370301"/>
              <a:gd name="connsiteY5253" fmla="*/ 408690 h 6857097"/>
              <a:gd name="connsiteX5254" fmla="*/ 7049237 w 12370301"/>
              <a:gd name="connsiteY5254" fmla="*/ 392611 h 6857097"/>
              <a:gd name="connsiteX5255" fmla="*/ 7048982 w 12370301"/>
              <a:gd name="connsiteY5255" fmla="*/ 392593 h 6857097"/>
              <a:gd name="connsiteX5256" fmla="*/ 7030126 w 12370301"/>
              <a:gd name="connsiteY5256" fmla="*/ 406120 h 6857097"/>
              <a:gd name="connsiteX5257" fmla="*/ 7059148 w 12370301"/>
              <a:gd name="connsiteY5257" fmla="*/ 472806 h 6857097"/>
              <a:gd name="connsiteX5258" fmla="*/ 6370130 w 12370301"/>
              <a:gd name="connsiteY5258" fmla="*/ 472806 h 6857097"/>
              <a:gd name="connsiteX5259" fmla="*/ 6399458 w 12370301"/>
              <a:gd name="connsiteY5259" fmla="*/ 412748 h 6857097"/>
              <a:gd name="connsiteX5260" fmla="*/ 6399102 w 12370301"/>
              <a:gd name="connsiteY5260" fmla="*/ 406345 h 6857097"/>
              <a:gd name="connsiteX5261" fmla="*/ 6544418 w 12370301"/>
              <a:gd name="connsiteY5261" fmla="*/ 152901 h 6857097"/>
              <a:gd name="connsiteX5262" fmla="*/ 6506196 w 12370301"/>
              <a:gd name="connsiteY5262" fmla="*/ 71471 h 6857097"/>
              <a:gd name="connsiteX5263" fmla="*/ 6529271 w 12370301"/>
              <a:gd name="connsiteY5263" fmla="*/ 70434 h 6857097"/>
              <a:gd name="connsiteX5264" fmla="*/ 6566223 w 12370301"/>
              <a:gd name="connsiteY5264" fmla="*/ 89281 h 6857097"/>
              <a:gd name="connsiteX5265" fmla="*/ 6582437 w 12370301"/>
              <a:gd name="connsiteY5265" fmla="*/ 134370 h 6857097"/>
              <a:gd name="connsiteX5266" fmla="*/ 6444694 w 12370301"/>
              <a:gd name="connsiteY5266" fmla="*/ 303543 h 6857097"/>
              <a:gd name="connsiteX5267" fmla="*/ 6355136 w 12370301"/>
              <a:gd name="connsiteY5267" fmla="*/ 312290 h 6857097"/>
              <a:gd name="connsiteX5268" fmla="*/ 6312187 w 12370301"/>
              <a:gd name="connsiteY5268" fmla="*/ 294841 h 6857097"/>
              <a:gd name="connsiteX5269" fmla="*/ 6349189 w 12370301"/>
              <a:gd name="connsiteY5269" fmla="*/ 300612 h 6857097"/>
              <a:gd name="connsiteX5270" fmla="*/ 6522766 w 12370301"/>
              <a:gd name="connsiteY5270" fmla="*/ 211562 h 6857097"/>
              <a:gd name="connsiteX5271" fmla="*/ 6541622 w 12370301"/>
              <a:gd name="connsiteY5271" fmla="*/ 174274 h 6857097"/>
              <a:gd name="connsiteX5272" fmla="*/ 6543605 w 12370301"/>
              <a:gd name="connsiteY5272" fmla="*/ 164805 h 6857097"/>
              <a:gd name="connsiteX5273" fmla="*/ 6544468 w 12370301"/>
              <a:gd name="connsiteY5273" fmla="*/ 152721 h 6857097"/>
              <a:gd name="connsiteX5274" fmla="*/ 6519004 w 12370301"/>
              <a:gd name="connsiteY5274" fmla="*/ 145552 h 6857097"/>
              <a:gd name="connsiteX5275" fmla="*/ 6480477 w 12370301"/>
              <a:gd name="connsiteY5275" fmla="*/ 145236 h 6857097"/>
              <a:gd name="connsiteX5276" fmla="*/ 6461569 w 12370301"/>
              <a:gd name="connsiteY5276" fmla="*/ 129681 h 6857097"/>
              <a:gd name="connsiteX5277" fmla="*/ 6481900 w 12370301"/>
              <a:gd name="connsiteY5277" fmla="*/ 81661 h 6857097"/>
              <a:gd name="connsiteX5278" fmla="*/ 6483222 w 12370301"/>
              <a:gd name="connsiteY5278" fmla="*/ 80850 h 6857097"/>
              <a:gd name="connsiteX5279" fmla="*/ 6518954 w 12370301"/>
              <a:gd name="connsiteY5279" fmla="*/ 145372 h 6857097"/>
              <a:gd name="connsiteX5280" fmla="*/ 6705694 w 12370301"/>
              <a:gd name="connsiteY5280" fmla="*/ 123008 h 6857097"/>
              <a:gd name="connsiteX5281" fmla="*/ 6723890 w 12370301"/>
              <a:gd name="connsiteY5281" fmla="*/ 198125 h 6857097"/>
              <a:gd name="connsiteX5282" fmla="*/ 6705897 w 12370301"/>
              <a:gd name="connsiteY5282" fmla="*/ 270267 h 6857097"/>
              <a:gd name="connsiteX5283" fmla="*/ 6687904 w 12370301"/>
              <a:gd name="connsiteY5283" fmla="*/ 198125 h 6857097"/>
              <a:gd name="connsiteX5284" fmla="*/ 6705643 w 12370301"/>
              <a:gd name="connsiteY5284" fmla="*/ 122647 h 6857097"/>
              <a:gd name="connsiteX5285" fmla="*/ 6871290 w 12370301"/>
              <a:gd name="connsiteY5285" fmla="*/ 108264 h 6857097"/>
              <a:gd name="connsiteX5286" fmla="*/ 6947531 w 12370301"/>
              <a:gd name="connsiteY5286" fmla="*/ 257552 h 6857097"/>
              <a:gd name="connsiteX5287" fmla="*/ 7079683 w 12370301"/>
              <a:gd name="connsiteY5287" fmla="*/ 300747 h 6857097"/>
              <a:gd name="connsiteX5288" fmla="*/ 7116685 w 12370301"/>
              <a:gd name="connsiteY5288" fmla="*/ 294976 h 6857097"/>
              <a:gd name="connsiteX5289" fmla="*/ 7073786 w 12370301"/>
              <a:gd name="connsiteY5289" fmla="*/ 312020 h 6857097"/>
              <a:gd name="connsiteX5290" fmla="*/ 6984228 w 12370301"/>
              <a:gd name="connsiteY5290" fmla="*/ 303272 h 6857097"/>
              <a:gd name="connsiteX5291" fmla="*/ 6846486 w 12370301"/>
              <a:gd name="connsiteY5291" fmla="*/ 134099 h 6857097"/>
              <a:gd name="connsiteX5292" fmla="*/ 6862700 w 12370301"/>
              <a:gd name="connsiteY5292" fmla="*/ 89011 h 6857097"/>
              <a:gd name="connsiteX5293" fmla="*/ 6874492 w 12370301"/>
              <a:gd name="connsiteY5293" fmla="*/ 78370 h 6857097"/>
              <a:gd name="connsiteX5294" fmla="*/ 6871290 w 12370301"/>
              <a:gd name="connsiteY5294" fmla="*/ 108264 h 6857097"/>
              <a:gd name="connsiteX5295" fmla="*/ 6905700 w 12370301"/>
              <a:gd name="connsiteY5295" fmla="*/ 69758 h 6857097"/>
              <a:gd name="connsiteX5296" fmla="*/ 6912206 w 12370301"/>
              <a:gd name="connsiteY5296" fmla="*/ 70209 h 6857097"/>
              <a:gd name="connsiteX5297" fmla="*/ 6964660 w 12370301"/>
              <a:gd name="connsiteY5297" fmla="*/ 104792 h 6857097"/>
              <a:gd name="connsiteX5298" fmla="*/ 6952461 w 12370301"/>
              <a:gd name="connsiteY5298" fmla="*/ 146634 h 6857097"/>
              <a:gd name="connsiteX5299" fmla="*/ 6908292 w 12370301"/>
              <a:gd name="connsiteY5299" fmla="*/ 165256 h 6857097"/>
              <a:gd name="connsiteX5300" fmla="*/ 6896246 w 12370301"/>
              <a:gd name="connsiteY5300" fmla="*/ 107677 h 6857097"/>
              <a:gd name="connsiteX5301" fmla="*/ 6905547 w 12370301"/>
              <a:gd name="connsiteY5301" fmla="*/ 69758 h 6857097"/>
              <a:gd name="connsiteX5302" fmla="*/ 7479187 w 12370301"/>
              <a:gd name="connsiteY5302" fmla="*/ 406345 h 6857097"/>
              <a:gd name="connsiteX5303" fmla="*/ 7460330 w 12370301"/>
              <a:gd name="connsiteY5303" fmla="*/ 392819 h 6857097"/>
              <a:gd name="connsiteX5304" fmla="*/ 7444421 w 12370301"/>
              <a:gd name="connsiteY5304" fmla="*/ 408762 h 6857097"/>
              <a:gd name="connsiteX5305" fmla="*/ 7444421 w 12370301"/>
              <a:gd name="connsiteY5305" fmla="*/ 408915 h 6857097"/>
              <a:gd name="connsiteX5306" fmla="*/ 7413924 w 12370301"/>
              <a:gd name="connsiteY5306" fmla="*/ 459911 h 6857097"/>
              <a:gd name="connsiteX5307" fmla="*/ 7346984 w 12370301"/>
              <a:gd name="connsiteY5307" fmla="*/ 458784 h 6857097"/>
              <a:gd name="connsiteX5308" fmla="*/ 7325840 w 12370301"/>
              <a:gd name="connsiteY5308" fmla="*/ 440162 h 6857097"/>
              <a:gd name="connsiteX5309" fmla="*/ 7323400 w 12370301"/>
              <a:gd name="connsiteY5309" fmla="*/ 368020 h 6857097"/>
              <a:gd name="connsiteX5310" fmla="*/ 7376058 w 12370301"/>
              <a:gd name="connsiteY5310" fmla="*/ 334023 h 6857097"/>
              <a:gd name="connsiteX5311" fmla="*/ 7345562 w 12370301"/>
              <a:gd name="connsiteY5311" fmla="*/ 361076 h 6857097"/>
              <a:gd name="connsiteX5312" fmla="*/ 7338699 w 12370301"/>
              <a:gd name="connsiteY5312" fmla="*/ 408464 h 6857097"/>
              <a:gd name="connsiteX5313" fmla="*/ 7362436 w 12370301"/>
              <a:gd name="connsiteY5313" fmla="*/ 435924 h 6857097"/>
              <a:gd name="connsiteX5314" fmla="*/ 7403861 w 12370301"/>
              <a:gd name="connsiteY5314" fmla="*/ 437907 h 6857097"/>
              <a:gd name="connsiteX5315" fmla="*/ 7410570 w 12370301"/>
              <a:gd name="connsiteY5315" fmla="*/ 424304 h 6857097"/>
              <a:gd name="connsiteX5316" fmla="*/ 7410417 w 12370301"/>
              <a:gd name="connsiteY5316" fmla="*/ 423930 h 6857097"/>
              <a:gd name="connsiteX5317" fmla="*/ 7394051 w 12370301"/>
              <a:gd name="connsiteY5317" fmla="*/ 418294 h 6857097"/>
              <a:gd name="connsiteX5318" fmla="*/ 7374787 w 12370301"/>
              <a:gd name="connsiteY5318" fmla="*/ 417347 h 6857097"/>
              <a:gd name="connsiteX5319" fmla="*/ 7362741 w 12370301"/>
              <a:gd name="connsiteY5319" fmla="*/ 402874 h 6857097"/>
              <a:gd name="connsiteX5320" fmla="*/ 7367163 w 12370301"/>
              <a:gd name="connsiteY5320" fmla="*/ 371762 h 6857097"/>
              <a:gd name="connsiteX5321" fmla="*/ 7398778 w 12370301"/>
              <a:gd name="connsiteY5321" fmla="*/ 347234 h 6857097"/>
              <a:gd name="connsiteX5322" fmla="*/ 7419871 w 12370301"/>
              <a:gd name="connsiteY5322" fmla="*/ 339343 h 6857097"/>
              <a:gd name="connsiteX5323" fmla="*/ 7427292 w 12370301"/>
              <a:gd name="connsiteY5323" fmla="*/ 341057 h 6857097"/>
              <a:gd name="connsiteX5324" fmla="*/ 7534385 w 12370301"/>
              <a:gd name="connsiteY5324" fmla="*/ 332039 h 6857097"/>
              <a:gd name="connsiteX5325" fmla="*/ 7686106 w 12370301"/>
              <a:gd name="connsiteY5325" fmla="*/ 280097 h 6857097"/>
              <a:gd name="connsiteX5326" fmla="*/ 7741609 w 12370301"/>
              <a:gd name="connsiteY5326" fmla="*/ 245965 h 6857097"/>
              <a:gd name="connsiteX5327" fmla="*/ 7766769 w 12370301"/>
              <a:gd name="connsiteY5327" fmla="*/ 308818 h 6857097"/>
              <a:gd name="connsiteX5328" fmla="*/ 7734036 w 12370301"/>
              <a:gd name="connsiteY5328" fmla="*/ 353907 h 6857097"/>
              <a:gd name="connsiteX5329" fmla="*/ 7664352 w 12370301"/>
              <a:gd name="connsiteY5329" fmla="*/ 412027 h 6857097"/>
              <a:gd name="connsiteX5330" fmla="*/ 7615201 w 12370301"/>
              <a:gd name="connsiteY5330" fmla="*/ 421540 h 6857097"/>
              <a:gd name="connsiteX5331" fmla="*/ 7587602 w 12370301"/>
              <a:gd name="connsiteY5331" fmla="*/ 398590 h 6857097"/>
              <a:gd name="connsiteX5332" fmla="*/ 7595023 w 12370301"/>
              <a:gd name="connsiteY5332" fmla="*/ 385063 h 6857097"/>
              <a:gd name="connsiteX5333" fmla="*/ 7606103 w 12370301"/>
              <a:gd name="connsiteY5333" fmla="*/ 381952 h 6857097"/>
              <a:gd name="connsiteX5334" fmla="*/ 7627146 w 12370301"/>
              <a:gd name="connsiteY5334" fmla="*/ 370906 h 6857097"/>
              <a:gd name="connsiteX5335" fmla="*/ 7614540 w 12370301"/>
              <a:gd name="connsiteY5335" fmla="*/ 352929 h 6857097"/>
              <a:gd name="connsiteX5336" fmla="*/ 7614236 w 12370301"/>
              <a:gd name="connsiteY5336" fmla="*/ 352870 h 6857097"/>
              <a:gd name="connsiteX5337" fmla="*/ 7572404 w 12370301"/>
              <a:gd name="connsiteY5337" fmla="*/ 362249 h 6857097"/>
              <a:gd name="connsiteX5338" fmla="*/ 7552785 w 12370301"/>
              <a:gd name="connsiteY5338" fmla="*/ 400754 h 6857097"/>
              <a:gd name="connsiteX5339" fmla="*/ 7608391 w 12370301"/>
              <a:gd name="connsiteY5339" fmla="*/ 450758 h 6857097"/>
              <a:gd name="connsiteX5340" fmla="*/ 7681683 w 12370301"/>
              <a:gd name="connsiteY5340" fmla="*/ 437907 h 6857097"/>
              <a:gd name="connsiteX5341" fmla="*/ 7761687 w 12370301"/>
              <a:gd name="connsiteY5341" fmla="*/ 372123 h 6857097"/>
              <a:gd name="connsiteX5342" fmla="*/ 7786032 w 12370301"/>
              <a:gd name="connsiteY5342" fmla="*/ 340876 h 6857097"/>
              <a:gd name="connsiteX5343" fmla="*/ 7810379 w 12370301"/>
              <a:gd name="connsiteY5343" fmla="*/ 372123 h 6857097"/>
              <a:gd name="connsiteX5344" fmla="*/ 7890331 w 12370301"/>
              <a:gd name="connsiteY5344" fmla="*/ 437907 h 6857097"/>
              <a:gd name="connsiteX5345" fmla="*/ 7963675 w 12370301"/>
              <a:gd name="connsiteY5345" fmla="*/ 450758 h 6857097"/>
              <a:gd name="connsiteX5346" fmla="*/ 8019280 w 12370301"/>
              <a:gd name="connsiteY5346" fmla="*/ 400754 h 6857097"/>
              <a:gd name="connsiteX5347" fmla="*/ 8019280 w 12370301"/>
              <a:gd name="connsiteY5347" fmla="*/ 397778 h 6857097"/>
              <a:gd name="connsiteX5348" fmla="*/ 7999559 w 12370301"/>
              <a:gd name="connsiteY5348" fmla="*/ 362249 h 6857097"/>
              <a:gd name="connsiteX5349" fmla="*/ 7957728 w 12370301"/>
              <a:gd name="connsiteY5349" fmla="*/ 352870 h 6857097"/>
              <a:gd name="connsiteX5350" fmla="*/ 7944767 w 12370301"/>
              <a:gd name="connsiteY5350" fmla="*/ 370635 h 6857097"/>
              <a:gd name="connsiteX5351" fmla="*/ 7944818 w 12370301"/>
              <a:gd name="connsiteY5351" fmla="*/ 370906 h 6857097"/>
              <a:gd name="connsiteX5352" fmla="*/ 7965860 w 12370301"/>
              <a:gd name="connsiteY5352" fmla="*/ 381952 h 6857097"/>
              <a:gd name="connsiteX5353" fmla="*/ 7976941 w 12370301"/>
              <a:gd name="connsiteY5353" fmla="*/ 385063 h 6857097"/>
              <a:gd name="connsiteX5354" fmla="*/ 7984362 w 12370301"/>
              <a:gd name="connsiteY5354" fmla="*/ 398590 h 6857097"/>
              <a:gd name="connsiteX5355" fmla="*/ 7956712 w 12370301"/>
              <a:gd name="connsiteY5355" fmla="*/ 421540 h 6857097"/>
              <a:gd name="connsiteX5356" fmla="*/ 7907612 w 12370301"/>
              <a:gd name="connsiteY5356" fmla="*/ 412027 h 6857097"/>
              <a:gd name="connsiteX5357" fmla="*/ 7837928 w 12370301"/>
              <a:gd name="connsiteY5357" fmla="*/ 353907 h 6857097"/>
              <a:gd name="connsiteX5358" fmla="*/ 7805195 w 12370301"/>
              <a:gd name="connsiteY5358" fmla="*/ 308818 h 6857097"/>
              <a:gd name="connsiteX5359" fmla="*/ 7827661 w 12370301"/>
              <a:gd name="connsiteY5359" fmla="*/ 254261 h 6857097"/>
              <a:gd name="connsiteX5360" fmla="*/ 7857191 w 12370301"/>
              <a:gd name="connsiteY5360" fmla="*/ 274371 h 6857097"/>
              <a:gd name="connsiteX5361" fmla="*/ 8010538 w 12370301"/>
              <a:gd name="connsiteY5361" fmla="*/ 331723 h 6857097"/>
              <a:gd name="connsiteX5362" fmla="*/ 8093641 w 12370301"/>
              <a:gd name="connsiteY5362" fmla="*/ 341688 h 6857097"/>
              <a:gd name="connsiteX5363" fmla="*/ 8161953 w 12370301"/>
              <a:gd name="connsiteY5363" fmla="*/ 340967 h 6857097"/>
              <a:gd name="connsiteX5364" fmla="*/ 8169323 w 12370301"/>
              <a:gd name="connsiteY5364" fmla="*/ 339253 h 6857097"/>
              <a:gd name="connsiteX5365" fmla="*/ 8190467 w 12370301"/>
              <a:gd name="connsiteY5365" fmla="*/ 347144 h 6857097"/>
              <a:gd name="connsiteX5366" fmla="*/ 8222031 w 12370301"/>
              <a:gd name="connsiteY5366" fmla="*/ 371672 h 6857097"/>
              <a:gd name="connsiteX5367" fmla="*/ 8226453 w 12370301"/>
              <a:gd name="connsiteY5367" fmla="*/ 402783 h 6857097"/>
              <a:gd name="connsiteX5368" fmla="*/ 8214458 w 12370301"/>
              <a:gd name="connsiteY5368" fmla="*/ 417257 h 6857097"/>
              <a:gd name="connsiteX5369" fmla="*/ 8195143 w 12370301"/>
              <a:gd name="connsiteY5369" fmla="*/ 418204 h 6857097"/>
              <a:gd name="connsiteX5370" fmla="*/ 8178777 w 12370301"/>
              <a:gd name="connsiteY5370" fmla="*/ 423840 h 6857097"/>
              <a:gd name="connsiteX5371" fmla="*/ 8184927 w 12370301"/>
              <a:gd name="connsiteY5371" fmla="*/ 437664 h 6857097"/>
              <a:gd name="connsiteX5372" fmla="*/ 8185334 w 12370301"/>
              <a:gd name="connsiteY5372" fmla="*/ 437817 h 6857097"/>
              <a:gd name="connsiteX5373" fmla="*/ 8226758 w 12370301"/>
              <a:gd name="connsiteY5373" fmla="*/ 435833 h 6857097"/>
              <a:gd name="connsiteX5374" fmla="*/ 8250545 w 12370301"/>
              <a:gd name="connsiteY5374" fmla="*/ 408374 h 6857097"/>
              <a:gd name="connsiteX5375" fmla="*/ 8252934 w 12370301"/>
              <a:gd name="connsiteY5375" fmla="*/ 392413 h 6857097"/>
              <a:gd name="connsiteX5376" fmla="*/ 8243633 w 12370301"/>
              <a:gd name="connsiteY5376" fmla="*/ 360851 h 6857097"/>
              <a:gd name="connsiteX5377" fmla="*/ 8213136 w 12370301"/>
              <a:gd name="connsiteY5377" fmla="*/ 333798 h 6857097"/>
              <a:gd name="connsiteX5378" fmla="*/ 8265794 w 12370301"/>
              <a:gd name="connsiteY5378" fmla="*/ 367794 h 6857097"/>
              <a:gd name="connsiteX5379" fmla="*/ 8263354 w 12370301"/>
              <a:gd name="connsiteY5379" fmla="*/ 439936 h 6857097"/>
              <a:gd name="connsiteX5380" fmla="*/ 8242260 w 12370301"/>
              <a:gd name="connsiteY5380" fmla="*/ 458558 h 6857097"/>
              <a:gd name="connsiteX5381" fmla="*/ 8175321 w 12370301"/>
              <a:gd name="connsiteY5381" fmla="*/ 459685 h 6857097"/>
              <a:gd name="connsiteX5382" fmla="*/ 8144824 w 12370301"/>
              <a:gd name="connsiteY5382" fmla="*/ 408690 h 6857097"/>
              <a:gd name="connsiteX5383" fmla="*/ 8129169 w 12370301"/>
              <a:gd name="connsiteY5383" fmla="*/ 392611 h 6857097"/>
              <a:gd name="connsiteX5384" fmla="*/ 8128915 w 12370301"/>
              <a:gd name="connsiteY5384" fmla="*/ 392593 h 6857097"/>
              <a:gd name="connsiteX5385" fmla="*/ 8110058 w 12370301"/>
              <a:gd name="connsiteY5385" fmla="*/ 406120 h 6857097"/>
              <a:gd name="connsiteX5386" fmla="*/ 8139081 w 12370301"/>
              <a:gd name="connsiteY5386" fmla="*/ 472806 h 6857097"/>
              <a:gd name="connsiteX5387" fmla="*/ 7450063 w 12370301"/>
              <a:gd name="connsiteY5387" fmla="*/ 472806 h 6857097"/>
              <a:gd name="connsiteX5388" fmla="*/ 7479390 w 12370301"/>
              <a:gd name="connsiteY5388" fmla="*/ 412748 h 6857097"/>
              <a:gd name="connsiteX5389" fmla="*/ 7479034 w 12370301"/>
              <a:gd name="connsiteY5389" fmla="*/ 406345 h 6857097"/>
              <a:gd name="connsiteX5390" fmla="*/ 7624553 w 12370301"/>
              <a:gd name="connsiteY5390" fmla="*/ 152721 h 6857097"/>
              <a:gd name="connsiteX5391" fmla="*/ 7586332 w 12370301"/>
              <a:gd name="connsiteY5391" fmla="*/ 71291 h 6857097"/>
              <a:gd name="connsiteX5392" fmla="*/ 7609407 w 12370301"/>
              <a:gd name="connsiteY5392" fmla="*/ 70254 h 6857097"/>
              <a:gd name="connsiteX5393" fmla="*/ 7646359 w 12370301"/>
              <a:gd name="connsiteY5393" fmla="*/ 89101 h 6857097"/>
              <a:gd name="connsiteX5394" fmla="*/ 7662573 w 12370301"/>
              <a:gd name="connsiteY5394" fmla="*/ 134190 h 6857097"/>
              <a:gd name="connsiteX5395" fmla="*/ 7524830 w 12370301"/>
              <a:gd name="connsiteY5395" fmla="*/ 303363 h 6857097"/>
              <a:gd name="connsiteX5396" fmla="*/ 7435272 w 12370301"/>
              <a:gd name="connsiteY5396" fmla="*/ 312110 h 6857097"/>
              <a:gd name="connsiteX5397" fmla="*/ 7392424 w 12370301"/>
              <a:gd name="connsiteY5397" fmla="*/ 295066 h 6857097"/>
              <a:gd name="connsiteX5398" fmla="*/ 7429376 w 12370301"/>
              <a:gd name="connsiteY5398" fmla="*/ 300838 h 6857097"/>
              <a:gd name="connsiteX5399" fmla="*/ 7602952 w 12370301"/>
              <a:gd name="connsiteY5399" fmla="*/ 211787 h 6857097"/>
              <a:gd name="connsiteX5400" fmla="*/ 7621860 w 12370301"/>
              <a:gd name="connsiteY5400" fmla="*/ 174499 h 6857097"/>
              <a:gd name="connsiteX5401" fmla="*/ 7623791 w 12370301"/>
              <a:gd name="connsiteY5401" fmla="*/ 165030 h 6857097"/>
              <a:gd name="connsiteX5402" fmla="*/ 7624401 w 12370301"/>
              <a:gd name="connsiteY5402" fmla="*/ 152721 h 6857097"/>
              <a:gd name="connsiteX5403" fmla="*/ 7599140 w 12370301"/>
              <a:gd name="connsiteY5403" fmla="*/ 145372 h 6857097"/>
              <a:gd name="connsiteX5404" fmla="*/ 7560613 w 12370301"/>
              <a:gd name="connsiteY5404" fmla="*/ 145056 h 6857097"/>
              <a:gd name="connsiteX5405" fmla="*/ 7541705 w 12370301"/>
              <a:gd name="connsiteY5405" fmla="*/ 129500 h 6857097"/>
              <a:gd name="connsiteX5406" fmla="*/ 7562036 w 12370301"/>
              <a:gd name="connsiteY5406" fmla="*/ 81481 h 6857097"/>
              <a:gd name="connsiteX5407" fmla="*/ 7563408 w 12370301"/>
              <a:gd name="connsiteY5407" fmla="*/ 80669 h 6857097"/>
              <a:gd name="connsiteX5408" fmla="*/ 7598886 w 12370301"/>
              <a:gd name="connsiteY5408" fmla="*/ 145372 h 6857097"/>
              <a:gd name="connsiteX5409" fmla="*/ 7785830 w 12370301"/>
              <a:gd name="connsiteY5409" fmla="*/ 122827 h 6857097"/>
              <a:gd name="connsiteX5410" fmla="*/ 7803822 w 12370301"/>
              <a:gd name="connsiteY5410" fmla="*/ 198306 h 6857097"/>
              <a:gd name="connsiteX5411" fmla="*/ 7785830 w 12370301"/>
              <a:gd name="connsiteY5411" fmla="*/ 270448 h 6857097"/>
              <a:gd name="connsiteX5412" fmla="*/ 7767836 w 12370301"/>
              <a:gd name="connsiteY5412" fmla="*/ 198306 h 6857097"/>
              <a:gd name="connsiteX5413" fmla="*/ 7785575 w 12370301"/>
              <a:gd name="connsiteY5413" fmla="*/ 122647 h 6857097"/>
              <a:gd name="connsiteX5414" fmla="*/ 7951324 w 12370301"/>
              <a:gd name="connsiteY5414" fmla="*/ 108444 h 6857097"/>
              <a:gd name="connsiteX5415" fmla="*/ 8027565 w 12370301"/>
              <a:gd name="connsiteY5415" fmla="*/ 257733 h 6857097"/>
              <a:gd name="connsiteX5416" fmla="*/ 8159717 w 12370301"/>
              <a:gd name="connsiteY5416" fmla="*/ 300928 h 6857097"/>
              <a:gd name="connsiteX5417" fmla="*/ 8196719 w 12370301"/>
              <a:gd name="connsiteY5417" fmla="*/ 295156 h 6857097"/>
              <a:gd name="connsiteX5418" fmla="*/ 8153820 w 12370301"/>
              <a:gd name="connsiteY5418" fmla="*/ 312200 h 6857097"/>
              <a:gd name="connsiteX5419" fmla="*/ 8064262 w 12370301"/>
              <a:gd name="connsiteY5419" fmla="*/ 303453 h 6857097"/>
              <a:gd name="connsiteX5420" fmla="*/ 7926520 w 12370301"/>
              <a:gd name="connsiteY5420" fmla="*/ 134280 h 6857097"/>
              <a:gd name="connsiteX5421" fmla="*/ 7942734 w 12370301"/>
              <a:gd name="connsiteY5421" fmla="*/ 89191 h 6857097"/>
              <a:gd name="connsiteX5422" fmla="*/ 7954526 w 12370301"/>
              <a:gd name="connsiteY5422" fmla="*/ 78550 h 6857097"/>
              <a:gd name="connsiteX5423" fmla="*/ 7951069 w 12370301"/>
              <a:gd name="connsiteY5423" fmla="*/ 108264 h 6857097"/>
              <a:gd name="connsiteX5424" fmla="*/ 7985734 w 12370301"/>
              <a:gd name="connsiteY5424" fmla="*/ 69938 h 6857097"/>
              <a:gd name="connsiteX5425" fmla="*/ 7992240 w 12370301"/>
              <a:gd name="connsiteY5425" fmla="*/ 70389 h 6857097"/>
              <a:gd name="connsiteX5426" fmla="*/ 8044694 w 12370301"/>
              <a:gd name="connsiteY5426" fmla="*/ 104972 h 6857097"/>
              <a:gd name="connsiteX5427" fmla="*/ 8032495 w 12370301"/>
              <a:gd name="connsiteY5427" fmla="*/ 146814 h 6857097"/>
              <a:gd name="connsiteX5428" fmla="*/ 7988326 w 12370301"/>
              <a:gd name="connsiteY5428" fmla="*/ 165436 h 6857097"/>
              <a:gd name="connsiteX5429" fmla="*/ 7976280 w 12370301"/>
              <a:gd name="connsiteY5429" fmla="*/ 107858 h 6857097"/>
              <a:gd name="connsiteX5430" fmla="*/ 7985480 w 12370301"/>
              <a:gd name="connsiteY5430" fmla="*/ 69758 h 6857097"/>
              <a:gd name="connsiteX5431" fmla="*/ 8558763 w 12370301"/>
              <a:gd name="connsiteY5431" fmla="*/ 406345 h 6857097"/>
              <a:gd name="connsiteX5432" fmla="*/ 8539906 w 12370301"/>
              <a:gd name="connsiteY5432" fmla="*/ 392819 h 6857097"/>
              <a:gd name="connsiteX5433" fmla="*/ 8523997 w 12370301"/>
              <a:gd name="connsiteY5433" fmla="*/ 408762 h 6857097"/>
              <a:gd name="connsiteX5434" fmla="*/ 8523997 w 12370301"/>
              <a:gd name="connsiteY5434" fmla="*/ 408915 h 6857097"/>
              <a:gd name="connsiteX5435" fmla="*/ 8493501 w 12370301"/>
              <a:gd name="connsiteY5435" fmla="*/ 459911 h 6857097"/>
              <a:gd name="connsiteX5436" fmla="*/ 8426561 w 12370301"/>
              <a:gd name="connsiteY5436" fmla="*/ 458784 h 6857097"/>
              <a:gd name="connsiteX5437" fmla="*/ 8405416 w 12370301"/>
              <a:gd name="connsiteY5437" fmla="*/ 440162 h 6857097"/>
              <a:gd name="connsiteX5438" fmla="*/ 8402977 w 12370301"/>
              <a:gd name="connsiteY5438" fmla="*/ 368020 h 6857097"/>
              <a:gd name="connsiteX5439" fmla="*/ 8455685 w 12370301"/>
              <a:gd name="connsiteY5439" fmla="*/ 334023 h 6857097"/>
              <a:gd name="connsiteX5440" fmla="*/ 8424884 w 12370301"/>
              <a:gd name="connsiteY5440" fmla="*/ 361076 h 6857097"/>
              <a:gd name="connsiteX5441" fmla="*/ 8418022 w 12370301"/>
              <a:gd name="connsiteY5441" fmla="*/ 408464 h 6857097"/>
              <a:gd name="connsiteX5442" fmla="*/ 8441758 w 12370301"/>
              <a:gd name="connsiteY5442" fmla="*/ 435924 h 6857097"/>
              <a:gd name="connsiteX5443" fmla="*/ 8483183 w 12370301"/>
              <a:gd name="connsiteY5443" fmla="*/ 437907 h 6857097"/>
              <a:gd name="connsiteX5444" fmla="*/ 8489892 w 12370301"/>
              <a:gd name="connsiteY5444" fmla="*/ 424304 h 6857097"/>
              <a:gd name="connsiteX5445" fmla="*/ 8489740 w 12370301"/>
              <a:gd name="connsiteY5445" fmla="*/ 423930 h 6857097"/>
              <a:gd name="connsiteX5446" fmla="*/ 8473373 w 12370301"/>
              <a:gd name="connsiteY5446" fmla="*/ 418294 h 6857097"/>
              <a:gd name="connsiteX5447" fmla="*/ 8454110 w 12370301"/>
              <a:gd name="connsiteY5447" fmla="*/ 417347 h 6857097"/>
              <a:gd name="connsiteX5448" fmla="*/ 8442063 w 12370301"/>
              <a:gd name="connsiteY5448" fmla="*/ 402874 h 6857097"/>
              <a:gd name="connsiteX5449" fmla="*/ 8446485 w 12370301"/>
              <a:gd name="connsiteY5449" fmla="*/ 371762 h 6857097"/>
              <a:gd name="connsiteX5450" fmla="*/ 8478100 w 12370301"/>
              <a:gd name="connsiteY5450" fmla="*/ 347234 h 6857097"/>
              <a:gd name="connsiteX5451" fmla="*/ 8499244 w 12370301"/>
              <a:gd name="connsiteY5451" fmla="*/ 339343 h 6857097"/>
              <a:gd name="connsiteX5452" fmla="*/ 8506614 w 12370301"/>
              <a:gd name="connsiteY5452" fmla="*/ 341057 h 6857097"/>
              <a:gd name="connsiteX5453" fmla="*/ 8613708 w 12370301"/>
              <a:gd name="connsiteY5453" fmla="*/ 332039 h 6857097"/>
              <a:gd name="connsiteX5454" fmla="*/ 8765428 w 12370301"/>
              <a:gd name="connsiteY5454" fmla="*/ 280097 h 6857097"/>
              <a:gd name="connsiteX5455" fmla="*/ 8820931 w 12370301"/>
              <a:gd name="connsiteY5455" fmla="*/ 245965 h 6857097"/>
              <a:gd name="connsiteX5456" fmla="*/ 8846345 w 12370301"/>
              <a:gd name="connsiteY5456" fmla="*/ 308818 h 6857097"/>
              <a:gd name="connsiteX5457" fmla="*/ 8813613 w 12370301"/>
              <a:gd name="connsiteY5457" fmla="*/ 353907 h 6857097"/>
              <a:gd name="connsiteX5458" fmla="*/ 8743928 w 12370301"/>
              <a:gd name="connsiteY5458" fmla="*/ 412027 h 6857097"/>
              <a:gd name="connsiteX5459" fmla="*/ 8694829 w 12370301"/>
              <a:gd name="connsiteY5459" fmla="*/ 421540 h 6857097"/>
              <a:gd name="connsiteX5460" fmla="*/ 8667178 w 12370301"/>
              <a:gd name="connsiteY5460" fmla="*/ 398590 h 6857097"/>
              <a:gd name="connsiteX5461" fmla="*/ 8674599 w 12370301"/>
              <a:gd name="connsiteY5461" fmla="*/ 385063 h 6857097"/>
              <a:gd name="connsiteX5462" fmla="*/ 8685679 w 12370301"/>
              <a:gd name="connsiteY5462" fmla="*/ 381952 h 6857097"/>
              <a:gd name="connsiteX5463" fmla="*/ 8706722 w 12370301"/>
              <a:gd name="connsiteY5463" fmla="*/ 370906 h 6857097"/>
              <a:gd name="connsiteX5464" fmla="*/ 8694117 w 12370301"/>
              <a:gd name="connsiteY5464" fmla="*/ 352929 h 6857097"/>
              <a:gd name="connsiteX5465" fmla="*/ 8693812 w 12370301"/>
              <a:gd name="connsiteY5465" fmla="*/ 352870 h 6857097"/>
              <a:gd name="connsiteX5466" fmla="*/ 8651981 w 12370301"/>
              <a:gd name="connsiteY5466" fmla="*/ 362249 h 6857097"/>
              <a:gd name="connsiteX5467" fmla="*/ 8632361 w 12370301"/>
              <a:gd name="connsiteY5467" fmla="*/ 400754 h 6857097"/>
              <a:gd name="connsiteX5468" fmla="*/ 8687967 w 12370301"/>
              <a:gd name="connsiteY5468" fmla="*/ 450758 h 6857097"/>
              <a:gd name="connsiteX5469" fmla="*/ 8761311 w 12370301"/>
              <a:gd name="connsiteY5469" fmla="*/ 437907 h 6857097"/>
              <a:gd name="connsiteX5470" fmla="*/ 8841262 w 12370301"/>
              <a:gd name="connsiteY5470" fmla="*/ 372123 h 6857097"/>
              <a:gd name="connsiteX5471" fmla="*/ 8865609 w 12370301"/>
              <a:gd name="connsiteY5471" fmla="*/ 340876 h 6857097"/>
              <a:gd name="connsiteX5472" fmla="*/ 8889956 w 12370301"/>
              <a:gd name="connsiteY5472" fmla="*/ 372123 h 6857097"/>
              <a:gd name="connsiteX5473" fmla="*/ 8969958 w 12370301"/>
              <a:gd name="connsiteY5473" fmla="*/ 437907 h 6857097"/>
              <a:gd name="connsiteX5474" fmla="*/ 9043251 w 12370301"/>
              <a:gd name="connsiteY5474" fmla="*/ 450758 h 6857097"/>
              <a:gd name="connsiteX5475" fmla="*/ 9098857 w 12370301"/>
              <a:gd name="connsiteY5475" fmla="*/ 400754 h 6857097"/>
              <a:gd name="connsiteX5476" fmla="*/ 9098857 w 12370301"/>
              <a:gd name="connsiteY5476" fmla="*/ 397778 h 6857097"/>
              <a:gd name="connsiteX5477" fmla="*/ 9079085 w 12370301"/>
              <a:gd name="connsiteY5477" fmla="*/ 362249 h 6857097"/>
              <a:gd name="connsiteX5478" fmla="*/ 9037254 w 12370301"/>
              <a:gd name="connsiteY5478" fmla="*/ 352870 h 6857097"/>
              <a:gd name="connsiteX5479" fmla="*/ 9024292 w 12370301"/>
              <a:gd name="connsiteY5479" fmla="*/ 370635 h 6857097"/>
              <a:gd name="connsiteX5480" fmla="*/ 9024343 w 12370301"/>
              <a:gd name="connsiteY5480" fmla="*/ 370906 h 6857097"/>
              <a:gd name="connsiteX5481" fmla="*/ 9045386 w 12370301"/>
              <a:gd name="connsiteY5481" fmla="*/ 381952 h 6857097"/>
              <a:gd name="connsiteX5482" fmla="*/ 9056467 w 12370301"/>
              <a:gd name="connsiteY5482" fmla="*/ 385063 h 6857097"/>
              <a:gd name="connsiteX5483" fmla="*/ 9063887 w 12370301"/>
              <a:gd name="connsiteY5483" fmla="*/ 398590 h 6857097"/>
              <a:gd name="connsiteX5484" fmla="*/ 9036288 w 12370301"/>
              <a:gd name="connsiteY5484" fmla="*/ 421540 h 6857097"/>
              <a:gd name="connsiteX5485" fmla="*/ 8987138 w 12370301"/>
              <a:gd name="connsiteY5485" fmla="*/ 412027 h 6857097"/>
              <a:gd name="connsiteX5486" fmla="*/ 8917453 w 12370301"/>
              <a:gd name="connsiteY5486" fmla="*/ 353907 h 6857097"/>
              <a:gd name="connsiteX5487" fmla="*/ 8884720 w 12370301"/>
              <a:gd name="connsiteY5487" fmla="*/ 308818 h 6857097"/>
              <a:gd name="connsiteX5488" fmla="*/ 8907593 w 12370301"/>
              <a:gd name="connsiteY5488" fmla="*/ 254261 h 6857097"/>
              <a:gd name="connsiteX5489" fmla="*/ 8937123 w 12370301"/>
              <a:gd name="connsiteY5489" fmla="*/ 274371 h 6857097"/>
              <a:gd name="connsiteX5490" fmla="*/ 9090470 w 12370301"/>
              <a:gd name="connsiteY5490" fmla="*/ 331723 h 6857097"/>
              <a:gd name="connsiteX5491" fmla="*/ 9173573 w 12370301"/>
              <a:gd name="connsiteY5491" fmla="*/ 341688 h 6857097"/>
              <a:gd name="connsiteX5492" fmla="*/ 9241885 w 12370301"/>
              <a:gd name="connsiteY5492" fmla="*/ 340967 h 6857097"/>
              <a:gd name="connsiteX5493" fmla="*/ 9249255 w 12370301"/>
              <a:gd name="connsiteY5493" fmla="*/ 339253 h 6857097"/>
              <a:gd name="connsiteX5494" fmla="*/ 9270400 w 12370301"/>
              <a:gd name="connsiteY5494" fmla="*/ 347144 h 6857097"/>
              <a:gd name="connsiteX5495" fmla="*/ 9301963 w 12370301"/>
              <a:gd name="connsiteY5495" fmla="*/ 371672 h 6857097"/>
              <a:gd name="connsiteX5496" fmla="*/ 9306385 w 12370301"/>
              <a:gd name="connsiteY5496" fmla="*/ 402783 h 6857097"/>
              <a:gd name="connsiteX5497" fmla="*/ 9294390 w 12370301"/>
              <a:gd name="connsiteY5497" fmla="*/ 417257 h 6857097"/>
              <a:gd name="connsiteX5498" fmla="*/ 9275076 w 12370301"/>
              <a:gd name="connsiteY5498" fmla="*/ 418204 h 6857097"/>
              <a:gd name="connsiteX5499" fmla="*/ 9258709 w 12370301"/>
              <a:gd name="connsiteY5499" fmla="*/ 423840 h 6857097"/>
              <a:gd name="connsiteX5500" fmla="*/ 9264860 w 12370301"/>
              <a:gd name="connsiteY5500" fmla="*/ 437655 h 6857097"/>
              <a:gd name="connsiteX5501" fmla="*/ 9265317 w 12370301"/>
              <a:gd name="connsiteY5501" fmla="*/ 437817 h 6857097"/>
              <a:gd name="connsiteX5502" fmla="*/ 9306690 w 12370301"/>
              <a:gd name="connsiteY5502" fmla="*/ 435833 h 6857097"/>
              <a:gd name="connsiteX5503" fmla="*/ 9330477 w 12370301"/>
              <a:gd name="connsiteY5503" fmla="*/ 408374 h 6857097"/>
              <a:gd name="connsiteX5504" fmla="*/ 9332867 w 12370301"/>
              <a:gd name="connsiteY5504" fmla="*/ 392413 h 6857097"/>
              <a:gd name="connsiteX5505" fmla="*/ 9323565 w 12370301"/>
              <a:gd name="connsiteY5505" fmla="*/ 360851 h 6857097"/>
              <a:gd name="connsiteX5506" fmla="*/ 9293068 w 12370301"/>
              <a:gd name="connsiteY5506" fmla="*/ 333798 h 6857097"/>
              <a:gd name="connsiteX5507" fmla="*/ 9345726 w 12370301"/>
              <a:gd name="connsiteY5507" fmla="*/ 367794 h 6857097"/>
              <a:gd name="connsiteX5508" fmla="*/ 9343286 w 12370301"/>
              <a:gd name="connsiteY5508" fmla="*/ 439936 h 6857097"/>
              <a:gd name="connsiteX5509" fmla="*/ 9322192 w 12370301"/>
              <a:gd name="connsiteY5509" fmla="*/ 458558 h 6857097"/>
              <a:gd name="connsiteX5510" fmla="*/ 9255253 w 12370301"/>
              <a:gd name="connsiteY5510" fmla="*/ 459685 h 6857097"/>
              <a:gd name="connsiteX5511" fmla="*/ 9224757 w 12370301"/>
              <a:gd name="connsiteY5511" fmla="*/ 408690 h 6857097"/>
              <a:gd name="connsiteX5512" fmla="*/ 9208898 w 12370301"/>
              <a:gd name="connsiteY5512" fmla="*/ 392602 h 6857097"/>
              <a:gd name="connsiteX5513" fmla="*/ 9208797 w 12370301"/>
              <a:gd name="connsiteY5513" fmla="*/ 392593 h 6857097"/>
              <a:gd name="connsiteX5514" fmla="*/ 9189940 w 12370301"/>
              <a:gd name="connsiteY5514" fmla="*/ 406120 h 6857097"/>
              <a:gd name="connsiteX5515" fmla="*/ 9218962 w 12370301"/>
              <a:gd name="connsiteY5515" fmla="*/ 472806 h 6857097"/>
              <a:gd name="connsiteX5516" fmla="*/ 8529995 w 12370301"/>
              <a:gd name="connsiteY5516" fmla="*/ 472806 h 6857097"/>
              <a:gd name="connsiteX5517" fmla="*/ 8559322 w 12370301"/>
              <a:gd name="connsiteY5517" fmla="*/ 412748 h 6857097"/>
              <a:gd name="connsiteX5518" fmla="*/ 8558763 w 12370301"/>
              <a:gd name="connsiteY5518" fmla="*/ 406345 h 6857097"/>
              <a:gd name="connsiteX5519" fmla="*/ 8704130 w 12370301"/>
              <a:gd name="connsiteY5519" fmla="*/ 152721 h 6857097"/>
              <a:gd name="connsiteX5520" fmla="*/ 8665907 w 12370301"/>
              <a:gd name="connsiteY5520" fmla="*/ 71291 h 6857097"/>
              <a:gd name="connsiteX5521" fmla="*/ 8688983 w 12370301"/>
              <a:gd name="connsiteY5521" fmla="*/ 70254 h 6857097"/>
              <a:gd name="connsiteX5522" fmla="*/ 8725986 w 12370301"/>
              <a:gd name="connsiteY5522" fmla="*/ 89101 h 6857097"/>
              <a:gd name="connsiteX5523" fmla="*/ 8742149 w 12370301"/>
              <a:gd name="connsiteY5523" fmla="*/ 134190 h 6857097"/>
              <a:gd name="connsiteX5524" fmla="*/ 8604406 w 12370301"/>
              <a:gd name="connsiteY5524" fmla="*/ 303363 h 6857097"/>
              <a:gd name="connsiteX5525" fmla="*/ 8514848 w 12370301"/>
              <a:gd name="connsiteY5525" fmla="*/ 312110 h 6857097"/>
              <a:gd name="connsiteX5526" fmla="*/ 8472356 w 12370301"/>
              <a:gd name="connsiteY5526" fmla="*/ 294841 h 6857097"/>
              <a:gd name="connsiteX5527" fmla="*/ 8509308 w 12370301"/>
              <a:gd name="connsiteY5527" fmla="*/ 300612 h 6857097"/>
              <a:gd name="connsiteX5528" fmla="*/ 8682884 w 12370301"/>
              <a:gd name="connsiteY5528" fmla="*/ 211562 h 6857097"/>
              <a:gd name="connsiteX5529" fmla="*/ 8701792 w 12370301"/>
              <a:gd name="connsiteY5529" fmla="*/ 174274 h 6857097"/>
              <a:gd name="connsiteX5530" fmla="*/ 8703723 w 12370301"/>
              <a:gd name="connsiteY5530" fmla="*/ 164805 h 6857097"/>
              <a:gd name="connsiteX5531" fmla="*/ 8704333 w 12370301"/>
              <a:gd name="connsiteY5531" fmla="*/ 152721 h 6857097"/>
              <a:gd name="connsiteX5532" fmla="*/ 8678716 w 12370301"/>
              <a:gd name="connsiteY5532" fmla="*/ 145372 h 6857097"/>
              <a:gd name="connsiteX5533" fmla="*/ 8640189 w 12370301"/>
              <a:gd name="connsiteY5533" fmla="*/ 145056 h 6857097"/>
              <a:gd name="connsiteX5534" fmla="*/ 8621281 w 12370301"/>
              <a:gd name="connsiteY5534" fmla="*/ 129500 h 6857097"/>
              <a:gd name="connsiteX5535" fmla="*/ 8641612 w 12370301"/>
              <a:gd name="connsiteY5535" fmla="*/ 81481 h 6857097"/>
              <a:gd name="connsiteX5536" fmla="*/ 8642984 w 12370301"/>
              <a:gd name="connsiteY5536" fmla="*/ 80669 h 6857097"/>
              <a:gd name="connsiteX5537" fmla="*/ 8678818 w 12370301"/>
              <a:gd name="connsiteY5537" fmla="*/ 145372 h 6857097"/>
              <a:gd name="connsiteX5538" fmla="*/ 8865406 w 12370301"/>
              <a:gd name="connsiteY5538" fmla="*/ 122827 h 6857097"/>
              <a:gd name="connsiteX5539" fmla="*/ 8883399 w 12370301"/>
              <a:gd name="connsiteY5539" fmla="*/ 198306 h 6857097"/>
              <a:gd name="connsiteX5540" fmla="*/ 8865406 w 12370301"/>
              <a:gd name="connsiteY5540" fmla="*/ 270448 h 6857097"/>
              <a:gd name="connsiteX5541" fmla="*/ 8847413 w 12370301"/>
              <a:gd name="connsiteY5541" fmla="*/ 198306 h 6857097"/>
              <a:gd name="connsiteX5542" fmla="*/ 8865507 w 12370301"/>
              <a:gd name="connsiteY5542" fmla="*/ 122647 h 6857097"/>
              <a:gd name="connsiteX5543" fmla="*/ 9030900 w 12370301"/>
              <a:gd name="connsiteY5543" fmla="*/ 108444 h 6857097"/>
              <a:gd name="connsiteX5544" fmla="*/ 9107142 w 12370301"/>
              <a:gd name="connsiteY5544" fmla="*/ 257733 h 6857097"/>
              <a:gd name="connsiteX5545" fmla="*/ 9239293 w 12370301"/>
              <a:gd name="connsiteY5545" fmla="*/ 300928 h 6857097"/>
              <a:gd name="connsiteX5546" fmla="*/ 9276296 w 12370301"/>
              <a:gd name="connsiteY5546" fmla="*/ 295156 h 6857097"/>
              <a:gd name="connsiteX5547" fmla="*/ 9233397 w 12370301"/>
              <a:gd name="connsiteY5547" fmla="*/ 312200 h 6857097"/>
              <a:gd name="connsiteX5548" fmla="*/ 9143839 w 12370301"/>
              <a:gd name="connsiteY5548" fmla="*/ 303453 h 6857097"/>
              <a:gd name="connsiteX5549" fmla="*/ 9006147 w 12370301"/>
              <a:gd name="connsiteY5549" fmla="*/ 134280 h 6857097"/>
              <a:gd name="connsiteX5550" fmla="*/ 9022310 w 12370301"/>
              <a:gd name="connsiteY5550" fmla="*/ 89191 h 6857097"/>
              <a:gd name="connsiteX5551" fmla="*/ 9034102 w 12370301"/>
              <a:gd name="connsiteY5551" fmla="*/ 78550 h 6857097"/>
              <a:gd name="connsiteX5552" fmla="*/ 9031002 w 12370301"/>
              <a:gd name="connsiteY5552" fmla="*/ 108264 h 6857097"/>
              <a:gd name="connsiteX5553" fmla="*/ 9065311 w 12370301"/>
              <a:gd name="connsiteY5553" fmla="*/ 69938 h 6857097"/>
              <a:gd name="connsiteX5554" fmla="*/ 9071816 w 12370301"/>
              <a:gd name="connsiteY5554" fmla="*/ 70389 h 6857097"/>
              <a:gd name="connsiteX5555" fmla="*/ 9124270 w 12370301"/>
              <a:gd name="connsiteY5555" fmla="*/ 104972 h 6857097"/>
              <a:gd name="connsiteX5556" fmla="*/ 9112072 w 12370301"/>
              <a:gd name="connsiteY5556" fmla="*/ 146814 h 6857097"/>
              <a:gd name="connsiteX5557" fmla="*/ 9067903 w 12370301"/>
              <a:gd name="connsiteY5557" fmla="*/ 165436 h 6857097"/>
              <a:gd name="connsiteX5558" fmla="*/ 9055857 w 12370301"/>
              <a:gd name="connsiteY5558" fmla="*/ 107858 h 6857097"/>
              <a:gd name="connsiteX5559" fmla="*/ 9065412 w 12370301"/>
              <a:gd name="connsiteY5559" fmla="*/ 69758 h 6857097"/>
              <a:gd name="connsiteX5560" fmla="*/ 9638797 w 12370301"/>
              <a:gd name="connsiteY5560" fmla="*/ 406526 h 6857097"/>
              <a:gd name="connsiteX5561" fmla="*/ 9619941 w 12370301"/>
              <a:gd name="connsiteY5561" fmla="*/ 392999 h 6857097"/>
              <a:gd name="connsiteX5562" fmla="*/ 9604031 w 12370301"/>
              <a:gd name="connsiteY5562" fmla="*/ 408942 h 6857097"/>
              <a:gd name="connsiteX5563" fmla="*/ 9604031 w 12370301"/>
              <a:gd name="connsiteY5563" fmla="*/ 409096 h 6857097"/>
              <a:gd name="connsiteX5564" fmla="*/ 9573535 w 12370301"/>
              <a:gd name="connsiteY5564" fmla="*/ 460091 h 6857097"/>
              <a:gd name="connsiteX5565" fmla="*/ 9506595 w 12370301"/>
              <a:gd name="connsiteY5565" fmla="*/ 458964 h 6857097"/>
              <a:gd name="connsiteX5566" fmla="*/ 9485450 w 12370301"/>
              <a:gd name="connsiteY5566" fmla="*/ 440342 h 6857097"/>
              <a:gd name="connsiteX5567" fmla="*/ 9483011 w 12370301"/>
              <a:gd name="connsiteY5567" fmla="*/ 368200 h 6857097"/>
              <a:gd name="connsiteX5568" fmla="*/ 9535719 w 12370301"/>
              <a:gd name="connsiteY5568" fmla="*/ 334203 h 6857097"/>
              <a:gd name="connsiteX5569" fmla="*/ 9504918 w 12370301"/>
              <a:gd name="connsiteY5569" fmla="*/ 361257 h 6857097"/>
              <a:gd name="connsiteX5570" fmla="*/ 9498056 w 12370301"/>
              <a:gd name="connsiteY5570" fmla="*/ 408645 h 6857097"/>
              <a:gd name="connsiteX5571" fmla="*/ 9521843 w 12370301"/>
              <a:gd name="connsiteY5571" fmla="*/ 436104 h 6857097"/>
              <a:gd name="connsiteX5572" fmla="*/ 9563217 w 12370301"/>
              <a:gd name="connsiteY5572" fmla="*/ 438088 h 6857097"/>
              <a:gd name="connsiteX5573" fmla="*/ 9569926 w 12370301"/>
              <a:gd name="connsiteY5573" fmla="*/ 424485 h 6857097"/>
              <a:gd name="connsiteX5574" fmla="*/ 9569774 w 12370301"/>
              <a:gd name="connsiteY5574" fmla="*/ 424110 h 6857097"/>
              <a:gd name="connsiteX5575" fmla="*/ 9553407 w 12370301"/>
              <a:gd name="connsiteY5575" fmla="*/ 418474 h 6857097"/>
              <a:gd name="connsiteX5576" fmla="*/ 9534144 w 12370301"/>
              <a:gd name="connsiteY5576" fmla="*/ 417527 h 6857097"/>
              <a:gd name="connsiteX5577" fmla="*/ 9522098 w 12370301"/>
              <a:gd name="connsiteY5577" fmla="*/ 403054 h 6857097"/>
              <a:gd name="connsiteX5578" fmla="*/ 9526520 w 12370301"/>
              <a:gd name="connsiteY5578" fmla="*/ 371943 h 6857097"/>
              <a:gd name="connsiteX5579" fmla="*/ 9558134 w 12370301"/>
              <a:gd name="connsiteY5579" fmla="*/ 347414 h 6857097"/>
              <a:gd name="connsiteX5580" fmla="*/ 9579279 w 12370301"/>
              <a:gd name="connsiteY5580" fmla="*/ 339524 h 6857097"/>
              <a:gd name="connsiteX5581" fmla="*/ 9586648 w 12370301"/>
              <a:gd name="connsiteY5581" fmla="*/ 341237 h 6857097"/>
              <a:gd name="connsiteX5582" fmla="*/ 9693742 w 12370301"/>
              <a:gd name="connsiteY5582" fmla="*/ 332219 h 6857097"/>
              <a:gd name="connsiteX5583" fmla="*/ 9845462 w 12370301"/>
              <a:gd name="connsiteY5583" fmla="*/ 280277 h 6857097"/>
              <a:gd name="connsiteX5584" fmla="*/ 9900966 w 12370301"/>
              <a:gd name="connsiteY5584" fmla="*/ 246145 h 6857097"/>
              <a:gd name="connsiteX5585" fmla="*/ 9926379 w 12370301"/>
              <a:gd name="connsiteY5585" fmla="*/ 308999 h 6857097"/>
              <a:gd name="connsiteX5586" fmla="*/ 9893647 w 12370301"/>
              <a:gd name="connsiteY5586" fmla="*/ 354087 h 6857097"/>
              <a:gd name="connsiteX5587" fmla="*/ 9823962 w 12370301"/>
              <a:gd name="connsiteY5587" fmla="*/ 412207 h 6857097"/>
              <a:gd name="connsiteX5588" fmla="*/ 9774863 w 12370301"/>
              <a:gd name="connsiteY5588" fmla="*/ 421721 h 6857097"/>
              <a:gd name="connsiteX5589" fmla="*/ 9747212 w 12370301"/>
              <a:gd name="connsiteY5589" fmla="*/ 398770 h 6857097"/>
              <a:gd name="connsiteX5590" fmla="*/ 9754633 w 12370301"/>
              <a:gd name="connsiteY5590" fmla="*/ 385244 h 6857097"/>
              <a:gd name="connsiteX5591" fmla="*/ 9765714 w 12370301"/>
              <a:gd name="connsiteY5591" fmla="*/ 382133 h 6857097"/>
              <a:gd name="connsiteX5592" fmla="*/ 9786756 w 12370301"/>
              <a:gd name="connsiteY5592" fmla="*/ 371086 h 6857097"/>
              <a:gd name="connsiteX5593" fmla="*/ 9774253 w 12370301"/>
              <a:gd name="connsiteY5593" fmla="*/ 353132 h 6857097"/>
              <a:gd name="connsiteX5594" fmla="*/ 9773846 w 12370301"/>
              <a:gd name="connsiteY5594" fmla="*/ 353050 h 6857097"/>
              <a:gd name="connsiteX5595" fmla="*/ 9732015 w 12370301"/>
              <a:gd name="connsiteY5595" fmla="*/ 362429 h 6857097"/>
              <a:gd name="connsiteX5596" fmla="*/ 9712396 w 12370301"/>
              <a:gd name="connsiteY5596" fmla="*/ 400935 h 6857097"/>
              <a:gd name="connsiteX5597" fmla="*/ 9768001 w 12370301"/>
              <a:gd name="connsiteY5597" fmla="*/ 450938 h 6857097"/>
              <a:gd name="connsiteX5598" fmla="*/ 9841345 w 12370301"/>
              <a:gd name="connsiteY5598" fmla="*/ 438088 h 6857097"/>
              <a:gd name="connsiteX5599" fmla="*/ 9921297 w 12370301"/>
              <a:gd name="connsiteY5599" fmla="*/ 372303 h 6857097"/>
              <a:gd name="connsiteX5600" fmla="*/ 9945643 w 12370301"/>
              <a:gd name="connsiteY5600" fmla="*/ 341057 h 6857097"/>
              <a:gd name="connsiteX5601" fmla="*/ 9969990 w 12370301"/>
              <a:gd name="connsiteY5601" fmla="*/ 372303 h 6857097"/>
              <a:gd name="connsiteX5602" fmla="*/ 10049992 w 12370301"/>
              <a:gd name="connsiteY5602" fmla="*/ 438088 h 6857097"/>
              <a:gd name="connsiteX5603" fmla="*/ 10123286 w 12370301"/>
              <a:gd name="connsiteY5603" fmla="*/ 450938 h 6857097"/>
              <a:gd name="connsiteX5604" fmla="*/ 10178891 w 12370301"/>
              <a:gd name="connsiteY5604" fmla="*/ 400935 h 6857097"/>
              <a:gd name="connsiteX5605" fmla="*/ 10178891 w 12370301"/>
              <a:gd name="connsiteY5605" fmla="*/ 397959 h 6857097"/>
              <a:gd name="connsiteX5606" fmla="*/ 10159119 w 12370301"/>
              <a:gd name="connsiteY5606" fmla="*/ 362429 h 6857097"/>
              <a:gd name="connsiteX5607" fmla="*/ 10117288 w 12370301"/>
              <a:gd name="connsiteY5607" fmla="*/ 353050 h 6857097"/>
              <a:gd name="connsiteX5608" fmla="*/ 10104326 w 12370301"/>
              <a:gd name="connsiteY5608" fmla="*/ 370815 h 6857097"/>
              <a:gd name="connsiteX5609" fmla="*/ 10104377 w 12370301"/>
              <a:gd name="connsiteY5609" fmla="*/ 371086 h 6857097"/>
              <a:gd name="connsiteX5610" fmla="*/ 10125420 w 12370301"/>
              <a:gd name="connsiteY5610" fmla="*/ 382133 h 6857097"/>
              <a:gd name="connsiteX5611" fmla="*/ 10136501 w 12370301"/>
              <a:gd name="connsiteY5611" fmla="*/ 385244 h 6857097"/>
              <a:gd name="connsiteX5612" fmla="*/ 10143921 w 12370301"/>
              <a:gd name="connsiteY5612" fmla="*/ 398770 h 6857097"/>
              <a:gd name="connsiteX5613" fmla="*/ 10116322 w 12370301"/>
              <a:gd name="connsiteY5613" fmla="*/ 421721 h 6857097"/>
              <a:gd name="connsiteX5614" fmla="*/ 10067172 w 12370301"/>
              <a:gd name="connsiteY5614" fmla="*/ 412207 h 6857097"/>
              <a:gd name="connsiteX5615" fmla="*/ 9997488 w 12370301"/>
              <a:gd name="connsiteY5615" fmla="*/ 354087 h 6857097"/>
              <a:gd name="connsiteX5616" fmla="*/ 9964754 w 12370301"/>
              <a:gd name="connsiteY5616" fmla="*/ 308999 h 6857097"/>
              <a:gd name="connsiteX5617" fmla="*/ 9987525 w 12370301"/>
              <a:gd name="connsiteY5617" fmla="*/ 254261 h 6857097"/>
              <a:gd name="connsiteX5618" fmla="*/ 10017056 w 12370301"/>
              <a:gd name="connsiteY5618" fmla="*/ 274371 h 6857097"/>
              <a:gd name="connsiteX5619" fmla="*/ 10170453 w 12370301"/>
              <a:gd name="connsiteY5619" fmla="*/ 331723 h 6857097"/>
              <a:gd name="connsiteX5620" fmla="*/ 10253505 w 12370301"/>
              <a:gd name="connsiteY5620" fmla="*/ 341688 h 6857097"/>
              <a:gd name="connsiteX5621" fmla="*/ 10321818 w 12370301"/>
              <a:gd name="connsiteY5621" fmla="*/ 340967 h 6857097"/>
              <a:gd name="connsiteX5622" fmla="*/ 10329188 w 12370301"/>
              <a:gd name="connsiteY5622" fmla="*/ 339253 h 6857097"/>
              <a:gd name="connsiteX5623" fmla="*/ 10350332 w 12370301"/>
              <a:gd name="connsiteY5623" fmla="*/ 347144 h 6857097"/>
              <a:gd name="connsiteX5624" fmla="*/ 10381896 w 12370301"/>
              <a:gd name="connsiteY5624" fmla="*/ 371672 h 6857097"/>
              <a:gd name="connsiteX5625" fmla="*/ 10386318 w 12370301"/>
              <a:gd name="connsiteY5625" fmla="*/ 402783 h 6857097"/>
              <a:gd name="connsiteX5626" fmla="*/ 10374322 w 12370301"/>
              <a:gd name="connsiteY5626" fmla="*/ 417257 h 6857097"/>
              <a:gd name="connsiteX5627" fmla="*/ 10355008 w 12370301"/>
              <a:gd name="connsiteY5627" fmla="*/ 418204 h 6857097"/>
              <a:gd name="connsiteX5628" fmla="*/ 10338641 w 12370301"/>
              <a:gd name="connsiteY5628" fmla="*/ 423840 h 6857097"/>
              <a:gd name="connsiteX5629" fmla="*/ 10344791 w 12370301"/>
              <a:gd name="connsiteY5629" fmla="*/ 437655 h 6857097"/>
              <a:gd name="connsiteX5630" fmla="*/ 10345249 w 12370301"/>
              <a:gd name="connsiteY5630" fmla="*/ 437817 h 6857097"/>
              <a:gd name="connsiteX5631" fmla="*/ 10386623 w 12370301"/>
              <a:gd name="connsiteY5631" fmla="*/ 435833 h 6857097"/>
              <a:gd name="connsiteX5632" fmla="*/ 10410410 w 12370301"/>
              <a:gd name="connsiteY5632" fmla="*/ 408374 h 6857097"/>
              <a:gd name="connsiteX5633" fmla="*/ 10412799 w 12370301"/>
              <a:gd name="connsiteY5633" fmla="*/ 392413 h 6857097"/>
              <a:gd name="connsiteX5634" fmla="*/ 10403497 w 12370301"/>
              <a:gd name="connsiteY5634" fmla="*/ 360851 h 6857097"/>
              <a:gd name="connsiteX5635" fmla="*/ 10372746 w 12370301"/>
              <a:gd name="connsiteY5635" fmla="*/ 333798 h 6857097"/>
              <a:gd name="connsiteX5636" fmla="*/ 10425455 w 12370301"/>
              <a:gd name="connsiteY5636" fmla="*/ 367794 h 6857097"/>
              <a:gd name="connsiteX5637" fmla="*/ 10422965 w 12370301"/>
              <a:gd name="connsiteY5637" fmla="*/ 439936 h 6857097"/>
              <a:gd name="connsiteX5638" fmla="*/ 10401872 w 12370301"/>
              <a:gd name="connsiteY5638" fmla="*/ 458558 h 6857097"/>
              <a:gd name="connsiteX5639" fmla="*/ 10334931 w 12370301"/>
              <a:gd name="connsiteY5639" fmla="*/ 459685 h 6857097"/>
              <a:gd name="connsiteX5640" fmla="*/ 10304434 w 12370301"/>
              <a:gd name="connsiteY5640" fmla="*/ 408690 h 6857097"/>
              <a:gd name="connsiteX5641" fmla="*/ 10288577 w 12370301"/>
              <a:gd name="connsiteY5641" fmla="*/ 392602 h 6857097"/>
              <a:gd name="connsiteX5642" fmla="*/ 10288475 w 12370301"/>
              <a:gd name="connsiteY5642" fmla="*/ 392593 h 6857097"/>
              <a:gd name="connsiteX5643" fmla="*/ 10269618 w 12370301"/>
              <a:gd name="connsiteY5643" fmla="*/ 406120 h 6857097"/>
              <a:gd name="connsiteX5644" fmla="*/ 10298641 w 12370301"/>
              <a:gd name="connsiteY5644" fmla="*/ 472806 h 6857097"/>
              <a:gd name="connsiteX5645" fmla="*/ 9609928 w 12370301"/>
              <a:gd name="connsiteY5645" fmla="*/ 472806 h 6857097"/>
              <a:gd name="connsiteX5646" fmla="*/ 9639255 w 12370301"/>
              <a:gd name="connsiteY5646" fmla="*/ 412748 h 6857097"/>
              <a:gd name="connsiteX5647" fmla="*/ 9638899 w 12370301"/>
              <a:gd name="connsiteY5647" fmla="*/ 406345 h 6857097"/>
              <a:gd name="connsiteX5648" fmla="*/ 9784164 w 12370301"/>
              <a:gd name="connsiteY5648" fmla="*/ 152901 h 6857097"/>
              <a:gd name="connsiteX5649" fmla="*/ 9745942 w 12370301"/>
              <a:gd name="connsiteY5649" fmla="*/ 71471 h 6857097"/>
              <a:gd name="connsiteX5650" fmla="*/ 9769017 w 12370301"/>
              <a:gd name="connsiteY5650" fmla="*/ 70434 h 6857097"/>
              <a:gd name="connsiteX5651" fmla="*/ 9806020 w 12370301"/>
              <a:gd name="connsiteY5651" fmla="*/ 89281 h 6857097"/>
              <a:gd name="connsiteX5652" fmla="*/ 9822183 w 12370301"/>
              <a:gd name="connsiteY5652" fmla="*/ 134370 h 6857097"/>
              <a:gd name="connsiteX5653" fmla="*/ 9684440 w 12370301"/>
              <a:gd name="connsiteY5653" fmla="*/ 303543 h 6857097"/>
              <a:gd name="connsiteX5654" fmla="*/ 9594882 w 12370301"/>
              <a:gd name="connsiteY5654" fmla="*/ 312290 h 6857097"/>
              <a:gd name="connsiteX5655" fmla="*/ 9552035 w 12370301"/>
              <a:gd name="connsiteY5655" fmla="*/ 295247 h 6857097"/>
              <a:gd name="connsiteX5656" fmla="*/ 9589037 w 12370301"/>
              <a:gd name="connsiteY5656" fmla="*/ 301018 h 6857097"/>
              <a:gd name="connsiteX5657" fmla="*/ 9762562 w 12370301"/>
              <a:gd name="connsiteY5657" fmla="*/ 211968 h 6857097"/>
              <a:gd name="connsiteX5658" fmla="*/ 9781471 w 12370301"/>
              <a:gd name="connsiteY5658" fmla="*/ 174679 h 6857097"/>
              <a:gd name="connsiteX5659" fmla="*/ 9783401 w 12370301"/>
              <a:gd name="connsiteY5659" fmla="*/ 165211 h 6857097"/>
              <a:gd name="connsiteX5660" fmla="*/ 9784266 w 12370301"/>
              <a:gd name="connsiteY5660" fmla="*/ 152721 h 6857097"/>
              <a:gd name="connsiteX5661" fmla="*/ 9758750 w 12370301"/>
              <a:gd name="connsiteY5661" fmla="*/ 145552 h 6857097"/>
              <a:gd name="connsiteX5662" fmla="*/ 9720223 w 12370301"/>
              <a:gd name="connsiteY5662" fmla="*/ 145236 h 6857097"/>
              <a:gd name="connsiteX5663" fmla="*/ 9701315 w 12370301"/>
              <a:gd name="connsiteY5663" fmla="*/ 129681 h 6857097"/>
              <a:gd name="connsiteX5664" fmla="*/ 9721646 w 12370301"/>
              <a:gd name="connsiteY5664" fmla="*/ 81661 h 6857097"/>
              <a:gd name="connsiteX5665" fmla="*/ 9723019 w 12370301"/>
              <a:gd name="connsiteY5665" fmla="*/ 80850 h 6857097"/>
              <a:gd name="connsiteX5666" fmla="*/ 9758750 w 12370301"/>
              <a:gd name="connsiteY5666" fmla="*/ 145372 h 6857097"/>
              <a:gd name="connsiteX5667" fmla="*/ 9945440 w 12370301"/>
              <a:gd name="connsiteY5667" fmla="*/ 123008 h 6857097"/>
              <a:gd name="connsiteX5668" fmla="*/ 9963433 w 12370301"/>
              <a:gd name="connsiteY5668" fmla="*/ 198486 h 6857097"/>
              <a:gd name="connsiteX5669" fmla="*/ 9945440 w 12370301"/>
              <a:gd name="connsiteY5669" fmla="*/ 270628 h 6857097"/>
              <a:gd name="connsiteX5670" fmla="*/ 9927447 w 12370301"/>
              <a:gd name="connsiteY5670" fmla="*/ 198486 h 6857097"/>
              <a:gd name="connsiteX5671" fmla="*/ 9945440 w 12370301"/>
              <a:gd name="connsiteY5671" fmla="*/ 122647 h 6857097"/>
              <a:gd name="connsiteX5672" fmla="*/ 10110934 w 12370301"/>
              <a:gd name="connsiteY5672" fmla="*/ 108624 h 6857097"/>
              <a:gd name="connsiteX5673" fmla="*/ 10187176 w 12370301"/>
              <a:gd name="connsiteY5673" fmla="*/ 257913 h 6857097"/>
              <a:gd name="connsiteX5674" fmla="*/ 10319327 w 12370301"/>
              <a:gd name="connsiteY5674" fmla="*/ 301108 h 6857097"/>
              <a:gd name="connsiteX5675" fmla="*/ 10356329 w 12370301"/>
              <a:gd name="connsiteY5675" fmla="*/ 295337 h 6857097"/>
              <a:gd name="connsiteX5676" fmla="*/ 10313431 w 12370301"/>
              <a:gd name="connsiteY5676" fmla="*/ 312380 h 6857097"/>
              <a:gd name="connsiteX5677" fmla="*/ 10223873 w 12370301"/>
              <a:gd name="connsiteY5677" fmla="*/ 303633 h 6857097"/>
              <a:gd name="connsiteX5678" fmla="*/ 10086181 w 12370301"/>
              <a:gd name="connsiteY5678" fmla="*/ 134460 h 6857097"/>
              <a:gd name="connsiteX5679" fmla="*/ 10102344 w 12370301"/>
              <a:gd name="connsiteY5679" fmla="*/ 89371 h 6857097"/>
              <a:gd name="connsiteX5680" fmla="*/ 10114086 w 12370301"/>
              <a:gd name="connsiteY5680" fmla="*/ 78415 h 6857097"/>
              <a:gd name="connsiteX5681" fmla="*/ 10110934 w 12370301"/>
              <a:gd name="connsiteY5681" fmla="*/ 108264 h 6857097"/>
              <a:gd name="connsiteX5682" fmla="*/ 10145345 w 12370301"/>
              <a:gd name="connsiteY5682" fmla="*/ 70119 h 6857097"/>
              <a:gd name="connsiteX5683" fmla="*/ 10151851 w 12370301"/>
              <a:gd name="connsiteY5683" fmla="*/ 70569 h 6857097"/>
              <a:gd name="connsiteX5684" fmla="*/ 10204304 w 12370301"/>
              <a:gd name="connsiteY5684" fmla="*/ 105152 h 6857097"/>
              <a:gd name="connsiteX5685" fmla="*/ 10192106 w 12370301"/>
              <a:gd name="connsiteY5685" fmla="*/ 146995 h 6857097"/>
              <a:gd name="connsiteX5686" fmla="*/ 10147988 w 12370301"/>
              <a:gd name="connsiteY5686" fmla="*/ 165616 h 6857097"/>
              <a:gd name="connsiteX5687" fmla="*/ 10135891 w 12370301"/>
              <a:gd name="connsiteY5687" fmla="*/ 108038 h 6857097"/>
              <a:gd name="connsiteX5688" fmla="*/ 10145345 w 12370301"/>
              <a:gd name="connsiteY5688" fmla="*/ 69758 h 6857097"/>
              <a:gd name="connsiteX5689" fmla="*/ 10718933 w 12370301"/>
              <a:gd name="connsiteY5689" fmla="*/ 406345 h 6857097"/>
              <a:gd name="connsiteX5690" fmla="*/ 10700076 w 12370301"/>
              <a:gd name="connsiteY5690" fmla="*/ 392819 h 6857097"/>
              <a:gd name="connsiteX5691" fmla="*/ 10684167 w 12370301"/>
              <a:gd name="connsiteY5691" fmla="*/ 408762 h 6857097"/>
              <a:gd name="connsiteX5692" fmla="*/ 10684167 w 12370301"/>
              <a:gd name="connsiteY5692" fmla="*/ 408915 h 6857097"/>
              <a:gd name="connsiteX5693" fmla="*/ 10653670 w 12370301"/>
              <a:gd name="connsiteY5693" fmla="*/ 459911 h 6857097"/>
              <a:gd name="connsiteX5694" fmla="*/ 10586731 w 12370301"/>
              <a:gd name="connsiteY5694" fmla="*/ 458784 h 6857097"/>
              <a:gd name="connsiteX5695" fmla="*/ 10565587 w 12370301"/>
              <a:gd name="connsiteY5695" fmla="*/ 440162 h 6857097"/>
              <a:gd name="connsiteX5696" fmla="*/ 10563147 w 12370301"/>
              <a:gd name="connsiteY5696" fmla="*/ 368020 h 6857097"/>
              <a:gd name="connsiteX5697" fmla="*/ 10615855 w 12370301"/>
              <a:gd name="connsiteY5697" fmla="*/ 334023 h 6857097"/>
              <a:gd name="connsiteX5698" fmla="*/ 10585104 w 12370301"/>
              <a:gd name="connsiteY5698" fmla="*/ 361076 h 6857097"/>
              <a:gd name="connsiteX5699" fmla="*/ 10578192 w 12370301"/>
              <a:gd name="connsiteY5699" fmla="*/ 408464 h 6857097"/>
              <a:gd name="connsiteX5700" fmla="*/ 10601979 w 12370301"/>
              <a:gd name="connsiteY5700" fmla="*/ 435924 h 6857097"/>
              <a:gd name="connsiteX5701" fmla="*/ 10643352 w 12370301"/>
              <a:gd name="connsiteY5701" fmla="*/ 437907 h 6857097"/>
              <a:gd name="connsiteX5702" fmla="*/ 10650112 w 12370301"/>
              <a:gd name="connsiteY5702" fmla="*/ 424390 h 6857097"/>
              <a:gd name="connsiteX5703" fmla="*/ 10649909 w 12370301"/>
              <a:gd name="connsiteY5703" fmla="*/ 423930 h 6857097"/>
              <a:gd name="connsiteX5704" fmla="*/ 10633594 w 12370301"/>
              <a:gd name="connsiteY5704" fmla="*/ 418294 h 6857097"/>
              <a:gd name="connsiteX5705" fmla="*/ 10614279 w 12370301"/>
              <a:gd name="connsiteY5705" fmla="*/ 417347 h 6857097"/>
              <a:gd name="connsiteX5706" fmla="*/ 10602030 w 12370301"/>
              <a:gd name="connsiteY5706" fmla="*/ 403054 h 6857097"/>
              <a:gd name="connsiteX5707" fmla="*/ 10606452 w 12370301"/>
              <a:gd name="connsiteY5707" fmla="*/ 371943 h 6857097"/>
              <a:gd name="connsiteX5708" fmla="*/ 10638067 w 12370301"/>
              <a:gd name="connsiteY5708" fmla="*/ 347414 h 6857097"/>
              <a:gd name="connsiteX5709" fmla="*/ 10659211 w 12370301"/>
              <a:gd name="connsiteY5709" fmla="*/ 339524 h 6857097"/>
              <a:gd name="connsiteX5710" fmla="*/ 10666581 w 12370301"/>
              <a:gd name="connsiteY5710" fmla="*/ 341237 h 6857097"/>
              <a:gd name="connsiteX5711" fmla="*/ 10773675 w 12370301"/>
              <a:gd name="connsiteY5711" fmla="*/ 332219 h 6857097"/>
              <a:gd name="connsiteX5712" fmla="*/ 10925445 w 12370301"/>
              <a:gd name="connsiteY5712" fmla="*/ 280277 h 6857097"/>
              <a:gd name="connsiteX5713" fmla="*/ 10980898 w 12370301"/>
              <a:gd name="connsiteY5713" fmla="*/ 246145 h 6857097"/>
              <a:gd name="connsiteX5714" fmla="*/ 11006058 w 12370301"/>
              <a:gd name="connsiteY5714" fmla="*/ 308999 h 6857097"/>
              <a:gd name="connsiteX5715" fmla="*/ 10973325 w 12370301"/>
              <a:gd name="connsiteY5715" fmla="*/ 354087 h 6857097"/>
              <a:gd name="connsiteX5716" fmla="*/ 10903641 w 12370301"/>
              <a:gd name="connsiteY5716" fmla="*/ 412207 h 6857097"/>
              <a:gd name="connsiteX5717" fmla="*/ 10854541 w 12370301"/>
              <a:gd name="connsiteY5717" fmla="*/ 421721 h 6857097"/>
              <a:gd name="connsiteX5718" fmla="*/ 10826891 w 12370301"/>
              <a:gd name="connsiteY5718" fmla="*/ 398770 h 6857097"/>
              <a:gd name="connsiteX5719" fmla="*/ 10834311 w 12370301"/>
              <a:gd name="connsiteY5719" fmla="*/ 385244 h 6857097"/>
              <a:gd name="connsiteX5720" fmla="*/ 10845391 w 12370301"/>
              <a:gd name="connsiteY5720" fmla="*/ 382133 h 6857097"/>
              <a:gd name="connsiteX5721" fmla="*/ 10866435 w 12370301"/>
              <a:gd name="connsiteY5721" fmla="*/ 371086 h 6857097"/>
              <a:gd name="connsiteX5722" fmla="*/ 10853931 w 12370301"/>
              <a:gd name="connsiteY5722" fmla="*/ 353132 h 6857097"/>
              <a:gd name="connsiteX5723" fmla="*/ 10853524 w 12370301"/>
              <a:gd name="connsiteY5723" fmla="*/ 353050 h 6857097"/>
              <a:gd name="connsiteX5724" fmla="*/ 10811693 w 12370301"/>
              <a:gd name="connsiteY5724" fmla="*/ 362429 h 6857097"/>
              <a:gd name="connsiteX5725" fmla="*/ 10792073 w 12370301"/>
              <a:gd name="connsiteY5725" fmla="*/ 400935 h 6857097"/>
              <a:gd name="connsiteX5726" fmla="*/ 10847680 w 12370301"/>
              <a:gd name="connsiteY5726" fmla="*/ 450938 h 6857097"/>
              <a:gd name="connsiteX5727" fmla="*/ 10921023 w 12370301"/>
              <a:gd name="connsiteY5727" fmla="*/ 438088 h 6857097"/>
              <a:gd name="connsiteX5728" fmla="*/ 11000975 w 12370301"/>
              <a:gd name="connsiteY5728" fmla="*/ 372303 h 6857097"/>
              <a:gd name="connsiteX5729" fmla="*/ 11025322 w 12370301"/>
              <a:gd name="connsiteY5729" fmla="*/ 341057 h 6857097"/>
              <a:gd name="connsiteX5730" fmla="*/ 11049668 w 12370301"/>
              <a:gd name="connsiteY5730" fmla="*/ 372303 h 6857097"/>
              <a:gd name="connsiteX5731" fmla="*/ 11129671 w 12370301"/>
              <a:gd name="connsiteY5731" fmla="*/ 438088 h 6857097"/>
              <a:gd name="connsiteX5732" fmla="*/ 11203014 w 12370301"/>
              <a:gd name="connsiteY5732" fmla="*/ 450938 h 6857097"/>
              <a:gd name="connsiteX5733" fmla="*/ 11258569 w 12370301"/>
              <a:gd name="connsiteY5733" fmla="*/ 400935 h 6857097"/>
              <a:gd name="connsiteX5734" fmla="*/ 11258569 w 12370301"/>
              <a:gd name="connsiteY5734" fmla="*/ 397959 h 6857097"/>
              <a:gd name="connsiteX5735" fmla="*/ 11238797 w 12370301"/>
              <a:gd name="connsiteY5735" fmla="*/ 362429 h 6857097"/>
              <a:gd name="connsiteX5736" fmla="*/ 11196966 w 12370301"/>
              <a:gd name="connsiteY5736" fmla="*/ 353050 h 6857097"/>
              <a:gd name="connsiteX5737" fmla="*/ 11184005 w 12370301"/>
              <a:gd name="connsiteY5737" fmla="*/ 370815 h 6857097"/>
              <a:gd name="connsiteX5738" fmla="*/ 11184056 w 12370301"/>
              <a:gd name="connsiteY5738" fmla="*/ 371086 h 6857097"/>
              <a:gd name="connsiteX5739" fmla="*/ 11205098 w 12370301"/>
              <a:gd name="connsiteY5739" fmla="*/ 382133 h 6857097"/>
              <a:gd name="connsiteX5740" fmla="*/ 11216179 w 12370301"/>
              <a:gd name="connsiteY5740" fmla="*/ 385244 h 6857097"/>
              <a:gd name="connsiteX5741" fmla="*/ 11223600 w 12370301"/>
              <a:gd name="connsiteY5741" fmla="*/ 398770 h 6857097"/>
              <a:gd name="connsiteX5742" fmla="*/ 11196001 w 12370301"/>
              <a:gd name="connsiteY5742" fmla="*/ 421721 h 6857097"/>
              <a:gd name="connsiteX5743" fmla="*/ 11146850 w 12370301"/>
              <a:gd name="connsiteY5743" fmla="*/ 412207 h 6857097"/>
              <a:gd name="connsiteX5744" fmla="*/ 11077165 w 12370301"/>
              <a:gd name="connsiteY5744" fmla="*/ 354087 h 6857097"/>
              <a:gd name="connsiteX5745" fmla="*/ 11044433 w 12370301"/>
              <a:gd name="connsiteY5745" fmla="*/ 308999 h 6857097"/>
              <a:gd name="connsiteX5746" fmla="*/ 11067458 w 12370301"/>
              <a:gd name="connsiteY5746" fmla="*/ 254261 h 6857097"/>
              <a:gd name="connsiteX5747" fmla="*/ 11096988 w 12370301"/>
              <a:gd name="connsiteY5747" fmla="*/ 274371 h 6857097"/>
              <a:gd name="connsiteX5748" fmla="*/ 11250386 w 12370301"/>
              <a:gd name="connsiteY5748" fmla="*/ 331723 h 6857097"/>
              <a:gd name="connsiteX5749" fmla="*/ 11333437 w 12370301"/>
              <a:gd name="connsiteY5749" fmla="*/ 341688 h 6857097"/>
              <a:gd name="connsiteX5750" fmla="*/ 11401751 w 12370301"/>
              <a:gd name="connsiteY5750" fmla="*/ 340967 h 6857097"/>
              <a:gd name="connsiteX5751" fmla="*/ 11409120 w 12370301"/>
              <a:gd name="connsiteY5751" fmla="*/ 339253 h 6857097"/>
              <a:gd name="connsiteX5752" fmla="*/ 11430264 w 12370301"/>
              <a:gd name="connsiteY5752" fmla="*/ 347144 h 6857097"/>
              <a:gd name="connsiteX5753" fmla="*/ 11461828 w 12370301"/>
              <a:gd name="connsiteY5753" fmla="*/ 371672 h 6857097"/>
              <a:gd name="connsiteX5754" fmla="*/ 11466301 w 12370301"/>
              <a:gd name="connsiteY5754" fmla="*/ 402783 h 6857097"/>
              <a:gd name="connsiteX5755" fmla="*/ 11454255 w 12370301"/>
              <a:gd name="connsiteY5755" fmla="*/ 417257 h 6857097"/>
              <a:gd name="connsiteX5756" fmla="*/ 11434941 w 12370301"/>
              <a:gd name="connsiteY5756" fmla="*/ 418204 h 6857097"/>
              <a:gd name="connsiteX5757" fmla="*/ 11418574 w 12370301"/>
              <a:gd name="connsiteY5757" fmla="*/ 423840 h 6857097"/>
              <a:gd name="connsiteX5758" fmla="*/ 11424725 w 12370301"/>
              <a:gd name="connsiteY5758" fmla="*/ 437655 h 6857097"/>
              <a:gd name="connsiteX5759" fmla="*/ 11425181 w 12370301"/>
              <a:gd name="connsiteY5759" fmla="*/ 437817 h 6857097"/>
              <a:gd name="connsiteX5760" fmla="*/ 11466556 w 12370301"/>
              <a:gd name="connsiteY5760" fmla="*/ 435833 h 6857097"/>
              <a:gd name="connsiteX5761" fmla="*/ 11490343 w 12370301"/>
              <a:gd name="connsiteY5761" fmla="*/ 408374 h 6857097"/>
              <a:gd name="connsiteX5762" fmla="*/ 11492731 w 12370301"/>
              <a:gd name="connsiteY5762" fmla="*/ 392413 h 6857097"/>
              <a:gd name="connsiteX5763" fmla="*/ 11483430 w 12370301"/>
              <a:gd name="connsiteY5763" fmla="*/ 360851 h 6857097"/>
              <a:gd name="connsiteX5764" fmla="*/ 11452933 w 12370301"/>
              <a:gd name="connsiteY5764" fmla="*/ 333798 h 6857097"/>
              <a:gd name="connsiteX5765" fmla="*/ 11505642 w 12370301"/>
              <a:gd name="connsiteY5765" fmla="*/ 367794 h 6857097"/>
              <a:gd name="connsiteX5766" fmla="*/ 11503151 w 12370301"/>
              <a:gd name="connsiteY5766" fmla="*/ 439936 h 6857097"/>
              <a:gd name="connsiteX5767" fmla="*/ 11482057 w 12370301"/>
              <a:gd name="connsiteY5767" fmla="*/ 458558 h 6857097"/>
              <a:gd name="connsiteX5768" fmla="*/ 11415118 w 12370301"/>
              <a:gd name="connsiteY5768" fmla="*/ 459685 h 6857097"/>
              <a:gd name="connsiteX5769" fmla="*/ 11384621 w 12370301"/>
              <a:gd name="connsiteY5769" fmla="*/ 408690 h 6857097"/>
              <a:gd name="connsiteX5770" fmla="*/ 11368865 w 12370301"/>
              <a:gd name="connsiteY5770" fmla="*/ 392607 h 6857097"/>
              <a:gd name="connsiteX5771" fmla="*/ 11368662 w 12370301"/>
              <a:gd name="connsiteY5771" fmla="*/ 392593 h 6857097"/>
              <a:gd name="connsiteX5772" fmla="*/ 11349805 w 12370301"/>
              <a:gd name="connsiteY5772" fmla="*/ 406120 h 6857097"/>
              <a:gd name="connsiteX5773" fmla="*/ 11378827 w 12370301"/>
              <a:gd name="connsiteY5773" fmla="*/ 472806 h 6857097"/>
              <a:gd name="connsiteX5774" fmla="*/ 10689860 w 12370301"/>
              <a:gd name="connsiteY5774" fmla="*/ 472806 h 6857097"/>
              <a:gd name="connsiteX5775" fmla="*/ 10719188 w 12370301"/>
              <a:gd name="connsiteY5775" fmla="*/ 412748 h 6857097"/>
              <a:gd name="connsiteX5776" fmla="*/ 10718933 w 12370301"/>
              <a:gd name="connsiteY5776" fmla="*/ 406345 h 6857097"/>
              <a:gd name="connsiteX5777" fmla="*/ 10864300 w 12370301"/>
              <a:gd name="connsiteY5777" fmla="*/ 152721 h 6857097"/>
              <a:gd name="connsiteX5778" fmla="*/ 10826078 w 12370301"/>
              <a:gd name="connsiteY5778" fmla="*/ 71291 h 6857097"/>
              <a:gd name="connsiteX5779" fmla="*/ 10849154 w 12370301"/>
              <a:gd name="connsiteY5779" fmla="*/ 70254 h 6857097"/>
              <a:gd name="connsiteX5780" fmla="*/ 10886155 w 12370301"/>
              <a:gd name="connsiteY5780" fmla="*/ 89101 h 6857097"/>
              <a:gd name="connsiteX5781" fmla="*/ 10902319 w 12370301"/>
              <a:gd name="connsiteY5781" fmla="*/ 134190 h 6857097"/>
              <a:gd name="connsiteX5782" fmla="*/ 10764576 w 12370301"/>
              <a:gd name="connsiteY5782" fmla="*/ 303363 h 6857097"/>
              <a:gd name="connsiteX5783" fmla="*/ 10675019 w 12370301"/>
              <a:gd name="connsiteY5783" fmla="*/ 312110 h 6857097"/>
              <a:gd name="connsiteX5784" fmla="*/ 10632170 w 12370301"/>
              <a:gd name="connsiteY5784" fmla="*/ 295066 h 6857097"/>
              <a:gd name="connsiteX5785" fmla="*/ 10669173 w 12370301"/>
              <a:gd name="connsiteY5785" fmla="*/ 300838 h 6857097"/>
              <a:gd name="connsiteX5786" fmla="*/ 10842750 w 12370301"/>
              <a:gd name="connsiteY5786" fmla="*/ 211787 h 6857097"/>
              <a:gd name="connsiteX5787" fmla="*/ 10861606 w 12370301"/>
              <a:gd name="connsiteY5787" fmla="*/ 174499 h 6857097"/>
              <a:gd name="connsiteX5788" fmla="*/ 10863537 w 12370301"/>
              <a:gd name="connsiteY5788" fmla="*/ 165030 h 6857097"/>
              <a:gd name="connsiteX5789" fmla="*/ 10864199 w 12370301"/>
              <a:gd name="connsiteY5789" fmla="*/ 152721 h 6857097"/>
              <a:gd name="connsiteX5790" fmla="*/ 10838887 w 12370301"/>
              <a:gd name="connsiteY5790" fmla="*/ 145372 h 6857097"/>
              <a:gd name="connsiteX5791" fmla="*/ 10800359 w 12370301"/>
              <a:gd name="connsiteY5791" fmla="*/ 145056 h 6857097"/>
              <a:gd name="connsiteX5792" fmla="*/ 10781451 w 12370301"/>
              <a:gd name="connsiteY5792" fmla="*/ 129500 h 6857097"/>
              <a:gd name="connsiteX5793" fmla="*/ 10801782 w 12370301"/>
              <a:gd name="connsiteY5793" fmla="*/ 81481 h 6857097"/>
              <a:gd name="connsiteX5794" fmla="*/ 10803155 w 12370301"/>
              <a:gd name="connsiteY5794" fmla="*/ 80669 h 6857097"/>
              <a:gd name="connsiteX5795" fmla="*/ 10838683 w 12370301"/>
              <a:gd name="connsiteY5795" fmla="*/ 145372 h 6857097"/>
              <a:gd name="connsiteX5796" fmla="*/ 11025576 w 12370301"/>
              <a:gd name="connsiteY5796" fmla="*/ 122827 h 6857097"/>
              <a:gd name="connsiteX5797" fmla="*/ 11043569 w 12370301"/>
              <a:gd name="connsiteY5797" fmla="*/ 198306 h 6857097"/>
              <a:gd name="connsiteX5798" fmla="*/ 11025576 w 12370301"/>
              <a:gd name="connsiteY5798" fmla="*/ 270448 h 6857097"/>
              <a:gd name="connsiteX5799" fmla="*/ 11007583 w 12370301"/>
              <a:gd name="connsiteY5799" fmla="*/ 198306 h 6857097"/>
              <a:gd name="connsiteX5800" fmla="*/ 11025373 w 12370301"/>
              <a:gd name="connsiteY5800" fmla="*/ 122647 h 6857097"/>
              <a:gd name="connsiteX5801" fmla="*/ 11191070 w 12370301"/>
              <a:gd name="connsiteY5801" fmla="*/ 108444 h 6857097"/>
              <a:gd name="connsiteX5802" fmla="*/ 11267311 w 12370301"/>
              <a:gd name="connsiteY5802" fmla="*/ 257733 h 6857097"/>
              <a:gd name="connsiteX5803" fmla="*/ 11399462 w 12370301"/>
              <a:gd name="connsiteY5803" fmla="*/ 300928 h 6857097"/>
              <a:gd name="connsiteX5804" fmla="*/ 11436465 w 12370301"/>
              <a:gd name="connsiteY5804" fmla="*/ 295156 h 6857097"/>
              <a:gd name="connsiteX5805" fmla="*/ 11393618 w 12370301"/>
              <a:gd name="connsiteY5805" fmla="*/ 312200 h 6857097"/>
              <a:gd name="connsiteX5806" fmla="*/ 11304009 w 12370301"/>
              <a:gd name="connsiteY5806" fmla="*/ 303453 h 6857097"/>
              <a:gd name="connsiteX5807" fmla="*/ 11166317 w 12370301"/>
              <a:gd name="connsiteY5807" fmla="*/ 134280 h 6857097"/>
              <a:gd name="connsiteX5808" fmla="*/ 11182480 w 12370301"/>
              <a:gd name="connsiteY5808" fmla="*/ 89191 h 6857097"/>
              <a:gd name="connsiteX5809" fmla="*/ 11194171 w 12370301"/>
              <a:gd name="connsiteY5809" fmla="*/ 78415 h 6857097"/>
              <a:gd name="connsiteX5810" fmla="*/ 11190867 w 12370301"/>
              <a:gd name="connsiteY5810" fmla="*/ 108264 h 6857097"/>
              <a:gd name="connsiteX5811" fmla="*/ 11225480 w 12370301"/>
              <a:gd name="connsiteY5811" fmla="*/ 69938 h 6857097"/>
              <a:gd name="connsiteX5812" fmla="*/ 11231986 w 12370301"/>
              <a:gd name="connsiteY5812" fmla="*/ 70389 h 6857097"/>
              <a:gd name="connsiteX5813" fmla="*/ 11284440 w 12370301"/>
              <a:gd name="connsiteY5813" fmla="*/ 104972 h 6857097"/>
              <a:gd name="connsiteX5814" fmla="*/ 11272293 w 12370301"/>
              <a:gd name="connsiteY5814" fmla="*/ 146814 h 6857097"/>
              <a:gd name="connsiteX5815" fmla="*/ 11228123 w 12370301"/>
              <a:gd name="connsiteY5815" fmla="*/ 165436 h 6857097"/>
              <a:gd name="connsiteX5816" fmla="*/ 11216027 w 12370301"/>
              <a:gd name="connsiteY5816" fmla="*/ 107858 h 6857097"/>
              <a:gd name="connsiteX5817" fmla="*/ 11225278 w 12370301"/>
              <a:gd name="connsiteY5817" fmla="*/ 69758 h 6857097"/>
              <a:gd name="connsiteX5818" fmla="*/ 11544372 w 12370301"/>
              <a:gd name="connsiteY5818" fmla="*/ 190596 h 6857097"/>
              <a:gd name="connsiteX5819" fmla="*/ 11547524 w 12370301"/>
              <a:gd name="connsiteY5819" fmla="*/ 185681 h 6857097"/>
              <a:gd name="connsiteX5820" fmla="*/ 11548235 w 12370301"/>
              <a:gd name="connsiteY5820" fmla="*/ 189333 h 6857097"/>
              <a:gd name="connsiteX5821" fmla="*/ 11561806 w 12370301"/>
              <a:gd name="connsiteY5821" fmla="*/ 212328 h 6857097"/>
              <a:gd name="connsiteX5822" fmla="*/ 11586355 w 12370301"/>
              <a:gd name="connsiteY5822" fmla="*/ 226261 h 6857097"/>
              <a:gd name="connsiteX5823" fmla="*/ 11569074 w 12370301"/>
              <a:gd name="connsiteY5823" fmla="*/ 242583 h 6857097"/>
              <a:gd name="connsiteX5824" fmla="*/ 11562467 w 12370301"/>
              <a:gd name="connsiteY5824" fmla="*/ 275092 h 6857097"/>
              <a:gd name="connsiteX5825" fmla="*/ 11567549 w 12370301"/>
              <a:gd name="connsiteY5825" fmla="*/ 286229 h 6857097"/>
              <a:gd name="connsiteX5826" fmla="*/ 11493393 w 12370301"/>
              <a:gd name="connsiteY5826" fmla="*/ 290738 h 6857097"/>
              <a:gd name="connsiteX5827" fmla="*/ 11494206 w 12370301"/>
              <a:gd name="connsiteY5827" fmla="*/ 289926 h 6857097"/>
              <a:gd name="connsiteX5828" fmla="*/ 11510318 w 12370301"/>
              <a:gd name="connsiteY5828" fmla="*/ 266435 h 6857097"/>
              <a:gd name="connsiteX5829" fmla="*/ 11544220 w 12370301"/>
              <a:gd name="connsiteY5829" fmla="*/ 191137 h 6857097"/>
              <a:gd name="connsiteX5830" fmla="*/ 11544169 w 12370301"/>
              <a:gd name="connsiteY5830" fmla="*/ 190415 h 6857097"/>
              <a:gd name="connsiteX5831" fmla="*/ 12025201 w 12370301"/>
              <a:gd name="connsiteY5831" fmla="*/ 129050 h 6857097"/>
              <a:gd name="connsiteX5832" fmla="*/ 12022150 w 12370301"/>
              <a:gd name="connsiteY5832" fmla="*/ 85809 h 6857097"/>
              <a:gd name="connsiteX5833" fmla="*/ 11989723 w 12370301"/>
              <a:gd name="connsiteY5833" fmla="*/ 61146 h 6857097"/>
              <a:gd name="connsiteX5834" fmla="*/ 12003904 w 12370301"/>
              <a:gd name="connsiteY5834" fmla="*/ 60379 h 6857097"/>
              <a:gd name="connsiteX5835" fmla="*/ 12046904 w 12370301"/>
              <a:gd name="connsiteY5835" fmla="*/ 85990 h 6857097"/>
              <a:gd name="connsiteX5836" fmla="*/ 12051987 w 12370301"/>
              <a:gd name="connsiteY5836" fmla="*/ 139059 h 6857097"/>
              <a:gd name="connsiteX5837" fmla="*/ 11948756 w 12370301"/>
              <a:gd name="connsiteY5837" fmla="*/ 218776 h 6857097"/>
              <a:gd name="connsiteX5838" fmla="*/ 11839477 w 12370301"/>
              <a:gd name="connsiteY5838" fmla="*/ 242628 h 6857097"/>
              <a:gd name="connsiteX5839" fmla="*/ 11705394 w 12370301"/>
              <a:gd name="connsiteY5839" fmla="*/ 275363 h 6857097"/>
              <a:gd name="connsiteX5840" fmla="*/ 11789005 w 12370301"/>
              <a:gd name="connsiteY5840" fmla="*/ 233791 h 6857097"/>
              <a:gd name="connsiteX5841" fmla="*/ 11845830 w 12370301"/>
              <a:gd name="connsiteY5841" fmla="*/ 221572 h 6857097"/>
              <a:gd name="connsiteX5842" fmla="*/ 11931526 w 12370301"/>
              <a:gd name="connsiteY5842" fmla="*/ 200605 h 6857097"/>
              <a:gd name="connsiteX5843" fmla="*/ 12025201 w 12370301"/>
              <a:gd name="connsiteY5843" fmla="*/ 129050 h 6857097"/>
              <a:gd name="connsiteX5844" fmla="*/ 11961463 w 12370301"/>
              <a:gd name="connsiteY5844" fmla="*/ 109977 h 6857097"/>
              <a:gd name="connsiteX5845" fmla="*/ 11958565 w 12370301"/>
              <a:gd name="connsiteY5845" fmla="*/ 79722 h 6857097"/>
              <a:gd name="connsiteX5846" fmla="*/ 11963648 w 12370301"/>
              <a:gd name="connsiteY5846" fmla="*/ 73771 h 6857097"/>
              <a:gd name="connsiteX5847" fmla="*/ 12002226 w 12370301"/>
              <a:gd name="connsiteY5847" fmla="*/ 93835 h 6857097"/>
              <a:gd name="connsiteX5848" fmla="*/ 12005175 w 12370301"/>
              <a:gd name="connsiteY5848" fmla="*/ 120032 h 6857097"/>
              <a:gd name="connsiteX5849" fmla="*/ 11998211 w 12370301"/>
              <a:gd name="connsiteY5849" fmla="*/ 120032 h 6857097"/>
              <a:gd name="connsiteX5850" fmla="*/ 11961463 w 12370301"/>
              <a:gd name="connsiteY5850" fmla="*/ 109977 h 6857097"/>
              <a:gd name="connsiteX5851" fmla="*/ 12036433 w 12370301"/>
              <a:gd name="connsiteY5851" fmla="*/ 320677 h 6857097"/>
              <a:gd name="connsiteX5852" fmla="*/ 12036433 w 12370301"/>
              <a:gd name="connsiteY5852" fmla="*/ 322976 h 6857097"/>
              <a:gd name="connsiteX5853" fmla="*/ 12026573 w 12370301"/>
              <a:gd name="connsiteY5853" fmla="*/ 504864 h 6857097"/>
              <a:gd name="connsiteX5854" fmla="*/ 12026573 w 12370301"/>
              <a:gd name="connsiteY5854" fmla="*/ 506307 h 6857097"/>
              <a:gd name="connsiteX5855" fmla="*/ 11998160 w 12370301"/>
              <a:gd name="connsiteY5855" fmla="*/ 569116 h 6857097"/>
              <a:gd name="connsiteX5856" fmla="*/ 11995873 w 12370301"/>
              <a:gd name="connsiteY5856" fmla="*/ 572362 h 6857097"/>
              <a:gd name="connsiteX5857" fmla="*/ 11990485 w 12370301"/>
              <a:gd name="connsiteY5857" fmla="*/ 579757 h 6857097"/>
              <a:gd name="connsiteX5858" fmla="*/ 11962682 w 12370301"/>
              <a:gd name="connsiteY5858" fmla="*/ 606810 h 6857097"/>
              <a:gd name="connsiteX5859" fmla="*/ 11957092 w 12370301"/>
              <a:gd name="connsiteY5859" fmla="*/ 610146 h 6857097"/>
              <a:gd name="connsiteX5860" fmla="*/ 11885476 w 12370301"/>
              <a:gd name="connsiteY5860" fmla="*/ 578088 h 6857097"/>
              <a:gd name="connsiteX5861" fmla="*/ 11872820 w 12370301"/>
              <a:gd name="connsiteY5861" fmla="*/ 510140 h 6857097"/>
              <a:gd name="connsiteX5862" fmla="*/ 11888068 w 12370301"/>
              <a:gd name="connsiteY5862" fmla="*/ 497380 h 6857097"/>
              <a:gd name="connsiteX5863" fmla="*/ 11902655 w 12370301"/>
              <a:gd name="connsiteY5863" fmla="*/ 500355 h 6857097"/>
              <a:gd name="connsiteX5864" fmla="*/ 11903774 w 12370301"/>
              <a:gd name="connsiteY5864" fmla="*/ 505946 h 6857097"/>
              <a:gd name="connsiteX5865" fmla="*/ 11901740 w 12370301"/>
              <a:gd name="connsiteY5865" fmla="*/ 508877 h 6857097"/>
              <a:gd name="connsiteX5866" fmla="*/ 11897421 w 12370301"/>
              <a:gd name="connsiteY5866" fmla="*/ 521727 h 6857097"/>
              <a:gd name="connsiteX5867" fmla="*/ 11910991 w 12370301"/>
              <a:gd name="connsiteY5867" fmla="*/ 525957 h 6857097"/>
              <a:gd name="connsiteX5868" fmla="*/ 11911550 w 12370301"/>
              <a:gd name="connsiteY5868" fmla="*/ 525695 h 6857097"/>
              <a:gd name="connsiteX5869" fmla="*/ 11924206 w 12370301"/>
              <a:gd name="connsiteY5869" fmla="*/ 509959 h 6857097"/>
              <a:gd name="connsiteX5870" fmla="*/ 11919123 w 12370301"/>
              <a:gd name="connsiteY5870" fmla="*/ 488768 h 6857097"/>
              <a:gd name="connsiteX5871" fmla="*/ 11881358 w 12370301"/>
              <a:gd name="connsiteY5871" fmla="*/ 479344 h 6857097"/>
              <a:gd name="connsiteX5872" fmla="*/ 11854521 w 12370301"/>
              <a:gd name="connsiteY5872" fmla="*/ 500671 h 6857097"/>
              <a:gd name="connsiteX5873" fmla="*/ 11869770 w 12370301"/>
              <a:gd name="connsiteY5873" fmla="*/ 590848 h 6857097"/>
              <a:gd name="connsiteX5874" fmla="*/ 11922173 w 12370301"/>
              <a:gd name="connsiteY5874" fmla="*/ 621193 h 6857097"/>
              <a:gd name="connsiteX5875" fmla="*/ 11832767 w 12370301"/>
              <a:gd name="connsiteY5875" fmla="*/ 591029 h 6857097"/>
              <a:gd name="connsiteX5876" fmla="*/ 11828904 w 12370301"/>
              <a:gd name="connsiteY5876" fmla="*/ 530430 h 6857097"/>
              <a:gd name="connsiteX5877" fmla="*/ 11829922 w 12370301"/>
              <a:gd name="connsiteY5877" fmla="*/ 511628 h 6857097"/>
              <a:gd name="connsiteX5878" fmla="*/ 11809540 w 12370301"/>
              <a:gd name="connsiteY5878" fmla="*/ 510428 h 6857097"/>
              <a:gd name="connsiteX5879" fmla="*/ 11809234 w 12370301"/>
              <a:gd name="connsiteY5879" fmla="*/ 510681 h 6857097"/>
              <a:gd name="connsiteX5880" fmla="*/ 11801559 w 12370301"/>
              <a:gd name="connsiteY5880" fmla="*/ 518571 h 6857097"/>
              <a:gd name="connsiteX5881" fmla="*/ 11801559 w 12370301"/>
              <a:gd name="connsiteY5881" fmla="*/ 473032 h 6857097"/>
              <a:gd name="connsiteX5882" fmla="*/ 11762524 w 12370301"/>
              <a:gd name="connsiteY5882" fmla="*/ 473032 h 6857097"/>
              <a:gd name="connsiteX5883" fmla="*/ 11775384 w 12370301"/>
              <a:gd name="connsiteY5883" fmla="*/ 464375 h 6857097"/>
              <a:gd name="connsiteX5884" fmla="*/ 11775688 w 12370301"/>
              <a:gd name="connsiteY5884" fmla="*/ 447732 h 6857097"/>
              <a:gd name="connsiteX5885" fmla="*/ 11774315 w 12370301"/>
              <a:gd name="connsiteY5885" fmla="*/ 446655 h 6857097"/>
              <a:gd name="connsiteX5886" fmla="*/ 11752359 w 12370301"/>
              <a:gd name="connsiteY5886" fmla="*/ 447511 h 6857097"/>
              <a:gd name="connsiteX5887" fmla="*/ 11681504 w 12370301"/>
              <a:gd name="connsiteY5887" fmla="*/ 444220 h 6857097"/>
              <a:gd name="connsiteX5888" fmla="*/ 11646230 w 12370301"/>
              <a:gd name="connsiteY5888" fmla="*/ 367569 h 6857097"/>
              <a:gd name="connsiteX5889" fmla="*/ 11681810 w 12370301"/>
              <a:gd name="connsiteY5889" fmla="*/ 412658 h 6857097"/>
              <a:gd name="connsiteX5890" fmla="*/ 11787328 w 12370301"/>
              <a:gd name="connsiteY5890" fmla="*/ 425824 h 6857097"/>
              <a:gd name="connsiteX5891" fmla="*/ 11812285 w 12370301"/>
              <a:gd name="connsiteY5891" fmla="*/ 402828 h 6857097"/>
              <a:gd name="connsiteX5892" fmla="*/ 11801254 w 12370301"/>
              <a:gd name="connsiteY5892" fmla="*/ 370545 h 6857097"/>
              <a:gd name="connsiteX5893" fmla="*/ 11776451 w 12370301"/>
              <a:gd name="connsiteY5893" fmla="*/ 366307 h 6857097"/>
              <a:gd name="connsiteX5894" fmla="*/ 11758102 w 12370301"/>
              <a:gd name="connsiteY5894" fmla="*/ 377128 h 6857097"/>
              <a:gd name="connsiteX5895" fmla="*/ 11761659 w 12370301"/>
              <a:gd name="connsiteY5895" fmla="*/ 388752 h 6857097"/>
              <a:gd name="connsiteX5896" fmla="*/ 11762728 w 12370301"/>
              <a:gd name="connsiteY5896" fmla="*/ 389212 h 6857097"/>
              <a:gd name="connsiteX5897" fmla="*/ 11777976 w 12370301"/>
              <a:gd name="connsiteY5897" fmla="*/ 385469 h 6857097"/>
              <a:gd name="connsiteX5898" fmla="*/ 11781381 w 12370301"/>
              <a:gd name="connsiteY5898" fmla="*/ 383756 h 6857097"/>
              <a:gd name="connsiteX5899" fmla="*/ 11787887 w 12370301"/>
              <a:gd name="connsiteY5899" fmla="*/ 384703 h 6857097"/>
              <a:gd name="connsiteX5900" fmla="*/ 11791343 w 12370301"/>
              <a:gd name="connsiteY5900" fmla="*/ 397192 h 6857097"/>
              <a:gd name="connsiteX5901" fmla="*/ 11776451 w 12370301"/>
              <a:gd name="connsiteY5901" fmla="*/ 410313 h 6857097"/>
              <a:gd name="connsiteX5902" fmla="*/ 11697058 w 12370301"/>
              <a:gd name="connsiteY5902" fmla="*/ 399447 h 6857097"/>
              <a:gd name="connsiteX5903" fmla="*/ 11659548 w 12370301"/>
              <a:gd name="connsiteY5903" fmla="*/ 338171 h 6857097"/>
              <a:gd name="connsiteX5904" fmla="*/ 11663461 w 12370301"/>
              <a:gd name="connsiteY5904" fmla="*/ 333392 h 6857097"/>
              <a:gd name="connsiteX5905" fmla="*/ 11694923 w 12370301"/>
              <a:gd name="connsiteY5905" fmla="*/ 309630 h 6857097"/>
              <a:gd name="connsiteX5906" fmla="*/ 11703564 w 12370301"/>
              <a:gd name="connsiteY5906" fmla="*/ 305121 h 6857097"/>
              <a:gd name="connsiteX5907" fmla="*/ 11707376 w 12370301"/>
              <a:gd name="connsiteY5907" fmla="*/ 303182 h 6857097"/>
              <a:gd name="connsiteX5908" fmla="*/ 11780771 w 12370301"/>
              <a:gd name="connsiteY5908" fmla="*/ 278834 h 6857097"/>
              <a:gd name="connsiteX5909" fmla="*/ 11782499 w 12370301"/>
              <a:gd name="connsiteY5909" fmla="*/ 278834 h 6857097"/>
              <a:gd name="connsiteX5910" fmla="*/ 11995060 w 12370301"/>
              <a:gd name="connsiteY5910" fmla="*/ 270358 h 6857097"/>
              <a:gd name="connsiteX5911" fmla="*/ 11997805 w 12370301"/>
              <a:gd name="connsiteY5911" fmla="*/ 270358 h 6857097"/>
              <a:gd name="connsiteX5912" fmla="*/ 12041465 w 12370301"/>
              <a:gd name="connsiteY5912" fmla="*/ 269501 h 6857097"/>
              <a:gd name="connsiteX5913" fmla="*/ 12036433 w 12370301"/>
              <a:gd name="connsiteY5913" fmla="*/ 320857 h 6857097"/>
              <a:gd name="connsiteX5914" fmla="*/ 12215651 w 12370301"/>
              <a:gd name="connsiteY5914" fmla="*/ 560323 h 6857097"/>
              <a:gd name="connsiteX5915" fmla="*/ 12224699 w 12370301"/>
              <a:gd name="connsiteY5915" fmla="*/ 552343 h 6857097"/>
              <a:gd name="connsiteX5916" fmla="*/ 12227138 w 12370301"/>
              <a:gd name="connsiteY5916" fmla="*/ 549773 h 6857097"/>
              <a:gd name="connsiteX5917" fmla="*/ 12209857 w 12370301"/>
              <a:gd name="connsiteY5917" fmla="*/ 579847 h 6857097"/>
              <a:gd name="connsiteX5918" fmla="*/ 12135394 w 12370301"/>
              <a:gd name="connsiteY5918" fmla="*/ 613618 h 6857097"/>
              <a:gd name="connsiteX5919" fmla="*/ 12033739 w 12370301"/>
              <a:gd name="connsiteY5919" fmla="*/ 592787 h 6857097"/>
              <a:gd name="connsiteX5920" fmla="*/ 12057679 w 12370301"/>
              <a:gd name="connsiteY5920" fmla="*/ 573760 h 6857097"/>
              <a:gd name="connsiteX5921" fmla="*/ 12098341 w 12370301"/>
              <a:gd name="connsiteY5921" fmla="*/ 586971 h 6857097"/>
              <a:gd name="connsiteX5922" fmla="*/ 12142257 w 12370301"/>
              <a:gd name="connsiteY5922" fmla="*/ 589045 h 6857097"/>
              <a:gd name="connsiteX5923" fmla="*/ 12215651 w 12370301"/>
              <a:gd name="connsiteY5923" fmla="*/ 560504 h 6857097"/>
              <a:gd name="connsiteX5924" fmla="*/ 12210568 w 12370301"/>
              <a:gd name="connsiteY5924" fmla="*/ 534442 h 6857097"/>
              <a:gd name="connsiteX5925" fmla="*/ 12174075 w 12370301"/>
              <a:gd name="connsiteY5925" fmla="*/ 520916 h 6857097"/>
              <a:gd name="connsiteX5926" fmla="*/ 12167976 w 12370301"/>
              <a:gd name="connsiteY5926" fmla="*/ 509779 h 6857097"/>
              <a:gd name="connsiteX5927" fmla="*/ 12175701 w 12370301"/>
              <a:gd name="connsiteY5927" fmla="*/ 498191 h 6857097"/>
              <a:gd name="connsiteX5928" fmla="*/ 12199081 w 12370301"/>
              <a:gd name="connsiteY5928" fmla="*/ 492330 h 6857097"/>
              <a:gd name="connsiteX5929" fmla="*/ 12224851 w 12370301"/>
              <a:gd name="connsiteY5929" fmla="*/ 513927 h 6857097"/>
              <a:gd name="connsiteX5930" fmla="*/ 12224851 w 12370301"/>
              <a:gd name="connsiteY5930" fmla="*/ 514513 h 6857097"/>
              <a:gd name="connsiteX5931" fmla="*/ 12213517 w 12370301"/>
              <a:gd name="connsiteY5931" fmla="*/ 534848 h 6857097"/>
              <a:gd name="connsiteX5932" fmla="*/ 12210568 w 12370301"/>
              <a:gd name="connsiteY5932" fmla="*/ 534623 h 6857097"/>
              <a:gd name="connsiteX5933" fmla="*/ 12248842 w 12370301"/>
              <a:gd name="connsiteY5933" fmla="*/ 622636 h 6857097"/>
              <a:gd name="connsiteX5934" fmla="*/ 12229425 w 12370301"/>
              <a:gd name="connsiteY5934" fmla="*/ 599776 h 6857097"/>
              <a:gd name="connsiteX5935" fmla="*/ 12231612 w 12370301"/>
              <a:gd name="connsiteY5935" fmla="*/ 597657 h 6857097"/>
              <a:gd name="connsiteX5936" fmla="*/ 12242743 w 12370301"/>
              <a:gd name="connsiteY5936" fmla="*/ 583860 h 6857097"/>
              <a:gd name="connsiteX5937" fmla="*/ 12271104 w 12370301"/>
              <a:gd name="connsiteY5937" fmla="*/ 619931 h 6857097"/>
              <a:gd name="connsiteX5938" fmla="*/ 12255855 w 12370301"/>
              <a:gd name="connsiteY5938" fmla="*/ 657941 h 6857097"/>
              <a:gd name="connsiteX5939" fmla="*/ 12214279 w 12370301"/>
              <a:gd name="connsiteY5939" fmla="*/ 661503 h 6857097"/>
              <a:gd name="connsiteX5940" fmla="*/ 12193389 w 12370301"/>
              <a:gd name="connsiteY5940" fmla="*/ 640942 h 6857097"/>
              <a:gd name="connsiteX5941" fmla="*/ 12187900 w 12370301"/>
              <a:gd name="connsiteY5941" fmla="*/ 633953 h 6857097"/>
              <a:gd name="connsiteX5942" fmla="*/ 12186985 w 12370301"/>
              <a:gd name="connsiteY5942" fmla="*/ 634540 h 6857097"/>
              <a:gd name="connsiteX5943" fmla="*/ 12184951 w 12370301"/>
              <a:gd name="connsiteY5943" fmla="*/ 628137 h 6857097"/>
              <a:gd name="connsiteX5944" fmla="*/ 12214024 w 12370301"/>
              <a:gd name="connsiteY5944" fmla="*/ 612626 h 6857097"/>
              <a:gd name="connsiteX5945" fmla="*/ 12232425 w 12370301"/>
              <a:gd name="connsiteY5945" fmla="*/ 634269 h 6857097"/>
              <a:gd name="connsiteX5946" fmla="*/ 12238574 w 12370301"/>
              <a:gd name="connsiteY5946" fmla="*/ 637786 h 6857097"/>
              <a:gd name="connsiteX5947" fmla="*/ 12247062 w 12370301"/>
              <a:gd name="connsiteY5947" fmla="*/ 635982 h 6857097"/>
              <a:gd name="connsiteX5948" fmla="*/ 12248842 w 12370301"/>
              <a:gd name="connsiteY5948" fmla="*/ 622636 h 6857097"/>
              <a:gd name="connsiteX5949" fmla="*/ 12198014 w 12370301"/>
              <a:gd name="connsiteY5949" fmla="*/ 842444 h 6857097"/>
              <a:gd name="connsiteX5950" fmla="*/ 12241878 w 12370301"/>
              <a:gd name="connsiteY5950" fmla="*/ 862779 h 6857097"/>
              <a:gd name="connsiteX5951" fmla="*/ 12275272 w 12370301"/>
              <a:gd name="connsiteY5951" fmla="*/ 834779 h 6857097"/>
              <a:gd name="connsiteX5952" fmla="*/ 12275984 w 12370301"/>
              <a:gd name="connsiteY5952" fmla="*/ 798708 h 6857097"/>
              <a:gd name="connsiteX5953" fmla="*/ 12190594 w 12370301"/>
              <a:gd name="connsiteY5953" fmla="*/ 711867 h 6857097"/>
              <a:gd name="connsiteX5954" fmla="*/ 12238269 w 12370301"/>
              <a:gd name="connsiteY5954" fmla="*/ 713580 h 6857097"/>
              <a:gd name="connsiteX5955" fmla="*/ 12316493 w 12370301"/>
              <a:gd name="connsiteY5955" fmla="*/ 766695 h 6857097"/>
              <a:gd name="connsiteX5956" fmla="*/ 12309682 w 12370301"/>
              <a:gd name="connsiteY5956" fmla="*/ 778373 h 6857097"/>
              <a:gd name="connsiteX5957" fmla="*/ 12303736 w 12370301"/>
              <a:gd name="connsiteY5957" fmla="*/ 778688 h 6857097"/>
              <a:gd name="connsiteX5958" fmla="*/ 12300940 w 12370301"/>
              <a:gd name="connsiteY5958" fmla="*/ 777065 h 6857097"/>
              <a:gd name="connsiteX5959" fmla="*/ 12284167 w 12370301"/>
              <a:gd name="connsiteY5959" fmla="*/ 772556 h 6857097"/>
              <a:gd name="connsiteX5960" fmla="*/ 12278627 w 12370301"/>
              <a:gd name="connsiteY5960" fmla="*/ 786637 h 6857097"/>
              <a:gd name="connsiteX5961" fmla="*/ 12278779 w 12370301"/>
              <a:gd name="connsiteY5961" fmla="*/ 786939 h 6857097"/>
              <a:gd name="connsiteX5962" fmla="*/ 12296264 w 12370301"/>
              <a:gd name="connsiteY5962" fmla="*/ 799159 h 6857097"/>
              <a:gd name="connsiteX5963" fmla="*/ 12306430 w 12370301"/>
              <a:gd name="connsiteY5963" fmla="*/ 800511 h 6857097"/>
              <a:gd name="connsiteX5964" fmla="*/ 12319340 w 12370301"/>
              <a:gd name="connsiteY5964" fmla="*/ 798167 h 6857097"/>
              <a:gd name="connsiteX5965" fmla="*/ 12319340 w 12370301"/>
              <a:gd name="connsiteY5965" fmla="*/ 1014593 h 6857097"/>
              <a:gd name="connsiteX5966" fmla="*/ 12298144 w 12370301"/>
              <a:gd name="connsiteY5966" fmla="*/ 1002374 h 6857097"/>
              <a:gd name="connsiteX5967" fmla="*/ 12304752 w 12370301"/>
              <a:gd name="connsiteY5967" fmla="*/ 982219 h 6857097"/>
              <a:gd name="connsiteX5968" fmla="*/ 12284421 w 12370301"/>
              <a:gd name="connsiteY5968" fmla="*/ 918779 h 6857097"/>
              <a:gd name="connsiteX5969" fmla="*/ 12192321 w 12370301"/>
              <a:gd name="connsiteY5969" fmla="*/ 891185 h 6857097"/>
              <a:gd name="connsiteX5970" fmla="*/ 12150592 w 12370301"/>
              <a:gd name="connsiteY5970" fmla="*/ 924731 h 6857097"/>
              <a:gd name="connsiteX5971" fmla="*/ 12144849 w 12370301"/>
              <a:gd name="connsiteY5971" fmla="*/ 965581 h 6857097"/>
              <a:gd name="connsiteX5972" fmla="*/ 12117350 w 12370301"/>
              <a:gd name="connsiteY5972" fmla="*/ 954129 h 6857097"/>
              <a:gd name="connsiteX5973" fmla="*/ 12025861 w 12370301"/>
              <a:gd name="connsiteY5973" fmla="*/ 824994 h 6857097"/>
              <a:gd name="connsiteX5974" fmla="*/ 12033028 w 12370301"/>
              <a:gd name="connsiteY5974" fmla="*/ 795506 h 6857097"/>
              <a:gd name="connsiteX5975" fmla="*/ 12084719 w 12370301"/>
              <a:gd name="connsiteY5975" fmla="*/ 751906 h 6857097"/>
              <a:gd name="connsiteX5976" fmla="*/ 12098748 w 12370301"/>
              <a:gd name="connsiteY5976" fmla="*/ 753980 h 6857097"/>
              <a:gd name="connsiteX5977" fmla="*/ 12124518 w 12370301"/>
              <a:gd name="connsiteY5977" fmla="*/ 779770 h 6857097"/>
              <a:gd name="connsiteX5978" fmla="*/ 12109777 w 12370301"/>
              <a:gd name="connsiteY5978" fmla="*/ 819358 h 6857097"/>
              <a:gd name="connsiteX5979" fmla="*/ 12107287 w 12370301"/>
              <a:gd name="connsiteY5979" fmla="*/ 839901 h 6857097"/>
              <a:gd name="connsiteX5980" fmla="*/ 12107795 w 12370301"/>
              <a:gd name="connsiteY5980" fmla="*/ 840415 h 6857097"/>
              <a:gd name="connsiteX5981" fmla="*/ 12132396 w 12370301"/>
              <a:gd name="connsiteY5981" fmla="*/ 842083 h 6857097"/>
              <a:gd name="connsiteX5982" fmla="*/ 12158368 w 12370301"/>
              <a:gd name="connsiteY5982" fmla="*/ 772421 h 6857097"/>
              <a:gd name="connsiteX5983" fmla="*/ 12109879 w 12370301"/>
              <a:gd name="connsiteY5983" fmla="*/ 725709 h 6857097"/>
              <a:gd name="connsiteX5984" fmla="*/ 12103170 w 12370301"/>
              <a:gd name="connsiteY5984" fmla="*/ 724086 h 6857097"/>
              <a:gd name="connsiteX5985" fmla="*/ 12161164 w 12370301"/>
              <a:gd name="connsiteY5985" fmla="*/ 725258 h 6857097"/>
              <a:gd name="connsiteX5986" fmla="*/ 12251943 w 12370301"/>
              <a:gd name="connsiteY5986" fmla="*/ 803171 h 6857097"/>
              <a:gd name="connsiteX5987" fmla="*/ 12251943 w 12370301"/>
              <a:gd name="connsiteY5987" fmla="*/ 828151 h 6857097"/>
              <a:gd name="connsiteX5988" fmla="*/ 12236694 w 12370301"/>
              <a:gd name="connsiteY5988" fmla="*/ 841993 h 6857097"/>
              <a:gd name="connsiteX5989" fmla="*/ 12222463 w 12370301"/>
              <a:gd name="connsiteY5989" fmla="*/ 836357 h 6857097"/>
              <a:gd name="connsiteX5990" fmla="*/ 12207214 w 12370301"/>
              <a:gd name="connsiteY5990" fmla="*/ 829143 h 6857097"/>
              <a:gd name="connsiteX5991" fmla="*/ 12198116 w 12370301"/>
              <a:gd name="connsiteY5991" fmla="*/ 841831 h 6857097"/>
              <a:gd name="connsiteX5992" fmla="*/ 12198269 w 12370301"/>
              <a:gd name="connsiteY5992" fmla="*/ 842444 h 6857097"/>
              <a:gd name="connsiteX5993" fmla="*/ 12284421 w 12370301"/>
              <a:gd name="connsiteY5993" fmla="*/ 6076662 h 6857097"/>
              <a:gd name="connsiteX5994" fmla="*/ 12301194 w 12370301"/>
              <a:gd name="connsiteY5994" fmla="*/ 6072153 h 6857097"/>
              <a:gd name="connsiteX5995" fmla="*/ 12303990 w 12370301"/>
              <a:gd name="connsiteY5995" fmla="*/ 6070530 h 6857097"/>
              <a:gd name="connsiteX5996" fmla="*/ 12309937 w 12370301"/>
              <a:gd name="connsiteY5996" fmla="*/ 6070845 h 6857097"/>
              <a:gd name="connsiteX5997" fmla="*/ 12316748 w 12370301"/>
              <a:gd name="connsiteY5997" fmla="*/ 6082523 h 6857097"/>
              <a:gd name="connsiteX5998" fmla="*/ 12238524 w 12370301"/>
              <a:gd name="connsiteY5998" fmla="*/ 6135638 h 6857097"/>
              <a:gd name="connsiteX5999" fmla="*/ 12190848 w 12370301"/>
              <a:gd name="connsiteY5999" fmla="*/ 6137351 h 6857097"/>
              <a:gd name="connsiteX6000" fmla="*/ 12276237 w 12370301"/>
              <a:gd name="connsiteY6000" fmla="*/ 6050510 h 6857097"/>
              <a:gd name="connsiteX6001" fmla="*/ 12275526 w 12370301"/>
              <a:gd name="connsiteY6001" fmla="*/ 6014439 h 6857097"/>
              <a:gd name="connsiteX6002" fmla="*/ 12242132 w 12370301"/>
              <a:gd name="connsiteY6002" fmla="*/ 5986439 h 6857097"/>
              <a:gd name="connsiteX6003" fmla="*/ 12198269 w 12370301"/>
              <a:gd name="connsiteY6003" fmla="*/ 6006729 h 6857097"/>
              <a:gd name="connsiteX6004" fmla="*/ 12206147 w 12370301"/>
              <a:gd name="connsiteY6004" fmla="*/ 6020121 h 6857097"/>
              <a:gd name="connsiteX6005" fmla="*/ 12206706 w 12370301"/>
              <a:gd name="connsiteY6005" fmla="*/ 6020256 h 6857097"/>
              <a:gd name="connsiteX6006" fmla="*/ 12221954 w 12370301"/>
              <a:gd name="connsiteY6006" fmla="*/ 6013041 h 6857097"/>
              <a:gd name="connsiteX6007" fmla="*/ 12236186 w 12370301"/>
              <a:gd name="connsiteY6007" fmla="*/ 6007405 h 6857097"/>
              <a:gd name="connsiteX6008" fmla="*/ 12251434 w 12370301"/>
              <a:gd name="connsiteY6008" fmla="*/ 6021248 h 6857097"/>
              <a:gd name="connsiteX6009" fmla="*/ 12251434 w 12370301"/>
              <a:gd name="connsiteY6009" fmla="*/ 6046227 h 6857097"/>
              <a:gd name="connsiteX6010" fmla="*/ 12160655 w 12370301"/>
              <a:gd name="connsiteY6010" fmla="*/ 6124140 h 6857097"/>
              <a:gd name="connsiteX6011" fmla="*/ 12102763 w 12370301"/>
              <a:gd name="connsiteY6011" fmla="*/ 6125358 h 6857097"/>
              <a:gd name="connsiteX6012" fmla="*/ 12109371 w 12370301"/>
              <a:gd name="connsiteY6012" fmla="*/ 6123689 h 6857097"/>
              <a:gd name="connsiteX6013" fmla="*/ 12157861 w 12370301"/>
              <a:gd name="connsiteY6013" fmla="*/ 6076977 h 6857097"/>
              <a:gd name="connsiteX6014" fmla="*/ 12131888 w 12370301"/>
              <a:gd name="connsiteY6014" fmla="*/ 6007270 h 6857097"/>
              <a:gd name="connsiteX6015" fmla="*/ 12107287 w 12370301"/>
              <a:gd name="connsiteY6015" fmla="*/ 6008984 h 6857097"/>
              <a:gd name="connsiteX6016" fmla="*/ 12108710 w 12370301"/>
              <a:gd name="connsiteY6016" fmla="*/ 6029589 h 6857097"/>
              <a:gd name="connsiteX6017" fmla="*/ 12109270 w 12370301"/>
              <a:gd name="connsiteY6017" fmla="*/ 6030040 h 6857097"/>
              <a:gd name="connsiteX6018" fmla="*/ 12124009 w 12370301"/>
              <a:gd name="connsiteY6018" fmla="*/ 6069628 h 6857097"/>
              <a:gd name="connsiteX6019" fmla="*/ 12098240 w 12370301"/>
              <a:gd name="connsiteY6019" fmla="*/ 6095419 h 6857097"/>
              <a:gd name="connsiteX6020" fmla="*/ 12084212 w 12370301"/>
              <a:gd name="connsiteY6020" fmla="*/ 6097493 h 6857097"/>
              <a:gd name="connsiteX6021" fmla="*/ 12032519 w 12370301"/>
              <a:gd name="connsiteY6021" fmla="*/ 6053892 h 6857097"/>
              <a:gd name="connsiteX6022" fmla="*/ 12025353 w 12370301"/>
              <a:gd name="connsiteY6022" fmla="*/ 6024404 h 6857097"/>
              <a:gd name="connsiteX6023" fmla="*/ 12069166 w 12370301"/>
              <a:gd name="connsiteY6023" fmla="*/ 5926922 h 6857097"/>
              <a:gd name="connsiteX6024" fmla="*/ 12125992 w 12370301"/>
              <a:gd name="connsiteY6024" fmla="*/ 5890536 h 6857097"/>
              <a:gd name="connsiteX6025" fmla="*/ 12157149 w 12370301"/>
              <a:gd name="connsiteY6025" fmla="*/ 5938510 h 6857097"/>
              <a:gd name="connsiteX6026" fmla="*/ 12241421 w 12370301"/>
              <a:gd name="connsiteY6026" fmla="*/ 5954922 h 6857097"/>
              <a:gd name="connsiteX6027" fmla="*/ 12304752 w 12370301"/>
              <a:gd name="connsiteY6027" fmla="*/ 5885846 h 6857097"/>
              <a:gd name="connsiteX6028" fmla="*/ 12298704 w 12370301"/>
              <a:gd name="connsiteY6028" fmla="*/ 5846574 h 6857097"/>
              <a:gd name="connsiteX6029" fmla="*/ 12319035 w 12370301"/>
              <a:gd name="connsiteY6029" fmla="*/ 5834671 h 6857097"/>
              <a:gd name="connsiteX6030" fmla="*/ 12319035 w 12370301"/>
              <a:gd name="connsiteY6030" fmla="*/ 6051097 h 6857097"/>
              <a:gd name="connsiteX6031" fmla="*/ 12296112 w 12370301"/>
              <a:gd name="connsiteY6031" fmla="*/ 6050105 h 6857097"/>
              <a:gd name="connsiteX6032" fmla="*/ 12278627 w 12370301"/>
              <a:gd name="connsiteY6032" fmla="*/ 6062369 h 6857097"/>
              <a:gd name="connsiteX6033" fmla="*/ 12283861 w 12370301"/>
              <a:gd name="connsiteY6033" fmla="*/ 6076436 h 6857097"/>
              <a:gd name="connsiteX6034" fmla="*/ 12284421 w 12370301"/>
              <a:gd name="connsiteY6034" fmla="*/ 6076662 h 6857097"/>
              <a:gd name="connsiteX6035" fmla="*/ 12133667 w 12370301"/>
              <a:gd name="connsiteY6035" fmla="*/ 6179419 h 6857097"/>
              <a:gd name="connsiteX6036" fmla="*/ 12131379 w 12370301"/>
              <a:gd name="connsiteY6036" fmla="*/ 6179419 h 6857097"/>
              <a:gd name="connsiteX6037" fmla="*/ 12122993 w 12370301"/>
              <a:gd name="connsiteY6037" fmla="*/ 6188437 h 6857097"/>
              <a:gd name="connsiteX6038" fmla="*/ 12122383 w 12370301"/>
              <a:gd name="connsiteY6038" fmla="*/ 6214859 h 6857097"/>
              <a:gd name="connsiteX6039" fmla="*/ 12099511 w 12370301"/>
              <a:gd name="connsiteY6039" fmla="*/ 6214859 h 6857097"/>
              <a:gd name="connsiteX6040" fmla="*/ 12105965 w 12370301"/>
              <a:gd name="connsiteY6040" fmla="*/ 6212694 h 6857097"/>
              <a:gd name="connsiteX6041" fmla="*/ 12105000 w 12370301"/>
              <a:gd name="connsiteY6041" fmla="*/ 6210530 h 6857097"/>
              <a:gd name="connsiteX6042" fmla="*/ 12107490 w 12370301"/>
              <a:gd name="connsiteY6042" fmla="*/ 6209629 h 6857097"/>
              <a:gd name="connsiteX6043" fmla="*/ 12117656 w 12370301"/>
              <a:gd name="connsiteY6043" fmla="*/ 6177345 h 6857097"/>
              <a:gd name="connsiteX6044" fmla="*/ 12146170 w 12370301"/>
              <a:gd name="connsiteY6044" fmla="*/ 6169274 h 6857097"/>
              <a:gd name="connsiteX6045" fmla="*/ 12160097 w 12370301"/>
              <a:gd name="connsiteY6045" fmla="*/ 6177615 h 6857097"/>
              <a:gd name="connsiteX6046" fmla="*/ 12166552 w 12370301"/>
              <a:gd name="connsiteY6046" fmla="*/ 6198266 h 6857097"/>
              <a:gd name="connsiteX6047" fmla="*/ 12165282 w 12370301"/>
              <a:gd name="connsiteY6047" fmla="*/ 6221848 h 6857097"/>
              <a:gd name="connsiteX6048" fmla="*/ 12143222 w 12370301"/>
              <a:gd name="connsiteY6048" fmla="*/ 6217023 h 6857097"/>
              <a:gd name="connsiteX6049" fmla="*/ 12143883 w 12370301"/>
              <a:gd name="connsiteY6049" fmla="*/ 6188708 h 6857097"/>
              <a:gd name="connsiteX6050" fmla="*/ 12133667 w 12370301"/>
              <a:gd name="connsiteY6050" fmla="*/ 6179419 h 6857097"/>
              <a:gd name="connsiteX6051" fmla="*/ 12013053 w 12370301"/>
              <a:gd name="connsiteY6051" fmla="*/ 6105383 h 6857097"/>
              <a:gd name="connsiteX6052" fmla="*/ 12013764 w 12370301"/>
              <a:gd name="connsiteY6052" fmla="*/ 6105880 h 6857097"/>
              <a:gd name="connsiteX6053" fmla="*/ 12041262 w 12370301"/>
              <a:gd name="connsiteY6053" fmla="*/ 6119722 h 6857097"/>
              <a:gd name="connsiteX6054" fmla="*/ 12129092 w 12370301"/>
              <a:gd name="connsiteY6054" fmla="*/ 6148894 h 6857097"/>
              <a:gd name="connsiteX6055" fmla="*/ 12129855 w 12370301"/>
              <a:gd name="connsiteY6055" fmla="*/ 6148894 h 6857097"/>
              <a:gd name="connsiteX6056" fmla="*/ 12133820 w 12370301"/>
              <a:gd name="connsiteY6056" fmla="*/ 6151013 h 6857097"/>
              <a:gd name="connsiteX6057" fmla="*/ 12131328 w 12370301"/>
              <a:gd name="connsiteY6057" fmla="*/ 6151374 h 6857097"/>
              <a:gd name="connsiteX6058" fmla="*/ 12104441 w 12370301"/>
              <a:gd name="connsiteY6058" fmla="*/ 6163007 h 6857097"/>
              <a:gd name="connsiteX6059" fmla="*/ 12088124 w 12370301"/>
              <a:gd name="connsiteY6059" fmla="*/ 6183973 h 6857097"/>
              <a:gd name="connsiteX6060" fmla="*/ 12069064 w 12370301"/>
              <a:gd name="connsiteY6060" fmla="*/ 6169229 h 6857097"/>
              <a:gd name="connsiteX6061" fmla="*/ 12031045 w 12370301"/>
              <a:gd name="connsiteY6061" fmla="*/ 6163548 h 6857097"/>
              <a:gd name="connsiteX6062" fmla="*/ 12018034 w 12370301"/>
              <a:gd name="connsiteY6062" fmla="*/ 6168057 h 6857097"/>
              <a:gd name="connsiteX6063" fmla="*/ 12013053 w 12370301"/>
              <a:gd name="connsiteY6063" fmla="*/ 6105383 h 6857097"/>
              <a:gd name="connsiteX6064" fmla="*/ 12000854 w 12370301"/>
              <a:gd name="connsiteY6064" fmla="*/ 6024945 h 6857097"/>
              <a:gd name="connsiteX6065" fmla="*/ 12007614 w 12370301"/>
              <a:gd name="connsiteY6065" fmla="*/ 6056507 h 6857097"/>
              <a:gd name="connsiteX6066" fmla="*/ 11987690 w 12370301"/>
              <a:gd name="connsiteY6066" fmla="*/ 6019850 h 6857097"/>
              <a:gd name="connsiteX6067" fmla="*/ 11997856 w 12370301"/>
              <a:gd name="connsiteY6067" fmla="*/ 5943199 h 6857097"/>
              <a:gd name="connsiteX6068" fmla="*/ 12195625 w 12370301"/>
              <a:gd name="connsiteY6068" fmla="*/ 5825382 h 6857097"/>
              <a:gd name="connsiteX6069" fmla="*/ 12248231 w 12370301"/>
              <a:gd name="connsiteY6069" fmla="*/ 5839225 h 6857097"/>
              <a:gd name="connsiteX6070" fmla="*/ 12260736 w 12370301"/>
              <a:gd name="connsiteY6070" fmla="*/ 5849370 h 6857097"/>
              <a:gd name="connsiteX6071" fmla="*/ 12225817 w 12370301"/>
              <a:gd name="connsiteY6071" fmla="*/ 5846574 h 6857097"/>
              <a:gd name="connsiteX6072" fmla="*/ 12051275 w 12370301"/>
              <a:gd name="connsiteY6072" fmla="*/ 5911953 h 6857097"/>
              <a:gd name="connsiteX6073" fmla="*/ 12000854 w 12370301"/>
              <a:gd name="connsiteY6073" fmla="*/ 6024945 h 6857097"/>
              <a:gd name="connsiteX6074" fmla="*/ 12000194 w 12370301"/>
              <a:gd name="connsiteY6074" fmla="*/ 6245429 h 6857097"/>
              <a:gd name="connsiteX6075" fmla="*/ 11996127 w 12370301"/>
              <a:gd name="connsiteY6075" fmla="*/ 6241506 h 6857097"/>
              <a:gd name="connsiteX6076" fmla="*/ 11997906 w 12370301"/>
              <a:gd name="connsiteY6076" fmla="*/ 6238125 h 6857097"/>
              <a:gd name="connsiteX6077" fmla="*/ 12000194 w 12370301"/>
              <a:gd name="connsiteY6077" fmla="*/ 6245429 h 6857097"/>
              <a:gd name="connsiteX6078" fmla="*/ 362621 w 12370301"/>
              <a:gd name="connsiteY6078" fmla="*/ 6056597 h 6857097"/>
              <a:gd name="connsiteX6079" fmla="*/ 369381 w 12370301"/>
              <a:gd name="connsiteY6079" fmla="*/ 6025035 h 6857097"/>
              <a:gd name="connsiteX6080" fmla="*/ 318910 w 12370301"/>
              <a:gd name="connsiteY6080" fmla="*/ 5912313 h 6857097"/>
              <a:gd name="connsiteX6081" fmla="*/ 144368 w 12370301"/>
              <a:gd name="connsiteY6081" fmla="*/ 5846935 h 6857097"/>
              <a:gd name="connsiteX6082" fmla="*/ 109449 w 12370301"/>
              <a:gd name="connsiteY6082" fmla="*/ 5849730 h 6857097"/>
              <a:gd name="connsiteX6083" fmla="*/ 121953 w 12370301"/>
              <a:gd name="connsiteY6083" fmla="*/ 5839585 h 6857097"/>
              <a:gd name="connsiteX6084" fmla="*/ 174559 w 12370301"/>
              <a:gd name="connsiteY6084" fmla="*/ 5825743 h 6857097"/>
              <a:gd name="connsiteX6085" fmla="*/ 372329 w 12370301"/>
              <a:gd name="connsiteY6085" fmla="*/ 5943560 h 6857097"/>
              <a:gd name="connsiteX6086" fmla="*/ 382495 w 12370301"/>
              <a:gd name="connsiteY6086" fmla="*/ 6020211 h 6857097"/>
              <a:gd name="connsiteX6087" fmla="*/ 362621 w 12370301"/>
              <a:gd name="connsiteY6087" fmla="*/ 6056597 h 6857097"/>
              <a:gd name="connsiteX6088" fmla="*/ 374108 w 12370301"/>
              <a:gd name="connsiteY6088" fmla="*/ 6241461 h 6857097"/>
              <a:gd name="connsiteX6089" fmla="*/ 370042 w 12370301"/>
              <a:gd name="connsiteY6089" fmla="*/ 6245384 h 6857097"/>
              <a:gd name="connsiteX6090" fmla="*/ 372329 w 12370301"/>
              <a:gd name="connsiteY6090" fmla="*/ 6238079 h 6857097"/>
              <a:gd name="connsiteX6091" fmla="*/ 374108 w 12370301"/>
              <a:gd name="connsiteY6091" fmla="*/ 6241506 h 6857097"/>
              <a:gd name="connsiteX6092" fmla="*/ 352202 w 12370301"/>
              <a:gd name="connsiteY6092" fmla="*/ 6167786 h 6857097"/>
              <a:gd name="connsiteX6093" fmla="*/ 339190 w 12370301"/>
              <a:gd name="connsiteY6093" fmla="*/ 6163277 h 6857097"/>
              <a:gd name="connsiteX6094" fmla="*/ 301171 w 12370301"/>
              <a:gd name="connsiteY6094" fmla="*/ 6168959 h 6857097"/>
              <a:gd name="connsiteX6095" fmla="*/ 282111 w 12370301"/>
              <a:gd name="connsiteY6095" fmla="*/ 6183703 h 6857097"/>
              <a:gd name="connsiteX6096" fmla="*/ 265795 w 12370301"/>
              <a:gd name="connsiteY6096" fmla="*/ 6162736 h 6857097"/>
              <a:gd name="connsiteX6097" fmla="*/ 238907 w 12370301"/>
              <a:gd name="connsiteY6097" fmla="*/ 6151103 h 6857097"/>
              <a:gd name="connsiteX6098" fmla="*/ 236417 w 12370301"/>
              <a:gd name="connsiteY6098" fmla="*/ 6150743 h 6857097"/>
              <a:gd name="connsiteX6099" fmla="*/ 240381 w 12370301"/>
              <a:gd name="connsiteY6099" fmla="*/ 6148624 h 6857097"/>
              <a:gd name="connsiteX6100" fmla="*/ 241143 w 12370301"/>
              <a:gd name="connsiteY6100" fmla="*/ 6148624 h 6857097"/>
              <a:gd name="connsiteX6101" fmla="*/ 328973 w 12370301"/>
              <a:gd name="connsiteY6101" fmla="*/ 6119451 h 6857097"/>
              <a:gd name="connsiteX6102" fmla="*/ 356471 w 12370301"/>
              <a:gd name="connsiteY6102" fmla="*/ 6105609 h 6857097"/>
              <a:gd name="connsiteX6103" fmla="*/ 357183 w 12370301"/>
              <a:gd name="connsiteY6103" fmla="*/ 6105113 h 6857097"/>
              <a:gd name="connsiteX6104" fmla="*/ 352202 w 12370301"/>
              <a:gd name="connsiteY6104" fmla="*/ 6167831 h 6857097"/>
              <a:gd name="connsiteX6105" fmla="*/ 226963 w 12370301"/>
              <a:gd name="connsiteY6105" fmla="*/ 6217384 h 6857097"/>
              <a:gd name="connsiteX6106" fmla="*/ 204903 w 12370301"/>
              <a:gd name="connsiteY6106" fmla="*/ 6222208 h 6857097"/>
              <a:gd name="connsiteX6107" fmla="*/ 203633 w 12370301"/>
              <a:gd name="connsiteY6107" fmla="*/ 6198627 h 6857097"/>
              <a:gd name="connsiteX6108" fmla="*/ 210088 w 12370301"/>
              <a:gd name="connsiteY6108" fmla="*/ 6177976 h 6857097"/>
              <a:gd name="connsiteX6109" fmla="*/ 224015 w 12370301"/>
              <a:gd name="connsiteY6109" fmla="*/ 6169635 h 6857097"/>
              <a:gd name="connsiteX6110" fmla="*/ 252529 w 12370301"/>
              <a:gd name="connsiteY6110" fmla="*/ 6177706 h 6857097"/>
              <a:gd name="connsiteX6111" fmla="*/ 262694 w 12370301"/>
              <a:gd name="connsiteY6111" fmla="*/ 6209989 h 6857097"/>
              <a:gd name="connsiteX6112" fmla="*/ 265185 w 12370301"/>
              <a:gd name="connsiteY6112" fmla="*/ 6210891 h 6857097"/>
              <a:gd name="connsiteX6113" fmla="*/ 264219 w 12370301"/>
              <a:gd name="connsiteY6113" fmla="*/ 6213055 h 6857097"/>
              <a:gd name="connsiteX6114" fmla="*/ 270674 w 12370301"/>
              <a:gd name="connsiteY6114" fmla="*/ 6215220 h 6857097"/>
              <a:gd name="connsiteX6115" fmla="*/ 247802 w 12370301"/>
              <a:gd name="connsiteY6115" fmla="*/ 6215220 h 6857097"/>
              <a:gd name="connsiteX6116" fmla="*/ 247192 w 12370301"/>
              <a:gd name="connsiteY6116" fmla="*/ 6188797 h 6857097"/>
              <a:gd name="connsiteX6117" fmla="*/ 238805 w 12370301"/>
              <a:gd name="connsiteY6117" fmla="*/ 6179779 h 6857097"/>
              <a:gd name="connsiteX6118" fmla="*/ 236518 w 12370301"/>
              <a:gd name="connsiteY6118" fmla="*/ 6179779 h 6857097"/>
              <a:gd name="connsiteX6119" fmla="*/ 226353 w 12370301"/>
              <a:gd name="connsiteY6119" fmla="*/ 6189474 h 6857097"/>
              <a:gd name="connsiteX6120" fmla="*/ 172221 w 12370301"/>
              <a:gd name="connsiteY6120" fmla="*/ 6006639 h 6857097"/>
              <a:gd name="connsiteX6121" fmla="*/ 128357 w 12370301"/>
              <a:gd name="connsiteY6121" fmla="*/ 5986349 h 6857097"/>
              <a:gd name="connsiteX6122" fmla="*/ 94964 w 12370301"/>
              <a:gd name="connsiteY6122" fmla="*/ 6014349 h 6857097"/>
              <a:gd name="connsiteX6123" fmla="*/ 94252 w 12370301"/>
              <a:gd name="connsiteY6123" fmla="*/ 6050420 h 6857097"/>
              <a:gd name="connsiteX6124" fmla="*/ 179642 w 12370301"/>
              <a:gd name="connsiteY6124" fmla="*/ 6137261 h 6857097"/>
              <a:gd name="connsiteX6125" fmla="*/ 131966 w 12370301"/>
              <a:gd name="connsiteY6125" fmla="*/ 6135548 h 6857097"/>
              <a:gd name="connsiteX6126" fmla="*/ 53742 w 12370301"/>
              <a:gd name="connsiteY6126" fmla="*/ 6082433 h 6857097"/>
              <a:gd name="connsiteX6127" fmla="*/ 60401 w 12370301"/>
              <a:gd name="connsiteY6127" fmla="*/ 6070710 h 6857097"/>
              <a:gd name="connsiteX6128" fmla="*/ 66348 w 12370301"/>
              <a:gd name="connsiteY6128" fmla="*/ 6070395 h 6857097"/>
              <a:gd name="connsiteX6129" fmla="*/ 69143 w 12370301"/>
              <a:gd name="connsiteY6129" fmla="*/ 6072018 h 6857097"/>
              <a:gd name="connsiteX6130" fmla="*/ 85916 w 12370301"/>
              <a:gd name="connsiteY6130" fmla="*/ 6076527 h 6857097"/>
              <a:gd name="connsiteX6131" fmla="*/ 91535 w 12370301"/>
              <a:gd name="connsiteY6131" fmla="*/ 6062594 h 6857097"/>
              <a:gd name="connsiteX6132" fmla="*/ 91304 w 12370301"/>
              <a:gd name="connsiteY6132" fmla="*/ 6062188 h 6857097"/>
              <a:gd name="connsiteX6133" fmla="*/ 73819 w 12370301"/>
              <a:gd name="connsiteY6133" fmla="*/ 6049924 h 6857097"/>
              <a:gd name="connsiteX6134" fmla="*/ 50896 w 12370301"/>
              <a:gd name="connsiteY6134" fmla="*/ 6050916 h 6857097"/>
              <a:gd name="connsiteX6135" fmla="*/ 50896 w 12370301"/>
              <a:gd name="connsiteY6135" fmla="*/ 5834490 h 6857097"/>
              <a:gd name="connsiteX6136" fmla="*/ 71227 w 12370301"/>
              <a:gd name="connsiteY6136" fmla="*/ 5846394 h 6857097"/>
              <a:gd name="connsiteX6137" fmla="*/ 65484 w 12370301"/>
              <a:gd name="connsiteY6137" fmla="*/ 5885846 h 6857097"/>
              <a:gd name="connsiteX6138" fmla="*/ 128611 w 12370301"/>
              <a:gd name="connsiteY6138" fmla="*/ 5954787 h 6857097"/>
              <a:gd name="connsiteX6139" fmla="*/ 212883 w 12370301"/>
              <a:gd name="connsiteY6139" fmla="*/ 5938375 h 6857097"/>
              <a:gd name="connsiteX6140" fmla="*/ 243837 w 12370301"/>
              <a:gd name="connsiteY6140" fmla="*/ 5890355 h 6857097"/>
              <a:gd name="connsiteX6141" fmla="*/ 300663 w 12370301"/>
              <a:gd name="connsiteY6141" fmla="*/ 5926426 h 6857097"/>
              <a:gd name="connsiteX6142" fmla="*/ 344476 w 12370301"/>
              <a:gd name="connsiteY6142" fmla="*/ 6023908 h 6857097"/>
              <a:gd name="connsiteX6143" fmla="*/ 337258 w 12370301"/>
              <a:gd name="connsiteY6143" fmla="*/ 6053396 h 6857097"/>
              <a:gd name="connsiteX6144" fmla="*/ 285618 w 12370301"/>
              <a:gd name="connsiteY6144" fmla="*/ 6096997 h 6857097"/>
              <a:gd name="connsiteX6145" fmla="*/ 271589 w 12370301"/>
              <a:gd name="connsiteY6145" fmla="*/ 6094923 h 6857097"/>
              <a:gd name="connsiteX6146" fmla="*/ 245820 w 12370301"/>
              <a:gd name="connsiteY6146" fmla="*/ 6069132 h 6857097"/>
              <a:gd name="connsiteX6147" fmla="*/ 260560 w 12370301"/>
              <a:gd name="connsiteY6147" fmla="*/ 6029544 h 6857097"/>
              <a:gd name="connsiteX6148" fmla="*/ 263031 w 12370301"/>
              <a:gd name="connsiteY6148" fmla="*/ 6008984 h 6857097"/>
              <a:gd name="connsiteX6149" fmla="*/ 262542 w 12370301"/>
              <a:gd name="connsiteY6149" fmla="*/ 6008487 h 6857097"/>
              <a:gd name="connsiteX6150" fmla="*/ 237941 w 12370301"/>
              <a:gd name="connsiteY6150" fmla="*/ 6006774 h 6857097"/>
              <a:gd name="connsiteX6151" fmla="*/ 211969 w 12370301"/>
              <a:gd name="connsiteY6151" fmla="*/ 6076482 h 6857097"/>
              <a:gd name="connsiteX6152" fmla="*/ 260458 w 12370301"/>
              <a:gd name="connsiteY6152" fmla="*/ 6123193 h 6857097"/>
              <a:gd name="connsiteX6153" fmla="*/ 267066 w 12370301"/>
              <a:gd name="connsiteY6153" fmla="*/ 6124862 h 6857097"/>
              <a:gd name="connsiteX6154" fmla="*/ 209173 w 12370301"/>
              <a:gd name="connsiteY6154" fmla="*/ 6123644 h 6857097"/>
              <a:gd name="connsiteX6155" fmla="*/ 118395 w 12370301"/>
              <a:gd name="connsiteY6155" fmla="*/ 6045731 h 6857097"/>
              <a:gd name="connsiteX6156" fmla="*/ 118395 w 12370301"/>
              <a:gd name="connsiteY6156" fmla="*/ 6020752 h 6857097"/>
              <a:gd name="connsiteX6157" fmla="*/ 133643 w 12370301"/>
              <a:gd name="connsiteY6157" fmla="*/ 6006909 h 6857097"/>
              <a:gd name="connsiteX6158" fmla="*/ 147824 w 12370301"/>
              <a:gd name="connsiteY6158" fmla="*/ 6012545 h 6857097"/>
              <a:gd name="connsiteX6159" fmla="*/ 163327 w 12370301"/>
              <a:gd name="connsiteY6159" fmla="*/ 6019760 h 6857097"/>
              <a:gd name="connsiteX6160" fmla="*/ 172298 w 12370301"/>
              <a:gd name="connsiteY6160" fmla="*/ 6006909 h 6857097"/>
              <a:gd name="connsiteX6161" fmla="*/ 172221 w 12370301"/>
              <a:gd name="connsiteY6161" fmla="*/ 6006639 h 6857097"/>
              <a:gd name="connsiteX6162" fmla="*/ 85815 w 12370301"/>
              <a:gd name="connsiteY6162" fmla="*/ 772421 h 6857097"/>
              <a:gd name="connsiteX6163" fmla="*/ 69042 w 12370301"/>
              <a:gd name="connsiteY6163" fmla="*/ 776930 h 6857097"/>
              <a:gd name="connsiteX6164" fmla="*/ 66246 w 12370301"/>
              <a:gd name="connsiteY6164" fmla="*/ 778553 h 6857097"/>
              <a:gd name="connsiteX6165" fmla="*/ 60299 w 12370301"/>
              <a:gd name="connsiteY6165" fmla="*/ 778237 h 6857097"/>
              <a:gd name="connsiteX6166" fmla="*/ 53488 w 12370301"/>
              <a:gd name="connsiteY6166" fmla="*/ 766559 h 6857097"/>
              <a:gd name="connsiteX6167" fmla="*/ 131712 w 12370301"/>
              <a:gd name="connsiteY6167" fmla="*/ 713445 h 6857097"/>
              <a:gd name="connsiteX6168" fmla="*/ 179388 w 12370301"/>
              <a:gd name="connsiteY6168" fmla="*/ 711731 h 6857097"/>
              <a:gd name="connsiteX6169" fmla="*/ 93998 w 12370301"/>
              <a:gd name="connsiteY6169" fmla="*/ 798572 h 6857097"/>
              <a:gd name="connsiteX6170" fmla="*/ 94709 w 12370301"/>
              <a:gd name="connsiteY6170" fmla="*/ 834643 h 6857097"/>
              <a:gd name="connsiteX6171" fmla="*/ 128103 w 12370301"/>
              <a:gd name="connsiteY6171" fmla="*/ 862959 h 6857097"/>
              <a:gd name="connsiteX6172" fmla="*/ 172221 w 12370301"/>
              <a:gd name="connsiteY6172" fmla="*/ 842444 h 6857097"/>
              <a:gd name="connsiteX6173" fmla="*/ 164054 w 12370301"/>
              <a:gd name="connsiteY6173" fmla="*/ 829255 h 6857097"/>
              <a:gd name="connsiteX6174" fmla="*/ 163784 w 12370301"/>
              <a:gd name="connsiteY6174" fmla="*/ 829188 h 6857097"/>
              <a:gd name="connsiteX6175" fmla="*/ 148282 w 12370301"/>
              <a:gd name="connsiteY6175" fmla="*/ 836402 h 6857097"/>
              <a:gd name="connsiteX6176" fmla="*/ 134101 w 12370301"/>
              <a:gd name="connsiteY6176" fmla="*/ 842038 h 6857097"/>
              <a:gd name="connsiteX6177" fmla="*/ 118852 w 12370301"/>
              <a:gd name="connsiteY6177" fmla="*/ 828196 h 6857097"/>
              <a:gd name="connsiteX6178" fmla="*/ 118852 w 12370301"/>
              <a:gd name="connsiteY6178" fmla="*/ 803217 h 6857097"/>
              <a:gd name="connsiteX6179" fmla="*/ 209630 w 12370301"/>
              <a:gd name="connsiteY6179" fmla="*/ 725303 h 6857097"/>
              <a:gd name="connsiteX6180" fmla="*/ 267625 w 12370301"/>
              <a:gd name="connsiteY6180" fmla="*/ 724131 h 6857097"/>
              <a:gd name="connsiteX6181" fmla="*/ 260915 w 12370301"/>
              <a:gd name="connsiteY6181" fmla="*/ 725754 h 6857097"/>
              <a:gd name="connsiteX6182" fmla="*/ 212426 w 12370301"/>
              <a:gd name="connsiteY6182" fmla="*/ 772466 h 6857097"/>
              <a:gd name="connsiteX6183" fmla="*/ 238399 w 12370301"/>
              <a:gd name="connsiteY6183" fmla="*/ 842128 h 6857097"/>
              <a:gd name="connsiteX6184" fmla="*/ 262999 w 12370301"/>
              <a:gd name="connsiteY6184" fmla="*/ 840460 h 6857097"/>
              <a:gd name="connsiteX6185" fmla="*/ 261595 w 12370301"/>
              <a:gd name="connsiteY6185" fmla="*/ 819836 h 6857097"/>
              <a:gd name="connsiteX6186" fmla="*/ 261017 w 12370301"/>
              <a:gd name="connsiteY6186" fmla="*/ 819403 h 6857097"/>
              <a:gd name="connsiteX6187" fmla="*/ 246277 w 12370301"/>
              <a:gd name="connsiteY6187" fmla="*/ 779815 h 6857097"/>
              <a:gd name="connsiteX6188" fmla="*/ 272047 w 12370301"/>
              <a:gd name="connsiteY6188" fmla="*/ 754025 h 6857097"/>
              <a:gd name="connsiteX6189" fmla="*/ 286075 w 12370301"/>
              <a:gd name="connsiteY6189" fmla="*/ 751951 h 6857097"/>
              <a:gd name="connsiteX6190" fmla="*/ 337716 w 12370301"/>
              <a:gd name="connsiteY6190" fmla="*/ 795551 h 6857097"/>
              <a:gd name="connsiteX6191" fmla="*/ 344933 w 12370301"/>
              <a:gd name="connsiteY6191" fmla="*/ 825039 h 6857097"/>
              <a:gd name="connsiteX6192" fmla="*/ 253444 w 12370301"/>
              <a:gd name="connsiteY6192" fmla="*/ 954174 h 6857097"/>
              <a:gd name="connsiteX6193" fmla="*/ 225946 w 12370301"/>
              <a:gd name="connsiteY6193" fmla="*/ 965626 h 6857097"/>
              <a:gd name="connsiteX6194" fmla="*/ 220203 w 12370301"/>
              <a:gd name="connsiteY6194" fmla="*/ 924776 h 6857097"/>
              <a:gd name="connsiteX6195" fmla="*/ 178473 w 12370301"/>
              <a:gd name="connsiteY6195" fmla="*/ 891230 h 6857097"/>
              <a:gd name="connsiteX6196" fmla="*/ 86374 w 12370301"/>
              <a:gd name="connsiteY6196" fmla="*/ 918824 h 6857097"/>
              <a:gd name="connsiteX6197" fmla="*/ 66043 w 12370301"/>
              <a:gd name="connsiteY6197" fmla="*/ 982264 h 6857097"/>
              <a:gd name="connsiteX6198" fmla="*/ 72650 w 12370301"/>
              <a:gd name="connsiteY6198" fmla="*/ 1002419 h 6857097"/>
              <a:gd name="connsiteX6199" fmla="*/ 51455 w 12370301"/>
              <a:gd name="connsiteY6199" fmla="*/ 1014638 h 6857097"/>
              <a:gd name="connsiteX6200" fmla="*/ 51455 w 12370301"/>
              <a:gd name="connsiteY6200" fmla="*/ 798212 h 6857097"/>
              <a:gd name="connsiteX6201" fmla="*/ 64365 w 12370301"/>
              <a:gd name="connsiteY6201" fmla="*/ 800556 h 6857097"/>
              <a:gd name="connsiteX6202" fmla="*/ 74531 w 12370301"/>
              <a:gd name="connsiteY6202" fmla="*/ 799204 h 6857097"/>
              <a:gd name="connsiteX6203" fmla="*/ 92016 w 12370301"/>
              <a:gd name="connsiteY6203" fmla="*/ 786985 h 6857097"/>
              <a:gd name="connsiteX6204" fmla="*/ 86776 w 12370301"/>
              <a:gd name="connsiteY6204" fmla="*/ 772804 h 6857097"/>
              <a:gd name="connsiteX6205" fmla="*/ 85815 w 12370301"/>
              <a:gd name="connsiteY6205" fmla="*/ 772421 h 6857097"/>
              <a:gd name="connsiteX6206" fmla="*/ 236569 w 12370301"/>
              <a:gd name="connsiteY6206" fmla="*/ 677735 h 6857097"/>
              <a:gd name="connsiteX6207" fmla="*/ 238856 w 12370301"/>
              <a:gd name="connsiteY6207" fmla="*/ 677735 h 6857097"/>
              <a:gd name="connsiteX6208" fmla="*/ 247243 w 12370301"/>
              <a:gd name="connsiteY6208" fmla="*/ 668717 h 6857097"/>
              <a:gd name="connsiteX6209" fmla="*/ 247853 w 12370301"/>
              <a:gd name="connsiteY6209" fmla="*/ 642295 h 6857097"/>
              <a:gd name="connsiteX6210" fmla="*/ 270725 w 12370301"/>
              <a:gd name="connsiteY6210" fmla="*/ 642295 h 6857097"/>
              <a:gd name="connsiteX6211" fmla="*/ 264270 w 12370301"/>
              <a:gd name="connsiteY6211" fmla="*/ 644459 h 6857097"/>
              <a:gd name="connsiteX6212" fmla="*/ 265236 w 12370301"/>
              <a:gd name="connsiteY6212" fmla="*/ 646623 h 6857097"/>
              <a:gd name="connsiteX6213" fmla="*/ 262745 w 12370301"/>
              <a:gd name="connsiteY6213" fmla="*/ 647525 h 6857097"/>
              <a:gd name="connsiteX6214" fmla="*/ 252580 w 12370301"/>
              <a:gd name="connsiteY6214" fmla="*/ 679809 h 6857097"/>
              <a:gd name="connsiteX6215" fmla="*/ 224065 w 12370301"/>
              <a:gd name="connsiteY6215" fmla="*/ 687880 h 6857097"/>
              <a:gd name="connsiteX6216" fmla="*/ 210139 w 12370301"/>
              <a:gd name="connsiteY6216" fmla="*/ 679538 h 6857097"/>
              <a:gd name="connsiteX6217" fmla="*/ 203684 w 12370301"/>
              <a:gd name="connsiteY6217" fmla="*/ 658887 h 6857097"/>
              <a:gd name="connsiteX6218" fmla="*/ 204954 w 12370301"/>
              <a:gd name="connsiteY6218" fmla="*/ 635306 h 6857097"/>
              <a:gd name="connsiteX6219" fmla="*/ 227013 w 12370301"/>
              <a:gd name="connsiteY6219" fmla="*/ 640131 h 6857097"/>
              <a:gd name="connsiteX6220" fmla="*/ 226353 w 12370301"/>
              <a:gd name="connsiteY6220" fmla="*/ 668446 h 6857097"/>
              <a:gd name="connsiteX6221" fmla="*/ 236569 w 12370301"/>
              <a:gd name="connsiteY6221" fmla="*/ 677599 h 6857097"/>
              <a:gd name="connsiteX6222" fmla="*/ 355200 w 12370301"/>
              <a:gd name="connsiteY6222" fmla="*/ 742392 h 6857097"/>
              <a:gd name="connsiteX6223" fmla="*/ 328973 w 12370301"/>
              <a:gd name="connsiteY6223" fmla="*/ 729316 h 6857097"/>
              <a:gd name="connsiteX6224" fmla="*/ 254054 w 12370301"/>
              <a:gd name="connsiteY6224" fmla="*/ 700640 h 6857097"/>
              <a:gd name="connsiteX6225" fmla="*/ 265795 w 12370301"/>
              <a:gd name="connsiteY6225" fmla="*/ 693831 h 6857097"/>
              <a:gd name="connsiteX6226" fmla="*/ 282111 w 12370301"/>
              <a:gd name="connsiteY6226" fmla="*/ 672865 h 6857097"/>
              <a:gd name="connsiteX6227" fmla="*/ 301171 w 12370301"/>
              <a:gd name="connsiteY6227" fmla="*/ 687609 h 6857097"/>
              <a:gd name="connsiteX6228" fmla="*/ 339190 w 12370301"/>
              <a:gd name="connsiteY6228" fmla="*/ 693290 h 6857097"/>
              <a:gd name="connsiteX6229" fmla="*/ 352202 w 12370301"/>
              <a:gd name="connsiteY6229" fmla="*/ 689007 h 6857097"/>
              <a:gd name="connsiteX6230" fmla="*/ 355200 w 12370301"/>
              <a:gd name="connsiteY6230" fmla="*/ 742392 h 6857097"/>
              <a:gd name="connsiteX6231" fmla="*/ 369432 w 12370301"/>
              <a:gd name="connsiteY6231" fmla="*/ 824183 h 6857097"/>
              <a:gd name="connsiteX6232" fmla="*/ 362672 w 12370301"/>
              <a:gd name="connsiteY6232" fmla="*/ 792621 h 6857097"/>
              <a:gd name="connsiteX6233" fmla="*/ 382597 w 12370301"/>
              <a:gd name="connsiteY6233" fmla="*/ 829278 h 6857097"/>
              <a:gd name="connsiteX6234" fmla="*/ 372431 w 12370301"/>
              <a:gd name="connsiteY6234" fmla="*/ 905929 h 6857097"/>
              <a:gd name="connsiteX6235" fmla="*/ 174661 w 12370301"/>
              <a:gd name="connsiteY6235" fmla="*/ 1023791 h 6857097"/>
              <a:gd name="connsiteX6236" fmla="*/ 122055 w 12370301"/>
              <a:gd name="connsiteY6236" fmla="*/ 1009948 h 6857097"/>
              <a:gd name="connsiteX6237" fmla="*/ 100046 w 12370301"/>
              <a:gd name="connsiteY6237" fmla="*/ 978386 h 6857097"/>
              <a:gd name="connsiteX6238" fmla="*/ 101266 w 12370301"/>
              <a:gd name="connsiteY6238" fmla="*/ 958637 h 6857097"/>
              <a:gd name="connsiteX6239" fmla="*/ 196466 w 12370301"/>
              <a:gd name="connsiteY6239" fmla="*/ 991372 h 6857097"/>
              <a:gd name="connsiteX6240" fmla="*/ 210698 w 12370301"/>
              <a:gd name="connsiteY6240" fmla="*/ 990695 h 6857097"/>
              <a:gd name="connsiteX6241" fmla="*/ 221778 w 12370301"/>
              <a:gd name="connsiteY6241" fmla="*/ 989027 h 6857097"/>
              <a:gd name="connsiteX6242" fmla="*/ 265388 w 12370301"/>
              <a:gd name="connsiteY6242" fmla="*/ 972886 h 6857097"/>
              <a:gd name="connsiteX6243" fmla="*/ 369381 w 12370301"/>
              <a:gd name="connsiteY6243" fmla="*/ 824183 h 6857097"/>
              <a:gd name="connsiteX6244" fmla="*/ 370093 w 12370301"/>
              <a:gd name="connsiteY6244" fmla="*/ 611589 h 6857097"/>
              <a:gd name="connsiteX6245" fmla="*/ 374159 w 12370301"/>
              <a:gd name="connsiteY6245" fmla="*/ 615512 h 6857097"/>
              <a:gd name="connsiteX6246" fmla="*/ 372380 w 12370301"/>
              <a:gd name="connsiteY6246" fmla="*/ 618894 h 6857097"/>
              <a:gd name="connsiteX6247" fmla="*/ 370042 w 12370301"/>
              <a:gd name="connsiteY6247" fmla="*/ 611589 h 6857097"/>
              <a:gd name="connsiteX6248" fmla="*/ 12007665 w 12370301"/>
              <a:gd name="connsiteY6248" fmla="*/ 792531 h 6857097"/>
              <a:gd name="connsiteX6249" fmla="*/ 12000905 w 12370301"/>
              <a:gd name="connsiteY6249" fmla="*/ 824093 h 6857097"/>
              <a:gd name="connsiteX6250" fmla="*/ 12105000 w 12370301"/>
              <a:gd name="connsiteY6250" fmla="*/ 972570 h 6857097"/>
              <a:gd name="connsiteX6251" fmla="*/ 12148610 w 12370301"/>
              <a:gd name="connsiteY6251" fmla="*/ 988712 h 6857097"/>
              <a:gd name="connsiteX6252" fmla="*/ 12159690 w 12370301"/>
              <a:gd name="connsiteY6252" fmla="*/ 990380 h 6857097"/>
              <a:gd name="connsiteX6253" fmla="*/ 12173922 w 12370301"/>
              <a:gd name="connsiteY6253" fmla="*/ 991056 h 6857097"/>
              <a:gd name="connsiteX6254" fmla="*/ 12269122 w 12370301"/>
              <a:gd name="connsiteY6254" fmla="*/ 958322 h 6857097"/>
              <a:gd name="connsiteX6255" fmla="*/ 12270342 w 12370301"/>
              <a:gd name="connsiteY6255" fmla="*/ 978071 h 6857097"/>
              <a:gd name="connsiteX6256" fmla="*/ 12248333 w 12370301"/>
              <a:gd name="connsiteY6256" fmla="*/ 1009633 h 6857097"/>
              <a:gd name="connsiteX6257" fmla="*/ 12195727 w 12370301"/>
              <a:gd name="connsiteY6257" fmla="*/ 1023475 h 6857097"/>
              <a:gd name="connsiteX6258" fmla="*/ 11997957 w 12370301"/>
              <a:gd name="connsiteY6258" fmla="*/ 905613 h 6857097"/>
              <a:gd name="connsiteX6259" fmla="*/ 11987791 w 12370301"/>
              <a:gd name="connsiteY6259" fmla="*/ 828962 h 6857097"/>
              <a:gd name="connsiteX6260" fmla="*/ 12007614 w 12370301"/>
              <a:gd name="connsiteY6260" fmla="*/ 792531 h 6857097"/>
              <a:gd name="connsiteX6261" fmla="*/ 11996178 w 12370301"/>
              <a:gd name="connsiteY6261" fmla="*/ 615512 h 6857097"/>
              <a:gd name="connsiteX6262" fmla="*/ 12000245 w 12370301"/>
              <a:gd name="connsiteY6262" fmla="*/ 611589 h 6857097"/>
              <a:gd name="connsiteX6263" fmla="*/ 11997957 w 12370301"/>
              <a:gd name="connsiteY6263" fmla="*/ 618894 h 6857097"/>
              <a:gd name="connsiteX6264" fmla="*/ 11996127 w 12370301"/>
              <a:gd name="connsiteY6264" fmla="*/ 615512 h 6857097"/>
              <a:gd name="connsiteX6265" fmla="*/ 12018085 w 12370301"/>
              <a:gd name="connsiteY6265" fmla="*/ 689187 h 6857097"/>
              <a:gd name="connsiteX6266" fmla="*/ 12031096 w 12370301"/>
              <a:gd name="connsiteY6266" fmla="*/ 693471 h 6857097"/>
              <a:gd name="connsiteX6267" fmla="*/ 12069115 w 12370301"/>
              <a:gd name="connsiteY6267" fmla="*/ 687789 h 6857097"/>
              <a:gd name="connsiteX6268" fmla="*/ 12088175 w 12370301"/>
              <a:gd name="connsiteY6268" fmla="*/ 673045 h 6857097"/>
              <a:gd name="connsiteX6269" fmla="*/ 12104492 w 12370301"/>
              <a:gd name="connsiteY6269" fmla="*/ 694012 h 6857097"/>
              <a:gd name="connsiteX6270" fmla="*/ 12116232 w 12370301"/>
              <a:gd name="connsiteY6270" fmla="*/ 700820 h 6857097"/>
              <a:gd name="connsiteX6271" fmla="*/ 12041363 w 12370301"/>
              <a:gd name="connsiteY6271" fmla="*/ 729316 h 6857097"/>
              <a:gd name="connsiteX6272" fmla="*/ 12015137 w 12370301"/>
              <a:gd name="connsiteY6272" fmla="*/ 742392 h 6857097"/>
              <a:gd name="connsiteX6273" fmla="*/ 12018034 w 12370301"/>
              <a:gd name="connsiteY6273" fmla="*/ 689187 h 6857097"/>
              <a:gd name="connsiteX6274" fmla="*/ 12182766 w 12370301"/>
              <a:gd name="connsiteY6274" fmla="*/ 936319 h 6857097"/>
              <a:gd name="connsiteX6275" fmla="*/ 12200912 w 12370301"/>
              <a:gd name="connsiteY6275" fmla="*/ 920132 h 6857097"/>
              <a:gd name="connsiteX6276" fmla="*/ 12256822 w 12370301"/>
              <a:gd name="connsiteY6276" fmla="*/ 937491 h 6857097"/>
              <a:gd name="connsiteX6277" fmla="*/ 12257787 w 12370301"/>
              <a:gd name="connsiteY6277" fmla="*/ 938618 h 6857097"/>
              <a:gd name="connsiteX6278" fmla="*/ 12182155 w 12370301"/>
              <a:gd name="connsiteY6278" fmla="*/ 969278 h 6857097"/>
              <a:gd name="connsiteX6279" fmla="*/ 12182766 w 12370301"/>
              <a:gd name="connsiteY6279" fmla="*/ 936319 h 6857097"/>
              <a:gd name="connsiteX6280" fmla="*/ 11991146 w 12370301"/>
              <a:gd name="connsiteY6280" fmla="*/ 1112525 h 6857097"/>
              <a:gd name="connsiteX6281" fmla="*/ 11938336 w 12370301"/>
              <a:gd name="connsiteY6281" fmla="*/ 1084525 h 6857097"/>
              <a:gd name="connsiteX6282" fmla="*/ 11870380 w 12370301"/>
              <a:gd name="connsiteY6282" fmla="*/ 1024873 h 6857097"/>
              <a:gd name="connsiteX6283" fmla="*/ 11859300 w 12370301"/>
              <a:gd name="connsiteY6283" fmla="*/ 982895 h 6857097"/>
              <a:gd name="connsiteX6284" fmla="*/ 11886085 w 12370301"/>
              <a:gd name="connsiteY6284" fmla="*/ 959224 h 6857097"/>
              <a:gd name="connsiteX6285" fmla="*/ 11901944 w 12370301"/>
              <a:gd name="connsiteY6285" fmla="*/ 965626 h 6857097"/>
              <a:gd name="connsiteX6286" fmla="*/ 11905552 w 12370301"/>
              <a:gd name="connsiteY6286" fmla="*/ 975095 h 6857097"/>
              <a:gd name="connsiteX6287" fmla="*/ 11918158 w 12370301"/>
              <a:gd name="connsiteY6287" fmla="*/ 993072 h 6857097"/>
              <a:gd name="connsiteX6288" fmla="*/ 11918463 w 12370301"/>
              <a:gd name="connsiteY6288" fmla="*/ 993130 h 6857097"/>
              <a:gd name="connsiteX6289" fmla="*/ 11939505 w 12370301"/>
              <a:gd name="connsiteY6289" fmla="*/ 982084 h 6857097"/>
              <a:gd name="connsiteX6290" fmla="*/ 11928527 w 12370301"/>
              <a:gd name="connsiteY6290" fmla="*/ 946283 h 6857097"/>
              <a:gd name="connsiteX6291" fmla="*/ 11883544 w 12370301"/>
              <a:gd name="connsiteY6291" fmla="*/ 929510 h 6857097"/>
              <a:gd name="connsiteX6292" fmla="*/ 11825092 w 12370301"/>
              <a:gd name="connsiteY6292" fmla="*/ 977079 h 6857097"/>
              <a:gd name="connsiteX6293" fmla="*/ 11840340 w 12370301"/>
              <a:gd name="connsiteY6293" fmla="*/ 1039797 h 6857097"/>
              <a:gd name="connsiteX6294" fmla="*/ 11917243 w 12370301"/>
              <a:gd name="connsiteY6294" fmla="*/ 1108197 h 6857097"/>
              <a:gd name="connsiteX6295" fmla="*/ 11953737 w 12370301"/>
              <a:gd name="connsiteY6295" fmla="*/ 1129028 h 6857097"/>
              <a:gd name="connsiteX6296" fmla="*/ 11917243 w 12370301"/>
              <a:gd name="connsiteY6296" fmla="*/ 1149904 h 6857097"/>
              <a:gd name="connsiteX6297" fmla="*/ 11840340 w 12370301"/>
              <a:gd name="connsiteY6297" fmla="*/ 1218304 h 6857097"/>
              <a:gd name="connsiteX6298" fmla="*/ 11825092 w 12370301"/>
              <a:gd name="connsiteY6298" fmla="*/ 1281022 h 6857097"/>
              <a:gd name="connsiteX6299" fmla="*/ 11883544 w 12370301"/>
              <a:gd name="connsiteY6299" fmla="*/ 1328591 h 6857097"/>
              <a:gd name="connsiteX6300" fmla="*/ 11887001 w 12370301"/>
              <a:gd name="connsiteY6300" fmla="*/ 1328591 h 6857097"/>
              <a:gd name="connsiteX6301" fmla="*/ 11928527 w 12370301"/>
              <a:gd name="connsiteY6301" fmla="*/ 1311682 h 6857097"/>
              <a:gd name="connsiteX6302" fmla="*/ 11939505 w 12370301"/>
              <a:gd name="connsiteY6302" fmla="*/ 1275927 h 6857097"/>
              <a:gd name="connsiteX6303" fmla="*/ 11918463 w 12370301"/>
              <a:gd name="connsiteY6303" fmla="*/ 1264880 h 6857097"/>
              <a:gd name="connsiteX6304" fmla="*/ 11905451 w 12370301"/>
              <a:gd name="connsiteY6304" fmla="*/ 1282555 h 6857097"/>
              <a:gd name="connsiteX6305" fmla="*/ 11905552 w 12370301"/>
              <a:gd name="connsiteY6305" fmla="*/ 1282916 h 6857097"/>
              <a:gd name="connsiteX6306" fmla="*/ 11901944 w 12370301"/>
              <a:gd name="connsiteY6306" fmla="*/ 1292384 h 6857097"/>
              <a:gd name="connsiteX6307" fmla="*/ 11886085 w 12370301"/>
              <a:gd name="connsiteY6307" fmla="*/ 1298742 h 6857097"/>
              <a:gd name="connsiteX6308" fmla="*/ 11859300 w 12370301"/>
              <a:gd name="connsiteY6308" fmla="*/ 1275115 h 6857097"/>
              <a:gd name="connsiteX6309" fmla="*/ 11870380 w 12370301"/>
              <a:gd name="connsiteY6309" fmla="*/ 1233093 h 6857097"/>
              <a:gd name="connsiteX6310" fmla="*/ 11938336 w 12370301"/>
              <a:gd name="connsiteY6310" fmla="*/ 1173485 h 6857097"/>
              <a:gd name="connsiteX6311" fmla="*/ 11991146 w 12370301"/>
              <a:gd name="connsiteY6311" fmla="*/ 1145485 h 6857097"/>
              <a:gd name="connsiteX6312" fmla="*/ 12055037 w 12370301"/>
              <a:gd name="connsiteY6312" fmla="*/ 1165009 h 6857097"/>
              <a:gd name="connsiteX6313" fmla="*/ 12031554 w 12370301"/>
              <a:gd name="connsiteY6313" fmla="*/ 1190258 h 6857097"/>
              <a:gd name="connsiteX6314" fmla="*/ 11964513 w 12370301"/>
              <a:gd name="connsiteY6314" fmla="*/ 1321467 h 6857097"/>
              <a:gd name="connsiteX6315" fmla="*/ 11952822 w 12370301"/>
              <a:gd name="connsiteY6315" fmla="*/ 1392527 h 6857097"/>
              <a:gd name="connsiteX6316" fmla="*/ 11953686 w 12370301"/>
              <a:gd name="connsiteY6316" fmla="*/ 1451142 h 6857097"/>
              <a:gd name="connsiteX6317" fmla="*/ 11955720 w 12370301"/>
              <a:gd name="connsiteY6317" fmla="*/ 1457454 h 6857097"/>
              <a:gd name="connsiteX6318" fmla="*/ 11946469 w 12370301"/>
              <a:gd name="connsiteY6318" fmla="*/ 1475490 h 6857097"/>
              <a:gd name="connsiteX6319" fmla="*/ 11917803 w 12370301"/>
              <a:gd name="connsiteY6319" fmla="*/ 1502543 h 6857097"/>
              <a:gd name="connsiteX6320" fmla="*/ 11881409 w 12370301"/>
              <a:gd name="connsiteY6320" fmla="*/ 1506331 h 6857097"/>
              <a:gd name="connsiteX6321" fmla="*/ 11864483 w 12370301"/>
              <a:gd name="connsiteY6321" fmla="*/ 1496005 h 6857097"/>
              <a:gd name="connsiteX6322" fmla="*/ 11863416 w 12370301"/>
              <a:gd name="connsiteY6322" fmla="*/ 1479503 h 6857097"/>
              <a:gd name="connsiteX6323" fmla="*/ 11857266 w 12370301"/>
              <a:gd name="connsiteY6323" fmla="*/ 1465679 h 6857097"/>
              <a:gd name="connsiteX6324" fmla="*/ 11856859 w 12370301"/>
              <a:gd name="connsiteY6324" fmla="*/ 1465525 h 6857097"/>
              <a:gd name="connsiteX6325" fmla="*/ 11840493 w 12370301"/>
              <a:gd name="connsiteY6325" fmla="*/ 1471161 h 6857097"/>
              <a:gd name="connsiteX6326" fmla="*/ 11842832 w 12370301"/>
              <a:gd name="connsiteY6326" fmla="*/ 1506556 h 6857097"/>
              <a:gd name="connsiteX6327" fmla="*/ 11874903 w 12370301"/>
              <a:gd name="connsiteY6327" fmla="*/ 1526891 h 6857097"/>
              <a:gd name="connsiteX6328" fmla="*/ 11893558 w 12370301"/>
              <a:gd name="connsiteY6328" fmla="*/ 1528965 h 6857097"/>
              <a:gd name="connsiteX6329" fmla="*/ 11930255 w 12370301"/>
              <a:gd name="connsiteY6329" fmla="*/ 1520984 h 6857097"/>
              <a:gd name="connsiteX6330" fmla="*/ 11961870 w 12370301"/>
              <a:gd name="connsiteY6330" fmla="*/ 1494698 h 6857097"/>
              <a:gd name="connsiteX6331" fmla="*/ 11922122 w 12370301"/>
              <a:gd name="connsiteY6331" fmla="*/ 1539786 h 6857097"/>
              <a:gd name="connsiteX6332" fmla="*/ 11837901 w 12370301"/>
              <a:gd name="connsiteY6332" fmla="*/ 1537712 h 6857097"/>
              <a:gd name="connsiteX6333" fmla="*/ 11816148 w 12370301"/>
              <a:gd name="connsiteY6333" fmla="*/ 1519677 h 6857097"/>
              <a:gd name="connsiteX6334" fmla="*/ 11814826 w 12370301"/>
              <a:gd name="connsiteY6334" fmla="*/ 1462414 h 6857097"/>
              <a:gd name="connsiteX6335" fmla="*/ 11874396 w 12370301"/>
              <a:gd name="connsiteY6335" fmla="*/ 1436263 h 6857097"/>
              <a:gd name="connsiteX6336" fmla="*/ 11893253 w 12370301"/>
              <a:gd name="connsiteY6336" fmla="*/ 1422736 h 6857097"/>
              <a:gd name="connsiteX6337" fmla="*/ 11877496 w 12370301"/>
              <a:gd name="connsiteY6337" fmla="*/ 1406603 h 6857097"/>
              <a:gd name="connsiteX6338" fmla="*/ 11877343 w 12370301"/>
              <a:gd name="connsiteY6338" fmla="*/ 1406594 h 6857097"/>
              <a:gd name="connsiteX6339" fmla="*/ 11801814 w 12370301"/>
              <a:gd name="connsiteY6339" fmla="*/ 1429364 h 6857097"/>
              <a:gd name="connsiteX6340" fmla="*/ 11801814 w 12370301"/>
              <a:gd name="connsiteY6340" fmla="*/ 843977 h 6857097"/>
              <a:gd name="connsiteX6341" fmla="*/ 11869566 w 12370301"/>
              <a:gd name="connsiteY6341" fmla="*/ 867062 h 6857097"/>
              <a:gd name="connsiteX6342" fmla="*/ 11877343 w 12370301"/>
              <a:gd name="connsiteY6342" fmla="*/ 866792 h 6857097"/>
              <a:gd name="connsiteX6343" fmla="*/ 11892642 w 12370301"/>
              <a:gd name="connsiteY6343" fmla="*/ 850605 h 6857097"/>
              <a:gd name="connsiteX6344" fmla="*/ 11874396 w 12370301"/>
              <a:gd name="connsiteY6344" fmla="*/ 837033 h 6857097"/>
              <a:gd name="connsiteX6345" fmla="*/ 11814826 w 12370301"/>
              <a:gd name="connsiteY6345" fmla="*/ 810882 h 6857097"/>
              <a:gd name="connsiteX6346" fmla="*/ 11816148 w 12370301"/>
              <a:gd name="connsiteY6346" fmla="*/ 753619 h 6857097"/>
              <a:gd name="connsiteX6347" fmla="*/ 11837901 w 12370301"/>
              <a:gd name="connsiteY6347" fmla="*/ 735583 h 6857097"/>
              <a:gd name="connsiteX6348" fmla="*/ 11922122 w 12370301"/>
              <a:gd name="connsiteY6348" fmla="*/ 733509 h 6857097"/>
              <a:gd name="connsiteX6349" fmla="*/ 11961870 w 12370301"/>
              <a:gd name="connsiteY6349" fmla="*/ 778598 h 6857097"/>
              <a:gd name="connsiteX6350" fmla="*/ 11930255 w 12370301"/>
              <a:gd name="connsiteY6350" fmla="*/ 752311 h 6857097"/>
              <a:gd name="connsiteX6351" fmla="*/ 11874903 w 12370301"/>
              <a:gd name="connsiteY6351" fmla="*/ 746405 h 6857097"/>
              <a:gd name="connsiteX6352" fmla="*/ 11842832 w 12370301"/>
              <a:gd name="connsiteY6352" fmla="*/ 766740 h 6857097"/>
              <a:gd name="connsiteX6353" fmla="*/ 11840493 w 12370301"/>
              <a:gd name="connsiteY6353" fmla="*/ 802134 h 6857097"/>
              <a:gd name="connsiteX6354" fmla="*/ 11856859 w 12370301"/>
              <a:gd name="connsiteY6354" fmla="*/ 807770 h 6857097"/>
              <a:gd name="connsiteX6355" fmla="*/ 11863569 w 12370301"/>
              <a:gd name="connsiteY6355" fmla="*/ 794167 h 6857097"/>
              <a:gd name="connsiteX6356" fmla="*/ 11863416 w 12370301"/>
              <a:gd name="connsiteY6356" fmla="*/ 793793 h 6857097"/>
              <a:gd name="connsiteX6357" fmla="*/ 11864483 w 12370301"/>
              <a:gd name="connsiteY6357" fmla="*/ 777245 h 6857097"/>
              <a:gd name="connsiteX6358" fmla="*/ 11881409 w 12370301"/>
              <a:gd name="connsiteY6358" fmla="*/ 766965 h 6857097"/>
              <a:gd name="connsiteX6359" fmla="*/ 11917803 w 12370301"/>
              <a:gd name="connsiteY6359" fmla="*/ 770753 h 6857097"/>
              <a:gd name="connsiteX6360" fmla="*/ 11946469 w 12370301"/>
              <a:gd name="connsiteY6360" fmla="*/ 797806 h 6857097"/>
              <a:gd name="connsiteX6361" fmla="*/ 11955720 w 12370301"/>
              <a:gd name="connsiteY6361" fmla="*/ 815841 h 6857097"/>
              <a:gd name="connsiteX6362" fmla="*/ 11953686 w 12370301"/>
              <a:gd name="connsiteY6362" fmla="*/ 822154 h 6857097"/>
              <a:gd name="connsiteX6363" fmla="*/ 11963851 w 12370301"/>
              <a:gd name="connsiteY6363" fmla="*/ 913774 h 6857097"/>
              <a:gd name="connsiteX6364" fmla="*/ 12024540 w 12370301"/>
              <a:gd name="connsiteY6364" fmla="*/ 1043585 h 6857097"/>
              <a:gd name="connsiteX6365" fmla="*/ 12064439 w 12370301"/>
              <a:gd name="connsiteY6365" fmla="*/ 1091018 h 6857097"/>
              <a:gd name="connsiteX6366" fmla="*/ 11991248 w 12370301"/>
              <a:gd name="connsiteY6366" fmla="*/ 1112525 h 6857097"/>
              <a:gd name="connsiteX6367" fmla="*/ 12120706 w 12370301"/>
              <a:gd name="connsiteY6367" fmla="*/ 1113608 h 6857097"/>
              <a:gd name="connsiteX6368" fmla="*/ 12208992 w 12370301"/>
              <a:gd name="connsiteY6368" fmla="*/ 1128983 h 6857097"/>
              <a:gd name="connsiteX6369" fmla="*/ 12120706 w 12370301"/>
              <a:gd name="connsiteY6369" fmla="*/ 1144403 h 6857097"/>
              <a:gd name="connsiteX6370" fmla="*/ 12036586 w 12370301"/>
              <a:gd name="connsiteY6370" fmla="*/ 1128983 h 6857097"/>
              <a:gd name="connsiteX6371" fmla="*/ 12120807 w 12370301"/>
              <a:gd name="connsiteY6371" fmla="*/ 1113608 h 6857097"/>
              <a:gd name="connsiteX6372" fmla="*/ 12298602 w 12370301"/>
              <a:gd name="connsiteY6372" fmla="*/ 1270336 h 6857097"/>
              <a:gd name="connsiteX6373" fmla="*/ 12318933 w 12370301"/>
              <a:gd name="connsiteY6373" fmla="*/ 1258388 h 6857097"/>
              <a:gd name="connsiteX6374" fmla="*/ 12318933 w 12370301"/>
              <a:gd name="connsiteY6374" fmla="*/ 1474814 h 6857097"/>
              <a:gd name="connsiteX6375" fmla="*/ 12296010 w 12370301"/>
              <a:gd name="connsiteY6375" fmla="*/ 1473822 h 6857097"/>
              <a:gd name="connsiteX6376" fmla="*/ 12278525 w 12370301"/>
              <a:gd name="connsiteY6376" fmla="*/ 1486086 h 6857097"/>
              <a:gd name="connsiteX6377" fmla="*/ 12283456 w 12370301"/>
              <a:gd name="connsiteY6377" fmla="*/ 1500221 h 6857097"/>
              <a:gd name="connsiteX6378" fmla="*/ 12283912 w 12370301"/>
              <a:gd name="connsiteY6378" fmla="*/ 1500424 h 6857097"/>
              <a:gd name="connsiteX6379" fmla="*/ 12300686 w 12370301"/>
              <a:gd name="connsiteY6379" fmla="*/ 1495915 h 6857097"/>
              <a:gd name="connsiteX6380" fmla="*/ 12303481 w 12370301"/>
              <a:gd name="connsiteY6380" fmla="*/ 1494292 h 6857097"/>
              <a:gd name="connsiteX6381" fmla="*/ 12309428 w 12370301"/>
              <a:gd name="connsiteY6381" fmla="*/ 1494607 h 6857097"/>
              <a:gd name="connsiteX6382" fmla="*/ 12316239 w 12370301"/>
              <a:gd name="connsiteY6382" fmla="*/ 1506285 h 6857097"/>
              <a:gd name="connsiteX6383" fmla="*/ 12238016 w 12370301"/>
              <a:gd name="connsiteY6383" fmla="*/ 1559400 h 6857097"/>
              <a:gd name="connsiteX6384" fmla="*/ 12190339 w 12370301"/>
              <a:gd name="connsiteY6384" fmla="*/ 1561068 h 6857097"/>
              <a:gd name="connsiteX6385" fmla="*/ 12275730 w 12370301"/>
              <a:gd name="connsiteY6385" fmla="*/ 1474272 h 6857097"/>
              <a:gd name="connsiteX6386" fmla="*/ 12275017 w 12370301"/>
              <a:gd name="connsiteY6386" fmla="*/ 1438201 h 6857097"/>
              <a:gd name="connsiteX6387" fmla="*/ 12241625 w 12370301"/>
              <a:gd name="connsiteY6387" fmla="*/ 1410201 h 6857097"/>
              <a:gd name="connsiteX6388" fmla="*/ 12197760 w 12370301"/>
              <a:gd name="connsiteY6388" fmla="*/ 1430491 h 6857097"/>
              <a:gd name="connsiteX6389" fmla="*/ 12205944 w 12370301"/>
              <a:gd name="connsiteY6389" fmla="*/ 1443680 h 6857097"/>
              <a:gd name="connsiteX6390" fmla="*/ 12206198 w 12370301"/>
              <a:gd name="connsiteY6390" fmla="*/ 1443747 h 6857097"/>
              <a:gd name="connsiteX6391" fmla="*/ 12221446 w 12370301"/>
              <a:gd name="connsiteY6391" fmla="*/ 1436578 h 6857097"/>
              <a:gd name="connsiteX6392" fmla="*/ 12235677 w 12370301"/>
              <a:gd name="connsiteY6392" fmla="*/ 1430942 h 6857097"/>
              <a:gd name="connsiteX6393" fmla="*/ 12250925 w 12370301"/>
              <a:gd name="connsiteY6393" fmla="*/ 1444784 h 6857097"/>
              <a:gd name="connsiteX6394" fmla="*/ 12250925 w 12370301"/>
              <a:gd name="connsiteY6394" fmla="*/ 1469764 h 6857097"/>
              <a:gd name="connsiteX6395" fmla="*/ 12160148 w 12370301"/>
              <a:gd name="connsiteY6395" fmla="*/ 1547677 h 6857097"/>
              <a:gd name="connsiteX6396" fmla="*/ 12102255 w 12370301"/>
              <a:gd name="connsiteY6396" fmla="*/ 1548849 h 6857097"/>
              <a:gd name="connsiteX6397" fmla="*/ 12108863 w 12370301"/>
              <a:gd name="connsiteY6397" fmla="*/ 1547226 h 6857097"/>
              <a:gd name="connsiteX6398" fmla="*/ 12157352 w 12370301"/>
              <a:gd name="connsiteY6398" fmla="*/ 1500514 h 6857097"/>
              <a:gd name="connsiteX6399" fmla="*/ 12131379 w 12370301"/>
              <a:gd name="connsiteY6399" fmla="*/ 1430807 h 6857097"/>
              <a:gd name="connsiteX6400" fmla="*/ 12106779 w 12370301"/>
              <a:gd name="connsiteY6400" fmla="*/ 1432520 h 6857097"/>
              <a:gd name="connsiteX6401" fmla="*/ 12108101 w 12370301"/>
              <a:gd name="connsiteY6401" fmla="*/ 1453022 h 6857097"/>
              <a:gd name="connsiteX6402" fmla="*/ 12108761 w 12370301"/>
              <a:gd name="connsiteY6402" fmla="*/ 1453532 h 6857097"/>
              <a:gd name="connsiteX6403" fmla="*/ 12123501 w 12370301"/>
              <a:gd name="connsiteY6403" fmla="*/ 1493165 h 6857097"/>
              <a:gd name="connsiteX6404" fmla="*/ 12097732 w 12370301"/>
              <a:gd name="connsiteY6404" fmla="*/ 1518910 h 6857097"/>
              <a:gd name="connsiteX6405" fmla="*/ 12083703 w 12370301"/>
              <a:gd name="connsiteY6405" fmla="*/ 1521030 h 6857097"/>
              <a:gd name="connsiteX6406" fmla="*/ 12032012 w 12370301"/>
              <a:gd name="connsiteY6406" fmla="*/ 1477429 h 6857097"/>
              <a:gd name="connsiteX6407" fmla="*/ 12024844 w 12370301"/>
              <a:gd name="connsiteY6407" fmla="*/ 1447941 h 6857097"/>
              <a:gd name="connsiteX6408" fmla="*/ 12068658 w 12370301"/>
              <a:gd name="connsiteY6408" fmla="*/ 1350459 h 6857097"/>
              <a:gd name="connsiteX6409" fmla="*/ 12125483 w 12370301"/>
              <a:gd name="connsiteY6409" fmla="*/ 1314072 h 6857097"/>
              <a:gd name="connsiteX6410" fmla="*/ 12156641 w 12370301"/>
              <a:gd name="connsiteY6410" fmla="*/ 1362047 h 6857097"/>
              <a:gd name="connsiteX6411" fmla="*/ 12240912 w 12370301"/>
              <a:gd name="connsiteY6411" fmla="*/ 1378414 h 6857097"/>
              <a:gd name="connsiteX6412" fmla="*/ 12304752 w 12370301"/>
              <a:gd name="connsiteY6412" fmla="*/ 1309608 h 6857097"/>
              <a:gd name="connsiteX6413" fmla="*/ 12298907 w 12370301"/>
              <a:gd name="connsiteY6413" fmla="*/ 1270336 h 6857097"/>
              <a:gd name="connsiteX6414" fmla="*/ 12276390 w 12370301"/>
              <a:gd name="connsiteY6414" fmla="*/ 5808249 h 6857097"/>
              <a:gd name="connsiteX6415" fmla="*/ 12293875 w 12370301"/>
              <a:gd name="connsiteY6415" fmla="*/ 5806174 h 6857097"/>
              <a:gd name="connsiteX6416" fmla="*/ 12291892 w 12370301"/>
              <a:gd name="connsiteY6416" fmla="*/ 5791565 h 6857097"/>
              <a:gd name="connsiteX6417" fmla="*/ 12291435 w 12370301"/>
              <a:gd name="connsiteY6417" fmla="*/ 5791250 h 6857097"/>
              <a:gd name="connsiteX6418" fmla="*/ 12289707 w 12370301"/>
              <a:gd name="connsiteY6418" fmla="*/ 5785974 h 6857097"/>
              <a:gd name="connsiteX6419" fmla="*/ 12294790 w 12370301"/>
              <a:gd name="connsiteY6419" fmla="*/ 5778896 h 6857097"/>
              <a:gd name="connsiteX6420" fmla="*/ 12314510 w 12370301"/>
              <a:gd name="connsiteY6420" fmla="*/ 5787327 h 6857097"/>
              <a:gd name="connsiteX6421" fmla="*/ 12309175 w 12370301"/>
              <a:gd name="connsiteY6421" fmla="*/ 5812262 h 6857097"/>
              <a:gd name="connsiteX6422" fmla="*/ 12285081 w 12370301"/>
              <a:gd name="connsiteY6422" fmla="*/ 5828313 h 6857097"/>
              <a:gd name="connsiteX6423" fmla="*/ 12268106 w 12370301"/>
              <a:gd name="connsiteY6423" fmla="*/ 5815057 h 6857097"/>
              <a:gd name="connsiteX6424" fmla="*/ 12197252 w 12370301"/>
              <a:gd name="connsiteY6424" fmla="*/ 5795669 h 6857097"/>
              <a:gd name="connsiteX6425" fmla="*/ 11993586 w 12370301"/>
              <a:gd name="connsiteY6425" fmla="*/ 5886973 h 6857097"/>
              <a:gd name="connsiteX6426" fmla="*/ 12051580 w 12370301"/>
              <a:gd name="connsiteY6426" fmla="*/ 5778760 h 6857097"/>
              <a:gd name="connsiteX6427" fmla="*/ 12082890 w 12370301"/>
              <a:gd name="connsiteY6427" fmla="*/ 5746702 h 6857097"/>
              <a:gd name="connsiteX6428" fmla="*/ 12118470 w 12370301"/>
              <a:gd name="connsiteY6428" fmla="*/ 5750490 h 6857097"/>
              <a:gd name="connsiteX6429" fmla="*/ 12252501 w 12370301"/>
              <a:gd name="connsiteY6429" fmla="*/ 5717304 h 6857097"/>
              <a:gd name="connsiteX6430" fmla="*/ 12271561 w 12370301"/>
              <a:gd name="connsiteY6430" fmla="*/ 5705266 h 6857097"/>
              <a:gd name="connsiteX6431" fmla="*/ 12252501 w 12370301"/>
              <a:gd name="connsiteY6431" fmla="*/ 5693272 h 6857097"/>
              <a:gd name="connsiteX6432" fmla="*/ 12118470 w 12370301"/>
              <a:gd name="connsiteY6432" fmla="*/ 5660087 h 6857097"/>
              <a:gd name="connsiteX6433" fmla="*/ 12093056 w 12370301"/>
              <a:gd name="connsiteY6433" fmla="*/ 5662476 h 6857097"/>
              <a:gd name="connsiteX6434" fmla="*/ 12045939 w 12370301"/>
              <a:gd name="connsiteY6434" fmla="*/ 5608821 h 6857097"/>
              <a:gd name="connsiteX6435" fmla="*/ 12020016 w 12370301"/>
              <a:gd name="connsiteY6435" fmla="*/ 5565671 h 6857097"/>
              <a:gd name="connsiteX6436" fmla="*/ 12186069 w 12370301"/>
              <a:gd name="connsiteY6436" fmla="*/ 5630013 h 6857097"/>
              <a:gd name="connsiteX6437" fmla="*/ 12197505 w 12370301"/>
              <a:gd name="connsiteY6437" fmla="*/ 5629742 h 6857097"/>
              <a:gd name="connsiteX6438" fmla="*/ 12268360 w 12370301"/>
              <a:gd name="connsiteY6438" fmla="*/ 5610354 h 6857097"/>
              <a:gd name="connsiteX6439" fmla="*/ 12284981 w 12370301"/>
              <a:gd name="connsiteY6439" fmla="*/ 5596827 h 6857097"/>
              <a:gd name="connsiteX6440" fmla="*/ 12309428 w 12370301"/>
              <a:gd name="connsiteY6440" fmla="*/ 5613014 h 6857097"/>
              <a:gd name="connsiteX6441" fmla="*/ 12314918 w 12370301"/>
              <a:gd name="connsiteY6441" fmla="*/ 5637858 h 6857097"/>
              <a:gd name="connsiteX6442" fmla="*/ 12295197 w 12370301"/>
              <a:gd name="connsiteY6442" fmla="*/ 5646290 h 6857097"/>
              <a:gd name="connsiteX6443" fmla="*/ 12290114 w 12370301"/>
              <a:gd name="connsiteY6443" fmla="*/ 5639211 h 6857097"/>
              <a:gd name="connsiteX6444" fmla="*/ 12291842 w 12370301"/>
              <a:gd name="connsiteY6444" fmla="*/ 5633935 h 6857097"/>
              <a:gd name="connsiteX6445" fmla="*/ 12294637 w 12370301"/>
              <a:gd name="connsiteY6445" fmla="*/ 5619417 h 6857097"/>
              <a:gd name="connsiteX6446" fmla="*/ 12294281 w 12370301"/>
              <a:gd name="connsiteY6446" fmla="*/ 5619011 h 6857097"/>
              <a:gd name="connsiteX6447" fmla="*/ 12276797 w 12370301"/>
              <a:gd name="connsiteY6447" fmla="*/ 5616937 h 6857097"/>
              <a:gd name="connsiteX6448" fmla="*/ 12265361 w 12370301"/>
              <a:gd name="connsiteY6448" fmla="*/ 5641826 h 6857097"/>
              <a:gd name="connsiteX6449" fmla="*/ 12285692 w 12370301"/>
              <a:gd name="connsiteY6449" fmla="*/ 5665948 h 6857097"/>
              <a:gd name="connsiteX6450" fmla="*/ 12299364 w 12370301"/>
              <a:gd name="connsiteY6450" fmla="*/ 5668248 h 6857097"/>
              <a:gd name="connsiteX6451" fmla="*/ 12319695 w 12370301"/>
              <a:gd name="connsiteY6451" fmla="*/ 5663739 h 6857097"/>
              <a:gd name="connsiteX6452" fmla="*/ 12319695 w 12370301"/>
              <a:gd name="connsiteY6452" fmla="*/ 5761807 h 6857097"/>
              <a:gd name="connsiteX6453" fmla="*/ 12285793 w 12370301"/>
              <a:gd name="connsiteY6453" fmla="*/ 5759462 h 6857097"/>
              <a:gd name="connsiteX6454" fmla="*/ 12265462 w 12370301"/>
              <a:gd name="connsiteY6454" fmla="*/ 5783585 h 6857097"/>
              <a:gd name="connsiteX6455" fmla="*/ 12276695 w 12370301"/>
              <a:gd name="connsiteY6455" fmla="*/ 5808249 h 6857097"/>
              <a:gd name="connsiteX6456" fmla="*/ 12270545 w 12370301"/>
              <a:gd name="connsiteY6456" fmla="*/ 5875882 h 6857097"/>
              <a:gd name="connsiteX6457" fmla="*/ 12270036 w 12370301"/>
              <a:gd name="connsiteY6457" fmla="*/ 5881473 h 6857097"/>
              <a:gd name="connsiteX6458" fmla="*/ 12229374 w 12370301"/>
              <a:gd name="connsiteY6458" fmla="*/ 5926561 h 6857097"/>
              <a:gd name="connsiteX6459" fmla="*/ 12180479 w 12370301"/>
              <a:gd name="connsiteY6459" fmla="*/ 5916146 h 6857097"/>
              <a:gd name="connsiteX6460" fmla="*/ 12158725 w 12370301"/>
              <a:gd name="connsiteY6460" fmla="*/ 5878361 h 6857097"/>
              <a:gd name="connsiteX6461" fmla="*/ 12226071 w 12370301"/>
              <a:gd name="connsiteY6461" fmla="*/ 5868036 h 6857097"/>
              <a:gd name="connsiteX6462" fmla="*/ 12270850 w 12370301"/>
              <a:gd name="connsiteY6462" fmla="*/ 5876062 h 6857097"/>
              <a:gd name="connsiteX6463" fmla="*/ 11952619 w 12370301"/>
              <a:gd name="connsiteY6463" fmla="*/ 5968404 h 6857097"/>
              <a:gd name="connsiteX6464" fmla="*/ 11953482 w 12370301"/>
              <a:gd name="connsiteY6464" fmla="*/ 6027019 h 6857097"/>
              <a:gd name="connsiteX6465" fmla="*/ 11955516 w 12370301"/>
              <a:gd name="connsiteY6465" fmla="*/ 6033331 h 6857097"/>
              <a:gd name="connsiteX6466" fmla="*/ 11946265 w 12370301"/>
              <a:gd name="connsiteY6466" fmla="*/ 6051367 h 6857097"/>
              <a:gd name="connsiteX6467" fmla="*/ 11917599 w 12370301"/>
              <a:gd name="connsiteY6467" fmla="*/ 6078420 h 6857097"/>
              <a:gd name="connsiteX6468" fmla="*/ 11881206 w 12370301"/>
              <a:gd name="connsiteY6468" fmla="*/ 6082208 h 6857097"/>
              <a:gd name="connsiteX6469" fmla="*/ 11864281 w 12370301"/>
              <a:gd name="connsiteY6469" fmla="*/ 6071928 h 6857097"/>
              <a:gd name="connsiteX6470" fmla="*/ 11863213 w 12370301"/>
              <a:gd name="connsiteY6470" fmla="*/ 6055380 h 6857097"/>
              <a:gd name="connsiteX6471" fmla="*/ 11857063 w 12370301"/>
              <a:gd name="connsiteY6471" fmla="*/ 6041538 h 6857097"/>
              <a:gd name="connsiteX6472" fmla="*/ 11856657 w 12370301"/>
              <a:gd name="connsiteY6472" fmla="*/ 6041402 h 6857097"/>
              <a:gd name="connsiteX6473" fmla="*/ 11840291 w 12370301"/>
              <a:gd name="connsiteY6473" fmla="*/ 6047038 h 6857097"/>
              <a:gd name="connsiteX6474" fmla="*/ 11842629 w 12370301"/>
              <a:gd name="connsiteY6474" fmla="*/ 6082433 h 6857097"/>
              <a:gd name="connsiteX6475" fmla="*/ 11874700 w 12370301"/>
              <a:gd name="connsiteY6475" fmla="*/ 6102768 h 6857097"/>
              <a:gd name="connsiteX6476" fmla="*/ 11893354 w 12370301"/>
              <a:gd name="connsiteY6476" fmla="*/ 6104842 h 6857097"/>
              <a:gd name="connsiteX6477" fmla="*/ 11930052 w 12370301"/>
              <a:gd name="connsiteY6477" fmla="*/ 6096862 h 6857097"/>
              <a:gd name="connsiteX6478" fmla="*/ 11961666 w 12370301"/>
              <a:gd name="connsiteY6478" fmla="*/ 6070575 h 6857097"/>
              <a:gd name="connsiteX6479" fmla="*/ 11921919 w 12370301"/>
              <a:gd name="connsiteY6479" fmla="*/ 6115663 h 6857097"/>
              <a:gd name="connsiteX6480" fmla="*/ 11837698 w 12370301"/>
              <a:gd name="connsiteY6480" fmla="*/ 6113590 h 6857097"/>
              <a:gd name="connsiteX6481" fmla="*/ 11815944 w 12370301"/>
              <a:gd name="connsiteY6481" fmla="*/ 6095554 h 6857097"/>
              <a:gd name="connsiteX6482" fmla="*/ 11814623 w 12370301"/>
              <a:gd name="connsiteY6482" fmla="*/ 6038292 h 6857097"/>
              <a:gd name="connsiteX6483" fmla="*/ 11874192 w 12370301"/>
              <a:gd name="connsiteY6483" fmla="*/ 6012140 h 6857097"/>
              <a:gd name="connsiteX6484" fmla="*/ 11893049 w 12370301"/>
              <a:gd name="connsiteY6484" fmla="*/ 5998613 h 6857097"/>
              <a:gd name="connsiteX6485" fmla="*/ 11877292 w 12370301"/>
              <a:gd name="connsiteY6485" fmla="*/ 5982472 h 6857097"/>
              <a:gd name="connsiteX6486" fmla="*/ 11877141 w 12370301"/>
              <a:gd name="connsiteY6486" fmla="*/ 5982472 h 6857097"/>
              <a:gd name="connsiteX6487" fmla="*/ 11801610 w 12370301"/>
              <a:gd name="connsiteY6487" fmla="*/ 6005016 h 6857097"/>
              <a:gd name="connsiteX6488" fmla="*/ 11801610 w 12370301"/>
              <a:gd name="connsiteY6488" fmla="*/ 5420034 h 6857097"/>
              <a:gd name="connsiteX6489" fmla="*/ 11869364 w 12370301"/>
              <a:gd name="connsiteY6489" fmla="*/ 5443120 h 6857097"/>
              <a:gd name="connsiteX6490" fmla="*/ 11877141 w 12370301"/>
              <a:gd name="connsiteY6490" fmla="*/ 5442849 h 6857097"/>
              <a:gd name="connsiteX6491" fmla="*/ 11893049 w 12370301"/>
              <a:gd name="connsiteY6491" fmla="*/ 5426842 h 6857097"/>
              <a:gd name="connsiteX6492" fmla="*/ 11893049 w 12370301"/>
              <a:gd name="connsiteY6492" fmla="*/ 5426708 h 6857097"/>
              <a:gd name="connsiteX6493" fmla="*/ 11874192 w 12370301"/>
              <a:gd name="connsiteY6493" fmla="*/ 5413181 h 6857097"/>
              <a:gd name="connsiteX6494" fmla="*/ 11814623 w 12370301"/>
              <a:gd name="connsiteY6494" fmla="*/ 5387029 h 6857097"/>
              <a:gd name="connsiteX6495" fmla="*/ 11815944 w 12370301"/>
              <a:gd name="connsiteY6495" fmla="*/ 5329767 h 6857097"/>
              <a:gd name="connsiteX6496" fmla="*/ 11837698 w 12370301"/>
              <a:gd name="connsiteY6496" fmla="*/ 5311731 h 6857097"/>
              <a:gd name="connsiteX6497" fmla="*/ 11921919 w 12370301"/>
              <a:gd name="connsiteY6497" fmla="*/ 5309657 h 6857097"/>
              <a:gd name="connsiteX6498" fmla="*/ 11961666 w 12370301"/>
              <a:gd name="connsiteY6498" fmla="*/ 5354746 h 6857097"/>
              <a:gd name="connsiteX6499" fmla="*/ 11930052 w 12370301"/>
              <a:gd name="connsiteY6499" fmla="*/ 5328459 h 6857097"/>
              <a:gd name="connsiteX6500" fmla="*/ 11874700 w 12370301"/>
              <a:gd name="connsiteY6500" fmla="*/ 5322552 h 6857097"/>
              <a:gd name="connsiteX6501" fmla="*/ 11842629 w 12370301"/>
              <a:gd name="connsiteY6501" fmla="*/ 5342887 h 6857097"/>
              <a:gd name="connsiteX6502" fmla="*/ 11840291 w 12370301"/>
              <a:gd name="connsiteY6502" fmla="*/ 5378282 h 6857097"/>
              <a:gd name="connsiteX6503" fmla="*/ 11856657 w 12370301"/>
              <a:gd name="connsiteY6503" fmla="*/ 5383918 h 6857097"/>
              <a:gd name="connsiteX6504" fmla="*/ 11863365 w 12370301"/>
              <a:gd name="connsiteY6504" fmla="*/ 5370302 h 6857097"/>
              <a:gd name="connsiteX6505" fmla="*/ 11863213 w 12370301"/>
              <a:gd name="connsiteY6505" fmla="*/ 5369941 h 6857097"/>
              <a:gd name="connsiteX6506" fmla="*/ 11864281 w 12370301"/>
              <a:gd name="connsiteY6506" fmla="*/ 5353393 h 6857097"/>
              <a:gd name="connsiteX6507" fmla="*/ 11881206 w 12370301"/>
              <a:gd name="connsiteY6507" fmla="*/ 5343113 h 6857097"/>
              <a:gd name="connsiteX6508" fmla="*/ 11917599 w 12370301"/>
              <a:gd name="connsiteY6508" fmla="*/ 5346900 h 6857097"/>
              <a:gd name="connsiteX6509" fmla="*/ 11946265 w 12370301"/>
              <a:gd name="connsiteY6509" fmla="*/ 5373953 h 6857097"/>
              <a:gd name="connsiteX6510" fmla="*/ 11955516 w 12370301"/>
              <a:gd name="connsiteY6510" fmla="*/ 5391989 h 6857097"/>
              <a:gd name="connsiteX6511" fmla="*/ 11953482 w 12370301"/>
              <a:gd name="connsiteY6511" fmla="*/ 5398302 h 6857097"/>
              <a:gd name="connsiteX6512" fmla="*/ 11963648 w 12370301"/>
              <a:gd name="connsiteY6512" fmla="*/ 5489922 h 6857097"/>
              <a:gd name="connsiteX6513" fmla="*/ 12024337 w 12370301"/>
              <a:gd name="connsiteY6513" fmla="*/ 5619732 h 6857097"/>
              <a:gd name="connsiteX6514" fmla="*/ 12064236 w 12370301"/>
              <a:gd name="connsiteY6514" fmla="*/ 5667166 h 6857097"/>
              <a:gd name="connsiteX6515" fmla="*/ 11990739 w 12370301"/>
              <a:gd name="connsiteY6515" fmla="*/ 5688718 h 6857097"/>
              <a:gd name="connsiteX6516" fmla="*/ 11937930 w 12370301"/>
              <a:gd name="connsiteY6516" fmla="*/ 5660718 h 6857097"/>
              <a:gd name="connsiteX6517" fmla="*/ 11869973 w 12370301"/>
              <a:gd name="connsiteY6517" fmla="*/ 5601111 h 6857097"/>
              <a:gd name="connsiteX6518" fmla="*/ 11858893 w 12370301"/>
              <a:gd name="connsiteY6518" fmla="*/ 5559088 h 6857097"/>
              <a:gd name="connsiteX6519" fmla="*/ 11885679 w 12370301"/>
              <a:gd name="connsiteY6519" fmla="*/ 5535462 h 6857097"/>
              <a:gd name="connsiteX6520" fmla="*/ 11901537 w 12370301"/>
              <a:gd name="connsiteY6520" fmla="*/ 5541819 h 6857097"/>
              <a:gd name="connsiteX6521" fmla="*/ 11905145 w 12370301"/>
              <a:gd name="connsiteY6521" fmla="*/ 5551288 h 6857097"/>
              <a:gd name="connsiteX6522" fmla="*/ 11917650 w 12370301"/>
              <a:gd name="connsiteY6522" fmla="*/ 5569233 h 6857097"/>
              <a:gd name="connsiteX6523" fmla="*/ 11918056 w 12370301"/>
              <a:gd name="connsiteY6523" fmla="*/ 5569323 h 6857097"/>
              <a:gd name="connsiteX6524" fmla="*/ 11939099 w 12370301"/>
              <a:gd name="connsiteY6524" fmla="*/ 5558276 h 6857097"/>
              <a:gd name="connsiteX6525" fmla="*/ 11928120 w 12370301"/>
              <a:gd name="connsiteY6525" fmla="*/ 5522521 h 6857097"/>
              <a:gd name="connsiteX6526" fmla="*/ 11883138 w 12370301"/>
              <a:gd name="connsiteY6526" fmla="*/ 5505703 h 6857097"/>
              <a:gd name="connsiteX6527" fmla="*/ 11824686 w 12370301"/>
              <a:gd name="connsiteY6527" fmla="*/ 5553272 h 6857097"/>
              <a:gd name="connsiteX6528" fmla="*/ 11839935 w 12370301"/>
              <a:gd name="connsiteY6528" fmla="*/ 5615990 h 6857097"/>
              <a:gd name="connsiteX6529" fmla="*/ 11916836 w 12370301"/>
              <a:gd name="connsiteY6529" fmla="*/ 5684389 h 6857097"/>
              <a:gd name="connsiteX6530" fmla="*/ 11953331 w 12370301"/>
              <a:gd name="connsiteY6530" fmla="*/ 5705220 h 6857097"/>
              <a:gd name="connsiteX6531" fmla="*/ 11916836 w 12370301"/>
              <a:gd name="connsiteY6531" fmla="*/ 5726097 h 6857097"/>
              <a:gd name="connsiteX6532" fmla="*/ 11839935 w 12370301"/>
              <a:gd name="connsiteY6532" fmla="*/ 5794496 h 6857097"/>
              <a:gd name="connsiteX6533" fmla="*/ 11824686 w 12370301"/>
              <a:gd name="connsiteY6533" fmla="*/ 5857215 h 6857097"/>
              <a:gd name="connsiteX6534" fmla="*/ 11883138 w 12370301"/>
              <a:gd name="connsiteY6534" fmla="*/ 5904783 h 6857097"/>
              <a:gd name="connsiteX6535" fmla="*/ 11886594 w 12370301"/>
              <a:gd name="connsiteY6535" fmla="*/ 5904783 h 6857097"/>
              <a:gd name="connsiteX6536" fmla="*/ 11928120 w 12370301"/>
              <a:gd name="connsiteY6536" fmla="*/ 5887875 h 6857097"/>
              <a:gd name="connsiteX6537" fmla="*/ 11939099 w 12370301"/>
              <a:gd name="connsiteY6537" fmla="*/ 5852120 h 6857097"/>
              <a:gd name="connsiteX6538" fmla="*/ 11918056 w 12370301"/>
              <a:gd name="connsiteY6538" fmla="*/ 5841073 h 6857097"/>
              <a:gd name="connsiteX6539" fmla="*/ 11905045 w 12370301"/>
              <a:gd name="connsiteY6539" fmla="*/ 5858748 h 6857097"/>
              <a:gd name="connsiteX6540" fmla="*/ 11905145 w 12370301"/>
              <a:gd name="connsiteY6540" fmla="*/ 5859108 h 6857097"/>
              <a:gd name="connsiteX6541" fmla="*/ 11901537 w 12370301"/>
              <a:gd name="connsiteY6541" fmla="*/ 5868577 h 6857097"/>
              <a:gd name="connsiteX6542" fmla="*/ 11885679 w 12370301"/>
              <a:gd name="connsiteY6542" fmla="*/ 5874935 h 6857097"/>
              <a:gd name="connsiteX6543" fmla="*/ 11858893 w 12370301"/>
              <a:gd name="connsiteY6543" fmla="*/ 5851308 h 6857097"/>
              <a:gd name="connsiteX6544" fmla="*/ 11869973 w 12370301"/>
              <a:gd name="connsiteY6544" fmla="*/ 5809286 h 6857097"/>
              <a:gd name="connsiteX6545" fmla="*/ 11937930 w 12370301"/>
              <a:gd name="connsiteY6545" fmla="*/ 5749678 h 6857097"/>
              <a:gd name="connsiteX6546" fmla="*/ 11990739 w 12370301"/>
              <a:gd name="connsiteY6546" fmla="*/ 5721678 h 6857097"/>
              <a:gd name="connsiteX6547" fmla="*/ 12054630 w 12370301"/>
              <a:gd name="connsiteY6547" fmla="*/ 5741202 h 6857097"/>
              <a:gd name="connsiteX6548" fmla="*/ 12031147 w 12370301"/>
              <a:gd name="connsiteY6548" fmla="*/ 5766451 h 6857097"/>
              <a:gd name="connsiteX6549" fmla="*/ 11964106 w 12370301"/>
              <a:gd name="connsiteY6549" fmla="*/ 5897659 h 6857097"/>
              <a:gd name="connsiteX6550" fmla="*/ 11952924 w 12370301"/>
              <a:gd name="connsiteY6550" fmla="*/ 5968584 h 6857097"/>
              <a:gd name="connsiteX6551" fmla="*/ 10653874 w 12370301"/>
              <a:gd name="connsiteY6551" fmla="*/ 6329700 h 6857097"/>
              <a:gd name="connsiteX6552" fmla="*/ 10653874 w 12370301"/>
              <a:gd name="connsiteY6552" fmla="*/ 6297236 h 6857097"/>
              <a:gd name="connsiteX6553" fmla="*/ 10699618 w 12370301"/>
              <a:gd name="connsiteY6553" fmla="*/ 6256656 h 6857097"/>
              <a:gd name="connsiteX6554" fmla="*/ 10745363 w 12370301"/>
              <a:gd name="connsiteY6554" fmla="*/ 6297236 h 6857097"/>
              <a:gd name="connsiteX6555" fmla="*/ 10745363 w 12370301"/>
              <a:gd name="connsiteY6555" fmla="*/ 6329700 h 6857097"/>
              <a:gd name="connsiteX6556" fmla="*/ 10582410 w 12370301"/>
              <a:gd name="connsiteY6556" fmla="*/ 6234382 h 6857097"/>
              <a:gd name="connsiteX6557" fmla="*/ 10523756 w 12370301"/>
              <a:gd name="connsiteY6557" fmla="*/ 6261436 h 6857097"/>
              <a:gd name="connsiteX6558" fmla="*/ 10423930 w 12370301"/>
              <a:gd name="connsiteY6558" fmla="*/ 6245970 h 6857097"/>
              <a:gd name="connsiteX6559" fmla="*/ 10406497 w 12370301"/>
              <a:gd name="connsiteY6559" fmla="*/ 6261436 h 6857097"/>
              <a:gd name="connsiteX6560" fmla="*/ 10306671 w 12370301"/>
              <a:gd name="connsiteY6560" fmla="*/ 6245970 h 6857097"/>
              <a:gd name="connsiteX6561" fmla="*/ 10289237 w 12370301"/>
              <a:gd name="connsiteY6561" fmla="*/ 6261436 h 6857097"/>
              <a:gd name="connsiteX6562" fmla="*/ 10189412 w 12370301"/>
              <a:gd name="connsiteY6562" fmla="*/ 6245970 h 6857097"/>
              <a:gd name="connsiteX6563" fmla="*/ 10171978 w 12370301"/>
              <a:gd name="connsiteY6563" fmla="*/ 6261436 h 6857097"/>
              <a:gd name="connsiteX6564" fmla="*/ 10072153 w 12370301"/>
              <a:gd name="connsiteY6564" fmla="*/ 6245970 h 6857097"/>
              <a:gd name="connsiteX6565" fmla="*/ 10054719 w 12370301"/>
              <a:gd name="connsiteY6565" fmla="*/ 6261436 h 6857097"/>
              <a:gd name="connsiteX6566" fmla="*/ 9954792 w 12370301"/>
              <a:gd name="connsiteY6566" fmla="*/ 6246015 h 6857097"/>
              <a:gd name="connsiteX6567" fmla="*/ 9937409 w 12370301"/>
              <a:gd name="connsiteY6567" fmla="*/ 6261436 h 6857097"/>
              <a:gd name="connsiteX6568" fmla="*/ 9837584 w 12370301"/>
              <a:gd name="connsiteY6568" fmla="*/ 6245970 h 6857097"/>
              <a:gd name="connsiteX6569" fmla="*/ 9820150 w 12370301"/>
              <a:gd name="connsiteY6569" fmla="*/ 6261436 h 6857097"/>
              <a:gd name="connsiteX6570" fmla="*/ 9720325 w 12370301"/>
              <a:gd name="connsiteY6570" fmla="*/ 6245970 h 6857097"/>
              <a:gd name="connsiteX6571" fmla="*/ 9702891 w 12370301"/>
              <a:gd name="connsiteY6571" fmla="*/ 6261436 h 6857097"/>
              <a:gd name="connsiteX6572" fmla="*/ 9603065 w 12370301"/>
              <a:gd name="connsiteY6572" fmla="*/ 6245970 h 6857097"/>
              <a:gd name="connsiteX6573" fmla="*/ 9585632 w 12370301"/>
              <a:gd name="connsiteY6573" fmla="*/ 6261436 h 6857097"/>
              <a:gd name="connsiteX6574" fmla="*/ 9485807 w 12370301"/>
              <a:gd name="connsiteY6574" fmla="*/ 6245970 h 6857097"/>
              <a:gd name="connsiteX6575" fmla="*/ 9468373 w 12370301"/>
              <a:gd name="connsiteY6575" fmla="*/ 6261436 h 6857097"/>
              <a:gd name="connsiteX6576" fmla="*/ 9368446 w 12370301"/>
              <a:gd name="connsiteY6576" fmla="*/ 6246015 h 6857097"/>
              <a:gd name="connsiteX6577" fmla="*/ 9351063 w 12370301"/>
              <a:gd name="connsiteY6577" fmla="*/ 6261436 h 6857097"/>
              <a:gd name="connsiteX6578" fmla="*/ 9251237 w 12370301"/>
              <a:gd name="connsiteY6578" fmla="*/ 6245970 h 6857097"/>
              <a:gd name="connsiteX6579" fmla="*/ 9233804 w 12370301"/>
              <a:gd name="connsiteY6579" fmla="*/ 6261436 h 6857097"/>
              <a:gd name="connsiteX6580" fmla="*/ 9133979 w 12370301"/>
              <a:gd name="connsiteY6580" fmla="*/ 6245970 h 6857097"/>
              <a:gd name="connsiteX6581" fmla="*/ 9116545 w 12370301"/>
              <a:gd name="connsiteY6581" fmla="*/ 6261436 h 6857097"/>
              <a:gd name="connsiteX6582" fmla="*/ 9016719 w 12370301"/>
              <a:gd name="connsiteY6582" fmla="*/ 6245970 h 6857097"/>
              <a:gd name="connsiteX6583" fmla="*/ 8999286 w 12370301"/>
              <a:gd name="connsiteY6583" fmla="*/ 6261436 h 6857097"/>
              <a:gd name="connsiteX6584" fmla="*/ 8899460 w 12370301"/>
              <a:gd name="connsiteY6584" fmla="*/ 6245970 h 6857097"/>
              <a:gd name="connsiteX6585" fmla="*/ 8882026 w 12370301"/>
              <a:gd name="connsiteY6585" fmla="*/ 6261436 h 6857097"/>
              <a:gd name="connsiteX6586" fmla="*/ 8782099 w 12370301"/>
              <a:gd name="connsiteY6586" fmla="*/ 6246015 h 6857097"/>
              <a:gd name="connsiteX6587" fmla="*/ 8764717 w 12370301"/>
              <a:gd name="connsiteY6587" fmla="*/ 6261436 h 6857097"/>
              <a:gd name="connsiteX6588" fmla="*/ 8664891 w 12370301"/>
              <a:gd name="connsiteY6588" fmla="*/ 6245970 h 6857097"/>
              <a:gd name="connsiteX6589" fmla="*/ 8647457 w 12370301"/>
              <a:gd name="connsiteY6589" fmla="*/ 6261436 h 6857097"/>
              <a:gd name="connsiteX6590" fmla="*/ 8547632 w 12370301"/>
              <a:gd name="connsiteY6590" fmla="*/ 6245970 h 6857097"/>
              <a:gd name="connsiteX6591" fmla="*/ 8530198 w 12370301"/>
              <a:gd name="connsiteY6591" fmla="*/ 6261436 h 6857097"/>
              <a:gd name="connsiteX6592" fmla="*/ 8430373 w 12370301"/>
              <a:gd name="connsiteY6592" fmla="*/ 6245970 h 6857097"/>
              <a:gd name="connsiteX6593" fmla="*/ 8412939 w 12370301"/>
              <a:gd name="connsiteY6593" fmla="*/ 6261436 h 6857097"/>
              <a:gd name="connsiteX6594" fmla="*/ 8313114 w 12370301"/>
              <a:gd name="connsiteY6594" fmla="*/ 6245970 h 6857097"/>
              <a:gd name="connsiteX6595" fmla="*/ 8295680 w 12370301"/>
              <a:gd name="connsiteY6595" fmla="*/ 6261436 h 6857097"/>
              <a:gd name="connsiteX6596" fmla="*/ 8195753 w 12370301"/>
              <a:gd name="connsiteY6596" fmla="*/ 6246015 h 6857097"/>
              <a:gd name="connsiteX6597" fmla="*/ 8178370 w 12370301"/>
              <a:gd name="connsiteY6597" fmla="*/ 6261436 h 6857097"/>
              <a:gd name="connsiteX6598" fmla="*/ 8078545 w 12370301"/>
              <a:gd name="connsiteY6598" fmla="*/ 6245970 h 6857097"/>
              <a:gd name="connsiteX6599" fmla="*/ 8061111 w 12370301"/>
              <a:gd name="connsiteY6599" fmla="*/ 6261436 h 6857097"/>
              <a:gd name="connsiteX6600" fmla="*/ 7961235 w 12370301"/>
              <a:gd name="connsiteY6600" fmla="*/ 6245970 h 6857097"/>
              <a:gd name="connsiteX6601" fmla="*/ 7943852 w 12370301"/>
              <a:gd name="connsiteY6601" fmla="*/ 6261436 h 6857097"/>
              <a:gd name="connsiteX6602" fmla="*/ 7843976 w 12370301"/>
              <a:gd name="connsiteY6602" fmla="*/ 6245970 h 6857097"/>
              <a:gd name="connsiteX6603" fmla="*/ 7826593 w 12370301"/>
              <a:gd name="connsiteY6603" fmla="*/ 6261436 h 6857097"/>
              <a:gd name="connsiteX6604" fmla="*/ 7726717 w 12370301"/>
              <a:gd name="connsiteY6604" fmla="*/ 6245970 h 6857097"/>
              <a:gd name="connsiteX6605" fmla="*/ 7709334 w 12370301"/>
              <a:gd name="connsiteY6605" fmla="*/ 6261436 h 6857097"/>
              <a:gd name="connsiteX6606" fmla="*/ 7609407 w 12370301"/>
              <a:gd name="connsiteY6606" fmla="*/ 6246015 h 6857097"/>
              <a:gd name="connsiteX6607" fmla="*/ 7592024 w 12370301"/>
              <a:gd name="connsiteY6607" fmla="*/ 6261436 h 6857097"/>
              <a:gd name="connsiteX6608" fmla="*/ 7492148 w 12370301"/>
              <a:gd name="connsiteY6608" fmla="*/ 6245970 h 6857097"/>
              <a:gd name="connsiteX6609" fmla="*/ 7474765 w 12370301"/>
              <a:gd name="connsiteY6609" fmla="*/ 6261436 h 6857097"/>
              <a:gd name="connsiteX6610" fmla="*/ 7374889 w 12370301"/>
              <a:gd name="connsiteY6610" fmla="*/ 6245970 h 6857097"/>
              <a:gd name="connsiteX6611" fmla="*/ 7357506 w 12370301"/>
              <a:gd name="connsiteY6611" fmla="*/ 6261436 h 6857097"/>
              <a:gd name="connsiteX6612" fmla="*/ 7257630 w 12370301"/>
              <a:gd name="connsiteY6612" fmla="*/ 6245970 h 6857097"/>
              <a:gd name="connsiteX6613" fmla="*/ 7240246 w 12370301"/>
              <a:gd name="connsiteY6613" fmla="*/ 6261436 h 6857097"/>
              <a:gd name="connsiteX6614" fmla="*/ 7140370 w 12370301"/>
              <a:gd name="connsiteY6614" fmla="*/ 6245970 h 6857097"/>
              <a:gd name="connsiteX6615" fmla="*/ 7122988 w 12370301"/>
              <a:gd name="connsiteY6615" fmla="*/ 6261436 h 6857097"/>
              <a:gd name="connsiteX6616" fmla="*/ 7023061 w 12370301"/>
              <a:gd name="connsiteY6616" fmla="*/ 6246015 h 6857097"/>
              <a:gd name="connsiteX6617" fmla="*/ 7005677 w 12370301"/>
              <a:gd name="connsiteY6617" fmla="*/ 6261436 h 6857097"/>
              <a:gd name="connsiteX6618" fmla="*/ 6905802 w 12370301"/>
              <a:gd name="connsiteY6618" fmla="*/ 6245970 h 6857097"/>
              <a:gd name="connsiteX6619" fmla="*/ 6888418 w 12370301"/>
              <a:gd name="connsiteY6619" fmla="*/ 6261436 h 6857097"/>
              <a:gd name="connsiteX6620" fmla="*/ 6788542 w 12370301"/>
              <a:gd name="connsiteY6620" fmla="*/ 6245970 h 6857097"/>
              <a:gd name="connsiteX6621" fmla="*/ 6771160 w 12370301"/>
              <a:gd name="connsiteY6621" fmla="*/ 6261436 h 6857097"/>
              <a:gd name="connsiteX6622" fmla="*/ 6671283 w 12370301"/>
              <a:gd name="connsiteY6622" fmla="*/ 6245970 h 6857097"/>
              <a:gd name="connsiteX6623" fmla="*/ 6653900 w 12370301"/>
              <a:gd name="connsiteY6623" fmla="*/ 6261436 h 6857097"/>
              <a:gd name="connsiteX6624" fmla="*/ 6554024 w 12370301"/>
              <a:gd name="connsiteY6624" fmla="*/ 6245970 h 6857097"/>
              <a:gd name="connsiteX6625" fmla="*/ 6536641 w 12370301"/>
              <a:gd name="connsiteY6625" fmla="*/ 6261436 h 6857097"/>
              <a:gd name="connsiteX6626" fmla="*/ 6436714 w 12370301"/>
              <a:gd name="connsiteY6626" fmla="*/ 6246015 h 6857097"/>
              <a:gd name="connsiteX6627" fmla="*/ 6419331 w 12370301"/>
              <a:gd name="connsiteY6627" fmla="*/ 6261436 h 6857097"/>
              <a:gd name="connsiteX6628" fmla="*/ 6319455 w 12370301"/>
              <a:gd name="connsiteY6628" fmla="*/ 6245970 h 6857097"/>
              <a:gd name="connsiteX6629" fmla="*/ 6302072 w 12370301"/>
              <a:gd name="connsiteY6629" fmla="*/ 6261436 h 6857097"/>
              <a:gd name="connsiteX6630" fmla="*/ 6202196 w 12370301"/>
              <a:gd name="connsiteY6630" fmla="*/ 6245970 h 6857097"/>
              <a:gd name="connsiteX6631" fmla="*/ 6184813 w 12370301"/>
              <a:gd name="connsiteY6631" fmla="*/ 6261436 h 6857097"/>
              <a:gd name="connsiteX6632" fmla="*/ 6084937 w 12370301"/>
              <a:gd name="connsiteY6632" fmla="*/ 6245970 h 6857097"/>
              <a:gd name="connsiteX6633" fmla="*/ 6067554 w 12370301"/>
              <a:gd name="connsiteY6633" fmla="*/ 6261436 h 6857097"/>
              <a:gd name="connsiteX6634" fmla="*/ 5967678 w 12370301"/>
              <a:gd name="connsiteY6634" fmla="*/ 6245970 h 6857097"/>
              <a:gd name="connsiteX6635" fmla="*/ 5950295 w 12370301"/>
              <a:gd name="connsiteY6635" fmla="*/ 6261436 h 6857097"/>
              <a:gd name="connsiteX6636" fmla="*/ 5850368 w 12370301"/>
              <a:gd name="connsiteY6636" fmla="*/ 6246015 h 6857097"/>
              <a:gd name="connsiteX6637" fmla="*/ 5832985 w 12370301"/>
              <a:gd name="connsiteY6637" fmla="*/ 6261436 h 6857097"/>
              <a:gd name="connsiteX6638" fmla="*/ 5733109 w 12370301"/>
              <a:gd name="connsiteY6638" fmla="*/ 6245970 h 6857097"/>
              <a:gd name="connsiteX6639" fmla="*/ 5715726 w 12370301"/>
              <a:gd name="connsiteY6639" fmla="*/ 6261436 h 6857097"/>
              <a:gd name="connsiteX6640" fmla="*/ 5615850 w 12370301"/>
              <a:gd name="connsiteY6640" fmla="*/ 6245970 h 6857097"/>
              <a:gd name="connsiteX6641" fmla="*/ 5598466 w 12370301"/>
              <a:gd name="connsiteY6641" fmla="*/ 6261436 h 6857097"/>
              <a:gd name="connsiteX6642" fmla="*/ 5498591 w 12370301"/>
              <a:gd name="connsiteY6642" fmla="*/ 6245970 h 6857097"/>
              <a:gd name="connsiteX6643" fmla="*/ 5481208 w 12370301"/>
              <a:gd name="connsiteY6643" fmla="*/ 6261436 h 6857097"/>
              <a:gd name="connsiteX6644" fmla="*/ 5381331 w 12370301"/>
              <a:gd name="connsiteY6644" fmla="*/ 6245970 h 6857097"/>
              <a:gd name="connsiteX6645" fmla="*/ 5363948 w 12370301"/>
              <a:gd name="connsiteY6645" fmla="*/ 6261436 h 6857097"/>
              <a:gd name="connsiteX6646" fmla="*/ 5264022 w 12370301"/>
              <a:gd name="connsiteY6646" fmla="*/ 6246015 h 6857097"/>
              <a:gd name="connsiteX6647" fmla="*/ 5246639 w 12370301"/>
              <a:gd name="connsiteY6647" fmla="*/ 6261436 h 6857097"/>
              <a:gd name="connsiteX6648" fmla="*/ 5146762 w 12370301"/>
              <a:gd name="connsiteY6648" fmla="*/ 6245970 h 6857097"/>
              <a:gd name="connsiteX6649" fmla="*/ 5129380 w 12370301"/>
              <a:gd name="connsiteY6649" fmla="*/ 6261436 h 6857097"/>
              <a:gd name="connsiteX6650" fmla="*/ 5029503 w 12370301"/>
              <a:gd name="connsiteY6650" fmla="*/ 6245970 h 6857097"/>
              <a:gd name="connsiteX6651" fmla="*/ 5012120 w 12370301"/>
              <a:gd name="connsiteY6651" fmla="*/ 6261436 h 6857097"/>
              <a:gd name="connsiteX6652" fmla="*/ 4912260 w 12370301"/>
              <a:gd name="connsiteY6652" fmla="*/ 6245970 h 6857097"/>
              <a:gd name="connsiteX6653" fmla="*/ 4894846 w 12370301"/>
              <a:gd name="connsiteY6653" fmla="*/ 6261436 h 6857097"/>
              <a:gd name="connsiteX6654" fmla="*/ 4795000 w 12370301"/>
              <a:gd name="connsiteY6654" fmla="*/ 6245970 h 6857097"/>
              <a:gd name="connsiteX6655" fmla="*/ 4777587 w 12370301"/>
              <a:gd name="connsiteY6655" fmla="*/ 6261436 h 6857097"/>
              <a:gd name="connsiteX6656" fmla="*/ 4677665 w 12370301"/>
              <a:gd name="connsiteY6656" fmla="*/ 6246015 h 6857097"/>
              <a:gd name="connsiteX6657" fmla="*/ 4660277 w 12370301"/>
              <a:gd name="connsiteY6657" fmla="*/ 6261436 h 6857097"/>
              <a:gd name="connsiteX6658" fmla="*/ 4560432 w 12370301"/>
              <a:gd name="connsiteY6658" fmla="*/ 6245970 h 6857097"/>
              <a:gd name="connsiteX6659" fmla="*/ 4543018 w 12370301"/>
              <a:gd name="connsiteY6659" fmla="*/ 6261436 h 6857097"/>
              <a:gd name="connsiteX6660" fmla="*/ 4443172 w 12370301"/>
              <a:gd name="connsiteY6660" fmla="*/ 6245970 h 6857097"/>
              <a:gd name="connsiteX6661" fmla="*/ 4425759 w 12370301"/>
              <a:gd name="connsiteY6661" fmla="*/ 6261436 h 6857097"/>
              <a:gd name="connsiteX6662" fmla="*/ 4325913 w 12370301"/>
              <a:gd name="connsiteY6662" fmla="*/ 6245970 h 6857097"/>
              <a:gd name="connsiteX6663" fmla="*/ 4308500 w 12370301"/>
              <a:gd name="connsiteY6663" fmla="*/ 6261436 h 6857097"/>
              <a:gd name="connsiteX6664" fmla="*/ 4208654 w 12370301"/>
              <a:gd name="connsiteY6664" fmla="*/ 6245970 h 6857097"/>
              <a:gd name="connsiteX6665" fmla="*/ 4191240 w 12370301"/>
              <a:gd name="connsiteY6665" fmla="*/ 6261436 h 6857097"/>
              <a:gd name="connsiteX6666" fmla="*/ 4091319 w 12370301"/>
              <a:gd name="connsiteY6666" fmla="*/ 6246015 h 6857097"/>
              <a:gd name="connsiteX6667" fmla="*/ 4073931 w 12370301"/>
              <a:gd name="connsiteY6667" fmla="*/ 6261436 h 6857097"/>
              <a:gd name="connsiteX6668" fmla="*/ 3974085 w 12370301"/>
              <a:gd name="connsiteY6668" fmla="*/ 6245970 h 6857097"/>
              <a:gd name="connsiteX6669" fmla="*/ 3956671 w 12370301"/>
              <a:gd name="connsiteY6669" fmla="*/ 6261436 h 6857097"/>
              <a:gd name="connsiteX6670" fmla="*/ 3856826 w 12370301"/>
              <a:gd name="connsiteY6670" fmla="*/ 6245970 h 6857097"/>
              <a:gd name="connsiteX6671" fmla="*/ 3839412 w 12370301"/>
              <a:gd name="connsiteY6671" fmla="*/ 6261436 h 6857097"/>
              <a:gd name="connsiteX6672" fmla="*/ 3739567 w 12370301"/>
              <a:gd name="connsiteY6672" fmla="*/ 6245970 h 6857097"/>
              <a:gd name="connsiteX6673" fmla="*/ 3722153 w 12370301"/>
              <a:gd name="connsiteY6673" fmla="*/ 6261436 h 6857097"/>
              <a:gd name="connsiteX6674" fmla="*/ 3622308 w 12370301"/>
              <a:gd name="connsiteY6674" fmla="*/ 6245970 h 6857097"/>
              <a:gd name="connsiteX6675" fmla="*/ 3604894 w 12370301"/>
              <a:gd name="connsiteY6675" fmla="*/ 6261436 h 6857097"/>
              <a:gd name="connsiteX6676" fmla="*/ 3504972 w 12370301"/>
              <a:gd name="connsiteY6676" fmla="*/ 6246015 h 6857097"/>
              <a:gd name="connsiteX6677" fmla="*/ 3487584 w 12370301"/>
              <a:gd name="connsiteY6677" fmla="*/ 6261436 h 6857097"/>
              <a:gd name="connsiteX6678" fmla="*/ 3387739 w 12370301"/>
              <a:gd name="connsiteY6678" fmla="*/ 6245970 h 6857097"/>
              <a:gd name="connsiteX6679" fmla="*/ 3370325 w 12370301"/>
              <a:gd name="connsiteY6679" fmla="*/ 6261436 h 6857097"/>
              <a:gd name="connsiteX6680" fmla="*/ 3270479 w 12370301"/>
              <a:gd name="connsiteY6680" fmla="*/ 6245970 h 6857097"/>
              <a:gd name="connsiteX6681" fmla="*/ 3253066 w 12370301"/>
              <a:gd name="connsiteY6681" fmla="*/ 6261436 h 6857097"/>
              <a:gd name="connsiteX6682" fmla="*/ 3153220 w 12370301"/>
              <a:gd name="connsiteY6682" fmla="*/ 6245970 h 6857097"/>
              <a:gd name="connsiteX6683" fmla="*/ 3135807 w 12370301"/>
              <a:gd name="connsiteY6683" fmla="*/ 6261436 h 6857097"/>
              <a:gd name="connsiteX6684" fmla="*/ 3035961 w 12370301"/>
              <a:gd name="connsiteY6684" fmla="*/ 6245970 h 6857097"/>
              <a:gd name="connsiteX6685" fmla="*/ 3018548 w 12370301"/>
              <a:gd name="connsiteY6685" fmla="*/ 6261436 h 6857097"/>
              <a:gd name="connsiteX6686" fmla="*/ 2918626 w 12370301"/>
              <a:gd name="connsiteY6686" fmla="*/ 6246015 h 6857097"/>
              <a:gd name="connsiteX6687" fmla="*/ 2901238 w 12370301"/>
              <a:gd name="connsiteY6687" fmla="*/ 6261436 h 6857097"/>
              <a:gd name="connsiteX6688" fmla="*/ 2801392 w 12370301"/>
              <a:gd name="connsiteY6688" fmla="*/ 6245970 h 6857097"/>
              <a:gd name="connsiteX6689" fmla="*/ 2783979 w 12370301"/>
              <a:gd name="connsiteY6689" fmla="*/ 6261436 h 6857097"/>
              <a:gd name="connsiteX6690" fmla="*/ 2684133 w 12370301"/>
              <a:gd name="connsiteY6690" fmla="*/ 6245970 h 6857097"/>
              <a:gd name="connsiteX6691" fmla="*/ 2666719 w 12370301"/>
              <a:gd name="connsiteY6691" fmla="*/ 6261436 h 6857097"/>
              <a:gd name="connsiteX6692" fmla="*/ 2566874 w 12370301"/>
              <a:gd name="connsiteY6692" fmla="*/ 6245970 h 6857097"/>
              <a:gd name="connsiteX6693" fmla="*/ 2549460 w 12370301"/>
              <a:gd name="connsiteY6693" fmla="*/ 6261436 h 6857097"/>
              <a:gd name="connsiteX6694" fmla="*/ 2449615 w 12370301"/>
              <a:gd name="connsiteY6694" fmla="*/ 6245970 h 6857097"/>
              <a:gd name="connsiteX6695" fmla="*/ 2432201 w 12370301"/>
              <a:gd name="connsiteY6695" fmla="*/ 6261436 h 6857097"/>
              <a:gd name="connsiteX6696" fmla="*/ 2332280 w 12370301"/>
              <a:gd name="connsiteY6696" fmla="*/ 6246015 h 6857097"/>
              <a:gd name="connsiteX6697" fmla="*/ 2314892 w 12370301"/>
              <a:gd name="connsiteY6697" fmla="*/ 6261436 h 6857097"/>
              <a:gd name="connsiteX6698" fmla="*/ 2215046 w 12370301"/>
              <a:gd name="connsiteY6698" fmla="*/ 6245970 h 6857097"/>
              <a:gd name="connsiteX6699" fmla="*/ 2197632 w 12370301"/>
              <a:gd name="connsiteY6699" fmla="*/ 6261436 h 6857097"/>
              <a:gd name="connsiteX6700" fmla="*/ 2097787 w 12370301"/>
              <a:gd name="connsiteY6700" fmla="*/ 6245970 h 6857097"/>
              <a:gd name="connsiteX6701" fmla="*/ 2080373 w 12370301"/>
              <a:gd name="connsiteY6701" fmla="*/ 6261436 h 6857097"/>
              <a:gd name="connsiteX6702" fmla="*/ 1980528 w 12370301"/>
              <a:gd name="connsiteY6702" fmla="*/ 6245970 h 6857097"/>
              <a:gd name="connsiteX6703" fmla="*/ 1963114 w 12370301"/>
              <a:gd name="connsiteY6703" fmla="*/ 6261436 h 6857097"/>
              <a:gd name="connsiteX6704" fmla="*/ 1863269 w 12370301"/>
              <a:gd name="connsiteY6704" fmla="*/ 6245970 h 6857097"/>
              <a:gd name="connsiteX6705" fmla="*/ 1845855 w 12370301"/>
              <a:gd name="connsiteY6705" fmla="*/ 6261436 h 6857097"/>
              <a:gd name="connsiteX6706" fmla="*/ 1745933 w 12370301"/>
              <a:gd name="connsiteY6706" fmla="*/ 6246015 h 6857097"/>
              <a:gd name="connsiteX6707" fmla="*/ 1728545 w 12370301"/>
              <a:gd name="connsiteY6707" fmla="*/ 6261436 h 6857097"/>
              <a:gd name="connsiteX6708" fmla="*/ 1628700 w 12370301"/>
              <a:gd name="connsiteY6708" fmla="*/ 6245970 h 6857097"/>
              <a:gd name="connsiteX6709" fmla="*/ 1611286 w 12370301"/>
              <a:gd name="connsiteY6709" fmla="*/ 6261436 h 6857097"/>
              <a:gd name="connsiteX6710" fmla="*/ 1511440 w 12370301"/>
              <a:gd name="connsiteY6710" fmla="*/ 6245970 h 6857097"/>
              <a:gd name="connsiteX6711" fmla="*/ 1494027 w 12370301"/>
              <a:gd name="connsiteY6711" fmla="*/ 6261436 h 6857097"/>
              <a:gd name="connsiteX6712" fmla="*/ 1394181 w 12370301"/>
              <a:gd name="connsiteY6712" fmla="*/ 6245970 h 6857097"/>
              <a:gd name="connsiteX6713" fmla="*/ 1376768 w 12370301"/>
              <a:gd name="connsiteY6713" fmla="*/ 6261436 h 6857097"/>
              <a:gd name="connsiteX6714" fmla="*/ 1276922 w 12370301"/>
              <a:gd name="connsiteY6714" fmla="*/ 6245970 h 6857097"/>
              <a:gd name="connsiteX6715" fmla="*/ 1259509 w 12370301"/>
              <a:gd name="connsiteY6715" fmla="*/ 6261436 h 6857097"/>
              <a:gd name="connsiteX6716" fmla="*/ 1159587 w 12370301"/>
              <a:gd name="connsiteY6716" fmla="*/ 6246015 h 6857097"/>
              <a:gd name="connsiteX6717" fmla="*/ 1142199 w 12370301"/>
              <a:gd name="connsiteY6717" fmla="*/ 6261436 h 6857097"/>
              <a:gd name="connsiteX6718" fmla="*/ 1042353 w 12370301"/>
              <a:gd name="connsiteY6718" fmla="*/ 6245970 h 6857097"/>
              <a:gd name="connsiteX6719" fmla="*/ 1024940 w 12370301"/>
              <a:gd name="connsiteY6719" fmla="*/ 6261436 h 6857097"/>
              <a:gd name="connsiteX6720" fmla="*/ 925094 w 12370301"/>
              <a:gd name="connsiteY6720" fmla="*/ 6245970 h 6857097"/>
              <a:gd name="connsiteX6721" fmla="*/ 907681 w 12370301"/>
              <a:gd name="connsiteY6721" fmla="*/ 6261436 h 6857097"/>
              <a:gd name="connsiteX6722" fmla="*/ 807713 w 12370301"/>
              <a:gd name="connsiteY6722" fmla="*/ 6246241 h 6857097"/>
              <a:gd name="connsiteX6723" fmla="*/ 794538 w 12370301"/>
              <a:gd name="connsiteY6723" fmla="*/ 6256927 h 6857097"/>
              <a:gd name="connsiteX6724" fmla="*/ 748387 w 12370301"/>
              <a:gd name="connsiteY6724" fmla="*/ 6234653 h 6857097"/>
              <a:gd name="connsiteX6725" fmla="*/ 730038 w 12370301"/>
              <a:gd name="connsiteY6725" fmla="*/ 6236276 h 6857097"/>
              <a:gd name="connsiteX6726" fmla="*/ 734308 w 12370301"/>
              <a:gd name="connsiteY6726" fmla="*/ 6211477 h 6857097"/>
              <a:gd name="connsiteX6727" fmla="*/ 708894 w 12370301"/>
              <a:gd name="connsiteY6727" fmla="*/ 6170897 h 6857097"/>
              <a:gd name="connsiteX6728" fmla="*/ 717184 w 12370301"/>
              <a:gd name="connsiteY6728" fmla="*/ 6081937 h 6857097"/>
              <a:gd name="connsiteX6729" fmla="*/ 703557 w 12370301"/>
              <a:gd name="connsiteY6729" fmla="*/ 6070936 h 6857097"/>
              <a:gd name="connsiteX6730" fmla="*/ 721428 w 12370301"/>
              <a:gd name="connsiteY6730" fmla="*/ 5983102 h 6857097"/>
              <a:gd name="connsiteX6731" fmla="*/ 703557 w 12370301"/>
              <a:gd name="connsiteY6731" fmla="*/ 5967232 h 6857097"/>
              <a:gd name="connsiteX6732" fmla="*/ 721428 w 12370301"/>
              <a:gd name="connsiteY6732" fmla="*/ 5879398 h 6857097"/>
              <a:gd name="connsiteX6733" fmla="*/ 703557 w 12370301"/>
              <a:gd name="connsiteY6733" fmla="*/ 5863527 h 6857097"/>
              <a:gd name="connsiteX6734" fmla="*/ 721428 w 12370301"/>
              <a:gd name="connsiteY6734" fmla="*/ 5775694 h 6857097"/>
              <a:gd name="connsiteX6735" fmla="*/ 703557 w 12370301"/>
              <a:gd name="connsiteY6735" fmla="*/ 5759823 h 6857097"/>
              <a:gd name="connsiteX6736" fmla="*/ 721428 w 12370301"/>
              <a:gd name="connsiteY6736" fmla="*/ 5671990 h 6857097"/>
              <a:gd name="connsiteX6737" fmla="*/ 703557 w 12370301"/>
              <a:gd name="connsiteY6737" fmla="*/ 5656119 h 6857097"/>
              <a:gd name="connsiteX6738" fmla="*/ 721428 w 12370301"/>
              <a:gd name="connsiteY6738" fmla="*/ 5568286 h 6857097"/>
              <a:gd name="connsiteX6739" fmla="*/ 703557 w 12370301"/>
              <a:gd name="connsiteY6739" fmla="*/ 5552415 h 6857097"/>
              <a:gd name="connsiteX6740" fmla="*/ 721428 w 12370301"/>
              <a:gd name="connsiteY6740" fmla="*/ 5464582 h 6857097"/>
              <a:gd name="connsiteX6741" fmla="*/ 703557 w 12370301"/>
              <a:gd name="connsiteY6741" fmla="*/ 5448711 h 6857097"/>
              <a:gd name="connsiteX6742" fmla="*/ 721428 w 12370301"/>
              <a:gd name="connsiteY6742" fmla="*/ 5360878 h 6857097"/>
              <a:gd name="connsiteX6743" fmla="*/ 703557 w 12370301"/>
              <a:gd name="connsiteY6743" fmla="*/ 5345007 h 6857097"/>
              <a:gd name="connsiteX6744" fmla="*/ 721428 w 12370301"/>
              <a:gd name="connsiteY6744" fmla="*/ 5257173 h 6857097"/>
              <a:gd name="connsiteX6745" fmla="*/ 703557 w 12370301"/>
              <a:gd name="connsiteY6745" fmla="*/ 5241303 h 6857097"/>
              <a:gd name="connsiteX6746" fmla="*/ 721428 w 12370301"/>
              <a:gd name="connsiteY6746" fmla="*/ 5153469 h 6857097"/>
              <a:gd name="connsiteX6747" fmla="*/ 703557 w 12370301"/>
              <a:gd name="connsiteY6747" fmla="*/ 5137599 h 6857097"/>
              <a:gd name="connsiteX6748" fmla="*/ 721428 w 12370301"/>
              <a:gd name="connsiteY6748" fmla="*/ 5049765 h 6857097"/>
              <a:gd name="connsiteX6749" fmla="*/ 703557 w 12370301"/>
              <a:gd name="connsiteY6749" fmla="*/ 5033894 h 6857097"/>
              <a:gd name="connsiteX6750" fmla="*/ 721428 w 12370301"/>
              <a:gd name="connsiteY6750" fmla="*/ 4946061 h 6857097"/>
              <a:gd name="connsiteX6751" fmla="*/ 703557 w 12370301"/>
              <a:gd name="connsiteY6751" fmla="*/ 4930190 h 6857097"/>
              <a:gd name="connsiteX6752" fmla="*/ 721428 w 12370301"/>
              <a:gd name="connsiteY6752" fmla="*/ 4842357 h 6857097"/>
              <a:gd name="connsiteX6753" fmla="*/ 703557 w 12370301"/>
              <a:gd name="connsiteY6753" fmla="*/ 4826486 h 6857097"/>
              <a:gd name="connsiteX6754" fmla="*/ 721428 w 12370301"/>
              <a:gd name="connsiteY6754" fmla="*/ 4738653 h 6857097"/>
              <a:gd name="connsiteX6755" fmla="*/ 703557 w 12370301"/>
              <a:gd name="connsiteY6755" fmla="*/ 4722782 h 6857097"/>
              <a:gd name="connsiteX6756" fmla="*/ 721428 w 12370301"/>
              <a:gd name="connsiteY6756" fmla="*/ 4634949 h 6857097"/>
              <a:gd name="connsiteX6757" fmla="*/ 703557 w 12370301"/>
              <a:gd name="connsiteY6757" fmla="*/ 4619078 h 6857097"/>
              <a:gd name="connsiteX6758" fmla="*/ 721428 w 12370301"/>
              <a:gd name="connsiteY6758" fmla="*/ 4531245 h 6857097"/>
              <a:gd name="connsiteX6759" fmla="*/ 703557 w 12370301"/>
              <a:gd name="connsiteY6759" fmla="*/ 4515374 h 6857097"/>
              <a:gd name="connsiteX6760" fmla="*/ 721428 w 12370301"/>
              <a:gd name="connsiteY6760" fmla="*/ 4427541 h 6857097"/>
              <a:gd name="connsiteX6761" fmla="*/ 703557 w 12370301"/>
              <a:gd name="connsiteY6761" fmla="*/ 4411669 h 6857097"/>
              <a:gd name="connsiteX6762" fmla="*/ 721428 w 12370301"/>
              <a:gd name="connsiteY6762" fmla="*/ 4323818 h 6857097"/>
              <a:gd name="connsiteX6763" fmla="*/ 703557 w 12370301"/>
              <a:gd name="connsiteY6763" fmla="*/ 4307965 h 6857097"/>
              <a:gd name="connsiteX6764" fmla="*/ 721428 w 12370301"/>
              <a:gd name="connsiteY6764" fmla="*/ 4220114 h 6857097"/>
              <a:gd name="connsiteX6765" fmla="*/ 703557 w 12370301"/>
              <a:gd name="connsiteY6765" fmla="*/ 4204261 h 6857097"/>
              <a:gd name="connsiteX6766" fmla="*/ 721428 w 12370301"/>
              <a:gd name="connsiteY6766" fmla="*/ 4116410 h 6857097"/>
              <a:gd name="connsiteX6767" fmla="*/ 703557 w 12370301"/>
              <a:gd name="connsiteY6767" fmla="*/ 4100557 h 6857097"/>
              <a:gd name="connsiteX6768" fmla="*/ 721428 w 12370301"/>
              <a:gd name="connsiteY6768" fmla="*/ 4012706 h 6857097"/>
              <a:gd name="connsiteX6769" fmla="*/ 703557 w 12370301"/>
              <a:gd name="connsiteY6769" fmla="*/ 3996853 h 6857097"/>
              <a:gd name="connsiteX6770" fmla="*/ 721428 w 12370301"/>
              <a:gd name="connsiteY6770" fmla="*/ 3909002 h 6857097"/>
              <a:gd name="connsiteX6771" fmla="*/ 703557 w 12370301"/>
              <a:gd name="connsiteY6771" fmla="*/ 3893149 h 6857097"/>
              <a:gd name="connsiteX6772" fmla="*/ 721428 w 12370301"/>
              <a:gd name="connsiteY6772" fmla="*/ 3805298 h 6857097"/>
              <a:gd name="connsiteX6773" fmla="*/ 703557 w 12370301"/>
              <a:gd name="connsiteY6773" fmla="*/ 3789445 h 6857097"/>
              <a:gd name="connsiteX6774" fmla="*/ 721428 w 12370301"/>
              <a:gd name="connsiteY6774" fmla="*/ 3701594 h 6857097"/>
              <a:gd name="connsiteX6775" fmla="*/ 703557 w 12370301"/>
              <a:gd name="connsiteY6775" fmla="*/ 3685740 h 6857097"/>
              <a:gd name="connsiteX6776" fmla="*/ 721428 w 12370301"/>
              <a:gd name="connsiteY6776" fmla="*/ 3597889 h 6857097"/>
              <a:gd name="connsiteX6777" fmla="*/ 703557 w 12370301"/>
              <a:gd name="connsiteY6777" fmla="*/ 3582036 h 6857097"/>
              <a:gd name="connsiteX6778" fmla="*/ 721428 w 12370301"/>
              <a:gd name="connsiteY6778" fmla="*/ 3494185 h 6857097"/>
              <a:gd name="connsiteX6779" fmla="*/ 703557 w 12370301"/>
              <a:gd name="connsiteY6779" fmla="*/ 3478332 h 6857097"/>
              <a:gd name="connsiteX6780" fmla="*/ 721428 w 12370301"/>
              <a:gd name="connsiteY6780" fmla="*/ 3390481 h 6857097"/>
              <a:gd name="connsiteX6781" fmla="*/ 703557 w 12370301"/>
              <a:gd name="connsiteY6781" fmla="*/ 3374628 h 6857097"/>
              <a:gd name="connsiteX6782" fmla="*/ 721428 w 12370301"/>
              <a:gd name="connsiteY6782" fmla="*/ 3286777 h 6857097"/>
              <a:gd name="connsiteX6783" fmla="*/ 703557 w 12370301"/>
              <a:gd name="connsiteY6783" fmla="*/ 3270924 h 6857097"/>
              <a:gd name="connsiteX6784" fmla="*/ 721428 w 12370301"/>
              <a:gd name="connsiteY6784" fmla="*/ 3183073 h 6857097"/>
              <a:gd name="connsiteX6785" fmla="*/ 703557 w 12370301"/>
              <a:gd name="connsiteY6785" fmla="*/ 3167220 h 6857097"/>
              <a:gd name="connsiteX6786" fmla="*/ 721428 w 12370301"/>
              <a:gd name="connsiteY6786" fmla="*/ 3079369 h 6857097"/>
              <a:gd name="connsiteX6787" fmla="*/ 703557 w 12370301"/>
              <a:gd name="connsiteY6787" fmla="*/ 3063516 h 6857097"/>
              <a:gd name="connsiteX6788" fmla="*/ 721428 w 12370301"/>
              <a:gd name="connsiteY6788" fmla="*/ 2975665 h 6857097"/>
              <a:gd name="connsiteX6789" fmla="*/ 703557 w 12370301"/>
              <a:gd name="connsiteY6789" fmla="*/ 2959812 h 6857097"/>
              <a:gd name="connsiteX6790" fmla="*/ 721428 w 12370301"/>
              <a:gd name="connsiteY6790" fmla="*/ 2871961 h 6857097"/>
              <a:gd name="connsiteX6791" fmla="*/ 703557 w 12370301"/>
              <a:gd name="connsiteY6791" fmla="*/ 2856107 h 6857097"/>
              <a:gd name="connsiteX6792" fmla="*/ 721428 w 12370301"/>
              <a:gd name="connsiteY6792" fmla="*/ 2768256 h 6857097"/>
              <a:gd name="connsiteX6793" fmla="*/ 703557 w 12370301"/>
              <a:gd name="connsiteY6793" fmla="*/ 2752403 h 6857097"/>
              <a:gd name="connsiteX6794" fmla="*/ 721428 w 12370301"/>
              <a:gd name="connsiteY6794" fmla="*/ 2664552 h 6857097"/>
              <a:gd name="connsiteX6795" fmla="*/ 703557 w 12370301"/>
              <a:gd name="connsiteY6795" fmla="*/ 2648699 h 6857097"/>
              <a:gd name="connsiteX6796" fmla="*/ 721428 w 12370301"/>
              <a:gd name="connsiteY6796" fmla="*/ 2560848 h 6857097"/>
              <a:gd name="connsiteX6797" fmla="*/ 703557 w 12370301"/>
              <a:gd name="connsiteY6797" fmla="*/ 2544995 h 6857097"/>
              <a:gd name="connsiteX6798" fmla="*/ 721428 w 12370301"/>
              <a:gd name="connsiteY6798" fmla="*/ 2457144 h 6857097"/>
              <a:gd name="connsiteX6799" fmla="*/ 703557 w 12370301"/>
              <a:gd name="connsiteY6799" fmla="*/ 2441291 h 6857097"/>
              <a:gd name="connsiteX6800" fmla="*/ 721428 w 12370301"/>
              <a:gd name="connsiteY6800" fmla="*/ 2353440 h 6857097"/>
              <a:gd name="connsiteX6801" fmla="*/ 703557 w 12370301"/>
              <a:gd name="connsiteY6801" fmla="*/ 2337587 h 6857097"/>
              <a:gd name="connsiteX6802" fmla="*/ 721428 w 12370301"/>
              <a:gd name="connsiteY6802" fmla="*/ 2249736 h 6857097"/>
              <a:gd name="connsiteX6803" fmla="*/ 703557 w 12370301"/>
              <a:gd name="connsiteY6803" fmla="*/ 2233883 h 6857097"/>
              <a:gd name="connsiteX6804" fmla="*/ 721428 w 12370301"/>
              <a:gd name="connsiteY6804" fmla="*/ 2146032 h 6857097"/>
              <a:gd name="connsiteX6805" fmla="*/ 703557 w 12370301"/>
              <a:gd name="connsiteY6805" fmla="*/ 2130179 h 6857097"/>
              <a:gd name="connsiteX6806" fmla="*/ 721428 w 12370301"/>
              <a:gd name="connsiteY6806" fmla="*/ 2042328 h 6857097"/>
              <a:gd name="connsiteX6807" fmla="*/ 703557 w 12370301"/>
              <a:gd name="connsiteY6807" fmla="*/ 2026474 h 6857097"/>
              <a:gd name="connsiteX6808" fmla="*/ 721428 w 12370301"/>
              <a:gd name="connsiteY6808" fmla="*/ 1938623 h 6857097"/>
              <a:gd name="connsiteX6809" fmla="*/ 703557 w 12370301"/>
              <a:gd name="connsiteY6809" fmla="*/ 1922770 h 6857097"/>
              <a:gd name="connsiteX6810" fmla="*/ 721428 w 12370301"/>
              <a:gd name="connsiteY6810" fmla="*/ 1834919 h 6857097"/>
              <a:gd name="connsiteX6811" fmla="*/ 703557 w 12370301"/>
              <a:gd name="connsiteY6811" fmla="*/ 1819066 h 6857097"/>
              <a:gd name="connsiteX6812" fmla="*/ 721428 w 12370301"/>
              <a:gd name="connsiteY6812" fmla="*/ 1731215 h 6857097"/>
              <a:gd name="connsiteX6813" fmla="*/ 703557 w 12370301"/>
              <a:gd name="connsiteY6813" fmla="*/ 1715362 h 6857097"/>
              <a:gd name="connsiteX6814" fmla="*/ 721428 w 12370301"/>
              <a:gd name="connsiteY6814" fmla="*/ 1627511 h 6857097"/>
              <a:gd name="connsiteX6815" fmla="*/ 703557 w 12370301"/>
              <a:gd name="connsiteY6815" fmla="*/ 1611658 h 6857097"/>
              <a:gd name="connsiteX6816" fmla="*/ 721428 w 12370301"/>
              <a:gd name="connsiteY6816" fmla="*/ 1523807 h 6857097"/>
              <a:gd name="connsiteX6817" fmla="*/ 703557 w 12370301"/>
              <a:gd name="connsiteY6817" fmla="*/ 1507954 h 6857097"/>
              <a:gd name="connsiteX6818" fmla="*/ 721428 w 12370301"/>
              <a:gd name="connsiteY6818" fmla="*/ 1420103 h 6857097"/>
              <a:gd name="connsiteX6819" fmla="*/ 703557 w 12370301"/>
              <a:gd name="connsiteY6819" fmla="*/ 1404250 h 6857097"/>
              <a:gd name="connsiteX6820" fmla="*/ 721428 w 12370301"/>
              <a:gd name="connsiteY6820" fmla="*/ 1316399 h 6857097"/>
              <a:gd name="connsiteX6821" fmla="*/ 703557 w 12370301"/>
              <a:gd name="connsiteY6821" fmla="*/ 1300545 h 6857097"/>
              <a:gd name="connsiteX6822" fmla="*/ 721428 w 12370301"/>
              <a:gd name="connsiteY6822" fmla="*/ 1212695 h 6857097"/>
              <a:gd name="connsiteX6823" fmla="*/ 703557 w 12370301"/>
              <a:gd name="connsiteY6823" fmla="*/ 1196841 h 6857097"/>
              <a:gd name="connsiteX6824" fmla="*/ 721428 w 12370301"/>
              <a:gd name="connsiteY6824" fmla="*/ 1108990 h 6857097"/>
              <a:gd name="connsiteX6825" fmla="*/ 703557 w 12370301"/>
              <a:gd name="connsiteY6825" fmla="*/ 1093137 h 6857097"/>
              <a:gd name="connsiteX6826" fmla="*/ 721428 w 12370301"/>
              <a:gd name="connsiteY6826" fmla="*/ 1005286 h 6857097"/>
              <a:gd name="connsiteX6827" fmla="*/ 703557 w 12370301"/>
              <a:gd name="connsiteY6827" fmla="*/ 989433 h 6857097"/>
              <a:gd name="connsiteX6828" fmla="*/ 721428 w 12370301"/>
              <a:gd name="connsiteY6828" fmla="*/ 901582 h 6857097"/>
              <a:gd name="connsiteX6829" fmla="*/ 703557 w 12370301"/>
              <a:gd name="connsiteY6829" fmla="*/ 885729 h 6857097"/>
              <a:gd name="connsiteX6830" fmla="*/ 721428 w 12370301"/>
              <a:gd name="connsiteY6830" fmla="*/ 797878 h 6857097"/>
              <a:gd name="connsiteX6831" fmla="*/ 703557 w 12370301"/>
              <a:gd name="connsiteY6831" fmla="*/ 782025 h 6857097"/>
              <a:gd name="connsiteX6832" fmla="*/ 721291 w 12370301"/>
              <a:gd name="connsiteY6832" fmla="*/ 694151 h 6857097"/>
              <a:gd name="connsiteX6833" fmla="*/ 708894 w 12370301"/>
              <a:gd name="connsiteY6833" fmla="*/ 682063 h 6857097"/>
              <a:gd name="connsiteX6834" fmla="*/ 734308 w 12370301"/>
              <a:gd name="connsiteY6834" fmla="*/ 641483 h 6857097"/>
              <a:gd name="connsiteX6835" fmla="*/ 730038 w 12370301"/>
              <a:gd name="connsiteY6835" fmla="*/ 616684 h 6857097"/>
              <a:gd name="connsiteX6836" fmla="*/ 748387 w 12370301"/>
              <a:gd name="connsiteY6836" fmla="*/ 618308 h 6857097"/>
              <a:gd name="connsiteX6837" fmla="*/ 794538 w 12370301"/>
              <a:gd name="connsiteY6837" fmla="*/ 596034 h 6857097"/>
              <a:gd name="connsiteX6838" fmla="*/ 895660 w 12370301"/>
              <a:gd name="connsiteY6838" fmla="*/ 603023 h 6857097"/>
              <a:gd name="connsiteX6839" fmla="*/ 907681 w 12370301"/>
              <a:gd name="connsiteY6839" fmla="*/ 591299 h 6857097"/>
              <a:gd name="connsiteX6840" fmla="*/ 1007526 w 12370301"/>
              <a:gd name="connsiteY6840" fmla="*/ 606747 h 6857097"/>
              <a:gd name="connsiteX6841" fmla="*/ 1024940 w 12370301"/>
              <a:gd name="connsiteY6841" fmla="*/ 591299 h 6857097"/>
              <a:gd name="connsiteX6842" fmla="*/ 1124785 w 12370301"/>
              <a:gd name="connsiteY6842" fmla="*/ 606747 h 6857097"/>
              <a:gd name="connsiteX6843" fmla="*/ 1142199 w 12370301"/>
              <a:gd name="connsiteY6843" fmla="*/ 591299 h 6857097"/>
              <a:gd name="connsiteX6844" fmla="*/ 1242121 w 12370301"/>
              <a:gd name="connsiteY6844" fmla="*/ 606724 h 6857097"/>
              <a:gd name="connsiteX6845" fmla="*/ 1259509 w 12370301"/>
              <a:gd name="connsiteY6845" fmla="*/ 591299 h 6857097"/>
              <a:gd name="connsiteX6846" fmla="*/ 1359354 w 12370301"/>
              <a:gd name="connsiteY6846" fmla="*/ 606747 h 6857097"/>
              <a:gd name="connsiteX6847" fmla="*/ 1376768 w 12370301"/>
              <a:gd name="connsiteY6847" fmla="*/ 591299 h 6857097"/>
              <a:gd name="connsiteX6848" fmla="*/ 1476613 w 12370301"/>
              <a:gd name="connsiteY6848" fmla="*/ 606747 h 6857097"/>
              <a:gd name="connsiteX6849" fmla="*/ 1494027 w 12370301"/>
              <a:gd name="connsiteY6849" fmla="*/ 591299 h 6857097"/>
              <a:gd name="connsiteX6850" fmla="*/ 1593872 w 12370301"/>
              <a:gd name="connsiteY6850" fmla="*/ 606747 h 6857097"/>
              <a:gd name="connsiteX6851" fmla="*/ 1611286 w 12370301"/>
              <a:gd name="connsiteY6851" fmla="*/ 591299 h 6857097"/>
              <a:gd name="connsiteX6852" fmla="*/ 1711132 w 12370301"/>
              <a:gd name="connsiteY6852" fmla="*/ 606747 h 6857097"/>
              <a:gd name="connsiteX6853" fmla="*/ 1728545 w 12370301"/>
              <a:gd name="connsiteY6853" fmla="*/ 591299 h 6857097"/>
              <a:gd name="connsiteX6854" fmla="*/ 1828467 w 12370301"/>
              <a:gd name="connsiteY6854" fmla="*/ 606724 h 6857097"/>
              <a:gd name="connsiteX6855" fmla="*/ 1845855 w 12370301"/>
              <a:gd name="connsiteY6855" fmla="*/ 591299 h 6857097"/>
              <a:gd name="connsiteX6856" fmla="*/ 1945701 w 12370301"/>
              <a:gd name="connsiteY6856" fmla="*/ 606747 h 6857097"/>
              <a:gd name="connsiteX6857" fmla="*/ 1963114 w 12370301"/>
              <a:gd name="connsiteY6857" fmla="*/ 591299 h 6857097"/>
              <a:gd name="connsiteX6858" fmla="*/ 2062960 w 12370301"/>
              <a:gd name="connsiteY6858" fmla="*/ 606747 h 6857097"/>
              <a:gd name="connsiteX6859" fmla="*/ 2080373 w 12370301"/>
              <a:gd name="connsiteY6859" fmla="*/ 591299 h 6857097"/>
              <a:gd name="connsiteX6860" fmla="*/ 2180219 w 12370301"/>
              <a:gd name="connsiteY6860" fmla="*/ 606747 h 6857097"/>
              <a:gd name="connsiteX6861" fmla="*/ 2197632 w 12370301"/>
              <a:gd name="connsiteY6861" fmla="*/ 591299 h 6857097"/>
              <a:gd name="connsiteX6862" fmla="*/ 2297478 w 12370301"/>
              <a:gd name="connsiteY6862" fmla="*/ 606747 h 6857097"/>
              <a:gd name="connsiteX6863" fmla="*/ 2314892 w 12370301"/>
              <a:gd name="connsiteY6863" fmla="*/ 591299 h 6857097"/>
              <a:gd name="connsiteX6864" fmla="*/ 2414813 w 12370301"/>
              <a:gd name="connsiteY6864" fmla="*/ 606724 h 6857097"/>
              <a:gd name="connsiteX6865" fmla="*/ 2432201 w 12370301"/>
              <a:gd name="connsiteY6865" fmla="*/ 591299 h 6857097"/>
              <a:gd name="connsiteX6866" fmla="*/ 2532047 w 12370301"/>
              <a:gd name="connsiteY6866" fmla="*/ 606747 h 6857097"/>
              <a:gd name="connsiteX6867" fmla="*/ 2549460 w 12370301"/>
              <a:gd name="connsiteY6867" fmla="*/ 591299 h 6857097"/>
              <a:gd name="connsiteX6868" fmla="*/ 2649306 w 12370301"/>
              <a:gd name="connsiteY6868" fmla="*/ 606747 h 6857097"/>
              <a:gd name="connsiteX6869" fmla="*/ 2666719 w 12370301"/>
              <a:gd name="connsiteY6869" fmla="*/ 591299 h 6857097"/>
              <a:gd name="connsiteX6870" fmla="*/ 2766565 w 12370301"/>
              <a:gd name="connsiteY6870" fmla="*/ 606747 h 6857097"/>
              <a:gd name="connsiteX6871" fmla="*/ 2783979 w 12370301"/>
              <a:gd name="connsiteY6871" fmla="*/ 591299 h 6857097"/>
              <a:gd name="connsiteX6872" fmla="*/ 2883824 w 12370301"/>
              <a:gd name="connsiteY6872" fmla="*/ 606747 h 6857097"/>
              <a:gd name="connsiteX6873" fmla="*/ 2901238 w 12370301"/>
              <a:gd name="connsiteY6873" fmla="*/ 591299 h 6857097"/>
              <a:gd name="connsiteX6874" fmla="*/ 3001160 w 12370301"/>
              <a:gd name="connsiteY6874" fmla="*/ 606724 h 6857097"/>
              <a:gd name="connsiteX6875" fmla="*/ 3018548 w 12370301"/>
              <a:gd name="connsiteY6875" fmla="*/ 591299 h 6857097"/>
              <a:gd name="connsiteX6876" fmla="*/ 3118393 w 12370301"/>
              <a:gd name="connsiteY6876" fmla="*/ 606747 h 6857097"/>
              <a:gd name="connsiteX6877" fmla="*/ 3135807 w 12370301"/>
              <a:gd name="connsiteY6877" fmla="*/ 591299 h 6857097"/>
              <a:gd name="connsiteX6878" fmla="*/ 3235652 w 12370301"/>
              <a:gd name="connsiteY6878" fmla="*/ 606747 h 6857097"/>
              <a:gd name="connsiteX6879" fmla="*/ 3253066 w 12370301"/>
              <a:gd name="connsiteY6879" fmla="*/ 591299 h 6857097"/>
              <a:gd name="connsiteX6880" fmla="*/ 3352912 w 12370301"/>
              <a:gd name="connsiteY6880" fmla="*/ 606747 h 6857097"/>
              <a:gd name="connsiteX6881" fmla="*/ 3370325 w 12370301"/>
              <a:gd name="connsiteY6881" fmla="*/ 591299 h 6857097"/>
              <a:gd name="connsiteX6882" fmla="*/ 3470171 w 12370301"/>
              <a:gd name="connsiteY6882" fmla="*/ 606747 h 6857097"/>
              <a:gd name="connsiteX6883" fmla="*/ 3487584 w 12370301"/>
              <a:gd name="connsiteY6883" fmla="*/ 591299 h 6857097"/>
              <a:gd name="connsiteX6884" fmla="*/ 3587506 w 12370301"/>
              <a:gd name="connsiteY6884" fmla="*/ 606724 h 6857097"/>
              <a:gd name="connsiteX6885" fmla="*/ 3604894 w 12370301"/>
              <a:gd name="connsiteY6885" fmla="*/ 591299 h 6857097"/>
              <a:gd name="connsiteX6886" fmla="*/ 3704740 w 12370301"/>
              <a:gd name="connsiteY6886" fmla="*/ 606747 h 6857097"/>
              <a:gd name="connsiteX6887" fmla="*/ 3722153 w 12370301"/>
              <a:gd name="connsiteY6887" fmla="*/ 591299 h 6857097"/>
              <a:gd name="connsiteX6888" fmla="*/ 3821999 w 12370301"/>
              <a:gd name="connsiteY6888" fmla="*/ 606747 h 6857097"/>
              <a:gd name="connsiteX6889" fmla="*/ 3839412 w 12370301"/>
              <a:gd name="connsiteY6889" fmla="*/ 591299 h 6857097"/>
              <a:gd name="connsiteX6890" fmla="*/ 3939258 w 12370301"/>
              <a:gd name="connsiteY6890" fmla="*/ 606747 h 6857097"/>
              <a:gd name="connsiteX6891" fmla="*/ 3956671 w 12370301"/>
              <a:gd name="connsiteY6891" fmla="*/ 591299 h 6857097"/>
              <a:gd name="connsiteX6892" fmla="*/ 4056517 w 12370301"/>
              <a:gd name="connsiteY6892" fmla="*/ 606747 h 6857097"/>
              <a:gd name="connsiteX6893" fmla="*/ 4073931 w 12370301"/>
              <a:gd name="connsiteY6893" fmla="*/ 591299 h 6857097"/>
              <a:gd name="connsiteX6894" fmla="*/ 4173852 w 12370301"/>
              <a:gd name="connsiteY6894" fmla="*/ 606724 h 6857097"/>
              <a:gd name="connsiteX6895" fmla="*/ 4191240 w 12370301"/>
              <a:gd name="connsiteY6895" fmla="*/ 591299 h 6857097"/>
              <a:gd name="connsiteX6896" fmla="*/ 4291086 w 12370301"/>
              <a:gd name="connsiteY6896" fmla="*/ 606747 h 6857097"/>
              <a:gd name="connsiteX6897" fmla="*/ 4308500 w 12370301"/>
              <a:gd name="connsiteY6897" fmla="*/ 591299 h 6857097"/>
              <a:gd name="connsiteX6898" fmla="*/ 4408345 w 12370301"/>
              <a:gd name="connsiteY6898" fmla="*/ 606747 h 6857097"/>
              <a:gd name="connsiteX6899" fmla="*/ 4425759 w 12370301"/>
              <a:gd name="connsiteY6899" fmla="*/ 591299 h 6857097"/>
              <a:gd name="connsiteX6900" fmla="*/ 4525604 w 12370301"/>
              <a:gd name="connsiteY6900" fmla="*/ 606747 h 6857097"/>
              <a:gd name="connsiteX6901" fmla="*/ 4543018 w 12370301"/>
              <a:gd name="connsiteY6901" fmla="*/ 591299 h 6857097"/>
              <a:gd name="connsiteX6902" fmla="*/ 4642863 w 12370301"/>
              <a:gd name="connsiteY6902" fmla="*/ 606747 h 6857097"/>
              <a:gd name="connsiteX6903" fmla="*/ 4660277 w 12370301"/>
              <a:gd name="connsiteY6903" fmla="*/ 591299 h 6857097"/>
              <a:gd name="connsiteX6904" fmla="*/ 4760199 w 12370301"/>
              <a:gd name="connsiteY6904" fmla="*/ 606724 h 6857097"/>
              <a:gd name="connsiteX6905" fmla="*/ 4777587 w 12370301"/>
              <a:gd name="connsiteY6905" fmla="*/ 591299 h 6857097"/>
              <a:gd name="connsiteX6906" fmla="*/ 4877433 w 12370301"/>
              <a:gd name="connsiteY6906" fmla="*/ 606747 h 6857097"/>
              <a:gd name="connsiteX6907" fmla="*/ 4894846 w 12370301"/>
              <a:gd name="connsiteY6907" fmla="*/ 591299 h 6857097"/>
              <a:gd name="connsiteX6908" fmla="*/ 4994686 w 12370301"/>
              <a:gd name="connsiteY6908" fmla="*/ 606747 h 6857097"/>
              <a:gd name="connsiteX6909" fmla="*/ 5012120 w 12370301"/>
              <a:gd name="connsiteY6909" fmla="*/ 591299 h 6857097"/>
              <a:gd name="connsiteX6910" fmla="*/ 5111946 w 12370301"/>
              <a:gd name="connsiteY6910" fmla="*/ 606747 h 6857097"/>
              <a:gd name="connsiteX6911" fmla="*/ 5129380 w 12370301"/>
              <a:gd name="connsiteY6911" fmla="*/ 591299 h 6857097"/>
              <a:gd name="connsiteX6912" fmla="*/ 5229205 w 12370301"/>
              <a:gd name="connsiteY6912" fmla="*/ 606747 h 6857097"/>
              <a:gd name="connsiteX6913" fmla="*/ 5246639 w 12370301"/>
              <a:gd name="connsiteY6913" fmla="*/ 591299 h 6857097"/>
              <a:gd name="connsiteX6914" fmla="*/ 5346566 w 12370301"/>
              <a:gd name="connsiteY6914" fmla="*/ 606724 h 6857097"/>
              <a:gd name="connsiteX6915" fmla="*/ 5363948 w 12370301"/>
              <a:gd name="connsiteY6915" fmla="*/ 591299 h 6857097"/>
              <a:gd name="connsiteX6916" fmla="*/ 5463774 w 12370301"/>
              <a:gd name="connsiteY6916" fmla="*/ 606747 h 6857097"/>
              <a:gd name="connsiteX6917" fmla="*/ 5481208 w 12370301"/>
              <a:gd name="connsiteY6917" fmla="*/ 591299 h 6857097"/>
              <a:gd name="connsiteX6918" fmla="*/ 5581033 w 12370301"/>
              <a:gd name="connsiteY6918" fmla="*/ 606747 h 6857097"/>
              <a:gd name="connsiteX6919" fmla="*/ 5598466 w 12370301"/>
              <a:gd name="connsiteY6919" fmla="*/ 591299 h 6857097"/>
              <a:gd name="connsiteX6920" fmla="*/ 5698292 w 12370301"/>
              <a:gd name="connsiteY6920" fmla="*/ 606747 h 6857097"/>
              <a:gd name="connsiteX6921" fmla="*/ 5715726 w 12370301"/>
              <a:gd name="connsiteY6921" fmla="*/ 591299 h 6857097"/>
              <a:gd name="connsiteX6922" fmla="*/ 5815551 w 12370301"/>
              <a:gd name="connsiteY6922" fmla="*/ 606747 h 6857097"/>
              <a:gd name="connsiteX6923" fmla="*/ 5832985 w 12370301"/>
              <a:gd name="connsiteY6923" fmla="*/ 591299 h 6857097"/>
              <a:gd name="connsiteX6924" fmla="*/ 5932912 w 12370301"/>
              <a:gd name="connsiteY6924" fmla="*/ 606724 h 6857097"/>
              <a:gd name="connsiteX6925" fmla="*/ 5950295 w 12370301"/>
              <a:gd name="connsiteY6925" fmla="*/ 591299 h 6857097"/>
              <a:gd name="connsiteX6926" fmla="*/ 6050120 w 12370301"/>
              <a:gd name="connsiteY6926" fmla="*/ 606747 h 6857097"/>
              <a:gd name="connsiteX6927" fmla="*/ 6067554 w 12370301"/>
              <a:gd name="connsiteY6927" fmla="*/ 591299 h 6857097"/>
              <a:gd name="connsiteX6928" fmla="*/ 6167379 w 12370301"/>
              <a:gd name="connsiteY6928" fmla="*/ 606747 h 6857097"/>
              <a:gd name="connsiteX6929" fmla="*/ 6184813 w 12370301"/>
              <a:gd name="connsiteY6929" fmla="*/ 591299 h 6857097"/>
              <a:gd name="connsiteX6930" fmla="*/ 6284638 w 12370301"/>
              <a:gd name="connsiteY6930" fmla="*/ 606747 h 6857097"/>
              <a:gd name="connsiteX6931" fmla="*/ 6302072 w 12370301"/>
              <a:gd name="connsiteY6931" fmla="*/ 591299 h 6857097"/>
              <a:gd name="connsiteX6932" fmla="*/ 6401898 w 12370301"/>
              <a:gd name="connsiteY6932" fmla="*/ 606747 h 6857097"/>
              <a:gd name="connsiteX6933" fmla="*/ 6419331 w 12370301"/>
              <a:gd name="connsiteY6933" fmla="*/ 591299 h 6857097"/>
              <a:gd name="connsiteX6934" fmla="*/ 6519258 w 12370301"/>
              <a:gd name="connsiteY6934" fmla="*/ 606724 h 6857097"/>
              <a:gd name="connsiteX6935" fmla="*/ 6536641 w 12370301"/>
              <a:gd name="connsiteY6935" fmla="*/ 591299 h 6857097"/>
              <a:gd name="connsiteX6936" fmla="*/ 6636467 w 12370301"/>
              <a:gd name="connsiteY6936" fmla="*/ 606747 h 6857097"/>
              <a:gd name="connsiteX6937" fmla="*/ 6653900 w 12370301"/>
              <a:gd name="connsiteY6937" fmla="*/ 591299 h 6857097"/>
              <a:gd name="connsiteX6938" fmla="*/ 6753726 w 12370301"/>
              <a:gd name="connsiteY6938" fmla="*/ 606747 h 6857097"/>
              <a:gd name="connsiteX6939" fmla="*/ 6771160 w 12370301"/>
              <a:gd name="connsiteY6939" fmla="*/ 591299 h 6857097"/>
              <a:gd name="connsiteX6940" fmla="*/ 6870984 w 12370301"/>
              <a:gd name="connsiteY6940" fmla="*/ 606747 h 6857097"/>
              <a:gd name="connsiteX6941" fmla="*/ 6888418 w 12370301"/>
              <a:gd name="connsiteY6941" fmla="*/ 591299 h 6857097"/>
              <a:gd name="connsiteX6942" fmla="*/ 6988244 w 12370301"/>
              <a:gd name="connsiteY6942" fmla="*/ 606747 h 6857097"/>
              <a:gd name="connsiteX6943" fmla="*/ 7005677 w 12370301"/>
              <a:gd name="connsiteY6943" fmla="*/ 591299 h 6857097"/>
              <a:gd name="connsiteX6944" fmla="*/ 7105604 w 12370301"/>
              <a:gd name="connsiteY6944" fmla="*/ 606724 h 6857097"/>
              <a:gd name="connsiteX6945" fmla="*/ 7122988 w 12370301"/>
              <a:gd name="connsiteY6945" fmla="*/ 591299 h 6857097"/>
              <a:gd name="connsiteX6946" fmla="*/ 7222813 w 12370301"/>
              <a:gd name="connsiteY6946" fmla="*/ 606747 h 6857097"/>
              <a:gd name="connsiteX6947" fmla="*/ 7240246 w 12370301"/>
              <a:gd name="connsiteY6947" fmla="*/ 591299 h 6857097"/>
              <a:gd name="connsiteX6948" fmla="*/ 7340072 w 12370301"/>
              <a:gd name="connsiteY6948" fmla="*/ 606747 h 6857097"/>
              <a:gd name="connsiteX6949" fmla="*/ 7357506 w 12370301"/>
              <a:gd name="connsiteY6949" fmla="*/ 591299 h 6857097"/>
              <a:gd name="connsiteX6950" fmla="*/ 7457331 w 12370301"/>
              <a:gd name="connsiteY6950" fmla="*/ 606747 h 6857097"/>
              <a:gd name="connsiteX6951" fmla="*/ 7474765 w 12370301"/>
              <a:gd name="connsiteY6951" fmla="*/ 591299 h 6857097"/>
              <a:gd name="connsiteX6952" fmla="*/ 7574590 w 12370301"/>
              <a:gd name="connsiteY6952" fmla="*/ 606747 h 6857097"/>
              <a:gd name="connsiteX6953" fmla="*/ 7592024 w 12370301"/>
              <a:gd name="connsiteY6953" fmla="*/ 591299 h 6857097"/>
              <a:gd name="connsiteX6954" fmla="*/ 7691951 w 12370301"/>
              <a:gd name="connsiteY6954" fmla="*/ 606724 h 6857097"/>
              <a:gd name="connsiteX6955" fmla="*/ 7709334 w 12370301"/>
              <a:gd name="connsiteY6955" fmla="*/ 591299 h 6857097"/>
              <a:gd name="connsiteX6956" fmla="*/ 7809159 w 12370301"/>
              <a:gd name="connsiteY6956" fmla="*/ 606747 h 6857097"/>
              <a:gd name="connsiteX6957" fmla="*/ 7826593 w 12370301"/>
              <a:gd name="connsiteY6957" fmla="*/ 591299 h 6857097"/>
              <a:gd name="connsiteX6958" fmla="*/ 7926418 w 12370301"/>
              <a:gd name="connsiteY6958" fmla="*/ 606747 h 6857097"/>
              <a:gd name="connsiteX6959" fmla="*/ 7943852 w 12370301"/>
              <a:gd name="connsiteY6959" fmla="*/ 591299 h 6857097"/>
              <a:gd name="connsiteX6960" fmla="*/ 8043678 w 12370301"/>
              <a:gd name="connsiteY6960" fmla="*/ 606747 h 6857097"/>
              <a:gd name="connsiteX6961" fmla="*/ 8061111 w 12370301"/>
              <a:gd name="connsiteY6961" fmla="*/ 591299 h 6857097"/>
              <a:gd name="connsiteX6962" fmla="*/ 8160936 w 12370301"/>
              <a:gd name="connsiteY6962" fmla="*/ 606747 h 6857097"/>
              <a:gd name="connsiteX6963" fmla="*/ 8178370 w 12370301"/>
              <a:gd name="connsiteY6963" fmla="*/ 591299 h 6857097"/>
              <a:gd name="connsiteX6964" fmla="*/ 8278297 w 12370301"/>
              <a:gd name="connsiteY6964" fmla="*/ 606724 h 6857097"/>
              <a:gd name="connsiteX6965" fmla="*/ 8295680 w 12370301"/>
              <a:gd name="connsiteY6965" fmla="*/ 591299 h 6857097"/>
              <a:gd name="connsiteX6966" fmla="*/ 8395505 w 12370301"/>
              <a:gd name="connsiteY6966" fmla="*/ 606747 h 6857097"/>
              <a:gd name="connsiteX6967" fmla="*/ 8412939 w 12370301"/>
              <a:gd name="connsiteY6967" fmla="*/ 591299 h 6857097"/>
              <a:gd name="connsiteX6968" fmla="*/ 8512764 w 12370301"/>
              <a:gd name="connsiteY6968" fmla="*/ 606747 h 6857097"/>
              <a:gd name="connsiteX6969" fmla="*/ 8530198 w 12370301"/>
              <a:gd name="connsiteY6969" fmla="*/ 591299 h 6857097"/>
              <a:gd name="connsiteX6970" fmla="*/ 8630024 w 12370301"/>
              <a:gd name="connsiteY6970" fmla="*/ 606747 h 6857097"/>
              <a:gd name="connsiteX6971" fmla="*/ 8647457 w 12370301"/>
              <a:gd name="connsiteY6971" fmla="*/ 591299 h 6857097"/>
              <a:gd name="connsiteX6972" fmla="*/ 8747282 w 12370301"/>
              <a:gd name="connsiteY6972" fmla="*/ 606747 h 6857097"/>
              <a:gd name="connsiteX6973" fmla="*/ 8764717 w 12370301"/>
              <a:gd name="connsiteY6973" fmla="*/ 591299 h 6857097"/>
              <a:gd name="connsiteX6974" fmla="*/ 8864644 w 12370301"/>
              <a:gd name="connsiteY6974" fmla="*/ 606724 h 6857097"/>
              <a:gd name="connsiteX6975" fmla="*/ 8882026 w 12370301"/>
              <a:gd name="connsiteY6975" fmla="*/ 591299 h 6857097"/>
              <a:gd name="connsiteX6976" fmla="*/ 8981852 w 12370301"/>
              <a:gd name="connsiteY6976" fmla="*/ 606747 h 6857097"/>
              <a:gd name="connsiteX6977" fmla="*/ 8999286 w 12370301"/>
              <a:gd name="connsiteY6977" fmla="*/ 591299 h 6857097"/>
              <a:gd name="connsiteX6978" fmla="*/ 9099111 w 12370301"/>
              <a:gd name="connsiteY6978" fmla="*/ 606747 h 6857097"/>
              <a:gd name="connsiteX6979" fmla="*/ 9116545 w 12370301"/>
              <a:gd name="connsiteY6979" fmla="*/ 591299 h 6857097"/>
              <a:gd name="connsiteX6980" fmla="*/ 9216370 w 12370301"/>
              <a:gd name="connsiteY6980" fmla="*/ 606747 h 6857097"/>
              <a:gd name="connsiteX6981" fmla="*/ 9233804 w 12370301"/>
              <a:gd name="connsiteY6981" fmla="*/ 591299 h 6857097"/>
              <a:gd name="connsiteX6982" fmla="*/ 9333629 w 12370301"/>
              <a:gd name="connsiteY6982" fmla="*/ 606747 h 6857097"/>
              <a:gd name="connsiteX6983" fmla="*/ 9351063 w 12370301"/>
              <a:gd name="connsiteY6983" fmla="*/ 591299 h 6857097"/>
              <a:gd name="connsiteX6984" fmla="*/ 9450990 w 12370301"/>
              <a:gd name="connsiteY6984" fmla="*/ 606724 h 6857097"/>
              <a:gd name="connsiteX6985" fmla="*/ 9468373 w 12370301"/>
              <a:gd name="connsiteY6985" fmla="*/ 591299 h 6857097"/>
              <a:gd name="connsiteX6986" fmla="*/ 9568198 w 12370301"/>
              <a:gd name="connsiteY6986" fmla="*/ 606747 h 6857097"/>
              <a:gd name="connsiteX6987" fmla="*/ 9585632 w 12370301"/>
              <a:gd name="connsiteY6987" fmla="*/ 591299 h 6857097"/>
              <a:gd name="connsiteX6988" fmla="*/ 9685457 w 12370301"/>
              <a:gd name="connsiteY6988" fmla="*/ 606747 h 6857097"/>
              <a:gd name="connsiteX6989" fmla="*/ 9702891 w 12370301"/>
              <a:gd name="connsiteY6989" fmla="*/ 591299 h 6857097"/>
              <a:gd name="connsiteX6990" fmla="*/ 9802716 w 12370301"/>
              <a:gd name="connsiteY6990" fmla="*/ 606747 h 6857097"/>
              <a:gd name="connsiteX6991" fmla="*/ 9820150 w 12370301"/>
              <a:gd name="connsiteY6991" fmla="*/ 591299 h 6857097"/>
              <a:gd name="connsiteX6992" fmla="*/ 9919976 w 12370301"/>
              <a:gd name="connsiteY6992" fmla="*/ 606747 h 6857097"/>
              <a:gd name="connsiteX6993" fmla="*/ 9937409 w 12370301"/>
              <a:gd name="connsiteY6993" fmla="*/ 591299 h 6857097"/>
              <a:gd name="connsiteX6994" fmla="*/ 10037336 w 12370301"/>
              <a:gd name="connsiteY6994" fmla="*/ 606724 h 6857097"/>
              <a:gd name="connsiteX6995" fmla="*/ 10054719 w 12370301"/>
              <a:gd name="connsiteY6995" fmla="*/ 591299 h 6857097"/>
              <a:gd name="connsiteX6996" fmla="*/ 10154544 w 12370301"/>
              <a:gd name="connsiteY6996" fmla="*/ 606747 h 6857097"/>
              <a:gd name="connsiteX6997" fmla="*/ 10171978 w 12370301"/>
              <a:gd name="connsiteY6997" fmla="*/ 591299 h 6857097"/>
              <a:gd name="connsiteX6998" fmla="*/ 10271804 w 12370301"/>
              <a:gd name="connsiteY6998" fmla="*/ 606747 h 6857097"/>
              <a:gd name="connsiteX6999" fmla="*/ 10289237 w 12370301"/>
              <a:gd name="connsiteY6999" fmla="*/ 591299 h 6857097"/>
              <a:gd name="connsiteX7000" fmla="*/ 10389063 w 12370301"/>
              <a:gd name="connsiteY7000" fmla="*/ 606747 h 6857097"/>
              <a:gd name="connsiteX7001" fmla="*/ 10406497 w 12370301"/>
              <a:gd name="connsiteY7001" fmla="*/ 591299 h 6857097"/>
              <a:gd name="connsiteX7002" fmla="*/ 10506321 w 12370301"/>
              <a:gd name="connsiteY7002" fmla="*/ 606747 h 6857097"/>
              <a:gd name="connsiteX7003" fmla="*/ 10523756 w 12370301"/>
              <a:gd name="connsiteY7003" fmla="*/ 591299 h 6857097"/>
              <a:gd name="connsiteX7004" fmla="*/ 10623682 w 12370301"/>
              <a:gd name="connsiteY7004" fmla="*/ 606724 h 6857097"/>
              <a:gd name="connsiteX7005" fmla="*/ 10641065 w 12370301"/>
              <a:gd name="connsiteY7005" fmla="*/ 591299 h 6857097"/>
              <a:gd name="connsiteX7006" fmla="*/ 10740891 w 12370301"/>
              <a:gd name="connsiteY7006" fmla="*/ 606747 h 6857097"/>
              <a:gd name="connsiteX7007" fmla="*/ 10758324 w 12370301"/>
              <a:gd name="connsiteY7007" fmla="*/ 591299 h 6857097"/>
              <a:gd name="connsiteX7008" fmla="*/ 10858149 w 12370301"/>
              <a:gd name="connsiteY7008" fmla="*/ 606747 h 6857097"/>
              <a:gd name="connsiteX7009" fmla="*/ 10875584 w 12370301"/>
              <a:gd name="connsiteY7009" fmla="*/ 591299 h 6857097"/>
              <a:gd name="connsiteX7010" fmla="*/ 10975409 w 12370301"/>
              <a:gd name="connsiteY7010" fmla="*/ 606747 h 6857097"/>
              <a:gd name="connsiteX7011" fmla="*/ 10992842 w 12370301"/>
              <a:gd name="connsiteY7011" fmla="*/ 591299 h 6857097"/>
              <a:gd name="connsiteX7012" fmla="*/ 11092668 w 12370301"/>
              <a:gd name="connsiteY7012" fmla="*/ 606747 h 6857097"/>
              <a:gd name="connsiteX7013" fmla="*/ 11110102 w 12370301"/>
              <a:gd name="connsiteY7013" fmla="*/ 591299 h 6857097"/>
              <a:gd name="connsiteX7014" fmla="*/ 11210029 w 12370301"/>
              <a:gd name="connsiteY7014" fmla="*/ 606724 h 6857097"/>
              <a:gd name="connsiteX7015" fmla="*/ 11227412 w 12370301"/>
              <a:gd name="connsiteY7015" fmla="*/ 591299 h 6857097"/>
              <a:gd name="connsiteX7016" fmla="*/ 11327237 w 12370301"/>
              <a:gd name="connsiteY7016" fmla="*/ 606747 h 6857097"/>
              <a:gd name="connsiteX7017" fmla="*/ 11344671 w 12370301"/>
              <a:gd name="connsiteY7017" fmla="*/ 591299 h 6857097"/>
              <a:gd name="connsiteX7018" fmla="*/ 11444496 w 12370301"/>
              <a:gd name="connsiteY7018" fmla="*/ 606747 h 6857097"/>
              <a:gd name="connsiteX7019" fmla="*/ 11461930 w 12370301"/>
              <a:gd name="connsiteY7019" fmla="*/ 591299 h 6857097"/>
              <a:gd name="connsiteX7020" fmla="*/ 11561857 w 12370301"/>
              <a:gd name="connsiteY7020" fmla="*/ 606702 h 6857097"/>
              <a:gd name="connsiteX7021" fmla="*/ 11575072 w 12370301"/>
              <a:gd name="connsiteY7021" fmla="*/ 596034 h 6857097"/>
              <a:gd name="connsiteX7022" fmla="*/ 11621224 w 12370301"/>
              <a:gd name="connsiteY7022" fmla="*/ 618308 h 6857097"/>
              <a:gd name="connsiteX7023" fmla="*/ 11639572 w 12370301"/>
              <a:gd name="connsiteY7023" fmla="*/ 616684 h 6857097"/>
              <a:gd name="connsiteX7024" fmla="*/ 11635303 w 12370301"/>
              <a:gd name="connsiteY7024" fmla="*/ 641483 h 6857097"/>
              <a:gd name="connsiteX7025" fmla="*/ 11660717 w 12370301"/>
              <a:gd name="connsiteY7025" fmla="*/ 682063 h 6857097"/>
              <a:gd name="connsiteX7026" fmla="*/ 11652431 w 12370301"/>
              <a:gd name="connsiteY7026" fmla="*/ 771032 h 6857097"/>
              <a:gd name="connsiteX7027" fmla="*/ 11666054 w 12370301"/>
              <a:gd name="connsiteY7027" fmla="*/ 782025 h 6857097"/>
              <a:gd name="connsiteX7028" fmla="*/ 11648162 w 12370301"/>
              <a:gd name="connsiteY7028" fmla="*/ 869880 h 6857097"/>
              <a:gd name="connsiteX7029" fmla="*/ 11666054 w 12370301"/>
              <a:gd name="connsiteY7029" fmla="*/ 885729 h 6857097"/>
              <a:gd name="connsiteX7030" fmla="*/ 11648162 w 12370301"/>
              <a:gd name="connsiteY7030" fmla="*/ 973584 h 6857097"/>
              <a:gd name="connsiteX7031" fmla="*/ 11666054 w 12370301"/>
              <a:gd name="connsiteY7031" fmla="*/ 989433 h 6857097"/>
              <a:gd name="connsiteX7032" fmla="*/ 11648162 w 12370301"/>
              <a:gd name="connsiteY7032" fmla="*/ 1077289 h 6857097"/>
              <a:gd name="connsiteX7033" fmla="*/ 11666054 w 12370301"/>
              <a:gd name="connsiteY7033" fmla="*/ 1093137 h 6857097"/>
              <a:gd name="connsiteX7034" fmla="*/ 11648162 w 12370301"/>
              <a:gd name="connsiteY7034" fmla="*/ 1180993 h 6857097"/>
              <a:gd name="connsiteX7035" fmla="*/ 11666054 w 12370301"/>
              <a:gd name="connsiteY7035" fmla="*/ 1196841 h 6857097"/>
              <a:gd name="connsiteX7036" fmla="*/ 11648162 w 12370301"/>
              <a:gd name="connsiteY7036" fmla="*/ 1284697 h 6857097"/>
              <a:gd name="connsiteX7037" fmla="*/ 11666054 w 12370301"/>
              <a:gd name="connsiteY7037" fmla="*/ 1300545 h 6857097"/>
              <a:gd name="connsiteX7038" fmla="*/ 11648162 w 12370301"/>
              <a:gd name="connsiteY7038" fmla="*/ 1388401 h 6857097"/>
              <a:gd name="connsiteX7039" fmla="*/ 11666054 w 12370301"/>
              <a:gd name="connsiteY7039" fmla="*/ 1404250 h 6857097"/>
              <a:gd name="connsiteX7040" fmla="*/ 11648162 w 12370301"/>
              <a:gd name="connsiteY7040" fmla="*/ 1492105 h 6857097"/>
              <a:gd name="connsiteX7041" fmla="*/ 11666054 w 12370301"/>
              <a:gd name="connsiteY7041" fmla="*/ 1507954 h 6857097"/>
              <a:gd name="connsiteX7042" fmla="*/ 11648162 w 12370301"/>
              <a:gd name="connsiteY7042" fmla="*/ 1595809 h 6857097"/>
              <a:gd name="connsiteX7043" fmla="*/ 11666054 w 12370301"/>
              <a:gd name="connsiteY7043" fmla="*/ 1611658 h 6857097"/>
              <a:gd name="connsiteX7044" fmla="*/ 11648162 w 12370301"/>
              <a:gd name="connsiteY7044" fmla="*/ 1699513 h 6857097"/>
              <a:gd name="connsiteX7045" fmla="*/ 11666054 w 12370301"/>
              <a:gd name="connsiteY7045" fmla="*/ 1715362 h 6857097"/>
              <a:gd name="connsiteX7046" fmla="*/ 11648162 w 12370301"/>
              <a:gd name="connsiteY7046" fmla="*/ 1803217 h 6857097"/>
              <a:gd name="connsiteX7047" fmla="*/ 11666054 w 12370301"/>
              <a:gd name="connsiteY7047" fmla="*/ 1819066 h 6857097"/>
              <a:gd name="connsiteX7048" fmla="*/ 11648162 w 12370301"/>
              <a:gd name="connsiteY7048" fmla="*/ 1906922 h 6857097"/>
              <a:gd name="connsiteX7049" fmla="*/ 11666054 w 12370301"/>
              <a:gd name="connsiteY7049" fmla="*/ 1922770 h 6857097"/>
              <a:gd name="connsiteX7050" fmla="*/ 11648162 w 12370301"/>
              <a:gd name="connsiteY7050" fmla="*/ 2010626 h 6857097"/>
              <a:gd name="connsiteX7051" fmla="*/ 11666054 w 12370301"/>
              <a:gd name="connsiteY7051" fmla="*/ 2026474 h 6857097"/>
              <a:gd name="connsiteX7052" fmla="*/ 11648162 w 12370301"/>
              <a:gd name="connsiteY7052" fmla="*/ 2114330 h 6857097"/>
              <a:gd name="connsiteX7053" fmla="*/ 11666054 w 12370301"/>
              <a:gd name="connsiteY7053" fmla="*/ 2130179 h 6857097"/>
              <a:gd name="connsiteX7054" fmla="*/ 11648162 w 12370301"/>
              <a:gd name="connsiteY7054" fmla="*/ 2218034 h 6857097"/>
              <a:gd name="connsiteX7055" fmla="*/ 11666054 w 12370301"/>
              <a:gd name="connsiteY7055" fmla="*/ 2233883 h 6857097"/>
              <a:gd name="connsiteX7056" fmla="*/ 11648162 w 12370301"/>
              <a:gd name="connsiteY7056" fmla="*/ 2321738 h 6857097"/>
              <a:gd name="connsiteX7057" fmla="*/ 11666054 w 12370301"/>
              <a:gd name="connsiteY7057" fmla="*/ 2337587 h 6857097"/>
              <a:gd name="connsiteX7058" fmla="*/ 11648162 w 12370301"/>
              <a:gd name="connsiteY7058" fmla="*/ 2425442 h 6857097"/>
              <a:gd name="connsiteX7059" fmla="*/ 11666054 w 12370301"/>
              <a:gd name="connsiteY7059" fmla="*/ 2441291 h 6857097"/>
              <a:gd name="connsiteX7060" fmla="*/ 11648162 w 12370301"/>
              <a:gd name="connsiteY7060" fmla="*/ 2529146 h 6857097"/>
              <a:gd name="connsiteX7061" fmla="*/ 11666054 w 12370301"/>
              <a:gd name="connsiteY7061" fmla="*/ 2544995 h 6857097"/>
              <a:gd name="connsiteX7062" fmla="*/ 11648162 w 12370301"/>
              <a:gd name="connsiteY7062" fmla="*/ 2632850 h 6857097"/>
              <a:gd name="connsiteX7063" fmla="*/ 11666054 w 12370301"/>
              <a:gd name="connsiteY7063" fmla="*/ 2648699 h 6857097"/>
              <a:gd name="connsiteX7064" fmla="*/ 11648162 w 12370301"/>
              <a:gd name="connsiteY7064" fmla="*/ 2736555 h 6857097"/>
              <a:gd name="connsiteX7065" fmla="*/ 11666054 w 12370301"/>
              <a:gd name="connsiteY7065" fmla="*/ 2752403 h 6857097"/>
              <a:gd name="connsiteX7066" fmla="*/ 11648162 w 12370301"/>
              <a:gd name="connsiteY7066" fmla="*/ 2840259 h 6857097"/>
              <a:gd name="connsiteX7067" fmla="*/ 11666054 w 12370301"/>
              <a:gd name="connsiteY7067" fmla="*/ 2856107 h 6857097"/>
              <a:gd name="connsiteX7068" fmla="*/ 11648162 w 12370301"/>
              <a:gd name="connsiteY7068" fmla="*/ 2943963 h 6857097"/>
              <a:gd name="connsiteX7069" fmla="*/ 11666054 w 12370301"/>
              <a:gd name="connsiteY7069" fmla="*/ 2959812 h 6857097"/>
              <a:gd name="connsiteX7070" fmla="*/ 11648162 w 12370301"/>
              <a:gd name="connsiteY7070" fmla="*/ 3047667 h 6857097"/>
              <a:gd name="connsiteX7071" fmla="*/ 11666054 w 12370301"/>
              <a:gd name="connsiteY7071" fmla="*/ 3063516 h 6857097"/>
              <a:gd name="connsiteX7072" fmla="*/ 11648162 w 12370301"/>
              <a:gd name="connsiteY7072" fmla="*/ 3151371 h 6857097"/>
              <a:gd name="connsiteX7073" fmla="*/ 11666054 w 12370301"/>
              <a:gd name="connsiteY7073" fmla="*/ 3167220 h 6857097"/>
              <a:gd name="connsiteX7074" fmla="*/ 11648162 w 12370301"/>
              <a:gd name="connsiteY7074" fmla="*/ 3255075 h 6857097"/>
              <a:gd name="connsiteX7075" fmla="*/ 11666054 w 12370301"/>
              <a:gd name="connsiteY7075" fmla="*/ 3270924 h 6857097"/>
              <a:gd name="connsiteX7076" fmla="*/ 11648162 w 12370301"/>
              <a:gd name="connsiteY7076" fmla="*/ 3358779 h 6857097"/>
              <a:gd name="connsiteX7077" fmla="*/ 11666054 w 12370301"/>
              <a:gd name="connsiteY7077" fmla="*/ 3374628 h 6857097"/>
              <a:gd name="connsiteX7078" fmla="*/ 11648162 w 12370301"/>
              <a:gd name="connsiteY7078" fmla="*/ 3462483 h 6857097"/>
              <a:gd name="connsiteX7079" fmla="*/ 11666054 w 12370301"/>
              <a:gd name="connsiteY7079" fmla="*/ 3478332 h 6857097"/>
              <a:gd name="connsiteX7080" fmla="*/ 11648162 w 12370301"/>
              <a:gd name="connsiteY7080" fmla="*/ 3566188 h 6857097"/>
              <a:gd name="connsiteX7081" fmla="*/ 11666054 w 12370301"/>
              <a:gd name="connsiteY7081" fmla="*/ 3582036 h 6857097"/>
              <a:gd name="connsiteX7082" fmla="*/ 11648162 w 12370301"/>
              <a:gd name="connsiteY7082" fmla="*/ 3669892 h 6857097"/>
              <a:gd name="connsiteX7083" fmla="*/ 11666054 w 12370301"/>
              <a:gd name="connsiteY7083" fmla="*/ 3685740 h 6857097"/>
              <a:gd name="connsiteX7084" fmla="*/ 11648162 w 12370301"/>
              <a:gd name="connsiteY7084" fmla="*/ 3773596 h 6857097"/>
              <a:gd name="connsiteX7085" fmla="*/ 11666054 w 12370301"/>
              <a:gd name="connsiteY7085" fmla="*/ 3789445 h 6857097"/>
              <a:gd name="connsiteX7086" fmla="*/ 11648162 w 12370301"/>
              <a:gd name="connsiteY7086" fmla="*/ 3877300 h 6857097"/>
              <a:gd name="connsiteX7087" fmla="*/ 11666054 w 12370301"/>
              <a:gd name="connsiteY7087" fmla="*/ 3893149 h 6857097"/>
              <a:gd name="connsiteX7088" fmla="*/ 11648162 w 12370301"/>
              <a:gd name="connsiteY7088" fmla="*/ 3981004 h 6857097"/>
              <a:gd name="connsiteX7089" fmla="*/ 11666054 w 12370301"/>
              <a:gd name="connsiteY7089" fmla="*/ 3996853 h 6857097"/>
              <a:gd name="connsiteX7090" fmla="*/ 11648162 w 12370301"/>
              <a:gd name="connsiteY7090" fmla="*/ 4084708 h 6857097"/>
              <a:gd name="connsiteX7091" fmla="*/ 11666054 w 12370301"/>
              <a:gd name="connsiteY7091" fmla="*/ 4100557 h 6857097"/>
              <a:gd name="connsiteX7092" fmla="*/ 11648162 w 12370301"/>
              <a:gd name="connsiteY7092" fmla="*/ 4188412 h 6857097"/>
              <a:gd name="connsiteX7093" fmla="*/ 11666054 w 12370301"/>
              <a:gd name="connsiteY7093" fmla="*/ 4204261 h 6857097"/>
              <a:gd name="connsiteX7094" fmla="*/ 11648162 w 12370301"/>
              <a:gd name="connsiteY7094" fmla="*/ 4292117 h 6857097"/>
              <a:gd name="connsiteX7095" fmla="*/ 11666054 w 12370301"/>
              <a:gd name="connsiteY7095" fmla="*/ 4307965 h 6857097"/>
              <a:gd name="connsiteX7096" fmla="*/ 11648162 w 12370301"/>
              <a:gd name="connsiteY7096" fmla="*/ 4395798 h 6857097"/>
              <a:gd name="connsiteX7097" fmla="*/ 11666054 w 12370301"/>
              <a:gd name="connsiteY7097" fmla="*/ 4411669 h 6857097"/>
              <a:gd name="connsiteX7098" fmla="*/ 11648162 w 12370301"/>
              <a:gd name="connsiteY7098" fmla="*/ 4499502 h 6857097"/>
              <a:gd name="connsiteX7099" fmla="*/ 11666054 w 12370301"/>
              <a:gd name="connsiteY7099" fmla="*/ 4515374 h 6857097"/>
              <a:gd name="connsiteX7100" fmla="*/ 11648162 w 12370301"/>
              <a:gd name="connsiteY7100" fmla="*/ 4603207 h 6857097"/>
              <a:gd name="connsiteX7101" fmla="*/ 11666054 w 12370301"/>
              <a:gd name="connsiteY7101" fmla="*/ 4619078 h 6857097"/>
              <a:gd name="connsiteX7102" fmla="*/ 11648162 w 12370301"/>
              <a:gd name="connsiteY7102" fmla="*/ 4706911 h 6857097"/>
              <a:gd name="connsiteX7103" fmla="*/ 11666054 w 12370301"/>
              <a:gd name="connsiteY7103" fmla="*/ 4722782 h 6857097"/>
              <a:gd name="connsiteX7104" fmla="*/ 11648162 w 12370301"/>
              <a:gd name="connsiteY7104" fmla="*/ 4810615 h 6857097"/>
              <a:gd name="connsiteX7105" fmla="*/ 11666054 w 12370301"/>
              <a:gd name="connsiteY7105" fmla="*/ 4826486 h 6857097"/>
              <a:gd name="connsiteX7106" fmla="*/ 11648162 w 12370301"/>
              <a:gd name="connsiteY7106" fmla="*/ 4914319 h 6857097"/>
              <a:gd name="connsiteX7107" fmla="*/ 11666054 w 12370301"/>
              <a:gd name="connsiteY7107" fmla="*/ 4930190 h 6857097"/>
              <a:gd name="connsiteX7108" fmla="*/ 11648162 w 12370301"/>
              <a:gd name="connsiteY7108" fmla="*/ 5018023 h 6857097"/>
              <a:gd name="connsiteX7109" fmla="*/ 11666054 w 12370301"/>
              <a:gd name="connsiteY7109" fmla="*/ 5033894 h 6857097"/>
              <a:gd name="connsiteX7110" fmla="*/ 11648162 w 12370301"/>
              <a:gd name="connsiteY7110" fmla="*/ 5121727 h 6857097"/>
              <a:gd name="connsiteX7111" fmla="*/ 11666054 w 12370301"/>
              <a:gd name="connsiteY7111" fmla="*/ 5137599 h 6857097"/>
              <a:gd name="connsiteX7112" fmla="*/ 11648162 w 12370301"/>
              <a:gd name="connsiteY7112" fmla="*/ 5225431 h 6857097"/>
              <a:gd name="connsiteX7113" fmla="*/ 11666054 w 12370301"/>
              <a:gd name="connsiteY7113" fmla="*/ 5241303 h 6857097"/>
              <a:gd name="connsiteX7114" fmla="*/ 11648162 w 12370301"/>
              <a:gd name="connsiteY7114" fmla="*/ 5329136 h 6857097"/>
              <a:gd name="connsiteX7115" fmla="*/ 11666054 w 12370301"/>
              <a:gd name="connsiteY7115" fmla="*/ 5345007 h 6857097"/>
              <a:gd name="connsiteX7116" fmla="*/ 11648162 w 12370301"/>
              <a:gd name="connsiteY7116" fmla="*/ 5432840 h 6857097"/>
              <a:gd name="connsiteX7117" fmla="*/ 11666054 w 12370301"/>
              <a:gd name="connsiteY7117" fmla="*/ 5448711 h 6857097"/>
              <a:gd name="connsiteX7118" fmla="*/ 11648162 w 12370301"/>
              <a:gd name="connsiteY7118" fmla="*/ 5536544 h 6857097"/>
              <a:gd name="connsiteX7119" fmla="*/ 11666054 w 12370301"/>
              <a:gd name="connsiteY7119" fmla="*/ 5552415 h 6857097"/>
              <a:gd name="connsiteX7120" fmla="*/ 11648162 w 12370301"/>
              <a:gd name="connsiteY7120" fmla="*/ 5640248 h 6857097"/>
              <a:gd name="connsiteX7121" fmla="*/ 11666054 w 12370301"/>
              <a:gd name="connsiteY7121" fmla="*/ 5656119 h 6857097"/>
              <a:gd name="connsiteX7122" fmla="*/ 11648162 w 12370301"/>
              <a:gd name="connsiteY7122" fmla="*/ 5743952 h 6857097"/>
              <a:gd name="connsiteX7123" fmla="*/ 11666054 w 12370301"/>
              <a:gd name="connsiteY7123" fmla="*/ 5759823 h 6857097"/>
              <a:gd name="connsiteX7124" fmla="*/ 11648162 w 12370301"/>
              <a:gd name="connsiteY7124" fmla="*/ 5847656 h 6857097"/>
              <a:gd name="connsiteX7125" fmla="*/ 11666054 w 12370301"/>
              <a:gd name="connsiteY7125" fmla="*/ 5863527 h 6857097"/>
              <a:gd name="connsiteX7126" fmla="*/ 11648162 w 12370301"/>
              <a:gd name="connsiteY7126" fmla="*/ 5951360 h 6857097"/>
              <a:gd name="connsiteX7127" fmla="*/ 11666054 w 12370301"/>
              <a:gd name="connsiteY7127" fmla="*/ 5967232 h 6857097"/>
              <a:gd name="connsiteX7128" fmla="*/ 11648162 w 12370301"/>
              <a:gd name="connsiteY7128" fmla="*/ 6055064 h 6857097"/>
              <a:gd name="connsiteX7129" fmla="*/ 11666054 w 12370301"/>
              <a:gd name="connsiteY7129" fmla="*/ 6070936 h 6857097"/>
              <a:gd name="connsiteX7130" fmla="*/ 11648315 w 12370301"/>
              <a:gd name="connsiteY7130" fmla="*/ 6158814 h 6857097"/>
              <a:gd name="connsiteX7131" fmla="*/ 11660717 w 12370301"/>
              <a:gd name="connsiteY7131" fmla="*/ 6170897 h 6857097"/>
              <a:gd name="connsiteX7132" fmla="*/ 11635303 w 12370301"/>
              <a:gd name="connsiteY7132" fmla="*/ 6211477 h 6857097"/>
              <a:gd name="connsiteX7133" fmla="*/ 11639572 w 12370301"/>
              <a:gd name="connsiteY7133" fmla="*/ 6236276 h 6857097"/>
              <a:gd name="connsiteX7134" fmla="*/ 11621224 w 12370301"/>
              <a:gd name="connsiteY7134" fmla="*/ 6234653 h 6857097"/>
              <a:gd name="connsiteX7135" fmla="*/ 11575072 w 12370301"/>
              <a:gd name="connsiteY7135" fmla="*/ 6256927 h 6857097"/>
              <a:gd name="connsiteX7136" fmla="*/ 11473976 w 12370301"/>
              <a:gd name="connsiteY7136" fmla="*/ 6249757 h 6857097"/>
              <a:gd name="connsiteX7137" fmla="*/ 11461930 w 12370301"/>
              <a:gd name="connsiteY7137" fmla="*/ 6261436 h 6857097"/>
              <a:gd name="connsiteX7138" fmla="*/ 11362105 w 12370301"/>
              <a:gd name="connsiteY7138" fmla="*/ 6245970 h 6857097"/>
              <a:gd name="connsiteX7139" fmla="*/ 11344671 w 12370301"/>
              <a:gd name="connsiteY7139" fmla="*/ 6261436 h 6857097"/>
              <a:gd name="connsiteX7140" fmla="*/ 11244845 w 12370301"/>
              <a:gd name="connsiteY7140" fmla="*/ 6245970 h 6857097"/>
              <a:gd name="connsiteX7141" fmla="*/ 11227412 w 12370301"/>
              <a:gd name="connsiteY7141" fmla="*/ 6261436 h 6857097"/>
              <a:gd name="connsiteX7142" fmla="*/ 11127484 w 12370301"/>
              <a:gd name="connsiteY7142" fmla="*/ 6246015 h 6857097"/>
              <a:gd name="connsiteX7143" fmla="*/ 11110102 w 12370301"/>
              <a:gd name="connsiteY7143" fmla="*/ 6261436 h 6857097"/>
              <a:gd name="connsiteX7144" fmla="*/ 11010277 w 12370301"/>
              <a:gd name="connsiteY7144" fmla="*/ 6245970 h 6857097"/>
              <a:gd name="connsiteX7145" fmla="*/ 10992842 w 12370301"/>
              <a:gd name="connsiteY7145" fmla="*/ 6261436 h 6857097"/>
              <a:gd name="connsiteX7146" fmla="*/ 10893017 w 12370301"/>
              <a:gd name="connsiteY7146" fmla="*/ 6245970 h 6857097"/>
              <a:gd name="connsiteX7147" fmla="*/ 10875584 w 12370301"/>
              <a:gd name="connsiteY7147" fmla="*/ 6261436 h 6857097"/>
              <a:gd name="connsiteX7148" fmla="*/ 10775758 w 12370301"/>
              <a:gd name="connsiteY7148" fmla="*/ 6245970 h 6857097"/>
              <a:gd name="connsiteX7149" fmla="*/ 10758324 w 12370301"/>
              <a:gd name="connsiteY7149" fmla="*/ 6261436 h 6857097"/>
              <a:gd name="connsiteX7150" fmla="*/ 10658500 w 12370301"/>
              <a:gd name="connsiteY7150" fmla="*/ 6245970 h 6857097"/>
              <a:gd name="connsiteX7151" fmla="*/ 10641065 w 12370301"/>
              <a:gd name="connsiteY7151" fmla="*/ 6261436 h 6857097"/>
              <a:gd name="connsiteX7152" fmla="*/ 10582715 w 12370301"/>
              <a:gd name="connsiteY7152" fmla="*/ 6234562 h 6857097"/>
              <a:gd name="connsiteX7153" fmla="*/ 10393688 w 12370301"/>
              <a:gd name="connsiteY7153" fmla="*/ 6329700 h 6857097"/>
              <a:gd name="connsiteX7154" fmla="*/ 10302198 w 12370301"/>
              <a:gd name="connsiteY7154" fmla="*/ 6329700 h 6857097"/>
              <a:gd name="connsiteX7155" fmla="*/ 10302198 w 12370301"/>
              <a:gd name="connsiteY7155" fmla="*/ 6297236 h 6857097"/>
              <a:gd name="connsiteX7156" fmla="*/ 10347943 w 12370301"/>
              <a:gd name="connsiteY7156" fmla="*/ 6256656 h 6857097"/>
              <a:gd name="connsiteX7157" fmla="*/ 10393688 w 12370301"/>
              <a:gd name="connsiteY7157" fmla="*/ 6297236 h 6857097"/>
              <a:gd name="connsiteX7158" fmla="*/ 9598491 w 12370301"/>
              <a:gd name="connsiteY7158" fmla="*/ 6329700 h 6857097"/>
              <a:gd name="connsiteX7159" fmla="*/ 9598491 w 12370301"/>
              <a:gd name="connsiteY7159" fmla="*/ 6297236 h 6857097"/>
              <a:gd name="connsiteX7160" fmla="*/ 9644236 w 12370301"/>
              <a:gd name="connsiteY7160" fmla="*/ 6256656 h 6857097"/>
              <a:gd name="connsiteX7161" fmla="*/ 9689981 w 12370301"/>
              <a:gd name="connsiteY7161" fmla="*/ 6297236 h 6857097"/>
              <a:gd name="connsiteX7162" fmla="*/ 9689981 w 12370301"/>
              <a:gd name="connsiteY7162" fmla="*/ 6329700 h 6857097"/>
              <a:gd name="connsiteX7163" fmla="*/ 9715750 w 12370301"/>
              <a:gd name="connsiteY7163" fmla="*/ 6329700 h 6857097"/>
              <a:gd name="connsiteX7164" fmla="*/ 9715750 w 12370301"/>
              <a:gd name="connsiteY7164" fmla="*/ 6297236 h 6857097"/>
              <a:gd name="connsiteX7165" fmla="*/ 9761495 w 12370301"/>
              <a:gd name="connsiteY7165" fmla="*/ 6256656 h 6857097"/>
              <a:gd name="connsiteX7166" fmla="*/ 9807240 w 12370301"/>
              <a:gd name="connsiteY7166" fmla="*/ 6297236 h 6857097"/>
              <a:gd name="connsiteX7167" fmla="*/ 9807240 w 12370301"/>
              <a:gd name="connsiteY7167" fmla="*/ 6329700 h 6857097"/>
              <a:gd name="connsiteX7168" fmla="*/ 9833009 w 12370301"/>
              <a:gd name="connsiteY7168" fmla="*/ 6329700 h 6857097"/>
              <a:gd name="connsiteX7169" fmla="*/ 9833009 w 12370301"/>
              <a:gd name="connsiteY7169" fmla="*/ 6297236 h 6857097"/>
              <a:gd name="connsiteX7170" fmla="*/ 9878754 w 12370301"/>
              <a:gd name="connsiteY7170" fmla="*/ 6256656 h 6857097"/>
              <a:gd name="connsiteX7171" fmla="*/ 9924499 w 12370301"/>
              <a:gd name="connsiteY7171" fmla="*/ 6297236 h 6857097"/>
              <a:gd name="connsiteX7172" fmla="*/ 9924499 w 12370301"/>
              <a:gd name="connsiteY7172" fmla="*/ 6329700 h 6857097"/>
              <a:gd name="connsiteX7173" fmla="*/ 9950269 w 12370301"/>
              <a:gd name="connsiteY7173" fmla="*/ 6329700 h 6857097"/>
              <a:gd name="connsiteX7174" fmla="*/ 9950269 w 12370301"/>
              <a:gd name="connsiteY7174" fmla="*/ 6297236 h 6857097"/>
              <a:gd name="connsiteX7175" fmla="*/ 9996013 w 12370301"/>
              <a:gd name="connsiteY7175" fmla="*/ 6256656 h 6857097"/>
              <a:gd name="connsiteX7176" fmla="*/ 10041758 w 12370301"/>
              <a:gd name="connsiteY7176" fmla="*/ 6297236 h 6857097"/>
              <a:gd name="connsiteX7177" fmla="*/ 10041758 w 12370301"/>
              <a:gd name="connsiteY7177" fmla="*/ 6329700 h 6857097"/>
              <a:gd name="connsiteX7178" fmla="*/ 10067527 w 12370301"/>
              <a:gd name="connsiteY7178" fmla="*/ 6329700 h 6857097"/>
              <a:gd name="connsiteX7179" fmla="*/ 10067527 w 12370301"/>
              <a:gd name="connsiteY7179" fmla="*/ 6297236 h 6857097"/>
              <a:gd name="connsiteX7180" fmla="*/ 10113272 w 12370301"/>
              <a:gd name="connsiteY7180" fmla="*/ 6256656 h 6857097"/>
              <a:gd name="connsiteX7181" fmla="*/ 10159017 w 12370301"/>
              <a:gd name="connsiteY7181" fmla="*/ 6297236 h 6857097"/>
              <a:gd name="connsiteX7182" fmla="*/ 10159017 w 12370301"/>
              <a:gd name="connsiteY7182" fmla="*/ 6329700 h 6857097"/>
              <a:gd name="connsiteX7183" fmla="*/ 10184838 w 12370301"/>
              <a:gd name="connsiteY7183" fmla="*/ 6329700 h 6857097"/>
              <a:gd name="connsiteX7184" fmla="*/ 10184838 w 12370301"/>
              <a:gd name="connsiteY7184" fmla="*/ 6297236 h 6857097"/>
              <a:gd name="connsiteX7185" fmla="*/ 10230583 w 12370301"/>
              <a:gd name="connsiteY7185" fmla="*/ 6256656 h 6857097"/>
              <a:gd name="connsiteX7186" fmla="*/ 10276327 w 12370301"/>
              <a:gd name="connsiteY7186" fmla="*/ 6297236 h 6857097"/>
              <a:gd name="connsiteX7187" fmla="*/ 10276327 w 12370301"/>
              <a:gd name="connsiteY7187" fmla="*/ 6329700 h 6857097"/>
              <a:gd name="connsiteX7188" fmla="*/ 9220944 w 12370301"/>
              <a:gd name="connsiteY7188" fmla="*/ 6329700 h 6857097"/>
              <a:gd name="connsiteX7189" fmla="*/ 9129455 w 12370301"/>
              <a:gd name="connsiteY7189" fmla="*/ 6329700 h 6857097"/>
              <a:gd name="connsiteX7190" fmla="*/ 9129455 w 12370301"/>
              <a:gd name="connsiteY7190" fmla="*/ 6297236 h 6857097"/>
              <a:gd name="connsiteX7191" fmla="*/ 9175200 w 12370301"/>
              <a:gd name="connsiteY7191" fmla="*/ 6256656 h 6857097"/>
              <a:gd name="connsiteX7192" fmla="*/ 9220944 w 12370301"/>
              <a:gd name="connsiteY7192" fmla="*/ 6297236 h 6857097"/>
              <a:gd name="connsiteX7193" fmla="*/ 8543058 w 12370301"/>
              <a:gd name="connsiteY7193" fmla="*/ 6329700 h 6857097"/>
              <a:gd name="connsiteX7194" fmla="*/ 8543058 w 12370301"/>
              <a:gd name="connsiteY7194" fmla="*/ 6297236 h 6857097"/>
              <a:gd name="connsiteX7195" fmla="*/ 8588803 w 12370301"/>
              <a:gd name="connsiteY7195" fmla="*/ 6256656 h 6857097"/>
              <a:gd name="connsiteX7196" fmla="*/ 8634547 w 12370301"/>
              <a:gd name="connsiteY7196" fmla="*/ 6297236 h 6857097"/>
              <a:gd name="connsiteX7197" fmla="*/ 8634547 w 12370301"/>
              <a:gd name="connsiteY7197" fmla="*/ 6329700 h 6857097"/>
              <a:gd name="connsiteX7198" fmla="*/ 8660317 w 12370301"/>
              <a:gd name="connsiteY7198" fmla="*/ 6329700 h 6857097"/>
              <a:gd name="connsiteX7199" fmla="*/ 8660317 w 12370301"/>
              <a:gd name="connsiteY7199" fmla="*/ 6297236 h 6857097"/>
              <a:gd name="connsiteX7200" fmla="*/ 8706061 w 12370301"/>
              <a:gd name="connsiteY7200" fmla="*/ 6256656 h 6857097"/>
              <a:gd name="connsiteX7201" fmla="*/ 8751806 w 12370301"/>
              <a:gd name="connsiteY7201" fmla="*/ 6297236 h 6857097"/>
              <a:gd name="connsiteX7202" fmla="*/ 8751806 w 12370301"/>
              <a:gd name="connsiteY7202" fmla="*/ 6329700 h 6857097"/>
              <a:gd name="connsiteX7203" fmla="*/ 8777576 w 12370301"/>
              <a:gd name="connsiteY7203" fmla="*/ 6329700 h 6857097"/>
              <a:gd name="connsiteX7204" fmla="*/ 8777576 w 12370301"/>
              <a:gd name="connsiteY7204" fmla="*/ 6297236 h 6857097"/>
              <a:gd name="connsiteX7205" fmla="*/ 8823321 w 12370301"/>
              <a:gd name="connsiteY7205" fmla="*/ 6256656 h 6857097"/>
              <a:gd name="connsiteX7206" fmla="*/ 8869066 w 12370301"/>
              <a:gd name="connsiteY7206" fmla="*/ 6297236 h 6857097"/>
              <a:gd name="connsiteX7207" fmla="*/ 8869066 w 12370301"/>
              <a:gd name="connsiteY7207" fmla="*/ 6329700 h 6857097"/>
              <a:gd name="connsiteX7208" fmla="*/ 8894835 w 12370301"/>
              <a:gd name="connsiteY7208" fmla="*/ 6329700 h 6857097"/>
              <a:gd name="connsiteX7209" fmla="*/ 8894835 w 12370301"/>
              <a:gd name="connsiteY7209" fmla="*/ 6297236 h 6857097"/>
              <a:gd name="connsiteX7210" fmla="*/ 8940580 w 12370301"/>
              <a:gd name="connsiteY7210" fmla="*/ 6256656 h 6857097"/>
              <a:gd name="connsiteX7211" fmla="*/ 8986324 w 12370301"/>
              <a:gd name="connsiteY7211" fmla="*/ 6297236 h 6857097"/>
              <a:gd name="connsiteX7212" fmla="*/ 8986324 w 12370301"/>
              <a:gd name="connsiteY7212" fmla="*/ 6329700 h 6857097"/>
              <a:gd name="connsiteX7213" fmla="*/ 9012145 w 12370301"/>
              <a:gd name="connsiteY7213" fmla="*/ 6329700 h 6857097"/>
              <a:gd name="connsiteX7214" fmla="*/ 9012145 w 12370301"/>
              <a:gd name="connsiteY7214" fmla="*/ 6297236 h 6857097"/>
              <a:gd name="connsiteX7215" fmla="*/ 9057889 w 12370301"/>
              <a:gd name="connsiteY7215" fmla="*/ 6256656 h 6857097"/>
              <a:gd name="connsiteX7216" fmla="*/ 9103634 w 12370301"/>
              <a:gd name="connsiteY7216" fmla="*/ 6297236 h 6857097"/>
              <a:gd name="connsiteX7217" fmla="*/ 9103634 w 12370301"/>
              <a:gd name="connsiteY7217" fmla="*/ 6329700 h 6857097"/>
              <a:gd name="connsiteX7218" fmla="*/ 7370416 w 12370301"/>
              <a:gd name="connsiteY7218" fmla="*/ 6329700 h 6857097"/>
              <a:gd name="connsiteX7219" fmla="*/ 7370416 w 12370301"/>
              <a:gd name="connsiteY7219" fmla="*/ 6297236 h 6857097"/>
              <a:gd name="connsiteX7220" fmla="*/ 7416160 w 12370301"/>
              <a:gd name="connsiteY7220" fmla="*/ 6256656 h 6857097"/>
              <a:gd name="connsiteX7221" fmla="*/ 7461905 w 12370301"/>
              <a:gd name="connsiteY7221" fmla="*/ 6297236 h 6857097"/>
              <a:gd name="connsiteX7222" fmla="*/ 7461905 w 12370301"/>
              <a:gd name="connsiteY7222" fmla="*/ 6329700 h 6857097"/>
              <a:gd name="connsiteX7223" fmla="*/ 7487675 w 12370301"/>
              <a:gd name="connsiteY7223" fmla="*/ 6329700 h 6857097"/>
              <a:gd name="connsiteX7224" fmla="*/ 7487675 w 12370301"/>
              <a:gd name="connsiteY7224" fmla="*/ 6297236 h 6857097"/>
              <a:gd name="connsiteX7225" fmla="*/ 7533420 w 12370301"/>
              <a:gd name="connsiteY7225" fmla="*/ 6256656 h 6857097"/>
              <a:gd name="connsiteX7226" fmla="*/ 7579165 w 12370301"/>
              <a:gd name="connsiteY7226" fmla="*/ 6297236 h 6857097"/>
              <a:gd name="connsiteX7227" fmla="*/ 7579165 w 12370301"/>
              <a:gd name="connsiteY7227" fmla="*/ 6329700 h 6857097"/>
              <a:gd name="connsiteX7228" fmla="*/ 7604934 w 12370301"/>
              <a:gd name="connsiteY7228" fmla="*/ 6329700 h 6857097"/>
              <a:gd name="connsiteX7229" fmla="*/ 7604934 w 12370301"/>
              <a:gd name="connsiteY7229" fmla="*/ 6297236 h 6857097"/>
              <a:gd name="connsiteX7230" fmla="*/ 7650679 w 12370301"/>
              <a:gd name="connsiteY7230" fmla="*/ 6256656 h 6857097"/>
              <a:gd name="connsiteX7231" fmla="*/ 7696424 w 12370301"/>
              <a:gd name="connsiteY7231" fmla="*/ 6297236 h 6857097"/>
              <a:gd name="connsiteX7232" fmla="*/ 7696424 w 12370301"/>
              <a:gd name="connsiteY7232" fmla="*/ 6329700 h 6857097"/>
              <a:gd name="connsiteX7233" fmla="*/ 7722193 w 12370301"/>
              <a:gd name="connsiteY7233" fmla="*/ 6329700 h 6857097"/>
              <a:gd name="connsiteX7234" fmla="*/ 7722193 w 12370301"/>
              <a:gd name="connsiteY7234" fmla="*/ 6297236 h 6857097"/>
              <a:gd name="connsiteX7235" fmla="*/ 7767938 w 12370301"/>
              <a:gd name="connsiteY7235" fmla="*/ 6256656 h 6857097"/>
              <a:gd name="connsiteX7236" fmla="*/ 7813683 w 12370301"/>
              <a:gd name="connsiteY7236" fmla="*/ 6297236 h 6857097"/>
              <a:gd name="connsiteX7237" fmla="*/ 7813683 w 12370301"/>
              <a:gd name="connsiteY7237" fmla="*/ 6329700 h 6857097"/>
              <a:gd name="connsiteX7238" fmla="*/ 7839503 w 12370301"/>
              <a:gd name="connsiteY7238" fmla="*/ 6329700 h 6857097"/>
              <a:gd name="connsiteX7239" fmla="*/ 7839503 w 12370301"/>
              <a:gd name="connsiteY7239" fmla="*/ 6297236 h 6857097"/>
              <a:gd name="connsiteX7240" fmla="*/ 7885248 w 12370301"/>
              <a:gd name="connsiteY7240" fmla="*/ 6256656 h 6857097"/>
              <a:gd name="connsiteX7241" fmla="*/ 7930993 w 12370301"/>
              <a:gd name="connsiteY7241" fmla="*/ 6297236 h 6857097"/>
              <a:gd name="connsiteX7242" fmla="*/ 7930993 w 12370301"/>
              <a:gd name="connsiteY7242" fmla="*/ 6329700 h 6857097"/>
              <a:gd name="connsiteX7243" fmla="*/ 7956763 w 12370301"/>
              <a:gd name="connsiteY7243" fmla="*/ 6329700 h 6857097"/>
              <a:gd name="connsiteX7244" fmla="*/ 7956763 w 12370301"/>
              <a:gd name="connsiteY7244" fmla="*/ 6297236 h 6857097"/>
              <a:gd name="connsiteX7245" fmla="*/ 8002507 w 12370301"/>
              <a:gd name="connsiteY7245" fmla="*/ 6256656 h 6857097"/>
              <a:gd name="connsiteX7246" fmla="*/ 8048252 w 12370301"/>
              <a:gd name="connsiteY7246" fmla="*/ 6297236 h 6857097"/>
              <a:gd name="connsiteX7247" fmla="*/ 8048252 w 12370301"/>
              <a:gd name="connsiteY7247" fmla="*/ 6329700 h 6857097"/>
              <a:gd name="connsiteX7248" fmla="*/ 8165613 w 12370301"/>
              <a:gd name="connsiteY7248" fmla="*/ 6329700 h 6857097"/>
              <a:gd name="connsiteX7249" fmla="*/ 8074123 w 12370301"/>
              <a:gd name="connsiteY7249" fmla="*/ 6329700 h 6857097"/>
              <a:gd name="connsiteX7250" fmla="*/ 8074123 w 12370301"/>
              <a:gd name="connsiteY7250" fmla="*/ 6297236 h 6857097"/>
              <a:gd name="connsiteX7251" fmla="*/ 8119868 w 12370301"/>
              <a:gd name="connsiteY7251" fmla="*/ 6256656 h 6857097"/>
              <a:gd name="connsiteX7252" fmla="*/ 8165613 w 12370301"/>
              <a:gd name="connsiteY7252" fmla="*/ 6297236 h 6857097"/>
              <a:gd name="connsiteX7253" fmla="*/ 7110179 w 12370301"/>
              <a:gd name="connsiteY7253" fmla="*/ 6329700 h 6857097"/>
              <a:gd name="connsiteX7254" fmla="*/ 7018689 w 12370301"/>
              <a:gd name="connsiteY7254" fmla="*/ 6329700 h 6857097"/>
              <a:gd name="connsiteX7255" fmla="*/ 7018689 w 12370301"/>
              <a:gd name="connsiteY7255" fmla="*/ 6297236 h 6857097"/>
              <a:gd name="connsiteX7256" fmla="*/ 7064434 w 12370301"/>
              <a:gd name="connsiteY7256" fmla="*/ 6256656 h 6857097"/>
              <a:gd name="connsiteX7257" fmla="*/ 7110179 w 12370301"/>
              <a:gd name="connsiteY7257" fmla="*/ 6297236 h 6857097"/>
              <a:gd name="connsiteX7258" fmla="*/ 6314983 w 12370301"/>
              <a:gd name="connsiteY7258" fmla="*/ 6329700 h 6857097"/>
              <a:gd name="connsiteX7259" fmla="*/ 6314983 w 12370301"/>
              <a:gd name="connsiteY7259" fmla="*/ 6297236 h 6857097"/>
              <a:gd name="connsiteX7260" fmla="*/ 6360727 w 12370301"/>
              <a:gd name="connsiteY7260" fmla="*/ 6256656 h 6857097"/>
              <a:gd name="connsiteX7261" fmla="*/ 6406472 w 12370301"/>
              <a:gd name="connsiteY7261" fmla="*/ 6297236 h 6857097"/>
              <a:gd name="connsiteX7262" fmla="*/ 6406472 w 12370301"/>
              <a:gd name="connsiteY7262" fmla="*/ 6329700 h 6857097"/>
              <a:gd name="connsiteX7263" fmla="*/ 6432241 w 12370301"/>
              <a:gd name="connsiteY7263" fmla="*/ 6329700 h 6857097"/>
              <a:gd name="connsiteX7264" fmla="*/ 6432241 w 12370301"/>
              <a:gd name="connsiteY7264" fmla="*/ 6297236 h 6857097"/>
              <a:gd name="connsiteX7265" fmla="*/ 6477986 w 12370301"/>
              <a:gd name="connsiteY7265" fmla="*/ 6256656 h 6857097"/>
              <a:gd name="connsiteX7266" fmla="*/ 6523731 w 12370301"/>
              <a:gd name="connsiteY7266" fmla="*/ 6297236 h 6857097"/>
              <a:gd name="connsiteX7267" fmla="*/ 6523731 w 12370301"/>
              <a:gd name="connsiteY7267" fmla="*/ 6329700 h 6857097"/>
              <a:gd name="connsiteX7268" fmla="*/ 6549500 w 12370301"/>
              <a:gd name="connsiteY7268" fmla="*/ 6329700 h 6857097"/>
              <a:gd name="connsiteX7269" fmla="*/ 6549500 w 12370301"/>
              <a:gd name="connsiteY7269" fmla="*/ 6297236 h 6857097"/>
              <a:gd name="connsiteX7270" fmla="*/ 6595245 w 12370301"/>
              <a:gd name="connsiteY7270" fmla="*/ 6256656 h 6857097"/>
              <a:gd name="connsiteX7271" fmla="*/ 6640990 w 12370301"/>
              <a:gd name="connsiteY7271" fmla="*/ 6297236 h 6857097"/>
              <a:gd name="connsiteX7272" fmla="*/ 6640990 w 12370301"/>
              <a:gd name="connsiteY7272" fmla="*/ 6329700 h 6857097"/>
              <a:gd name="connsiteX7273" fmla="*/ 6666811 w 12370301"/>
              <a:gd name="connsiteY7273" fmla="*/ 6329700 h 6857097"/>
              <a:gd name="connsiteX7274" fmla="*/ 6666811 w 12370301"/>
              <a:gd name="connsiteY7274" fmla="*/ 6297236 h 6857097"/>
              <a:gd name="connsiteX7275" fmla="*/ 6712555 w 12370301"/>
              <a:gd name="connsiteY7275" fmla="*/ 6256656 h 6857097"/>
              <a:gd name="connsiteX7276" fmla="*/ 6758300 w 12370301"/>
              <a:gd name="connsiteY7276" fmla="*/ 6297236 h 6857097"/>
              <a:gd name="connsiteX7277" fmla="*/ 6758300 w 12370301"/>
              <a:gd name="connsiteY7277" fmla="*/ 6329700 h 6857097"/>
              <a:gd name="connsiteX7278" fmla="*/ 6784069 w 12370301"/>
              <a:gd name="connsiteY7278" fmla="*/ 6329700 h 6857097"/>
              <a:gd name="connsiteX7279" fmla="*/ 6784069 w 12370301"/>
              <a:gd name="connsiteY7279" fmla="*/ 6297236 h 6857097"/>
              <a:gd name="connsiteX7280" fmla="*/ 6829814 w 12370301"/>
              <a:gd name="connsiteY7280" fmla="*/ 6256656 h 6857097"/>
              <a:gd name="connsiteX7281" fmla="*/ 6875559 w 12370301"/>
              <a:gd name="connsiteY7281" fmla="*/ 6297236 h 6857097"/>
              <a:gd name="connsiteX7282" fmla="*/ 6875559 w 12370301"/>
              <a:gd name="connsiteY7282" fmla="*/ 6329700 h 6857097"/>
              <a:gd name="connsiteX7283" fmla="*/ 6901329 w 12370301"/>
              <a:gd name="connsiteY7283" fmla="*/ 6329700 h 6857097"/>
              <a:gd name="connsiteX7284" fmla="*/ 6901329 w 12370301"/>
              <a:gd name="connsiteY7284" fmla="*/ 6297236 h 6857097"/>
              <a:gd name="connsiteX7285" fmla="*/ 6947074 w 12370301"/>
              <a:gd name="connsiteY7285" fmla="*/ 6256656 h 6857097"/>
              <a:gd name="connsiteX7286" fmla="*/ 6992818 w 12370301"/>
              <a:gd name="connsiteY7286" fmla="*/ 6297236 h 6857097"/>
              <a:gd name="connsiteX7287" fmla="*/ 6992818 w 12370301"/>
              <a:gd name="connsiteY7287" fmla="*/ 6329700 h 6857097"/>
              <a:gd name="connsiteX7288" fmla="*/ 5259600 w 12370301"/>
              <a:gd name="connsiteY7288" fmla="*/ 6329700 h 6857097"/>
              <a:gd name="connsiteX7289" fmla="*/ 5259600 w 12370301"/>
              <a:gd name="connsiteY7289" fmla="*/ 6297236 h 6857097"/>
              <a:gd name="connsiteX7290" fmla="*/ 5305345 w 12370301"/>
              <a:gd name="connsiteY7290" fmla="*/ 6256656 h 6857097"/>
              <a:gd name="connsiteX7291" fmla="*/ 5351089 w 12370301"/>
              <a:gd name="connsiteY7291" fmla="*/ 6297236 h 6857097"/>
              <a:gd name="connsiteX7292" fmla="*/ 5351089 w 12370301"/>
              <a:gd name="connsiteY7292" fmla="*/ 6329700 h 6857097"/>
              <a:gd name="connsiteX7293" fmla="*/ 5376859 w 12370301"/>
              <a:gd name="connsiteY7293" fmla="*/ 6329700 h 6857097"/>
              <a:gd name="connsiteX7294" fmla="*/ 5376859 w 12370301"/>
              <a:gd name="connsiteY7294" fmla="*/ 6297236 h 6857097"/>
              <a:gd name="connsiteX7295" fmla="*/ 5422603 w 12370301"/>
              <a:gd name="connsiteY7295" fmla="*/ 6256656 h 6857097"/>
              <a:gd name="connsiteX7296" fmla="*/ 5468348 w 12370301"/>
              <a:gd name="connsiteY7296" fmla="*/ 6297236 h 6857097"/>
              <a:gd name="connsiteX7297" fmla="*/ 5468348 w 12370301"/>
              <a:gd name="connsiteY7297" fmla="*/ 6329700 h 6857097"/>
              <a:gd name="connsiteX7298" fmla="*/ 5494169 w 12370301"/>
              <a:gd name="connsiteY7298" fmla="*/ 6329700 h 6857097"/>
              <a:gd name="connsiteX7299" fmla="*/ 5494169 w 12370301"/>
              <a:gd name="connsiteY7299" fmla="*/ 6297236 h 6857097"/>
              <a:gd name="connsiteX7300" fmla="*/ 5539914 w 12370301"/>
              <a:gd name="connsiteY7300" fmla="*/ 6256656 h 6857097"/>
              <a:gd name="connsiteX7301" fmla="*/ 5585658 w 12370301"/>
              <a:gd name="connsiteY7301" fmla="*/ 6297236 h 6857097"/>
              <a:gd name="connsiteX7302" fmla="*/ 5585658 w 12370301"/>
              <a:gd name="connsiteY7302" fmla="*/ 6329700 h 6857097"/>
              <a:gd name="connsiteX7303" fmla="*/ 5611428 w 12370301"/>
              <a:gd name="connsiteY7303" fmla="*/ 6329700 h 6857097"/>
              <a:gd name="connsiteX7304" fmla="*/ 5611428 w 12370301"/>
              <a:gd name="connsiteY7304" fmla="*/ 6297236 h 6857097"/>
              <a:gd name="connsiteX7305" fmla="*/ 5657173 w 12370301"/>
              <a:gd name="connsiteY7305" fmla="*/ 6256656 h 6857097"/>
              <a:gd name="connsiteX7306" fmla="*/ 5702917 w 12370301"/>
              <a:gd name="connsiteY7306" fmla="*/ 6297236 h 6857097"/>
              <a:gd name="connsiteX7307" fmla="*/ 5702917 w 12370301"/>
              <a:gd name="connsiteY7307" fmla="*/ 6329700 h 6857097"/>
              <a:gd name="connsiteX7308" fmla="*/ 5728687 w 12370301"/>
              <a:gd name="connsiteY7308" fmla="*/ 6329700 h 6857097"/>
              <a:gd name="connsiteX7309" fmla="*/ 5728687 w 12370301"/>
              <a:gd name="connsiteY7309" fmla="*/ 6297236 h 6857097"/>
              <a:gd name="connsiteX7310" fmla="*/ 5774431 w 12370301"/>
              <a:gd name="connsiteY7310" fmla="*/ 6256656 h 6857097"/>
              <a:gd name="connsiteX7311" fmla="*/ 5820176 w 12370301"/>
              <a:gd name="connsiteY7311" fmla="*/ 6297236 h 6857097"/>
              <a:gd name="connsiteX7312" fmla="*/ 5820176 w 12370301"/>
              <a:gd name="connsiteY7312" fmla="*/ 6329700 h 6857097"/>
              <a:gd name="connsiteX7313" fmla="*/ 5845946 w 12370301"/>
              <a:gd name="connsiteY7313" fmla="*/ 6329700 h 6857097"/>
              <a:gd name="connsiteX7314" fmla="*/ 5845946 w 12370301"/>
              <a:gd name="connsiteY7314" fmla="*/ 6297236 h 6857097"/>
              <a:gd name="connsiteX7315" fmla="*/ 5891691 w 12370301"/>
              <a:gd name="connsiteY7315" fmla="*/ 6256656 h 6857097"/>
              <a:gd name="connsiteX7316" fmla="*/ 5937436 w 12370301"/>
              <a:gd name="connsiteY7316" fmla="*/ 6297236 h 6857097"/>
              <a:gd name="connsiteX7317" fmla="*/ 5937436 w 12370301"/>
              <a:gd name="connsiteY7317" fmla="*/ 6329700 h 6857097"/>
              <a:gd name="connsiteX7318" fmla="*/ 6054796 w 12370301"/>
              <a:gd name="connsiteY7318" fmla="*/ 6329700 h 6857097"/>
              <a:gd name="connsiteX7319" fmla="*/ 5963307 w 12370301"/>
              <a:gd name="connsiteY7319" fmla="*/ 6329700 h 6857097"/>
              <a:gd name="connsiteX7320" fmla="*/ 5963307 w 12370301"/>
              <a:gd name="connsiteY7320" fmla="*/ 6297236 h 6857097"/>
              <a:gd name="connsiteX7321" fmla="*/ 6009051 w 12370301"/>
              <a:gd name="connsiteY7321" fmla="*/ 6256656 h 6857097"/>
              <a:gd name="connsiteX7322" fmla="*/ 6054796 w 12370301"/>
              <a:gd name="connsiteY7322" fmla="*/ 6297236 h 6857097"/>
              <a:gd name="connsiteX7323" fmla="*/ 4882104 w 12370301"/>
              <a:gd name="connsiteY7323" fmla="*/ 6329700 h 6857097"/>
              <a:gd name="connsiteX7324" fmla="*/ 4790614 w 12370301"/>
              <a:gd name="connsiteY7324" fmla="*/ 6329700 h 6857097"/>
              <a:gd name="connsiteX7325" fmla="*/ 4790614 w 12370301"/>
              <a:gd name="connsiteY7325" fmla="*/ 6297236 h 6857097"/>
              <a:gd name="connsiteX7326" fmla="*/ 4836359 w 12370301"/>
              <a:gd name="connsiteY7326" fmla="*/ 6256656 h 6857097"/>
              <a:gd name="connsiteX7327" fmla="*/ 4882104 w 12370301"/>
              <a:gd name="connsiteY7327" fmla="*/ 6297236 h 6857097"/>
              <a:gd name="connsiteX7328" fmla="*/ 4204166 w 12370301"/>
              <a:gd name="connsiteY7328" fmla="*/ 6329700 h 6857097"/>
              <a:gd name="connsiteX7329" fmla="*/ 4204166 w 12370301"/>
              <a:gd name="connsiteY7329" fmla="*/ 6297236 h 6857097"/>
              <a:gd name="connsiteX7330" fmla="*/ 4249911 w 12370301"/>
              <a:gd name="connsiteY7330" fmla="*/ 6256656 h 6857097"/>
              <a:gd name="connsiteX7331" fmla="*/ 4295656 w 12370301"/>
              <a:gd name="connsiteY7331" fmla="*/ 6297236 h 6857097"/>
              <a:gd name="connsiteX7332" fmla="*/ 4295656 w 12370301"/>
              <a:gd name="connsiteY7332" fmla="*/ 6329700 h 6857097"/>
              <a:gd name="connsiteX7333" fmla="*/ 4321476 w 12370301"/>
              <a:gd name="connsiteY7333" fmla="*/ 6329700 h 6857097"/>
              <a:gd name="connsiteX7334" fmla="*/ 4321476 w 12370301"/>
              <a:gd name="connsiteY7334" fmla="*/ 6297236 h 6857097"/>
              <a:gd name="connsiteX7335" fmla="*/ 4367221 w 12370301"/>
              <a:gd name="connsiteY7335" fmla="*/ 6256656 h 6857097"/>
              <a:gd name="connsiteX7336" fmla="*/ 4412966 w 12370301"/>
              <a:gd name="connsiteY7336" fmla="*/ 6297236 h 6857097"/>
              <a:gd name="connsiteX7337" fmla="*/ 4412966 w 12370301"/>
              <a:gd name="connsiteY7337" fmla="*/ 6329700 h 6857097"/>
              <a:gd name="connsiteX7338" fmla="*/ 4438735 w 12370301"/>
              <a:gd name="connsiteY7338" fmla="*/ 6329700 h 6857097"/>
              <a:gd name="connsiteX7339" fmla="*/ 4438735 w 12370301"/>
              <a:gd name="connsiteY7339" fmla="*/ 6297236 h 6857097"/>
              <a:gd name="connsiteX7340" fmla="*/ 4484480 w 12370301"/>
              <a:gd name="connsiteY7340" fmla="*/ 6256656 h 6857097"/>
              <a:gd name="connsiteX7341" fmla="*/ 4530224 w 12370301"/>
              <a:gd name="connsiteY7341" fmla="*/ 6297236 h 6857097"/>
              <a:gd name="connsiteX7342" fmla="*/ 4530224 w 12370301"/>
              <a:gd name="connsiteY7342" fmla="*/ 6329700 h 6857097"/>
              <a:gd name="connsiteX7343" fmla="*/ 4555994 w 12370301"/>
              <a:gd name="connsiteY7343" fmla="*/ 6329700 h 6857097"/>
              <a:gd name="connsiteX7344" fmla="*/ 4555994 w 12370301"/>
              <a:gd name="connsiteY7344" fmla="*/ 6297236 h 6857097"/>
              <a:gd name="connsiteX7345" fmla="*/ 4601739 w 12370301"/>
              <a:gd name="connsiteY7345" fmla="*/ 6256656 h 6857097"/>
              <a:gd name="connsiteX7346" fmla="*/ 4647484 w 12370301"/>
              <a:gd name="connsiteY7346" fmla="*/ 6297236 h 6857097"/>
              <a:gd name="connsiteX7347" fmla="*/ 4647484 w 12370301"/>
              <a:gd name="connsiteY7347" fmla="*/ 6329700 h 6857097"/>
              <a:gd name="connsiteX7348" fmla="*/ 4673253 w 12370301"/>
              <a:gd name="connsiteY7348" fmla="*/ 6329700 h 6857097"/>
              <a:gd name="connsiteX7349" fmla="*/ 4673253 w 12370301"/>
              <a:gd name="connsiteY7349" fmla="*/ 6297236 h 6857097"/>
              <a:gd name="connsiteX7350" fmla="*/ 4718998 w 12370301"/>
              <a:gd name="connsiteY7350" fmla="*/ 6256656 h 6857097"/>
              <a:gd name="connsiteX7351" fmla="*/ 4764743 w 12370301"/>
              <a:gd name="connsiteY7351" fmla="*/ 6297236 h 6857097"/>
              <a:gd name="connsiteX7352" fmla="*/ 4764743 w 12370301"/>
              <a:gd name="connsiteY7352" fmla="*/ 6329700 h 6857097"/>
              <a:gd name="connsiteX7353" fmla="*/ 3826670 w 12370301"/>
              <a:gd name="connsiteY7353" fmla="*/ 6329700 h 6857097"/>
              <a:gd name="connsiteX7354" fmla="*/ 3735231 w 12370301"/>
              <a:gd name="connsiteY7354" fmla="*/ 6329700 h 6857097"/>
              <a:gd name="connsiteX7355" fmla="*/ 3735231 w 12370301"/>
              <a:gd name="connsiteY7355" fmla="*/ 6297236 h 6857097"/>
              <a:gd name="connsiteX7356" fmla="*/ 3780976 w 12370301"/>
              <a:gd name="connsiteY7356" fmla="*/ 6256656 h 6857097"/>
              <a:gd name="connsiteX7357" fmla="*/ 3826721 w 12370301"/>
              <a:gd name="connsiteY7357" fmla="*/ 6297236 h 6857097"/>
              <a:gd name="connsiteX7358" fmla="*/ 3148783 w 12370301"/>
              <a:gd name="connsiteY7358" fmla="*/ 6329700 h 6857097"/>
              <a:gd name="connsiteX7359" fmla="*/ 3148783 w 12370301"/>
              <a:gd name="connsiteY7359" fmla="*/ 6297236 h 6857097"/>
              <a:gd name="connsiteX7360" fmla="*/ 3194528 w 12370301"/>
              <a:gd name="connsiteY7360" fmla="*/ 6256656 h 6857097"/>
              <a:gd name="connsiteX7361" fmla="*/ 3240273 w 12370301"/>
              <a:gd name="connsiteY7361" fmla="*/ 6297236 h 6857097"/>
              <a:gd name="connsiteX7362" fmla="*/ 3240273 w 12370301"/>
              <a:gd name="connsiteY7362" fmla="*/ 6329700 h 6857097"/>
              <a:gd name="connsiteX7363" fmla="*/ 3266042 w 12370301"/>
              <a:gd name="connsiteY7363" fmla="*/ 6329700 h 6857097"/>
              <a:gd name="connsiteX7364" fmla="*/ 3266042 w 12370301"/>
              <a:gd name="connsiteY7364" fmla="*/ 6297236 h 6857097"/>
              <a:gd name="connsiteX7365" fmla="*/ 3311787 w 12370301"/>
              <a:gd name="connsiteY7365" fmla="*/ 6256656 h 6857097"/>
              <a:gd name="connsiteX7366" fmla="*/ 3357532 w 12370301"/>
              <a:gd name="connsiteY7366" fmla="*/ 6297236 h 6857097"/>
              <a:gd name="connsiteX7367" fmla="*/ 3357532 w 12370301"/>
              <a:gd name="connsiteY7367" fmla="*/ 6329700 h 6857097"/>
              <a:gd name="connsiteX7368" fmla="*/ 3383301 w 12370301"/>
              <a:gd name="connsiteY7368" fmla="*/ 6329700 h 6857097"/>
              <a:gd name="connsiteX7369" fmla="*/ 3383301 w 12370301"/>
              <a:gd name="connsiteY7369" fmla="*/ 6297236 h 6857097"/>
              <a:gd name="connsiteX7370" fmla="*/ 3429046 w 12370301"/>
              <a:gd name="connsiteY7370" fmla="*/ 6256656 h 6857097"/>
              <a:gd name="connsiteX7371" fmla="*/ 3474791 w 12370301"/>
              <a:gd name="connsiteY7371" fmla="*/ 6297236 h 6857097"/>
              <a:gd name="connsiteX7372" fmla="*/ 3474791 w 12370301"/>
              <a:gd name="connsiteY7372" fmla="*/ 6329700 h 6857097"/>
              <a:gd name="connsiteX7373" fmla="*/ 3500561 w 12370301"/>
              <a:gd name="connsiteY7373" fmla="*/ 6329700 h 6857097"/>
              <a:gd name="connsiteX7374" fmla="*/ 3500561 w 12370301"/>
              <a:gd name="connsiteY7374" fmla="*/ 6297236 h 6857097"/>
              <a:gd name="connsiteX7375" fmla="*/ 3546305 w 12370301"/>
              <a:gd name="connsiteY7375" fmla="*/ 6256656 h 6857097"/>
              <a:gd name="connsiteX7376" fmla="*/ 3592050 w 12370301"/>
              <a:gd name="connsiteY7376" fmla="*/ 6297236 h 6857097"/>
              <a:gd name="connsiteX7377" fmla="*/ 3592050 w 12370301"/>
              <a:gd name="connsiteY7377" fmla="*/ 6329700 h 6857097"/>
              <a:gd name="connsiteX7378" fmla="*/ 3617820 w 12370301"/>
              <a:gd name="connsiteY7378" fmla="*/ 6329700 h 6857097"/>
              <a:gd name="connsiteX7379" fmla="*/ 3617820 w 12370301"/>
              <a:gd name="connsiteY7379" fmla="*/ 6297236 h 6857097"/>
              <a:gd name="connsiteX7380" fmla="*/ 3663564 w 12370301"/>
              <a:gd name="connsiteY7380" fmla="*/ 6256656 h 6857097"/>
              <a:gd name="connsiteX7381" fmla="*/ 3709309 w 12370301"/>
              <a:gd name="connsiteY7381" fmla="*/ 6297236 h 6857097"/>
              <a:gd name="connsiteX7382" fmla="*/ 3709309 w 12370301"/>
              <a:gd name="connsiteY7382" fmla="*/ 6329700 h 6857097"/>
              <a:gd name="connsiteX7383" fmla="*/ 2771236 w 12370301"/>
              <a:gd name="connsiteY7383" fmla="*/ 6329700 h 6857097"/>
              <a:gd name="connsiteX7384" fmla="*/ 2679747 w 12370301"/>
              <a:gd name="connsiteY7384" fmla="*/ 6329700 h 6857097"/>
              <a:gd name="connsiteX7385" fmla="*/ 2679747 w 12370301"/>
              <a:gd name="connsiteY7385" fmla="*/ 6297236 h 6857097"/>
              <a:gd name="connsiteX7386" fmla="*/ 2725492 w 12370301"/>
              <a:gd name="connsiteY7386" fmla="*/ 6256656 h 6857097"/>
              <a:gd name="connsiteX7387" fmla="*/ 2771236 w 12370301"/>
              <a:gd name="connsiteY7387" fmla="*/ 6297236 h 6857097"/>
              <a:gd name="connsiteX7388" fmla="*/ 1976090 w 12370301"/>
              <a:gd name="connsiteY7388" fmla="*/ 6329700 h 6857097"/>
              <a:gd name="connsiteX7389" fmla="*/ 1976090 w 12370301"/>
              <a:gd name="connsiteY7389" fmla="*/ 6297236 h 6857097"/>
              <a:gd name="connsiteX7390" fmla="*/ 2021835 w 12370301"/>
              <a:gd name="connsiteY7390" fmla="*/ 6256656 h 6857097"/>
              <a:gd name="connsiteX7391" fmla="*/ 2067580 w 12370301"/>
              <a:gd name="connsiteY7391" fmla="*/ 6297236 h 6857097"/>
              <a:gd name="connsiteX7392" fmla="*/ 2067580 w 12370301"/>
              <a:gd name="connsiteY7392" fmla="*/ 6329700 h 6857097"/>
              <a:gd name="connsiteX7393" fmla="*/ 2093349 w 12370301"/>
              <a:gd name="connsiteY7393" fmla="*/ 6329700 h 6857097"/>
              <a:gd name="connsiteX7394" fmla="*/ 2093349 w 12370301"/>
              <a:gd name="connsiteY7394" fmla="*/ 6297236 h 6857097"/>
              <a:gd name="connsiteX7395" fmla="*/ 2139094 w 12370301"/>
              <a:gd name="connsiteY7395" fmla="*/ 6256656 h 6857097"/>
              <a:gd name="connsiteX7396" fmla="*/ 2184839 w 12370301"/>
              <a:gd name="connsiteY7396" fmla="*/ 6297236 h 6857097"/>
              <a:gd name="connsiteX7397" fmla="*/ 2184839 w 12370301"/>
              <a:gd name="connsiteY7397" fmla="*/ 6329700 h 6857097"/>
              <a:gd name="connsiteX7398" fmla="*/ 2210609 w 12370301"/>
              <a:gd name="connsiteY7398" fmla="*/ 6329700 h 6857097"/>
              <a:gd name="connsiteX7399" fmla="*/ 2210609 w 12370301"/>
              <a:gd name="connsiteY7399" fmla="*/ 6297236 h 6857097"/>
              <a:gd name="connsiteX7400" fmla="*/ 2256353 w 12370301"/>
              <a:gd name="connsiteY7400" fmla="*/ 6256656 h 6857097"/>
              <a:gd name="connsiteX7401" fmla="*/ 2302098 w 12370301"/>
              <a:gd name="connsiteY7401" fmla="*/ 6297236 h 6857097"/>
              <a:gd name="connsiteX7402" fmla="*/ 2302098 w 12370301"/>
              <a:gd name="connsiteY7402" fmla="*/ 6329700 h 6857097"/>
              <a:gd name="connsiteX7403" fmla="*/ 2327868 w 12370301"/>
              <a:gd name="connsiteY7403" fmla="*/ 6329700 h 6857097"/>
              <a:gd name="connsiteX7404" fmla="*/ 2327868 w 12370301"/>
              <a:gd name="connsiteY7404" fmla="*/ 6297236 h 6857097"/>
              <a:gd name="connsiteX7405" fmla="*/ 2373612 w 12370301"/>
              <a:gd name="connsiteY7405" fmla="*/ 6256656 h 6857097"/>
              <a:gd name="connsiteX7406" fmla="*/ 2419357 w 12370301"/>
              <a:gd name="connsiteY7406" fmla="*/ 6297236 h 6857097"/>
              <a:gd name="connsiteX7407" fmla="*/ 2419357 w 12370301"/>
              <a:gd name="connsiteY7407" fmla="*/ 6329700 h 6857097"/>
              <a:gd name="connsiteX7408" fmla="*/ 2445127 w 12370301"/>
              <a:gd name="connsiteY7408" fmla="*/ 6329700 h 6857097"/>
              <a:gd name="connsiteX7409" fmla="*/ 2445127 w 12370301"/>
              <a:gd name="connsiteY7409" fmla="*/ 6297236 h 6857097"/>
              <a:gd name="connsiteX7410" fmla="*/ 2490872 w 12370301"/>
              <a:gd name="connsiteY7410" fmla="*/ 6256656 h 6857097"/>
              <a:gd name="connsiteX7411" fmla="*/ 2536616 w 12370301"/>
              <a:gd name="connsiteY7411" fmla="*/ 6297236 h 6857097"/>
              <a:gd name="connsiteX7412" fmla="*/ 2536616 w 12370301"/>
              <a:gd name="connsiteY7412" fmla="*/ 6329700 h 6857097"/>
              <a:gd name="connsiteX7413" fmla="*/ 2562386 w 12370301"/>
              <a:gd name="connsiteY7413" fmla="*/ 6329700 h 6857097"/>
              <a:gd name="connsiteX7414" fmla="*/ 2562386 w 12370301"/>
              <a:gd name="connsiteY7414" fmla="*/ 6297236 h 6857097"/>
              <a:gd name="connsiteX7415" fmla="*/ 2608131 w 12370301"/>
              <a:gd name="connsiteY7415" fmla="*/ 6256656 h 6857097"/>
              <a:gd name="connsiteX7416" fmla="*/ 2653875 w 12370301"/>
              <a:gd name="connsiteY7416" fmla="*/ 6297236 h 6857097"/>
              <a:gd name="connsiteX7417" fmla="*/ 2653875 w 12370301"/>
              <a:gd name="connsiteY7417" fmla="*/ 6329700 h 6857097"/>
              <a:gd name="connsiteX7418" fmla="*/ 1715853 w 12370301"/>
              <a:gd name="connsiteY7418" fmla="*/ 6329700 h 6857097"/>
              <a:gd name="connsiteX7419" fmla="*/ 1624364 w 12370301"/>
              <a:gd name="connsiteY7419" fmla="*/ 6329700 h 6857097"/>
              <a:gd name="connsiteX7420" fmla="*/ 1624364 w 12370301"/>
              <a:gd name="connsiteY7420" fmla="*/ 6297236 h 6857097"/>
              <a:gd name="connsiteX7421" fmla="*/ 1670109 w 12370301"/>
              <a:gd name="connsiteY7421" fmla="*/ 6256656 h 6857097"/>
              <a:gd name="connsiteX7422" fmla="*/ 1715853 w 12370301"/>
              <a:gd name="connsiteY7422" fmla="*/ 6297236 h 6857097"/>
              <a:gd name="connsiteX7423" fmla="*/ 495739 w 12370301"/>
              <a:gd name="connsiteY7423" fmla="*/ 6012095 h 6857097"/>
              <a:gd name="connsiteX7424" fmla="*/ 555308 w 12370301"/>
              <a:gd name="connsiteY7424" fmla="*/ 6038246 h 6857097"/>
              <a:gd name="connsiteX7425" fmla="*/ 553987 w 12370301"/>
              <a:gd name="connsiteY7425" fmla="*/ 6095509 h 6857097"/>
              <a:gd name="connsiteX7426" fmla="*/ 532233 w 12370301"/>
              <a:gd name="connsiteY7426" fmla="*/ 6113544 h 6857097"/>
              <a:gd name="connsiteX7427" fmla="*/ 448012 w 12370301"/>
              <a:gd name="connsiteY7427" fmla="*/ 6115618 h 6857097"/>
              <a:gd name="connsiteX7428" fmla="*/ 408264 w 12370301"/>
              <a:gd name="connsiteY7428" fmla="*/ 6070530 h 6857097"/>
              <a:gd name="connsiteX7429" fmla="*/ 439879 w 12370301"/>
              <a:gd name="connsiteY7429" fmla="*/ 6096817 h 6857097"/>
              <a:gd name="connsiteX7430" fmla="*/ 476577 w 12370301"/>
              <a:gd name="connsiteY7430" fmla="*/ 6104797 h 6857097"/>
              <a:gd name="connsiteX7431" fmla="*/ 495230 w 12370301"/>
              <a:gd name="connsiteY7431" fmla="*/ 6102723 h 6857097"/>
              <a:gd name="connsiteX7432" fmla="*/ 527303 w 12370301"/>
              <a:gd name="connsiteY7432" fmla="*/ 6082388 h 6857097"/>
              <a:gd name="connsiteX7433" fmla="*/ 529641 w 12370301"/>
              <a:gd name="connsiteY7433" fmla="*/ 6046993 h 6857097"/>
              <a:gd name="connsiteX7434" fmla="*/ 513274 w 12370301"/>
              <a:gd name="connsiteY7434" fmla="*/ 6041357 h 6857097"/>
              <a:gd name="connsiteX7435" fmla="*/ 506545 w 12370301"/>
              <a:gd name="connsiteY7435" fmla="*/ 6054974 h 6857097"/>
              <a:gd name="connsiteX7436" fmla="*/ 506717 w 12370301"/>
              <a:gd name="connsiteY7436" fmla="*/ 6055335 h 6857097"/>
              <a:gd name="connsiteX7437" fmla="*/ 505650 w 12370301"/>
              <a:gd name="connsiteY7437" fmla="*/ 6071882 h 6857097"/>
              <a:gd name="connsiteX7438" fmla="*/ 488724 w 12370301"/>
              <a:gd name="connsiteY7438" fmla="*/ 6082163 h 6857097"/>
              <a:gd name="connsiteX7439" fmla="*/ 452332 w 12370301"/>
              <a:gd name="connsiteY7439" fmla="*/ 6078375 h 6857097"/>
              <a:gd name="connsiteX7440" fmla="*/ 423665 w 12370301"/>
              <a:gd name="connsiteY7440" fmla="*/ 6051322 h 6857097"/>
              <a:gd name="connsiteX7441" fmla="*/ 414415 w 12370301"/>
              <a:gd name="connsiteY7441" fmla="*/ 6033286 h 6857097"/>
              <a:gd name="connsiteX7442" fmla="*/ 416448 w 12370301"/>
              <a:gd name="connsiteY7442" fmla="*/ 6026974 h 6857097"/>
              <a:gd name="connsiteX7443" fmla="*/ 417312 w 12370301"/>
              <a:gd name="connsiteY7443" fmla="*/ 5968359 h 6857097"/>
              <a:gd name="connsiteX7444" fmla="*/ 405621 w 12370301"/>
              <a:gd name="connsiteY7444" fmla="*/ 5897299 h 6857097"/>
              <a:gd name="connsiteX7445" fmla="*/ 338580 w 12370301"/>
              <a:gd name="connsiteY7445" fmla="*/ 5766090 h 6857097"/>
              <a:gd name="connsiteX7446" fmla="*/ 315098 w 12370301"/>
              <a:gd name="connsiteY7446" fmla="*/ 5740841 h 6857097"/>
              <a:gd name="connsiteX7447" fmla="*/ 378988 w 12370301"/>
              <a:gd name="connsiteY7447" fmla="*/ 5721317 h 6857097"/>
              <a:gd name="connsiteX7448" fmla="*/ 431798 w 12370301"/>
              <a:gd name="connsiteY7448" fmla="*/ 5749317 h 6857097"/>
              <a:gd name="connsiteX7449" fmla="*/ 499754 w 12370301"/>
              <a:gd name="connsiteY7449" fmla="*/ 5808925 h 6857097"/>
              <a:gd name="connsiteX7450" fmla="*/ 510834 w 12370301"/>
              <a:gd name="connsiteY7450" fmla="*/ 5850948 h 6857097"/>
              <a:gd name="connsiteX7451" fmla="*/ 484048 w 12370301"/>
              <a:gd name="connsiteY7451" fmla="*/ 5874574 h 6857097"/>
              <a:gd name="connsiteX7452" fmla="*/ 468190 w 12370301"/>
              <a:gd name="connsiteY7452" fmla="*/ 5868216 h 6857097"/>
              <a:gd name="connsiteX7453" fmla="*/ 464581 w 12370301"/>
              <a:gd name="connsiteY7453" fmla="*/ 5858748 h 6857097"/>
              <a:gd name="connsiteX7454" fmla="*/ 452078 w 12370301"/>
              <a:gd name="connsiteY7454" fmla="*/ 5840803 h 6857097"/>
              <a:gd name="connsiteX7455" fmla="*/ 451671 w 12370301"/>
              <a:gd name="connsiteY7455" fmla="*/ 5840712 h 6857097"/>
              <a:gd name="connsiteX7456" fmla="*/ 430629 w 12370301"/>
              <a:gd name="connsiteY7456" fmla="*/ 5851759 h 6857097"/>
              <a:gd name="connsiteX7457" fmla="*/ 441607 w 12370301"/>
              <a:gd name="connsiteY7457" fmla="*/ 5887514 h 6857097"/>
              <a:gd name="connsiteX7458" fmla="*/ 483133 w 12370301"/>
              <a:gd name="connsiteY7458" fmla="*/ 5904423 h 6857097"/>
              <a:gd name="connsiteX7459" fmla="*/ 486590 w 12370301"/>
              <a:gd name="connsiteY7459" fmla="*/ 5904423 h 6857097"/>
              <a:gd name="connsiteX7460" fmla="*/ 545041 w 12370301"/>
              <a:gd name="connsiteY7460" fmla="*/ 5856854 h 6857097"/>
              <a:gd name="connsiteX7461" fmla="*/ 529793 w 12370301"/>
              <a:gd name="connsiteY7461" fmla="*/ 5794136 h 6857097"/>
              <a:gd name="connsiteX7462" fmla="*/ 452891 w 12370301"/>
              <a:gd name="connsiteY7462" fmla="*/ 5725736 h 6857097"/>
              <a:gd name="connsiteX7463" fmla="*/ 416397 w 12370301"/>
              <a:gd name="connsiteY7463" fmla="*/ 5704860 h 6857097"/>
              <a:gd name="connsiteX7464" fmla="*/ 452891 w 12370301"/>
              <a:gd name="connsiteY7464" fmla="*/ 5684029 h 6857097"/>
              <a:gd name="connsiteX7465" fmla="*/ 529793 w 12370301"/>
              <a:gd name="connsiteY7465" fmla="*/ 5615629 h 6857097"/>
              <a:gd name="connsiteX7466" fmla="*/ 545041 w 12370301"/>
              <a:gd name="connsiteY7466" fmla="*/ 5552911 h 6857097"/>
              <a:gd name="connsiteX7467" fmla="*/ 486590 w 12370301"/>
              <a:gd name="connsiteY7467" fmla="*/ 5505342 h 6857097"/>
              <a:gd name="connsiteX7468" fmla="*/ 441607 w 12370301"/>
              <a:gd name="connsiteY7468" fmla="*/ 5522160 h 6857097"/>
              <a:gd name="connsiteX7469" fmla="*/ 430629 w 12370301"/>
              <a:gd name="connsiteY7469" fmla="*/ 5557916 h 6857097"/>
              <a:gd name="connsiteX7470" fmla="*/ 451671 w 12370301"/>
              <a:gd name="connsiteY7470" fmla="*/ 5568962 h 6857097"/>
              <a:gd name="connsiteX7471" fmla="*/ 464673 w 12370301"/>
              <a:gd name="connsiteY7471" fmla="*/ 5551288 h 6857097"/>
              <a:gd name="connsiteX7472" fmla="*/ 464581 w 12370301"/>
              <a:gd name="connsiteY7472" fmla="*/ 5550927 h 6857097"/>
              <a:gd name="connsiteX7473" fmla="*/ 468190 w 12370301"/>
              <a:gd name="connsiteY7473" fmla="*/ 5541458 h 6857097"/>
              <a:gd name="connsiteX7474" fmla="*/ 484048 w 12370301"/>
              <a:gd name="connsiteY7474" fmla="*/ 5535101 h 6857097"/>
              <a:gd name="connsiteX7475" fmla="*/ 510834 w 12370301"/>
              <a:gd name="connsiteY7475" fmla="*/ 5558727 h 6857097"/>
              <a:gd name="connsiteX7476" fmla="*/ 499754 w 12370301"/>
              <a:gd name="connsiteY7476" fmla="*/ 5600750 h 6857097"/>
              <a:gd name="connsiteX7477" fmla="*/ 431798 w 12370301"/>
              <a:gd name="connsiteY7477" fmla="*/ 5660357 h 6857097"/>
              <a:gd name="connsiteX7478" fmla="*/ 378988 w 12370301"/>
              <a:gd name="connsiteY7478" fmla="*/ 5688357 h 6857097"/>
              <a:gd name="connsiteX7479" fmla="*/ 305491 w 12370301"/>
              <a:gd name="connsiteY7479" fmla="*/ 5666805 h 6857097"/>
              <a:gd name="connsiteX7480" fmla="*/ 345391 w 12370301"/>
              <a:gd name="connsiteY7480" fmla="*/ 5619372 h 6857097"/>
              <a:gd name="connsiteX7481" fmla="*/ 406028 w 12370301"/>
              <a:gd name="connsiteY7481" fmla="*/ 5489787 h 6857097"/>
              <a:gd name="connsiteX7482" fmla="*/ 416194 w 12370301"/>
              <a:gd name="connsiteY7482" fmla="*/ 5398166 h 6857097"/>
              <a:gd name="connsiteX7483" fmla="*/ 414160 w 12370301"/>
              <a:gd name="connsiteY7483" fmla="*/ 5391854 h 6857097"/>
              <a:gd name="connsiteX7484" fmla="*/ 423411 w 12370301"/>
              <a:gd name="connsiteY7484" fmla="*/ 5373818 h 6857097"/>
              <a:gd name="connsiteX7485" fmla="*/ 452078 w 12370301"/>
              <a:gd name="connsiteY7485" fmla="*/ 5346765 h 6857097"/>
              <a:gd name="connsiteX7486" fmla="*/ 488470 w 12370301"/>
              <a:gd name="connsiteY7486" fmla="*/ 5342978 h 6857097"/>
              <a:gd name="connsiteX7487" fmla="*/ 505396 w 12370301"/>
              <a:gd name="connsiteY7487" fmla="*/ 5353258 h 6857097"/>
              <a:gd name="connsiteX7488" fmla="*/ 506463 w 12370301"/>
              <a:gd name="connsiteY7488" fmla="*/ 5369806 h 6857097"/>
              <a:gd name="connsiteX7489" fmla="*/ 512598 w 12370301"/>
              <a:gd name="connsiteY7489" fmla="*/ 5383648 h 6857097"/>
              <a:gd name="connsiteX7490" fmla="*/ 513020 w 12370301"/>
              <a:gd name="connsiteY7490" fmla="*/ 5383783 h 6857097"/>
              <a:gd name="connsiteX7491" fmla="*/ 529386 w 12370301"/>
              <a:gd name="connsiteY7491" fmla="*/ 5378147 h 6857097"/>
              <a:gd name="connsiteX7492" fmla="*/ 527048 w 12370301"/>
              <a:gd name="connsiteY7492" fmla="*/ 5342752 h 6857097"/>
              <a:gd name="connsiteX7493" fmla="*/ 494976 w 12370301"/>
              <a:gd name="connsiteY7493" fmla="*/ 5322417 h 6857097"/>
              <a:gd name="connsiteX7494" fmla="*/ 439625 w 12370301"/>
              <a:gd name="connsiteY7494" fmla="*/ 5328324 h 6857097"/>
              <a:gd name="connsiteX7495" fmla="*/ 408010 w 12370301"/>
              <a:gd name="connsiteY7495" fmla="*/ 5354611 h 6857097"/>
              <a:gd name="connsiteX7496" fmla="*/ 447757 w 12370301"/>
              <a:gd name="connsiteY7496" fmla="*/ 5309522 h 6857097"/>
              <a:gd name="connsiteX7497" fmla="*/ 531979 w 12370301"/>
              <a:gd name="connsiteY7497" fmla="*/ 5311596 h 6857097"/>
              <a:gd name="connsiteX7498" fmla="*/ 553733 w 12370301"/>
              <a:gd name="connsiteY7498" fmla="*/ 5329631 h 6857097"/>
              <a:gd name="connsiteX7499" fmla="*/ 555054 w 12370301"/>
              <a:gd name="connsiteY7499" fmla="*/ 5386894 h 6857097"/>
              <a:gd name="connsiteX7500" fmla="*/ 495484 w 12370301"/>
              <a:gd name="connsiteY7500" fmla="*/ 5413046 h 6857097"/>
              <a:gd name="connsiteX7501" fmla="*/ 476627 w 12370301"/>
              <a:gd name="connsiteY7501" fmla="*/ 5426572 h 6857097"/>
              <a:gd name="connsiteX7502" fmla="*/ 492409 w 12370301"/>
              <a:gd name="connsiteY7502" fmla="*/ 5442714 h 6857097"/>
              <a:gd name="connsiteX7503" fmla="*/ 492536 w 12370301"/>
              <a:gd name="connsiteY7503" fmla="*/ 5442714 h 6857097"/>
              <a:gd name="connsiteX7504" fmla="*/ 500313 w 12370301"/>
              <a:gd name="connsiteY7504" fmla="*/ 5442985 h 6857097"/>
              <a:gd name="connsiteX7505" fmla="*/ 568066 w 12370301"/>
              <a:gd name="connsiteY7505" fmla="*/ 5419899 h 6857097"/>
              <a:gd name="connsiteX7506" fmla="*/ 568066 w 12370301"/>
              <a:gd name="connsiteY7506" fmla="*/ 6004971 h 6857097"/>
              <a:gd name="connsiteX7507" fmla="*/ 492536 w 12370301"/>
              <a:gd name="connsiteY7507" fmla="*/ 5982426 h 6857097"/>
              <a:gd name="connsiteX7508" fmla="*/ 476617 w 12370301"/>
              <a:gd name="connsiteY7508" fmla="*/ 5998433 h 6857097"/>
              <a:gd name="connsiteX7509" fmla="*/ 476627 w 12370301"/>
              <a:gd name="connsiteY7509" fmla="*/ 5998568 h 6857097"/>
              <a:gd name="connsiteX7510" fmla="*/ 495627 w 12370301"/>
              <a:gd name="connsiteY7510" fmla="*/ 6012095 h 6857097"/>
              <a:gd name="connsiteX7511" fmla="*/ 495739 w 12370301"/>
              <a:gd name="connsiteY7511" fmla="*/ 6012095 h 6857097"/>
              <a:gd name="connsiteX7512" fmla="*/ 84646 w 12370301"/>
              <a:gd name="connsiteY7512" fmla="*/ 5828313 h 6857097"/>
              <a:gd name="connsiteX7513" fmla="*/ 60553 w 12370301"/>
              <a:gd name="connsiteY7513" fmla="*/ 5812262 h 6857097"/>
              <a:gd name="connsiteX7514" fmla="*/ 55216 w 12370301"/>
              <a:gd name="connsiteY7514" fmla="*/ 5787327 h 6857097"/>
              <a:gd name="connsiteX7515" fmla="*/ 74937 w 12370301"/>
              <a:gd name="connsiteY7515" fmla="*/ 5778896 h 6857097"/>
              <a:gd name="connsiteX7516" fmla="*/ 80020 w 12370301"/>
              <a:gd name="connsiteY7516" fmla="*/ 5785974 h 6857097"/>
              <a:gd name="connsiteX7517" fmla="*/ 78292 w 12370301"/>
              <a:gd name="connsiteY7517" fmla="*/ 5791250 h 6857097"/>
              <a:gd name="connsiteX7518" fmla="*/ 75514 w 12370301"/>
              <a:gd name="connsiteY7518" fmla="*/ 5805769 h 6857097"/>
              <a:gd name="connsiteX7519" fmla="*/ 75852 w 12370301"/>
              <a:gd name="connsiteY7519" fmla="*/ 5806174 h 6857097"/>
              <a:gd name="connsiteX7520" fmla="*/ 93337 w 12370301"/>
              <a:gd name="connsiteY7520" fmla="*/ 5808249 h 6857097"/>
              <a:gd name="connsiteX7521" fmla="*/ 104773 w 12370301"/>
              <a:gd name="connsiteY7521" fmla="*/ 5783360 h 6857097"/>
              <a:gd name="connsiteX7522" fmla="*/ 84442 w 12370301"/>
              <a:gd name="connsiteY7522" fmla="*/ 5759237 h 6857097"/>
              <a:gd name="connsiteX7523" fmla="*/ 50540 w 12370301"/>
              <a:gd name="connsiteY7523" fmla="*/ 5761581 h 6857097"/>
              <a:gd name="connsiteX7524" fmla="*/ 50540 w 12370301"/>
              <a:gd name="connsiteY7524" fmla="*/ 5663513 h 6857097"/>
              <a:gd name="connsiteX7525" fmla="*/ 70871 w 12370301"/>
              <a:gd name="connsiteY7525" fmla="*/ 5668022 h 6857097"/>
              <a:gd name="connsiteX7526" fmla="*/ 84544 w 12370301"/>
              <a:gd name="connsiteY7526" fmla="*/ 5665723 h 6857097"/>
              <a:gd name="connsiteX7527" fmla="*/ 104875 w 12370301"/>
              <a:gd name="connsiteY7527" fmla="*/ 5641600 h 6857097"/>
              <a:gd name="connsiteX7528" fmla="*/ 93439 w 12370301"/>
              <a:gd name="connsiteY7528" fmla="*/ 5616712 h 6857097"/>
              <a:gd name="connsiteX7529" fmla="*/ 75954 w 12370301"/>
              <a:gd name="connsiteY7529" fmla="*/ 5618786 h 6857097"/>
              <a:gd name="connsiteX7530" fmla="*/ 77940 w 12370301"/>
              <a:gd name="connsiteY7530" fmla="*/ 5633394 h 6857097"/>
              <a:gd name="connsiteX7531" fmla="*/ 78394 w 12370301"/>
              <a:gd name="connsiteY7531" fmla="*/ 5633710 h 6857097"/>
              <a:gd name="connsiteX7532" fmla="*/ 80122 w 12370301"/>
              <a:gd name="connsiteY7532" fmla="*/ 5638985 h 6857097"/>
              <a:gd name="connsiteX7533" fmla="*/ 75039 w 12370301"/>
              <a:gd name="connsiteY7533" fmla="*/ 5646064 h 6857097"/>
              <a:gd name="connsiteX7534" fmla="*/ 55318 w 12370301"/>
              <a:gd name="connsiteY7534" fmla="*/ 5637858 h 6857097"/>
              <a:gd name="connsiteX7535" fmla="*/ 60655 w 12370301"/>
              <a:gd name="connsiteY7535" fmla="*/ 5612924 h 6857097"/>
              <a:gd name="connsiteX7536" fmla="*/ 85103 w 12370301"/>
              <a:gd name="connsiteY7536" fmla="*/ 5596737 h 6857097"/>
              <a:gd name="connsiteX7537" fmla="*/ 101724 w 12370301"/>
              <a:gd name="connsiteY7537" fmla="*/ 5610264 h 6857097"/>
              <a:gd name="connsiteX7538" fmla="*/ 172577 w 12370301"/>
              <a:gd name="connsiteY7538" fmla="*/ 5629652 h 6857097"/>
              <a:gd name="connsiteX7539" fmla="*/ 184013 w 12370301"/>
              <a:gd name="connsiteY7539" fmla="*/ 5629922 h 6857097"/>
              <a:gd name="connsiteX7540" fmla="*/ 350067 w 12370301"/>
              <a:gd name="connsiteY7540" fmla="*/ 5565581 h 6857097"/>
              <a:gd name="connsiteX7541" fmla="*/ 324145 w 12370301"/>
              <a:gd name="connsiteY7541" fmla="*/ 5608731 h 6857097"/>
              <a:gd name="connsiteX7542" fmla="*/ 277028 w 12370301"/>
              <a:gd name="connsiteY7542" fmla="*/ 5662386 h 6857097"/>
              <a:gd name="connsiteX7543" fmla="*/ 251614 w 12370301"/>
              <a:gd name="connsiteY7543" fmla="*/ 5659997 h 6857097"/>
              <a:gd name="connsiteX7544" fmla="*/ 117582 w 12370301"/>
              <a:gd name="connsiteY7544" fmla="*/ 5693182 h 6857097"/>
              <a:gd name="connsiteX7545" fmla="*/ 98521 w 12370301"/>
              <a:gd name="connsiteY7545" fmla="*/ 5705176 h 6857097"/>
              <a:gd name="connsiteX7546" fmla="*/ 117582 w 12370301"/>
              <a:gd name="connsiteY7546" fmla="*/ 5717214 h 6857097"/>
              <a:gd name="connsiteX7547" fmla="*/ 251614 w 12370301"/>
              <a:gd name="connsiteY7547" fmla="*/ 5750399 h 6857097"/>
              <a:gd name="connsiteX7548" fmla="*/ 287193 w 12370301"/>
              <a:gd name="connsiteY7548" fmla="*/ 5746612 h 6857097"/>
              <a:gd name="connsiteX7549" fmla="*/ 318503 w 12370301"/>
              <a:gd name="connsiteY7549" fmla="*/ 5778670 h 6857097"/>
              <a:gd name="connsiteX7550" fmla="*/ 376497 w 12370301"/>
              <a:gd name="connsiteY7550" fmla="*/ 5886883 h 6857097"/>
              <a:gd name="connsiteX7551" fmla="*/ 172831 w 12370301"/>
              <a:gd name="connsiteY7551" fmla="*/ 5795578 h 6857097"/>
              <a:gd name="connsiteX7552" fmla="*/ 101978 w 12370301"/>
              <a:gd name="connsiteY7552" fmla="*/ 5814967 h 6857097"/>
              <a:gd name="connsiteX7553" fmla="*/ 84646 w 12370301"/>
              <a:gd name="connsiteY7553" fmla="*/ 5828313 h 6857097"/>
              <a:gd name="connsiteX7554" fmla="*/ 143656 w 12370301"/>
              <a:gd name="connsiteY7554" fmla="*/ 5867991 h 6857097"/>
              <a:gd name="connsiteX7555" fmla="*/ 211003 w 12370301"/>
              <a:gd name="connsiteY7555" fmla="*/ 5878316 h 6857097"/>
              <a:gd name="connsiteX7556" fmla="*/ 189249 w 12370301"/>
              <a:gd name="connsiteY7556" fmla="*/ 5916101 h 6857097"/>
              <a:gd name="connsiteX7557" fmla="*/ 140353 w 12370301"/>
              <a:gd name="connsiteY7557" fmla="*/ 5926516 h 6857097"/>
              <a:gd name="connsiteX7558" fmla="*/ 99690 w 12370301"/>
              <a:gd name="connsiteY7558" fmla="*/ 5881428 h 6857097"/>
              <a:gd name="connsiteX7559" fmla="*/ 99182 w 12370301"/>
              <a:gd name="connsiteY7559" fmla="*/ 5875837 h 6857097"/>
              <a:gd name="connsiteX7560" fmla="*/ 143656 w 12370301"/>
              <a:gd name="connsiteY7560" fmla="*/ 5867811 h 6857097"/>
              <a:gd name="connsiteX7561" fmla="*/ 65484 w 12370301"/>
              <a:gd name="connsiteY7561" fmla="*/ 1309608 h 6857097"/>
              <a:gd name="connsiteX7562" fmla="*/ 128611 w 12370301"/>
              <a:gd name="connsiteY7562" fmla="*/ 1378504 h 6857097"/>
              <a:gd name="connsiteX7563" fmla="*/ 212883 w 12370301"/>
              <a:gd name="connsiteY7563" fmla="*/ 1362137 h 6857097"/>
              <a:gd name="connsiteX7564" fmla="*/ 244041 w 12370301"/>
              <a:gd name="connsiteY7564" fmla="*/ 1314162 h 6857097"/>
              <a:gd name="connsiteX7565" fmla="*/ 300866 w 12370301"/>
              <a:gd name="connsiteY7565" fmla="*/ 1350549 h 6857097"/>
              <a:gd name="connsiteX7566" fmla="*/ 344679 w 12370301"/>
              <a:gd name="connsiteY7566" fmla="*/ 1448031 h 6857097"/>
              <a:gd name="connsiteX7567" fmla="*/ 337462 w 12370301"/>
              <a:gd name="connsiteY7567" fmla="*/ 1477519 h 6857097"/>
              <a:gd name="connsiteX7568" fmla="*/ 285821 w 12370301"/>
              <a:gd name="connsiteY7568" fmla="*/ 1521120 h 6857097"/>
              <a:gd name="connsiteX7569" fmla="*/ 271792 w 12370301"/>
              <a:gd name="connsiteY7569" fmla="*/ 1519000 h 6857097"/>
              <a:gd name="connsiteX7570" fmla="*/ 246023 w 12370301"/>
              <a:gd name="connsiteY7570" fmla="*/ 1493255 h 6857097"/>
              <a:gd name="connsiteX7571" fmla="*/ 260763 w 12370301"/>
              <a:gd name="connsiteY7571" fmla="*/ 1453622 h 6857097"/>
              <a:gd name="connsiteX7572" fmla="*/ 263322 w 12370301"/>
              <a:gd name="connsiteY7572" fmla="*/ 1433215 h 6857097"/>
              <a:gd name="connsiteX7573" fmla="*/ 262745 w 12370301"/>
              <a:gd name="connsiteY7573" fmla="*/ 1432610 h 6857097"/>
              <a:gd name="connsiteX7574" fmla="*/ 238145 w 12370301"/>
              <a:gd name="connsiteY7574" fmla="*/ 1430897 h 6857097"/>
              <a:gd name="connsiteX7575" fmla="*/ 212172 w 12370301"/>
              <a:gd name="connsiteY7575" fmla="*/ 1500604 h 6857097"/>
              <a:gd name="connsiteX7576" fmla="*/ 260661 w 12370301"/>
              <a:gd name="connsiteY7576" fmla="*/ 1547316 h 6857097"/>
              <a:gd name="connsiteX7577" fmla="*/ 267269 w 12370301"/>
              <a:gd name="connsiteY7577" fmla="*/ 1548939 h 6857097"/>
              <a:gd name="connsiteX7578" fmla="*/ 209376 w 12370301"/>
              <a:gd name="connsiteY7578" fmla="*/ 1547767 h 6857097"/>
              <a:gd name="connsiteX7579" fmla="*/ 118598 w 12370301"/>
              <a:gd name="connsiteY7579" fmla="*/ 1469854 h 6857097"/>
              <a:gd name="connsiteX7580" fmla="*/ 118598 w 12370301"/>
              <a:gd name="connsiteY7580" fmla="*/ 1444875 h 6857097"/>
              <a:gd name="connsiteX7581" fmla="*/ 133847 w 12370301"/>
              <a:gd name="connsiteY7581" fmla="*/ 1431032 h 6857097"/>
              <a:gd name="connsiteX7582" fmla="*/ 148027 w 12370301"/>
              <a:gd name="connsiteY7582" fmla="*/ 1436668 h 6857097"/>
              <a:gd name="connsiteX7583" fmla="*/ 163530 w 12370301"/>
              <a:gd name="connsiteY7583" fmla="*/ 1443837 h 6857097"/>
              <a:gd name="connsiteX7584" fmla="*/ 172339 w 12370301"/>
              <a:gd name="connsiteY7584" fmla="*/ 1430978 h 6857097"/>
              <a:gd name="connsiteX7585" fmla="*/ 172221 w 12370301"/>
              <a:gd name="connsiteY7585" fmla="*/ 1430582 h 6857097"/>
              <a:gd name="connsiteX7586" fmla="*/ 128357 w 12370301"/>
              <a:gd name="connsiteY7586" fmla="*/ 1410292 h 6857097"/>
              <a:gd name="connsiteX7587" fmla="*/ 94964 w 12370301"/>
              <a:gd name="connsiteY7587" fmla="*/ 1438292 h 6857097"/>
              <a:gd name="connsiteX7588" fmla="*/ 94252 w 12370301"/>
              <a:gd name="connsiteY7588" fmla="*/ 1474363 h 6857097"/>
              <a:gd name="connsiteX7589" fmla="*/ 179642 w 12370301"/>
              <a:gd name="connsiteY7589" fmla="*/ 1561158 h 6857097"/>
              <a:gd name="connsiteX7590" fmla="*/ 131966 w 12370301"/>
              <a:gd name="connsiteY7590" fmla="*/ 1559490 h 6857097"/>
              <a:gd name="connsiteX7591" fmla="*/ 53742 w 12370301"/>
              <a:gd name="connsiteY7591" fmla="*/ 1506376 h 6857097"/>
              <a:gd name="connsiteX7592" fmla="*/ 60401 w 12370301"/>
              <a:gd name="connsiteY7592" fmla="*/ 1494698 h 6857097"/>
              <a:gd name="connsiteX7593" fmla="*/ 66348 w 12370301"/>
              <a:gd name="connsiteY7593" fmla="*/ 1494382 h 6857097"/>
              <a:gd name="connsiteX7594" fmla="*/ 69143 w 12370301"/>
              <a:gd name="connsiteY7594" fmla="*/ 1496005 h 6857097"/>
              <a:gd name="connsiteX7595" fmla="*/ 85916 w 12370301"/>
              <a:gd name="connsiteY7595" fmla="*/ 1500514 h 6857097"/>
              <a:gd name="connsiteX7596" fmla="*/ 91535 w 12370301"/>
              <a:gd name="connsiteY7596" fmla="*/ 1486586 h 6857097"/>
              <a:gd name="connsiteX7597" fmla="*/ 91304 w 12370301"/>
              <a:gd name="connsiteY7597" fmla="*/ 1486176 h 6857097"/>
              <a:gd name="connsiteX7598" fmla="*/ 73819 w 12370301"/>
              <a:gd name="connsiteY7598" fmla="*/ 1473912 h 6857097"/>
              <a:gd name="connsiteX7599" fmla="*/ 50896 w 12370301"/>
              <a:gd name="connsiteY7599" fmla="*/ 1474904 h 6857097"/>
              <a:gd name="connsiteX7600" fmla="*/ 50896 w 12370301"/>
              <a:gd name="connsiteY7600" fmla="*/ 1258478 h 6857097"/>
              <a:gd name="connsiteX7601" fmla="*/ 71227 w 12370301"/>
              <a:gd name="connsiteY7601" fmla="*/ 1270426 h 6857097"/>
              <a:gd name="connsiteX7602" fmla="*/ 65484 w 12370301"/>
              <a:gd name="connsiteY7602" fmla="*/ 1309608 h 6857097"/>
              <a:gd name="connsiteX7603" fmla="*/ 379191 w 12370301"/>
              <a:gd name="connsiteY7603" fmla="*/ 1145485 h 6857097"/>
              <a:gd name="connsiteX7604" fmla="*/ 432001 w 12370301"/>
              <a:gd name="connsiteY7604" fmla="*/ 1173485 h 6857097"/>
              <a:gd name="connsiteX7605" fmla="*/ 499957 w 12370301"/>
              <a:gd name="connsiteY7605" fmla="*/ 1233093 h 6857097"/>
              <a:gd name="connsiteX7606" fmla="*/ 511038 w 12370301"/>
              <a:gd name="connsiteY7606" fmla="*/ 1275115 h 6857097"/>
              <a:gd name="connsiteX7607" fmla="*/ 484252 w 12370301"/>
              <a:gd name="connsiteY7607" fmla="*/ 1298742 h 6857097"/>
              <a:gd name="connsiteX7608" fmla="*/ 468393 w 12370301"/>
              <a:gd name="connsiteY7608" fmla="*/ 1292384 h 6857097"/>
              <a:gd name="connsiteX7609" fmla="*/ 464785 w 12370301"/>
              <a:gd name="connsiteY7609" fmla="*/ 1282916 h 6857097"/>
              <a:gd name="connsiteX7610" fmla="*/ 452281 w 12370301"/>
              <a:gd name="connsiteY7610" fmla="*/ 1264961 h 6857097"/>
              <a:gd name="connsiteX7611" fmla="*/ 451874 w 12370301"/>
              <a:gd name="connsiteY7611" fmla="*/ 1264880 h 6857097"/>
              <a:gd name="connsiteX7612" fmla="*/ 430832 w 12370301"/>
              <a:gd name="connsiteY7612" fmla="*/ 1275927 h 6857097"/>
              <a:gd name="connsiteX7613" fmla="*/ 441811 w 12370301"/>
              <a:gd name="connsiteY7613" fmla="*/ 1311682 h 6857097"/>
              <a:gd name="connsiteX7614" fmla="*/ 483337 w 12370301"/>
              <a:gd name="connsiteY7614" fmla="*/ 1328591 h 6857097"/>
              <a:gd name="connsiteX7615" fmla="*/ 486793 w 12370301"/>
              <a:gd name="connsiteY7615" fmla="*/ 1328591 h 6857097"/>
              <a:gd name="connsiteX7616" fmla="*/ 545245 w 12370301"/>
              <a:gd name="connsiteY7616" fmla="*/ 1281022 h 6857097"/>
              <a:gd name="connsiteX7617" fmla="*/ 529996 w 12370301"/>
              <a:gd name="connsiteY7617" fmla="*/ 1218304 h 6857097"/>
              <a:gd name="connsiteX7618" fmla="*/ 453094 w 12370301"/>
              <a:gd name="connsiteY7618" fmla="*/ 1149904 h 6857097"/>
              <a:gd name="connsiteX7619" fmla="*/ 416600 w 12370301"/>
              <a:gd name="connsiteY7619" fmla="*/ 1129028 h 6857097"/>
              <a:gd name="connsiteX7620" fmla="*/ 453094 w 12370301"/>
              <a:gd name="connsiteY7620" fmla="*/ 1108197 h 6857097"/>
              <a:gd name="connsiteX7621" fmla="*/ 529996 w 12370301"/>
              <a:gd name="connsiteY7621" fmla="*/ 1039797 h 6857097"/>
              <a:gd name="connsiteX7622" fmla="*/ 545245 w 12370301"/>
              <a:gd name="connsiteY7622" fmla="*/ 977079 h 6857097"/>
              <a:gd name="connsiteX7623" fmla="*/ 486793 w 12370301"/>
              <a:gd name="connsiteY7623" fmla="*/ 929510 h 6857097"/>
              <a:gd name="connsiteX7624" fmla="*/ 441811 w 12370301"/>
              <a:gd name="connsiteY7624" fmla="*/ 946283 h 6857097"/>
              <a:gd name="connsiteX7625" fmla="*/ 430832 w 12370301"/>
              <a:gd name="connsiteY7625" fmla="*/ 982084 h 6857097"/>
              <a:gd name="connsiteX7626" fmla="*/ 451874 w 12370301"/>
              <a:gd name="connsiteY7626" fmla="*/ 993130 h 6857097"/>
              <a:gd name="connsiteX7627" fmla="*/ 464851 w 12370301"/>
              <a:gd name="connsiteY7627" fmla="*/ 975365 h 6857097"/>
              <a:gd name="connsiteX7628" fmla="*/ 464785 w 12370301"/>
              <a:gd name="connsiteY7628" fmla="*/ 975095 h 6857097"/>
              <a:gd name="connsiteX7629" fmla="*/ 468393 w 12370301"/>
              <a:gd name="connsiteY7629" fmla="*/ 965626 h 6857097"/>
              <a:gd name="connsiteX7630" fmla="*/ 484252 w 12370301"/>
              <a:gd name="connsiteY7630" fmla="*/ 959224 h 6857097"/>
              <a:gd name="connsiteX7631" fmla="*/ 511038 w 12370301"/>
              <a:gd name="connsiteY7631" fmla="*/ 982895 h 6857097"/>
              <a:gd name="connsiteX7632" fmla="*/ 499957 w 12370301"/>
              <a:gd name="connsiteY7632" fmla="*/ 1024873 h 6857097"/>
              <a:gd name="connsiteX7633" fmla="*/ 432001 w 12370301"/>
              <a:gd name="connsiteY7633" fmla="*/ 1084525 h 6857097"/>
              <a:gd name="connsiteX7634" fmla="*/ 379191 w 12370301"/>
              <a:gd name="connsiteY7634" fmla="*/ 1112525 h 6857097"/>
              <a:gd name="connsiteX7635" fmla="*/ 305694 w 12370301"/>
              <a:gd name="connsiteY7635" fmla="*/ 1090973 h 6857097"/>
              <a:gd name="connsiteX7636" fmla="*/ 345594 w 12370301"/>
              <a:gd name="connsiteY7636" fmla="*/ 1043540 h 6857097"/>
              <a:gd name="connsiteX7637" fmla="*/ 406028 w 12370301"/>
              <a:gd name="connsiteY7637" fmla="*/ 913729 h 6857097"/>
              <a:gd name="connsiteX7638" fmla="*/ 416194 w 12370301"/>
              <a:gd name="connsiteY7638" fmla="*/ 822109 h 6857097"/>
              <a:gd name="connsiteX7639" fmla="*/ 414160 w 12370301"/>
              <a:gd name="connsiteY7639" fmla="*/ 815796 h 6857097"/>
              <a:gd name="connsiteX7640" fmla="*/ 423411 w 12370301"/>
              <a:gd name="connsiteY7640" fmla="*/ 797761 h 6857097"/>
              <a:gd name="connsiteX7641" fmla="*/ 452078 w 12370301"/>
              <a:gd name="connsiteY7641" fmla="*/ 770708 h 6857097"/>
              <a:gd name="connsiteX7642" fmla="*/ 488470 w 12370301"/>
              <a:gd name="connsiteY7642" fmla="*/ 766920 h 6857097"/>
              <a:gd name="connsiteX7643" fmla="*/ 505650 w 12370301"/>
              <a:gd name="connsiteY7643" fmla="*/ 777291 h 6857097"/>
              <a:gd name="connsiteX7644" fmla="*/ 506717 w 12370301"/>
              <a:gd name="connsiteY7644" fmla="*/ 793838 h 6857097"/>
              <a:gd name="connsiteX7645" fmla="*/ 512852 w 12370301"/>
              <a:gd name="connsiteY7645" fmla="*/ 807662 h 6857097"/>
              <a:gd name="connsiteX7646" fmla="*/ 513274 w 12370301"/>
              <a:gd name="connsiteY7646" fmla="*/ 807816 h 6857097"/>
              <a:gd name="connsiteX7647" fmla="*/ 529641 w 12370301"/>
              <a:gd name="connsiteY7647" fmla="*/ 802180 h 6857097"/>
              <a:gd name="connsiteX7648" fmla="*/ 527303 w 12370301"/>
              <a:gd name="connsiteY7648" fmla="*/ 766785 h 6857097"/>
              <a:gd name="connsiteX7649" fmla="*/ 495230 w 12370301"/>
              <a:gd name="connsiteY7649" fmla="*/ 746450 h 6857097"/>
              <a:gd name="connsiteX7650" fmla="*/ 439879 w 12370301"/>
              <a:gd name="connsiteY7650" fmla="*/ 752356 h 6857097"/>
              <a:gd name="connsiteX7651" fmla="*/ 408264 w 12370301"/>
              <a:gd name="connsiteY7651" fmla="*/ 778643 h 6857097"/>
              <a:gd name="connsiteX7652" fmla="*/ 448012 w 12370301"/>
              <a:gd name="connsiteY7652" fmla="*/ 733554 h 6857097"/>
              <a:gd name="connsiteX7653" fmla="*/ 532233 w 12370301"/>
              <a:gd name="connsiteY7653" fmla="*/ 735628 h 6857097"/>
              <a:gd name="connsiteX7654" fmla="*/ 553987 w 12370301"/>
              <a:gd name="connsiteY7654" fmla="*/ 753664 h 6857097"/>
              <a:gd name="connsiteX7655" fmla="*/ 555308 w 12370301"/>
              <a:gd name="connsiteY7655" fmla="*/ 810927 h 6857097"/>
              <a:gd name="connsiteX7656" fmla="*/ 495739 w 12370301"/>
              <a:gd name="connsiteY7656" fmla="*/ 837078 h 6857097"/>
              <a:gd name="connsiteX7657" fmla="*/ 477492 w 12370301"/>
              <a:gd name="connsiteY7657" fmla="*/ 850650 h 6857097"/>
              <a:gd name="connsiteX7658" fmla="*/ 492791 w 12370301"/>
              <a:gd name="connsiteY7658" fmla="*/ 866837 h 6857097"/>
              <a:gd name="connsiteX7659" fmla="*/ 500567 w 12370301"/>
              <a:gd name="connsiteY7659" fmla="*/ 867107 h 6857097"/>
              <a:gd name="connsiteX7660" fmla="*/ 568320 w 12370301"/>
              <a:gd name="connsiteY7660" fmla="*/ 844022 h 6857097"/>
              <a:gd name="connsiteX7661" fmla="*/ 568320 w 12370301"/>
              <a:gd name="connsiteY7661" fmla="*/ 1429048 h 6857097"/>
              <a:gd name="connsiteX7662" fmla="*/ 492791 w 12370301"/>
              <a:gd name="connsiteY7662" fmla="*/ 1406279 h 6857097"/>
              <a:gd name="connsiteX7663" fmla="*/ 476871 w 12370301"/>
              <a:gd name="connsiteY7663" fmla="*/ 1422308 h 6857097"/>
              <a:gd name="connsiteX7664" fmla="*/ 476882 w 12370301"/>
              <a:gd name="connsiteY7664" fmla="*/ 1422420 h 6857097"/>
              <a:gd name="connsiteX7665" fmla="*/ 495739 w 12370301"/>
              <a:gd name="connsiteY7665" fmla="*/ 1435947 h 6857097"/>
              <a:gd name="connsiteX7666" fmla="*/ 555308 w 12370301"/>
              <a:gd name="connsiteY7666" fmla="*/ 1462099 h 6857097"/>
              <a:gd name="connsiteX7667" fmla="*/ 553987 w 12370301"/>
              <a:gd name="connsiteY7667" fmla="*/ 1519361 h 6857097"/>
              <a:gd name="connsiteX7668" fmla="*/ 532233 w 12370301"/>
              <a:gd name="connsiteY7668" fmla="*/ 1537397 h 6857097"/>
              <a:gd name="connsiteX7669" fmla="*/ 448012 w 12370301"/>
              <a:gd name="connsiteY7669" fmla="*/ 1539471 h 6857097"/>
              <a:gd name="connsiteX7670" fmla="*/ 408264 w 12370301"/>
              <a:gd name="connsiteY7670" fmla="*/ 1494382 h 6857097"/>
              <a:gd name="connsiteX7671" fmla="*/ 439879 w 12370301"/>
              <a:gd name="connsiteY7671" fmla="*/ 1520669 h 6857097"/>
              <a:gd name="connsiteX7672" fmla="*/ 476577 w 12370301"/>
              <a:gd name="connsiteY7672" fmla="*/ 1528650 h 6857097"/>
              <a:gd name="connsiteX7673" fmla="*/ 495230 w 12370301"/>
              <a:gd name="connsiteY7673" fmla="*/ 1526575 h 6857097"/>
              <a:gd name="connsiteX7674" fmla="*/ 527303 w 12370301"/>
              <a:gd name="connsiteY7674" fmla="*/ 1506240 h 6857097"/>
              <a:gd name="connsiteX7675" fmla="*/ 529641 w 12370301"/>
              <a:gd name="connsiteY7675" fmla="*/ 1470846 h 6857097"/>
              <a:gd name="connsiteX7676" fmla="*/ 513274 w 12370301"/>
              <a:gd name="connsiteY7676" fmla="*/ 1465210 h 6857097"/>
              <a:gd name="connsiteX7677" fmla="*/ 506545 w 12370301"/>
              <a:gd name="connsiteY7677" fmla="*/ 1478813 h 6857097"/>
              <a:gd name="connsiteX7678" fmla="*/ 506717 w 12370301"/>
              <a:gd name="connsiteY7678" fmla="*/ 1479187 h 6857097"/>
              <a:gd name="connsiteX7679" fmla="*/ 505650 w 12370301"/>
              <a:gd name="connsiteY7679" fmla="*/ 1495690 h 6857097"/>
              <a:gd name="connsiteX7680" fmla="*/ 488724 w 12370301"/>
              <a:gd name="connsiteY7680" fmla="*/ 1506015 h 6857097"/>
              <a:gd name="connsiteX7681" fmla="*/ 452332 w 12370301"/>
              <a:gd name="connsiteY7681" fmla="*/ 1502227 h 6857097"/>
              <a:gd name="connsiteX7682" fmla="*/ 423665 w 12370301"/>
              <a:gd name="connsiteY7682" fmla="*/ 1475174 h 6857097"/>
              <a:gd name="connsiteX7683" fmla="*/ 414415 w 12370301"/>
              <a:gd name="connsiteY7683" fmla="*/ 1457139 h 6857097"/>
              <a:gd name="connsiteX7684" fmla="*/ 416448 w 12370301"/>
              <a:gd name="connsiteY7684" fmla="*/ 1450826 h 6857097"/>
              <a:gd name="connsiteX7685" fmla="*/ 417312 w 12370301"/>
              <a:gd name="connsiteY7685" fmla="*/ 1392211 h 6857097"/>
              <a:gd name="connsiteX7686" fmla="*/ 405621 w 12370301"/>
              <a:gd name="connsiteY7686" fmla="*/ 1321151 h 6857097"/>
              <a:gd name="connsiteX7687" fmla="*/ 338580 w 12370301"/>
              <a:gd name="connsiteY7687" fmla="*/ 1189943 h 6857097"/>
              <a:gd name="connsiteX7688" fmla="*/ 315098 w 12370301"/>
              <a:gd name="connsiteY7688" fmla="*/ 1164693 h 6857097"/>
              <a:gd name="connsiteX7689" fmla="*/ 378988 w 12370301"/>
              <a:gd name="connsiteY7689" fmla="*/ 1145485 h 6857097"/>
              <a:gd name="connsiteX7690" fmla="*/ 249632 w 12370301"/>
              <a:gd name="connsiteY7690" fmla="*/ 1144403 h 6857097"/>
              <a:gd name="connsiteX7691" fmla="*/ 161141 w 12370301"/>
              <a:gd name="connsiteY7691" fmla="*/ 1128983 h 6857097"/>
              <a:gd name="connsiteX7692" fmla="*/ 249428 w 12370301"/>
              <a:gd name="connsiteY7692" fmla="*/ 1113608 h 6857097"/>
              <a:gd name="connsiteX7693" fmla="*/ 333548 w 12370301"/>
              <a:gd name="connsiteY7693" fmla="*/ 1128983 h 6857097"/>
              <a:gd name="connsiteX7694" fmla="*/ 249428 w 12370301"/>
              <a:gd name="connsiteY7694" fmla="*/ 1144403 h 6857097"/>
              <a:gd name="connsiteX7695" fmla="*/ 1716260 w 12370301"/>
              <a:gd name="connsiteY7695" fmla="*/ 527138 h 6857097"/>
              <a:gd name="connsiteX7696" fmla="*/ 1716260 w 12370301"/>
              <a:gd name="connsiteY7696" fmla="*/ 559602 h 6857097"/>
              <a:gd name="connsiteX7697" fmla="*/ 1670515 w 12370301"/>
              <a:gd name="connsiteY7697" fmla="*/ 600182 h 6857097"/>
              <a:gd name="connsiteX7698" fmla="*/ 1624770 w 12370301"/>
              <a:gd name="connsiteY7698" fmla="*/ 559602 h 6857097"/>
              <a:gd name="connsiteX7699" fmla="*/ 1624770 w 12370301"/>
              <a:gd name="connsiteY7699" fmla="*/ 527138 h 6857097"/>
              <a:gd name="connsiteX7700" fmla="*/ 1598950 w 12370301"/>
              <a:gd name="connsiteY7700" fmla="*/ 527138 h 6857097"/>
              <a:gd name="connsiteX7701" fmla="*/ 1598950 w 12370301"/>
              <a:gd name="connsiteY7701" fmla="*/ 559602 h 6857097"/>
              <a:gd name="connsiteX7702" fmla="*/ 1553205 w 12370301"/>
              <a:gd name="connsiteY7702" fmla="*/ 600182 h 6857097"/>
              <a:gd name="connsiteX7703" fmla="*/ 1507461 w 12370301"/>
              <a:gd name="connsiteY7703" fmla="*/ 559602 h 6857097"/>
              <a:gd name="connsiteX7704" fmla="*/ 1507461 w 12370301"/>
              <a:gd name="connsiteY7704" fmla="*/ 527138 h 6857097"/>
              <a:gd name="connsiteX7705" fmla="*/ 1481691 w 12370301"/>
              <a:gd name="connsiteY7705" fmla="*/ 527138 h 6857097"/>
              <a:gd name="connsiteX7706" fmla="*/ 1481691 w 12370301"/>
              <a:gd name="connsiteY7706" fmla="*/ 559602 h 6857097"/>
              <a:gd name="connsiteX7707" fmla="*/ 1435946 w 12370301"/>
              <a:gd name="connsiteY7707" fmla="*/ 600182 h 6857097"/>
              <a:gd name="connsiteX7708" fmla="*/ 1390201 w 12370301"/>
              <a:gd name="connsiteY7708" fmla="*/ 559602 h 6857097"/>
              <a:gd name="connsiteX7709" fmla="*/ 1390201 w 12370301"/>
              <a:gd name="connsiteY7709" fmla="*/ 527138 h 6857097"/>
              <a:gd name="connsiteX7710" fmla="*/ 1364432 w 12370301"/>
              <a:gd name="connsiteY7710" fmla="*/ 527138 h 6857097"/>
              <a:gd name="connsiteX7711" fmla="*/ 1364432 w 12370301"/>
              <a:gd name="connsiteY7711" fmla="*/ 559602 h 6857097"/>
              <a:gd name="connsiteX7712" fmla="*/ 1318687 w 12370301"/>
              <a:gd name="connsiteY7712" fmla="*/ 600182 h 6857097"/>
              <a:gd name="connsiteX7713" fmla="*/ 1272942 w 12370301"/>
              <a:gd name="connsiteY7713" fmla="*/ 559602 h 6857097"/>
              <a:gd name="connsiteX7714" fmla="*/ 1272942 w 12370301"/>
              <a:gd name="connsiteY7714" fmla="*/ 527138 h 6857097"/>
              <a:gd name="connsiteX7715" fmla="*/ 1247173 w 12370301"/>
              <a:gd name="connsiteY7715" fmla="*/ 527138 h 6857097"/>
              <a:gd name="connsiteX7716" fmla="*/ 1247173 w 12370301"/>
              <a:gd name="connsiteY7716" fmla="*/ 559602 h 6857097"/>
              <a:gd name="connsiteX7717" fmla="*/ 1201428 w 12370301"/>
              <a:gd name="connsiteY7717" fmla="*/ 600182 h 6857097"/>
              <a:gd name="connsiteX7718" fmla="*/ 1155683 w 12370301"/>
              <a:gd name="connsiteY7718" fmla="*/ 559602 h 6857097"/>
              <a:gd name="connsiteX7719" fmla="*/ 1155683 w 12370301"/>
              <a:gd name="connsiteY7719" fmla="*/ 527138 h 6857097"/>
              <a:gd name="connsiteX7720" fmla="*/ 1129914 w 12370301"/>
              <a:gd name="connsiteY7720" fmla="*/ 527138 h 6857097"/>
              <a:gd name="connsiteX7721" fmla="*/ 1129914 w 12370301"/>
              <a:gd name="connsiteY7721" fmla="*/ 559602 h 6857097"/>
              <a:gd name="connsiteX7722" fmla="*/ 1084169 w 12370301"/>
              <a:gd name="connsiteY7722" fmla="*/ 600182 h 6857097"/>
              <a:gd name="connsiteX7723" fmla="*/ 1038424 w 12370301"/>
              <a:gd name="connsiteY7723" fmla="*/ 559602 h 6857097"/>
              <a:gd name="connsiteX7724" fmla="*/ 1038424 w 12370301"/>
              <a:gd name="connsiteY7724" fmla="*/ 527138 h 6857097"/>
              <a:gd name="connsiteX7725" fmla="*/ 921063 w 12370301"/>
              <a:gd name="connsiteY7725" fmla="*/ 527138 h 6857097"/>
              <a:gd name="connsiteX7726" fmla="*/ 1012553 w 12370301"/>
              <a:gd name="connsiteY7726" fmla="*/ 527138 h 6857097"/>
              <a:gd name="connsiteX7727" fmla="*/ 1012553 w 12370301"/>
              <a:gd name="connsiteY7727" fmla="*/ 559602 h 6857097"/>
              <a:gd name="connsiteX7728" fmla="*/ 966808 w 12370301"/>
              <a:gd name="connsiteY7728" fmla="*/ 600182 h 6857097"/>
              <a:gd name="connsiteX7729" fmla="*/ 921063 w 12370301"/>
              <a:gd name="connsiteY7729" fmla="*/ 559602 h 6857097"/>
              <a:gd name="connsiteX7730" fmla="*/ 895345 w 12370301"/>
              <a:gd name="connsiteY7730" fmla="*/ 527138 h 6857097"/>
              <a:gd name="connsiteX7731" fmla="*/ 895345 w 12370301"/>
              <a:gd name="connsiteY7731" fmla="*/ 559602 h 6857097"/>
              <a:gd name="connsiteX7732" fmla="*/ 849600 w 12370301"/>
              <a:gd name="connsiteY7732" fmla="*/ 600182 h 6857097"/>
              <a:gd name="connsiteX7733" fmla="*/ 803855 w 12370301"/>
              <a:gd name="connsiteY7733" fmla="*/ 559602 h 6857097"/>
              <a:gd name="connsiteX7734" fmla="*/ 803855 w 12370301"/>
              <a:gd name="connsiteY7734" fmla="*/ 527138 h 6857097"/>
              <a:gd name="connsiteX7735" fmla="*/ 708909 w 12370301"/>
              <a:gd name="connsiteY7735" fmla="*/ 645631 h 6857097"/>
              <a:gd name="connsiteX7736" fmla="*/ 679785 w 12370301"/>
              <a:gd name="connsiteY7736" fmla="*/ 671332 h 6857097"/>
              <a:gd name="connsiteX7737" fmla="*/ 629313 w 12370301"/>
              <a:gd name="connsiteY7737" fmla="*/ 671332 h 6857097"/>
              <a:gd name="connsiteX7738" fmla="*/ 629313 w 12370301"/>
              <a:gd name="connsiteY7738" fmla="*/ 553560 h 6857097"/>
              <a:gd name="connsiteX7739" fmla="*/ 664232 w 12370301"/>
              <a:gd name="connsiteY7739" fmla="*/ 582011 h 6857097"/>
              <a:gd name="connsiteX7740" fmla="*/ 678108 w 12370301"/>
              <a:gd name="connsiteY7740" fmla="*/ 595222 h 6857097"/>
              <a:gd name="connsiteX7741" fmla="*/ 693661 w 12370301"/>
              <a:gd name="connsiteY7741" fmla="*/ 607126 h 6857097"/>
              <a:gd name="connsiteX7742" fmla="*/ 708909 w 12370301"/>
              <a:gd name="connsiteY7742" fmla="*/ 645631 h 6857097"/>
              <a:gd name="connsiteX7743" fmla="*/ 663164 w 12370301"/>
              <a:gd name="connsiteY7743" fmla="*/ 774946 h 6857097"/>
              <a:gd name="connsiteX7744" fmla="*/ 629212 w 12370301"/>
              <a:gd name="connsiteY7744" fmla="*/ 774946 h 6857097"/>
              <a:gd name="connsiteX7745" fmla="*/ 629212 w 12370301"/>
              <a:gd name="connsiteY7745" fmla="*/ 694147 h 6857097"/>
              <a:gd name="connsiteX7746" fmla="*/ 663164 w 12370301"/>
              <a:gd name="connsiteY7746" fmla="*/ 694147 h 6857097"/>
              <a:gd name="connsiteX7747" fmla="*/ 713016 w 12370301"/>
              <a:gd name="connsiteY7747" fmla="*/ 730723 h 6857097"/>
              <a:gd name="connsiteX7748" fmla="*/ 671780 w 12370301"/>
              <a:gd name="connsiteY7748" fmla="*/ 774946 h 6857097"/>
              <a:gd name="connsiteX7749" fmla="*/ 663164 w 12370301"/>
              <a:gd name="connsiteY7749" fmla="*/ 774946 h 6857097"/>
              <a:gd name="connsiteX7750" fmla="*/ 708909 w 12370301"/>
              <a:gd name="connsiteY7750" fmla="*/ 838070 h 6857097"/>
              <a:gd name="connsiteX7751" fmla="*/ 663164 w 12370301"/>
              <a:gd name="connsiteY7751" fmla="*/ 878650 h 6857097"/>
              <a:gd name="connsiteX7752" fmla="*/ 629212 w 12370301"/>
              <a:gd name="connsiteY7752" fmla="*/ 878650 h 6857097"/>
              <a:gd name="connsiteX7753" fmla="*/ 629212 w 12370301"/>
              <a:gd name="connsiteY7753" fmla="*/ 797761 h 6857097"/>
              <a:gd name="connsiteX7754" fmla="*/ 663164 w 12370301"/>
              <a:gd name="connsiteY7754" fmla="*/ 797761 h 6857097"/>
              <a:gd name="connsiteX7755" fmla="*/ 708909 w 12370301"/>
              <a:gd name="connsiteY7755" fmla="*/ 838160 h 6857097"/>
              <a:gd name="connsiteX7756" fmla="*/ 708909 w 12370301"/>
              <a:gd name="connsiteY7756" fmla="*/ 941774 h 6857097"/>
              <a:gd name="connsiteX7757" fmla="*/ 663164 w 12370301"/>
              <a:gd name="connsiteY7757" fmla="*/ 982354 h 6857097"/>
              <a:gd name="connsiteX7758" fmla="*/ 629212 w 12370301"/>
              <a:gd name="connsiteY7758" fmla="*/ 982354 h 6857097"/>
              <a:gd name="connsiteX7759" fmla="*/ 629212 w 12370301"/>
              <a:gd name="connsiteY7759" fmla="*/ 901375 h 6857097"/>
              <a:gd name="connsiteX7760" fmla="*/ 663164 w 12370301"/>
              <a:gd name="connsiteY7760" fmla="*/ 901375 h 6857097"/>
              <a:gd name="connsiteX7761" fmla="*/ 708909 w 12370301"/>
              <a:gd name="connsiteY7761" fmla="*/ 941774 h 6857097"/>
              <a:gd name="connsiteX7762" fmla="*/ 708909 w 12370301"/>
              <a:gd name="connsiteY7762" fmla="*/ 1045478 h 6857097"/>
              <a:gd name="connsiteX7763" fmla="*/ 663164 w 12370301"/>
              <a:gd name="connsiteY7763" fmla="*/ 1086058 h 6857097"/>
              <a:gd name="connsiteX7764" fmla="*/ 629212 w 12370301"/>
              <a:gd name="connsiteY7764" fmla="*/ 1086058 h 6857097"/>
              <a:gd name="connsiteX7765" fmla="*/ 629212 w 12370301"/>
              <a:gd name="connsiteY7765" fmla="*/ 1004989 h 6857097"/>
              <a:gd name="connsiteX7766" fmla="*/ 663164 w 12370301"/>
              <a:gd name="connsiteY7766" fmla="*/ 1004989 h 6857097"/>
              <a:gd name="connsiteX7767" fmla="*/ 708909 w 12370301"/>
              <a:gd name="connsiteY7767" fmla="*/ 1045388 h 6857097"/>
              <a:gd name="connsiteX7768" fmla="*/ 708909 w 12370301"/>
              <a:gd name="connsiteY7768" fmla="*/ 1149183 h 6857097"/>
              <a:gd name="connsiteX7769" fmla="*/ 663164 w 12370301"/>
              <a:gd name="connsiteY7769" fmla="*/ 1189762 h 6857097"/>
              <a:gd name="connsiteX7770" fmla="*/ 629212 w 12370301"/>
              <a:gd name="connsiteY7770" fmla="*/ 1189762 h 6857097"/>
              <a:gd name="connsiteX7771" fmla="*/ 629212 w 12370301"/>
              <a:gd name="connsiteY7771" fmla="*/ 1108603 h 6857097"/>
              <a:gd name="connsiteX7772" fmla="*/ 663164 w 12370301"/>
              <a:gd name="connsiteY7772" fmla="*/ 1108603 h 6857097"/>
              <a:gd name="connsiteX7773" fmla="*/ 708909 w 12370301"/>
              <a:gd name="connsiteY7773" fmla="*/ 1149002 h 6857097"/>
              <a:gd name="connsiteX7774" fmla="*/ 708909 w 12370301"/>
              <a:gd name="connsiteY7774" fmla="*/ 1252887 h 6857097"/>
              <a:gd name="connsiteX7775" fmla="*/ 663164 w 12370301"/>
              <a:gd name="connsiteY7775" fmla="*/ 1293467 h 6857097"/>
              <a:gd name="connsiteX7776" fmla="*/ 629212 w 12370301"/>
              <a:gd name="connsiteY7776" fmla="*/ 1293467 h 6857097"/>
              <a:gd name="connsiteX7777" fmla="*/ 629212 w 12370301"/>
              <a:gd name="connsiteY7777" fmla="*/ 1212217 h 6857097"/>
              <a:gd name="connsiteX7778" fmla="*/ 663164 w 12370301"/>
              <a:gd name="connsiteY7778" fmla="*/ 1212217 h 6857097"/>
              <a:gd name="connsiteX7779" fmla="*/ 708909 w 12370301"/>
              <a:gd name="connsiteY7779" fmla="*/ 1252616 h 6857097"/>
              <a:gd name="connsiteX7780" fmla="*/ 708909 w 12370301"/>
              <a:gd name="connsiteY7780" fmla="*/ 1356591 h 6857097"/>
              <a:gd name="connsiteX7781" fmla="*/ 663164 w 12370301"/>
              <a:gd name="connsiteY7781" fmla="*/ 1397171 h 6857097"/>
              <a:gd name="connsiteX7782" fmla="*/ 629212 w 12370301"/>
              <a:gd name="connsiteY7782" fmla="*/ 1397171 h 6857097"/>
              <a:gd name="connsiteX7783" fmla="*/ 629212 w 12370301"/>
              <a:gd name="connsiteY7783" fmla="*/ 1315831 h 6857097"/>
              <a:gd name="connsiteX7784" fmla="*/ 663164 w 12370301"/>
              <a:gd name="connsiteY7784" fmla="*/ 1315831 h 6857097"/>
              <a:gd name="connsiteX7785" fmla="*/ 708909 w 12370301"/>
              <a:gd name="connsiteY7785" fmla="*/ 1356230 h 6857097"/>
              <a:gd name="connsiteX7786" fmla="*/ 708909 w 12370301"/>
              <a:gd name="connsiteY7786" fmla="*/ 1460295 h 6857097"/>
              <a:gd name="connsiteX7787" fmla="*/ 663164 w 12370301"/>
              <a:gd name="connsiteY7787" fmla="*/ 1500875 h 6857097"/>
              <a:gd name="connsiteX7788" fmla="*/ 629212 w 12370301"/>
              <a:gd name="connsiteY7788" fmla="*/ 1500875 h 6857097"/>
              <a:gd name="connsiteX7789" fmla="*/ 629212 w 12370301"/>
              <a:gd name="connsiteY7789" fmla="*/ 1419445 h 6857097"/>
              <a:gd name="connsiteX7790" fmla="*/ 663164 w 12370301"/>
              <a:gd name="connsiteY7790" fmla="*/ 1419445 h 6857097"/>
              <a:gd name="connsiteX7791" fmla="*/ 708909 w 12370301"/>
              <a:gd name="connsiteY7791" fmla="*/ 1459844 h 6857097"/>
              <a:gd name="connsiteX7792" fmla="*/ 708909 w 12370301"/>
              <a:gd name="connsiteY7792" fmla="*/ 1563999 h 6857097"/>
              <a:gd name="connsiteX7793" fmla="*/ 663164 w 12370301"/>
              <a:gd name="connsiteY7793" fmla="*/ 1604579 h 6857097"/>
              <a:gd name="connsiteX7794" fmla="*/ 629212 w 12370301"/>
              <a:gd name="connsiteY7794" fmla="*/ 1604579 h 6857097"/>
              <a:gd name="connsiteX7795" fmla="*/ 629212 w 12370301"/>
              <a:gd name="connsiteY7795" fmla="*/ 1523058 h 6857097"/>
              <a:gd name="connsiteX7796" fmla="*/ 663164 w 12370301"/>
              <a:gd name="connsiteY7796" fmla="*/ 1523058 h 6857097"/>
              <a:gd name="connsiteX7797" fmla="*/ 708909 w 12370301"/>
              <a:gd name="connsiteY7797" fmla="*/ 1563458 h 6857097"/>
              <a:gd name="connsiteX7798" fmla="*/ 708909 w 12370301"/>
              <a:gd name="connsiteY7798" fmla="*/ 1667703 h 6857097"/>
              <a:gd name="connsiteX7799" fmla="*/ 663164 w 12370301"/>
              <a:gd name="connsiteY7799" fmla="*/ 1708283 h 6857097"/>
              <a:gd name="connsiteX7800" fmla="*/ 629212 w 12370301"/>
              <a:gd name="connsiteY7800" fmla="*/ 1708283 h 6857097"/>
              <a:gd name="connsiteX7801" fmla="*/ 629212 w 12370301"/>
              <a:gd name="connsiteY7801" fmla="*/ 1626672 h 6857097"/>
              <a:gd name="connsiteX7802" fmla="*/ 663164 w 12370301"/>
              <a:gd name="connsiteY7802" fmla="*/ 1626672 h 6857097"/>
              <a:gd name="connsiteX7803" fmla="*/ 708909 w 12370301"/>
              <a:gd name="connsiteY7803" fmla="*/ 1667072 h 6857097"/>
              <a:gd name="connsiteX7804" fmla="*/ 708909 w 12370301"/>
              <a:gd name="connsiteY7804" fmla="*/ 1771407 h 6857097"/>
              <a:gd name="connsiteX7805" fmla="*/ 663164 w 12370301"/>
              <a:gd name="connsiteY7805" fmla="*/ 1811987 h 6857097"/>
              <a:gd name="connsiteX7806" fmla="*/ 629212 w 12370301"/>
              <a:gd name="connsiteY7806" fmla="*/ 1811987 h 6857097"/>
              <a:gd name="connsiteX7807" fmla="*/ 629212 w 12370301"/>
              <a:gd name="connsiteY7807" fmla="*/ 1730286 h 6857097"/>
              <a:gd name="connsiteX7808" fmla="*/ 663164 w 12370301"/>
              <a:gd name="connsiteY7808" fmla="*/ 1730286 h 6857097"/>
              <a:gd name="connsiteX7809" fmla="*/ 708909 w 12370301"/>
              <a:gd name="connsiteY7809" fmla="*/ 1770686 h 6857097"/>
              <a:gd name="connsiteX7810" fmla="*/ 708909 w 12370301"/>
              <a:gd name="connsiteY7810" fmla="*/ 1875111 h 6857097"/>
              <a:gd name="connsiteX7811" fmla="*/ 663164 w 12370301"/>
              <a:gd name="connsiteY7811" fmla="*/ 1915691 h 6857097"/>
              <a:gd name="connsiteX7812" fmla="*/ 629212 w 12370301"/>
              <a:gd name="connsiteY7812" fmla="*/ 1915691 h 6857097"/>
              <a:gd name="connsiteX7813" fmla="*/ 629212 w 12370301"/>
              <a:gd name="connsiteY7813" fmla="*/ 1833900 h 6857097"/>
              <a:gd name="connsiteX7814" fmla="*/ 663164 w 12370301"/>
              <a:gd name="connsiteY7814" fmla="*/ 1833900 h 6857097"/>
              <a:gd name="connsiteX7815" fmla="*/ 708909 w 12370301"/>
              <a:gd name="connsiteY7815" fmla="*/ 1874300 h 6857097"/>
              <a:gd name="connsiteX7816" fmla="*/ 708909 w 12370301"/>
              <a:gd name="connsiteY7816" fmla="*/ 1978816 h 6857097"/>
              <a:gd name="connsiteX7817" fmla="*/ 663164 w 12370301"/>
              <a:gd name="connsiteY7817" fmla="*/ 2019395 h 6857097"/>
              <a:gd name="connsiteX7818" fmla="*/ 629212 w 12370301"/>
              <a:gd name="connsiteY7818" fmla="*/ 2019395 h 6857097"/>
              <a:gd name="connsiteX7819" fmla="*/ 629212 w 12370301"/>
              <a:gd name="connsiteY7819" fmla="*/ 1937514 h 6857097"/>
              <a:gd name="connsiteX7820" fmla="*/ 663164 w 12370301"/>
              <a:gd name="connsiteY7820" fmla="*/ 1937514 h 6857097"/>
              <a:gd name="connsiteX7821" fmla="*/ 708909 w 12370301"/>
              <a:gd name="connsiteY7821" fmla="*/ 1977914 h 6857097"/>
              <a:gd name="connsiteX7822" fmla="*/ 708909 w 12370301"/>
              <a:gd name="connsiteY7822" fmla="*/ 2082520 h 6857097"/>
              <a:gd name="connsiteX7823" fmla="*/ 663164 w 12370301"/>
              <a:gd name="connsiteY7823" fmla="*/ 2123100 h 6857097"/>
              <a:gd name="connsiteX7824" fmla="*/ 629212 w 12370301"/>
              <a:gd name="connsiteY7824" fmla="*/ 2123100 h 6857097"/>
              <a:gd name="connsiteX7825" fmla="*/ 629212 w 12370301"/>
              <a:gd name="connsiteY7825" fmla="*/ 2041128 h 6857097"/>
              <a:gd name="connsiteX7826" fmla="*/ 663164 w 12370301"/>
              <a:gd name="connsiteY7826" fmla="*/ 2041128 h 6857097"/>
              <a:gd name="connsiteX7827" fmla="*/ 708909 w 12370301"/>
              <a:gd name="connsiteY7827" fmla="*/ 2081528 h 6857097"/>
              <a:gd name="connsiteX7828" fmla="*/ 708909 w 12370301"/>
              <a:gd name="connsiteY7828" fmla="*/ 2186224 h 6857097"/>
              <a:gd name="connsiteX7829" fmla="*/ 663164 w 12370301"/>
              <a:gd name="connsiteY7829" fmla="*/ 2226804 h 6857097"/>
              <a:gd name="connsiteX7830" fmla="*/ 629212 w 12370301"/>
              <a:gd name="connsiteY7830" fmla="*/ 2226804 h 6857097"/>
              <a:gd name="connsiteX7831" fmla="*/ 629212 w 12370301"/>
              <a:gd name="connsiteY7831" fmla="*/ 2144742 h 6857097"/>
              <a:gd name="connsiteX7832" fmla="*/ 663164 w 12370301"/>
              <a:gd name="connsiteY7832" fmla="*/ 2144742 h 6857097"/>
              <a:gd name="connsiteX7833" fmla="*/ 708909 w 12370301"/>
              <a:gd name="connsiteY7833" fmla="*/ 2185142 h 6857097"/>
              <a:gd name="connsiteX7834" fmla="*/ 708909 w 12370301"/>
              <a:gd name="connsiteY7834" fmla="*/ 2289928 h 6857097"/>
              <a:gd name="connsiteX7835" fmla="*/ 663164 w 12370301"/>
              <a:gd name="connsiteY7835" fmla="*/ 2330508 h 6857097"/>
              <a:gd name="connsiteX7836" fmla="*/ 629212 w 12370301"/>
              <a:gd name="connsiteY7836" fmla="*/ 2330508 h 6857097"/>
              <a:gd name="connsiteX7837" fmla="*/ 629212 w 12370301"/>
              <a:gd name="connsiteY7837" fmla="*/ 2248356 h 6857097"/>
              <a:gd name="connsiteX7838" fmla="*/ 663164 w 12370301"/>
              <a:gd name="connsiteY7838" fmla="*/ 2248356 h 6857097"/>
              <a:gd name="connsiteX7839" fmla="*/ 708909 w 12370301"/>
              <a:gd name="connsiteY7839" fmla="*/ 2288756 h 6857097"/>
              <a:gd name="connsiteX7840" fmla="*/ 708909 w 12370301"/>
              <a:gd name="connsiteY7840" fmla="*/ 2393632 h 6857097"/>
              <a:gd name="connsiteX7841" fmla="*/ 663164 w 12370301"/>
              <a:gd name="connsiteY7841" fmla="*/ 2434212 h 6857097"/>
              <a:gd name="connsiteX7842" fmla="*/ 629212 w 12370301"/>
              <a:gd name="connsiteY7842" fmla="*/ 2434212 h 6857097"/>
              <a:gd name="connsiteX7843" fmla="*/ 629212 w 12370301"/>
              <a:gd name="connsiteY7843" fmla="*/ 2351970 h 6857097"/>
              <a:gd name="connsiteX7844" fmla="*/ 663164 w 12370301"/>
              <a:gd name="connsiteY7844" fmla="*/ 2351970 h 6857097"/>
              <a:gd name="connsiteX7845" fmla="*/ 708909 w 12370301"/>
              <a:gd name="connsiteY7845" fmla="*/ 2392370 h 6857097"/>
              <a:gd name="connsiteX7846" fmla="*/ 708909 w 12370301"/>
              <a:gd name="connsiteY7846" fmla="*/ 2497336 h 6857097"/>
              <a:gd name="connsiteX7847" fmla="*/ 663164 w 12370301"/>
              <a:gd name="connsiteY7847" fmla="*/ 2537916 h 6857097"/>
              <a:gd name="connsiteX7848" fmla="*/ 629212 w 12370301"/>
              <a:gd name="connsiteY7848" fmla="*/ 2537916 h 6857097"/>
              <a:gd name="connsiteX7849" fmla="*/ 629212 w 12370301"/>
              <a:gd name="connsiteY7849" fmla="*/ 2455584 h 6857097"/>
              <a:gd name="connsiteX7850" fmla="*/ 663164 w 12370301"/>
              <a:gd name="connsiteY7850" fmla="*/ 2455584 h 6857097"/>
              <a:gd name="connsiteX7851" fmla="*/ 708909 w 12370301"/>
              <a:gd name="connsiteY7851" fmla="*/ 2495984 h 6857097"/>
              <a:gd name="connsiteX7852" fmla="*/ 708909 w 12370301"/>
              <a:gd name="connsiteY7852" fmla="*/ 2601040 h 6857097"/>
              <a:gd name="connsiteX7853" fmla="*/ 663164 w 12370301"/>
              <a:gd name="connsiteY7853" fmla="*/ 2641620 h 6857097"/>
              <a:gd name="connsiteX7854" fmla="*/ 629212 w 12370301"/>
              <a:gd name="connsiteY7854" fmla="*/ 2641620 h 6857097"/>
              <a:gd name="connsiteX7855" fmla="*/ 629212 w 12370301"/>
              <a:gd name="connsiteY7855" fmla="*/ 2559198 h 6857097"/>
              <a:gd name="connsiteX7856" fmla="*/ 663164 w 12370301"/>
              <a:gd name="connsiteY7856" fmla="*/ 2559198 h 6857097"/>
              <a:gd name="connsiteX7857" fmla="*/ 708909 w 12370301"/>
              <a:gd name="connsiteY7857" fmla="*/ 2599597 h 6857097"/>
              <a:gd name="connsiteX7858" fmla="*/ 708909 w 12370301"/>
              <a:gd name="connsiteY7858" fmla="*/ 2704744 h 6857097"/>
              <a:gd name="connsiteX7859" fmla="*/ 663164 w 12370301"/>
              <a:gd name="connsiteY7859" fmla="*/ 2745324 h 6857097"/>
              <a:gd name="connsiteX7860" fmla="*/ 629212 w 12370301"/>
              <a:gd name="connsiteY7860" fmla="*/ 2745324 h 6857097"/>
              <a:gd name="connsiteX7861" fmla="*/ 629212 w 12370301"/>
              <a:gd name="connsiteY7861" fmla="*/ 2662812 h 6857097"/>
              <a:gd name="connsiteX7862" fmla="*/ 663164 w 12370301"/>
              <a:gd name="connsiteY7862" fmla="*/ 2662812 h 6857097"/>
              <a:gd name="connsiteX7863" fmla="*/ 708909 w 12370301"/>
              <a:gd name="connsiteY7863" fmla="*/ 2703212 h 6857097"/>
              <a:gd name="connsiteX7864" fmla="*/ 708909 w 12370301"/>
              <a:gd name="connsiteY7864" fmla="*/ 2808449 h 6857097"/>
              <a:gd name="connsiteX7865" fmla="*/ 663164 w 12370301"/>
              <a:gd name="connsiteY7865" fmla="*/ 2849028 h 6857097"/>
              <a:gd name="connsiteX7866" fmla="*/ 629212 w 12370301"/>
              <a:gd name="connsiteY7866" fmla="*/ 2849028 h 6857097"/>
              <a:gd name="connsiteX7867" fmla="*/ 629212 w 12370301"/>
              <a:gd name="connsiteY7867" fmla="*/ 2766426 h 6857097"/>
              <a:gd name="connsiteX7868" fmla="*/ 663164 w 12370301"/>
              <a:gd name="connsiteY7868" fmla="*/ 2766426 h 6857097"/>
              <a:gd name="connsiteX7869" fmla="*/ 708909 w 12370301"/>
              <a:gd name="connsiteY7869" fmla="*/ 2806825 h 6857097"/>
              <a:gd name="connsiteX7870" fmla="*/ 708909 w 12370301"/>
              <a:gd name="connsiteY7870" fmla="*/ 2912153 h 6857097"/>
              <a:gd name="connsiteX7871" fmla="*/ 663164 w 12370301"/>
              <a:gd name="connsiteY7871" fmla="*/ 2952733 h 6857097"/>
              <a:gd name="connsiteX7872" fmla="*/ 629212 w 12370301"/>
              <a:gd name="connsiteY7872" fmla="*/ 2952733 h 6857097"/>
              <a:gd name="connsiteX7873" fmla="*/ 629212 w 12370301"/>
              <a:gd name="connsiteY7873" fmla="*/ 2870040 h 6857097"/>
              <a:gd name="connsiteX7874" fmla="*/ 663164 w 12370301"/>
              <a:gd name="connsiteY7874" fmla="*/ 2870040 h 6857097"/>
              <a:gd name="connsiteX7875" fmla="*/ 708909 w 12370301"/>
              <a:gd name="connsiteY7875" fmla="*/ 2910439 h 6857097"/>
              <a:gd name="connsiteX7876" fmla="*/ 708909 w 12370301"/>
              <a:gd name="connsiteY7876" fmla="*/ 3015857 h 6857097"/>
              <a:gd name="connsiteX7877" fmla="*/ 663164 w 12370301"/>
              <a:gd name="connsiteY7877" fmla="*/ 3056437 h 6857097"/>
              <a:gd name="connsiteX7878" fmla="*/ 629212 w 12370301"/>
              <a:gd name="connsiteY7878" fmla="*/ 3056437 h 6857097"/>
              <a:gd name="connsiteX7879" fmla="*/ 629212 w 12370301"/>
              <a:gd name="connsiteY7879" fmla="*/ 2973654 h 6857097"/>
              <a:gd name="connsiteX7880" fmla="*/ 663164 w 12370301"/>
              <a:gd name="connsiteY7880" fmla="*/ 2973654 h 6857097"/>
              <a:gd name="connsiteX7881" fmla="*/ 708909 w 12370301"/>
              <a:gd name="connsiteY7881" fmla="*/ 3014053 h 6857097"/>
              <a:gd name="connsiteX7882" fmla="*/ 708909 w 12370301"/>
              <a:gd name="connsiteY7882" fmla="*/ 3119561 h 6857097"/>
              <a:gd name="connsiteX7883" fmla="*/ 663164 w 12370301"/>
              <a:gd name="connsiteY7883" fmla="*/ 3160141 h 6857097"/>
              <a:gd name="connsiteX7884" fmla="*/ 629212 w 12370301"/>
              <a:gd name="connsiteY7884" fmla="*/ 3160141 h 6857097"/>
              <a:gd name="connsiteX7885" fmla="*/ 629212 w 12370301"/>
              <a:gd name="connsiteY7885" fmla="*/ 3077268 h 6857097"/>
              <a:gd name="connsiteX7886" fmla="*/ 663164 w 12370301"/>
              <a:gd name="connsiteY7886" fmla="*/ 3077268 h 6857097"/>
              <a:gd name="connsiteX7887" fmla="*/ 708909 w 12370301"/>
              <a:gd name="connsiteY7887" fmla="*/ 3117667 h 6857097"/>
              <a:gd name="connsiteX7888" fmla="*/ 708909 w 12370301"/>
              <a:gd name="connsiteY7888" fmla="*/ 3223265 h 6857097"/>
              <a:gd name="connsiteX7889" fmla="*/ 663164 w 12370301"/>
              <a:gd name="connsiteY7889" fmla="*/ 3263845 h 6857097"/>
              <a:gd name="connsiteX7890" fmla="*/ 629212 w 12370301"/>
              <a:gd name="connsiteY7890" fmla="*/ 3263845 h 6857097"/>
              <a:gd name="connsiteX7891" fmla="*/ 629212 w 12370301"/>
              <a:gd name="connsiteY7891" fmla="*/ 3180882 h 6857097"/>
              <a:gd name="connsiteX7892" fmla="*/ 663164 w 12370301"/>
              <a:gd name="connsiteY7892" fmla="*/ 3180882 h 6857097"/>
              <a:gd name="connsiteX7893" fmla="*/ 708909 w 12370301"/>
              <a:gd name="connsiteY7893" fmla="*/ 3221101 h 6857097"/>
              <a:gd name="connsiteX7894" fmla="*/ 708909 w 12370301"/>
              <a:gd name="connsiteY7894" fmla="*/ 3326969 h 6857097"/>
              <a:gd name="connsiteX7895" fmla="*/ 663164 w 12370301"/>
              <a:gd name="connsiteY7895" fmla="*/ 3367549 h 6857097"/>
              <a:gd name="connsiteX7896" fmla="*/ 629212 w 12370301"/>
              <a:gd name="connsiteY7896" fmla="*/ 3367549 h 6857097"/>
              <a:gd name="connsiteX7897" fmla="*/ 629212 w 12370301"/>
              <a:gd name="connsiteY7897" fmla="*/ 3284496 h 6857097"/>
              <a:gd name="connsiteX7898" fmla="*/ 663164 w 12370301"/>
              <a:gd name="connsiteY7898" fmla="*/ 3284496 h 6857097"/>
              <a:gd name="connsiteX7899" fmla="*/ 708909 w 12370301"/>
              <a:gd name="connsiteY7899" fmla="*/ 3324805 h 6857097"/>
              <a:gd name="connsiteX7900" fmla="*/ 708909 w 12370301"/>
              <a:gd name="connsiteY7900" fmla="*/ 3430673 h 6857097"/>
              <a:gd name="connsiteX7901" fmla="*/ 663164 w 12370301"/>
              <a:gd name="connsiteY7901" fmla="*/ 3471253 h 6857097"/>
              <a:gd name="connsiteX7902" fmla="*/ 629212 w 12370301"/>
              <a:gd name="connsiteY7902" fmla="*/ 3471253 h 6857097"/>
              <a:gd name="connsiteX7903" fmla="*/ 629212 w 12370301"/>
              <a:gd name="connsiteY7903" fmla="*/ 3387929 h 6857097"/>
              <a:gd name="connsiteX7904" fmla="*/ 663164 w 12370301"/>
              <a:gd name="connsiteY7904" fmla="*/ 3387929 h 6857097"/>
              <a:gd name="connsiteX7905" fmla="*/ 708909 w 12370301"/>
              <a:gd name="connsiteY7905" fmla="*/ 3428509 h 6857097"/>
              <a:gd name="connsiteX7906" fmla="*/ 708909 w 12370301"/>
              <a:gd name="connsiteY7906" fmla="*/ 3534377 h 6857097"/>
              <a:gd name="connsiteX7907" fmla="*/ 663164 w 12370301"/>
              <a:gd name="connsiteY7907" fmla="*/ 3574957 h 6857097"/>
              <a:gd name="connsiteX7908" fmla="*/ 629212 w 12370301"/>
              <a:gd name="connsiteY7908" fmla="*/ 3574957 h 6857097"/>
              <a:gd name="connsiteX7909" fmla="*/ 629212 w 12370301"/>
              <a:gd name="connsiteY7909" fmla="*/ 3491633 h 6857097"/>
              <a:gd name="connsiteX7910" fmla="*/ 663164 w 12370301"/>
              <a:gd name="connsiteY7910" fmla="*/ 3491633 h 6857097"/>
              <a:gd name="connsiteX7911" fmla="*/ 708909 w 12370301"/>
              <a:gd name="connsiteY7911" fmla="*/ 3532213 h 6857097"/>
              <a:gd name="connsiteX7912" fmla="*/ 708909 w 12370301"/>
              <a:gd name="connsiteY7912" fmla="*/ 3638082 h 6857097"/>
              <a:gd name="connsiteX7913" fmla="*/ 663164 w 12370301"/>
              <a:gd name="connsiteY7913" fmla="*/ 3678661 h 6857097"/>
              <a:gd name="connsiteX7914" fmla="*/ 629212 w 12370301"/>
              <a:gd name="connsiteY7914" fmla="*/ 3678661 h 6857097"/>
              <a:gd name="connsiteX7915" fmla="*/ 629212 w 12370301"/>
              <a:gd name="connsiteY7915" fmla="*/ 3595338 h 6857097"/>
              <a:gd name="connsiteX7916" fmla="*/ 663164 w 12370301"/>
              <a:gd name="connsiteY7916" fmla="*/ 3595338 h 6857097"/>
              <a:gd name="connsiteX7917" fmla="*/ 708909 w 12370301"/>
              <a:gd name="connsiteY7917" fmla="*/ 3635917 h 6857097"/>
              <a:gd name="connsiteX7918" fmla="*/ 708909 w 12370301"/>
              <a:gd name="connsiteY7918" fmla="*/ 3741786 h 6857097"/>
              <a:gd name="connsiteX7919" fmla="*/ 663164 w 12370301"/>
              <a:gd name="connsiteY7919" fmla="*/ 3782366 h 6857097"/>
              <a:gd name="connsiteX7920" fmla="*/ 629212 w 12370301"/>
              <a:gd name="connsiteY7920" fmla="*/ 3782366 h 6857097"/>
              <a:gd name="connsiteX7921" fmla="*/ 629212 w 12370301"/>
              <a:gd name="connsiteY7921" fmla="*/ 3699042 h 6857097"/>
              <a:gd name="connsiteX7922" fmla="*/ 663164 w 12370301"/>
              <a:gd name="connsiteY7922" fmla="*/ 3699042 h 6857097"/>
              <a:gd name="connsiteX7923" fmla="*/ 708909 w 12370301"/>
              <a:gd name="connsiteY7923" fmla="*/ 3739351 h 6857097"/>
              <a:gd name="connsiteX7924" fmla="*/ 708909 w 12370301"/>
              <a:gd name="connsiteY7924" fmla="*/ 3845490 h 6857097"/>
              <a:gd name="connsiteX7925" fmla="*/ 663164 w 12370301"/>
              <a:gd name="connsiteY7925" fmla="*/ 3886070 h 6857097"/>
              <a:gd name="connsiteX7926" fmla="*/ 629212 w 12370301"/>
              <a:gd name="connsiteY7926" fmla="*/ 3886070 h 6857097"/>
              <a:gd name="connsiteX7927" fmla="*/ 629212 w 12370301"/>
              <a:gd name="connsiteY7927" fmla="*/ 3802746 h 6857097"/>
              <a:gd name="connsiteX7928" fmla="*/ 663164 w 12370301"/>
              <a:gd name="connsiteY7928" fmla="*/ 3802746 h 6857097"/>
              <a:gd name="connsiteX7929" fmla="*/ 708909 w 12370301"/>
              <a:gd name="connsiteY7929" fmla="*/ 3842965 h 6857097"/>
              <a:gd name="connsiteX7930" fmla="*/ 708909 w 12370301"/>
              <a:gd name="connsiteY7930" fmla="*/ 3949194 h 6857097"/>
              <a:gd name="connsiteX7931" fmla="*/ 663164 w 12370301"/>
              <a:gd name="connsiteY7931" fmla="*/ 3989774 h 6857097"/>
              <a:gd name="connsiteX7932" fmla="*/ 629212 w 12370301"/>
              <a:gd name="connsiteY7932" fmla="*/ 3989774 h 6857097"/>
              <a:gd name="connsiteX7933" fmla="*/ 629212 w 12370301"/>
              <a:gd name="connsiteY7933" fmla="*/ 3906179 h 6857097"/>
              <a:gd name="connsiteX7934" fmla="*/ 663164 w 12370301"/>
              <a:gd name="connsiteY7934" fmla="*/ 3906179 h 6857097"/>
              <a:gd name="connsiteX7935" fmla="*/ 708909 w 12370301"/>
              <a:gd name="connsiteY7935" fmla="*/ 3946579 h 6857097"/>
              <a:gd name="connsiteX7936" fmla="*/ 708909 w 12370301"/>
              <a:gd name="connsiteY7936" fmla="*/ 4052898 h 6857097"/>
              <a:gd name="connsiteX7937" fmla="*/ 663164 w 12370301"/>
              <a:gd name="connsiteY7937" fmla="*/ 4093478 h 6857097"/>
              <a:gd name="connsiteX7938" fmla="*/ 629212 w 12370301"/>
              <a:gd name="connsiteY7938" fmla="*/ 4093478 h 6857097"/>
              <a:gd name="connsiteX7939" fmla="*/ 629212 w 12370301"/>
              <a:gd name="connsiteY7939" fmla="*/ 4009793 h 6857097"/>
              <a:gd name="connsiteX7940" fmla="*/ 663164 w 12370301"/>
              <a:gd name="connsiteY7940" fmla="*/ 4009793 h 6857097"/>
              <a:gd name="connsiteX7941" fmla="*/ 708909 w 12370301"/>
              <a:gd name="connsiteY7941" fmla="*/ 4050193 h 6857097"/>
              <a:gd name="connsiteX7942" fmla="*/ 708909 w 12370301"/>
              <a:gd name="connsiteY7942" fmla="*/ 4156602 h 6857097"/>
              <a:gd name="connsiteX7943" fmla="*/ 663164 w 12370301"/>
              <a:gd name="connsiteY7943" fmla="*/ 4197182 h 6857097"/>
              <a:gd name="connsiteX7944" fmla="*/ 629212 w 12370301"/>
              <a:gd name="connsiteY7944" fmla="*/ 4197182 h 6857097"/>
              <a:gd name="connsiteX7945" fmla="*/ 629212 w 12370301"/>
              <a:gd name="connsiteY7945" fmla="*/ 4113407 h 6857097"/>
              <a:gd name="connsiteX7946" fmla="*/ 663164 w 12370301"/>
              <a:gd name="connsiteY7946" fmla="*/ 4113407 h 6857097"/>
              <a:gd name="connsiteX7947" fmla="*/ 708909 w 12370301"/>
              <a:gd name="connsiteY7947" fmla="*/ 4153807 h 6857097"/>
              <a:gd name="connsiteX7948" fmla="*/ 708909 w 12370301"/>
              <a:gd name="connsiteY7948" fmla="*/ 4260306 h 6857097"/>
              <a:gd name="connsiteX7949" fmla="*/ 663164 w 12370301"/>
              <a:gd name="connsiteY7949" fmla="*/ 4300886 h 6857097"/>
              <a:gd name="connsiteX7950" fmla="*/ 629212 w 12370301"/>
              <a:gd name="connsiteY7950" fmla="*/ 4300886 h 6857097"/>
              <a:gd name="connsiteX7951" fmla="*/ 629212 w 12370301"/>
              <a:gd name="connsiteY7951" fmla="*/ 4217021 h 6857097"/>
              <a:gd name="connsiteX7952" fmla="*/ 663164 w 12370301"/>
              <a:gd name="connsiteY7952" fmla="*/ 4217021 h 6857097"/>
              <a:gd name="connsiteX7953" fmla="*/ 708909 w 12370301"/>
              <a:gd name="connsiteY7953" fmla="*/ 4257421 h 6857097"/>
              <a:gd name="connsiteX7954" fmla="*/ 708909 w 12370301"/>
              <a:gd name="connsiteY7954" fmla="*/ 4364011 h 6857097"/>
              <a:gd name="connsiteX7955" fmla="*/ 663164 w 12370301"/>
              <a:gd name="connsiteY7955" fmla="*/ 4404590 h 6857097"/>
              <a:gd name="connsiteX7956" fmla="*/ 629212 w 12370301"/>
              <a:gd name="connsiteY7956" fmla="*/ 4404590 h 6857097"/>
              <a:gd name="connsiteX7957" fmla="*/ 629212 w 12370301"/>
              <a:gd name="connsiteY7957" fmla="*/ 4320635 h 6857097"/>
              <a:gd name="connsiteX7958" fmla="*/ 663164 w 12370301"/>
              <a:gd name="connsiteY7958" fmla="*/ 4320635 h 6857097"/>
              <a:gd name="connsiteX7959" fmla="*/ 708909 w 12370301"/>
              <a:gd name="connsiteY7959" fmla="*/ 4361035 h 6857097"/>
              <a:gd name="connsiteX7960" fmla="*/ 708909 w 12370301"/>
              <a:gd name="connsiteY7960" fmla="*/ 4467715 h 6857097"/>
              <a:gd name="connsiteX7961" fmla="*/ 663164 w 12370301"/>
              <a:gd name="connsiteY7961" fmla="*/ 4508295 h 6857097"/>
              <a:gd name="connsiteX7962" fmla="*/ 629212 w 12370301"/>
              <a:gd name="connsiteY7962" fmla="*/ 4508295 h 6857097"/>
              <a:gd name="connsiteX7963" fmla="*/ 629212 w 12370301"/>
              <a:gd name="connsiteY7963" fmla="*/ 4427496 h 6857097"/>
              <a:gd name="connsiteX7964" fmla="*/ 663164 w 12370301"/>
              <a:gd name="connsiteY7964" fmla="*/ 4427496 h 6857097"/>
              <a:gd name="connsiteX7965" fmla="*/ 708909 w 12370301"/>
              <a:gd name="connsiteY7965" fmla="*/ 4464649 h 6857097"/>
              <a:gd name="connsiteX7966" fmla="*/ 708909 w 12370301"/>
              <a:gd name="connsiteY7966" fmla="*/ 4571419 h 6857097"/>
              <a:gd name="connsiteX7967" fmla="*/ 663164 w 12370301"/>
              <a:gd name="connsiteY7967" fmla="*/ 4611999 h 6857097"/>
              <a:gd name="connsiteX7968" fmla="*/ 629212 w 12370301"/>
              <a:gd name="connsiteY7968" fmla="*/ 4611999 h 6857097"/>
              <a:gd name="connsiteX7969" fmla="*/ 629212 w 12370301"/>
              <a:gd name="connsiteY7969" fmla="*/ 4531200 h 6857097"/>
              <a:gd name="connsiteX7970" fmla="*/ 663164 w 12370301"/>
              <a:gd name="connsiteY7970" fmla="*/ 4531200 h 6857097"/>
              <a:gd name="connsiteX7971" fmla="*/ 708909 w 12370301"/>
              <a:gd name="connsiteY7971" fmla="*/ 4568263 h 6857097"/>
              <a:gd name="connsiteX7972" fmla="*/ 708909 w 12370301"/>
              <a:gd name="connsiteY7972" fmla="*/ 4675123 h 6857097"/>
              <a:gd name="connsiteX7973" fmla="*/ 663164 w 12370301"/>
              <a:gd name="connsiteY7973" fmla="*/ 4715703 h 6857097"/>
              <a:gd name="connsiteX7974" fmla="*/ 629212 w 12370301"/>
              <a:gd name="connsiteY7974" fmla="*/ 4715703 h 6857097"/>
              <a:gd name="connsiteX7975" fmla="*/ 629212 w 12370301"/>
              <a:gd name="connsiteY7975" fmla="*/ 4631477 h 6857097"/>
              <a:gd name="connsiteX7976" fmla="*/ 663164 w 12370301"/>
              <a:gd name="connsiteY7976" fmla="*/ 4631477 h 6857097"/>
              <a:gd name="connsiteX7977" fmla="*/ 708909 w 12370301"/>
              <a:gd name="connsiteY7977" fmla="*/ 4671877 h 6857097"/>
              <a:gd name="connsiteX7978" fmla="*/ 708909 w 12370301"/>
              <a:gd name="connsiteY7978" fmla="*/ 4778827 h 6857097"/>
              <a:gd name="connsiteX7979" fmla="*/ 663164 w 12370301"/>
              <a:gd name="connsiteY7979" fmla="*/ 4819407 h 6857097"/>
              <a:gd name="connsiteX7980" fmla="*/ 629212 w 12370301"/>
              <a:gd name="connsiteY7980" fmla="*/ 4819407 h 6857097"/>
              <a:gd name="connsiteX7981" fmla="*/ 629212 w 12370301"/>
              <a:gd name="connsiteY7981" fmla="*/ 4738608 h 6857097"/>
              <a:gd name="connsiteX7982" fmla="*/ 663164 w 12370301"/>
              <a:gd name="connsiteY7982" fmla="*/ 4738608 h 6857097"/>
              <a:gd name="connsiteX7983" fmla="*/ 708909 w 12370301"/>
              <a:gd name="connsiteY7983" fmla="*/ 4775491 h 6857097"/>
              <a:gd name="connsiteX7984" fmla="*/ 708909 w 12370301"/>
              <a:gd name="connsiteY7984" fmla="*/ 4882531 h 6857097"/>
              <a:gd name="connsiteX7985" fmla="*/ 663164 w 12370301"/>
              <a:gd name="connsiteY7985" fmla="*/ 4923111 h 6857097"/>
              <a:gd name="connsiteX7986" fmla="*/ 629212 w 12370301"/>
              <a:gd name="connsiteY7986" fmla="*/ 4923111 h 6857097"/>
              <a:gd name="connsiteX7987" fmla="*/ 629212 w 12370301"/>
              <a:gd name="connsiteY7987" fmla="*/ 4842312 h 6857097"/>
              <a:gd name="connsiteX7988" fmla="*/ 663164 w 12370301"/>
              <a:gd name="connsiteY7988" fmla="*/ 4842312 h 6857097"/>
              <a:gd name="connsiteX7989" fmla="*/ 708909 w 12370301"/>
              <a:gd name="connsiteY7989" fmla="*/ 4879104 h 6857097"/>
              <a:gd name="connsiteX7990" fmla="*/ 708909 w 12370301"/>
              <a:gd name="connsiteY7990" fmla="*/ 4986235 h 6857097"/>
              <a:gd name="connsiteX7991" fmla="*/ 663164 w 12370301"/>
              <a:gd name="connsiteY7991" fmla="*/ 5026815 h 6857097"/>
              <a:gd name="connsiteX7992" fmla="*/ 629212 w 12370301"/>
              <a:gd name="connsiteY7992" fmla="*/ 5026815 h 6857097"/>
              <a:gd name="connsiteX7993" fmla="*/ 629212 w 12370301"/>
              <a:gd name="connsiteY7993" fmla="*/ 4946017 h 6857097"/>
              <a:gd name="connsiteX7994" fmla="*/ 663164 w 12370301"/>
              <a:gd name="connsiteY7994" fmla="*/ 4946017 h 6857097"/>
              <a:gd name="connsiteX7995" fmla="*/ 708909 w 12370301"/>
              <a:gd name="connsiteY7995" fmla="*/ 4982718 h 6857097"/>
              <a:gd name="connsiteX7996" fmla="*/ 708909 w 12370301"/>
              <a:gd name="connsiteY7996" fmla="*/ 5089939 h 6857097"/>
              <a:gd name="connsiteX7997" fmla="*/ 663164 w 12370301"/>
              <a:gd name="connsiteY7997" fmla="*/ 5130519 h 6857097"/>
              <a:gd name="connsiteX7998" fmla="*/ 629212 w 12370301"/>
              <a:gd name="connsiteY7998" fmla="*/ 5130519 h 6857097"/>
              <a:gd name="connsiteX7999" fmla="*/ 629212 w 12370301"/>
              <a:gd name="connsiteY7999" fmla="*/ 5049721 h 6857097"/>
              <a:gd name="connsiteX8000" fmla="*/ 663164 w 12370301"/>
              <a:gd name="connsiteY8000" fmla="*/ 5049721 h 6857097"/>
              <a:gd name="connsiteX8001" fmla="*/ 708909 w 12370301"/>
              <a:gd name="connsiteY8001" fmla="*/ 5086333 h 6857097"/>
              <a:gd name="connsiteX8002" fmla="*/ 708909 w 12370301"/>
              <a:gd name="connsiteY8002" fmla="*/ 5193644 h 6857097"/>
              <a:gd name="connsiteX8003" fmla="*/ 663164 w 12370301"/>
              <a:gd name="connsiteY8003" fmla="*/ 5234223 h 6857097"/>
              <a:gd name="connsiteX8004" fmla="*/ 629212 w 12370301"/>
              <a:gd name="connsiteY8004" fmla="*/ 5234223 h 6857097"/>
              <a:gd name="connsiteX8005" fmla="*/ 629212 w 12370301"/>
              <a:gd name="connsiteY8005" fmla="*/ 5149547 h 6857097"/>
              <a:gd name="connsiteX8006" fmla="*/ 663164 w 12370301"/>
              <a:gd name="connsiteY8006" fmla="*/ 5149547 h 6857097"/>
              <a:gd name="connsiteX8007" fmla="*/ 708909 w 12370301"/>
              <a:gd name="connsiteY8007" fmla="*/ 5189947 h 6857097"/>
              <a:gd name="connsiteX8008" fmla="*/ 708909 w 12370301"/>
              <a:gd name="connsiteY8008" fmla="*/ 5297348 h 6857097"/>
              <a:gd name="connsiteX8009" fmla="*/ 663164 w 12370301"/>
              <a:gd name="connsiteY8009" fmla="*/ 5337702 h 6857097"/>
              <a:gd name="connsiteX8010" fmla="*/ 629212 w 12370301"/>
              <a:gd name="connsiteY8010" fmla="*/ 5337702 h 6857097"/>
              <a:gd name="connsiteX8011" fmla="*/ 629212 w 12370301"/>
              <a:gd name="connsiteY8011" fmla="*/ 5256948 h 6857097"/>
              <a:gd name="connsiteX8012" fmla="*/ 663164 w 12370301"/>
              <a:gd name="connsiteY8012" fmla="*/ 5256948 h 6857097"/>
              <a:gd name="connsiteX8013" fmla="*/ 708909 w 12370301"/>
              <a:gd name="connsiteY8013" fmla="*/ 5293560 h 6857097"/>
              <a:gd name="connsiteX8014" fmla="*/ 708909 w 12370301"/>
              <a:gd name="connsiteY8014" fmla="*/ 5401052 h 6857097"/>
              <a:gd name="connsiteX8015" fmla="*/ 663164 w 12370301"/>
              <a:gd name="connsiteY8015" fmla="*/ 5441632 h 6857097"/>
              <a:gd name="connsiteX8016" fmla="*/ 629212 w 12370301"/>
              <a:gd name="connsiteY8016" fmla="*/ 5441632 h 6857097"/>
              <a:gd name="connsiteX8017" fmla="*/ 629212 w 12370301"/>
              <a:gd name="connsiteY8017" fmla="*/ 5360833 h 6857097"/>
              <a:gd name="connsiteX8018" fmla="*/ 663164 w 12370301"/>
              <a:gd name="connsiteY8018" fmla="*/ 5360833 h 6857097"/>
              <a:gd name="connsiteX8019" fmla="*/ 708909 w 12370301"/>
              <a:gd name="connsiteY8019" fmla="*/ 5397174 h 6857097"/>
              <a:gd name="connsiteX8020" fmla="*/ 708909 w 12370301"/>
              <a:gd name="connsiteY8020" fmla="*/ 5504756 h 6857097"/>
              <a:gd name="connsiteX8021" fmla="*/ 663164 w 12370301"/>
              <a:gd name="connsiteY8021" fmla="*/ 5545336 h 6857097"/>
              <a:gd name="connsiteX8022" fmla="*/ 629212 w 12370301"/>
              <a:gd name="connsiteY8022" fmla="*/ 5545336 h 6857097"/>
              <a:gd name="connsiteX8023" fmla="*/ 629212 w 12370301"/>
              <a:gd name="connsiteY8023" fmla="*/ 5464582 h 6857097"/>
              <a:gd name="connsiteX8024" fmla="*/ 663164 w 12370301"/>
              <a:gd name="connsiteY8024" fmla="*/ 5464582 h 6857097"/>
              <a:gd name="connsiteX8025" fmla="*/ 708909 w 12370301"/>
              <a:gd name="connsiteY8025" fmla="*/ 5500788 h 6857097"/>
              <a:gd name="connsiteX8026" fmla="*/ 708909 w 12370301"/>
              <a:gd name="connsiteY8026" fmla="*/ 5608460 h 6857097"/>
              <a:gd name="connsiteX8027" fmla="*/ 663164 w 12370301"/>
              <a:gd name="connsiteY8027" fmla="*/ 5649040 h 6857097"/>
              <a:gd name="connsiteX8028" fmla="*/ 629212 w 12370301"/>
              <a:gd name="connsiteY8028" fmla="*/ 5649040 h 6857097"/>
              <a:gd name="connsiteX8029" fmla="*/ 629212 w 12370301"/>
              <a:gd name="connsiteY8029" fmla="*/ 5568241 h 6857097"/>
              <a:gd name="connsiteX8030" fmla="*/ 663164 w 12370301"/>
              <a:gd name="connsiteY8030" fmla="*/ 5568241 h 6857097"/>
              <a:gd name="connsiteX8031" fmla="*/ 708909 w 12370301"/>
              <a:gd name="connsiteY8031" fmla="*/ 5604402 h 6857097"/>
              <a:gd name="connsiteX8032" fmla="*/ 708909 w 12370301"/>
              <a:gd name="connsiteY8032" fmla="*/ 5712164 h 6857097"/>
              <a:gd name="connsiteX8033" fmla="*/ 663164 w 12370301"/>
              <a:gd name="connsiteY8033" fmla="*/ 5752744 h 6857097"/>
              <a:gd name="connsiteX8034" fmla="*/ 629212 w 12370301"/>
              <a:gd name="connsiteY8034" fmla="*/ 5752744 h 6857097"/>
              <a:gd name="connsiteX8035" fmla="*/ 629212 w 12370301"/>
              <a:gd name="connsiteY8035" fmla="*/ 5667617 h 6857097"/>
              <a:gd name="connsiteX8036" fmla="*/ 663164 w 12370301"/>
              <a:gd name="connsiteY8036" fmla="*/ 5667617 h 6857097"/>
              <a:gd name="connsiteX8037" fmla="*/ 708909 w 12370301"/>
              <a:gd name="connsiteY8037" fmla="*/ 5708016 h 6857097"/>
              <a:gd name="connsiteX8038" fmla="*/ 708909 w 12370301"/>
              <a:gd name="connsiteY8038" fmla="*/ 5815868 h 6857097"/>
              <a:gd name="connsiteX8039" fmla="*/ 663164 w 12370301"/>
              <a:gd name="connsiteY8039" fmla="*/ 5856448 h 6857097"/>
              <a:gd name="connsiteX8040" fmla="*/ 629212 w 12370301"/>
              <a:gd name="connsiteY8040" fmla="*/ 5856448 h 6857097"/>
              <a:gd name="connsiteX8041" fmla="*/ 629212 w 12370301"/>
              <a:gd name="connsiteY8041" fmla="*/ 5775650 h 6857097"/>
              <a:gd name="connsiteX8042" fmla="*/ 663164 w 12370301"/>
              <a:gd name="connsiteY8042" fmla="*/ 5775650 h 6857097"/>
              <a:gd name="connsiteX8043" fmla="*/ 708909 w 12370301"/>
              <a:gd name="connsiteY8043" fmla="*/ 5811630 h 6857097"/>
              <a:gd name="connsiteX8044" fmla="*/ 708909 w 12370301"/>
              <a:gd name="connsiteY8044" fmla="*/ 5919572 h 6857097"/>
              <a:gd name="connsiteX8045" fmla="*/ 663164 w 12370301"/>
              <a:gd name="connsiteY8045" fmla="*/ 5960152 h 6857097"/>
              <a:gd name="connsiteX8046" fmla="*/ 629212 w 12370301"/>
              <a:gd name="connsiteY8046" fmla="*/ 5960152 h 6857097"/>
              <a:gd name="connsiteX8047" fmla="*/ 629212 w 12370301"/>
              <a:gd name="connsiteY8047" fmla="*/ 5879398 h 6857097"/>
              <a:gd name="connsiteX8048" fmla="*/ 663164 w 12370301"/>
              <a:gd name="connsiteY8048" fmla="*/ 5879398 h 6857097"/>
              <a:gd name="connsiteX8049" fmla="*/ 708909 w 12370301"/>
              <a:gd name="connsiteY8049" fmla="*/ 5915244 h 6857097"/>
              <a:gd name="connsiteX8050" fmla="*/ 708909 w 12370301"/>
              <a:gd name="connsiteY8050" fmla="*/ 6023277 h 6857097"/>
              <a:gd name="connsiteX8051" fmla="*/ 663164 w 12370301"/>
              <a:gd name="connsiteY8051" fmla="*/ 6063856 h 6857097"/>
              <a:gd name="connsiteX8052" fmla="*/ 629212 w 12370301"/>
              <a:gd name="connsiteY8052" fmla="*/ 6063856 h 6857097"/>
              <a:gd name="connsiteX8053" fmla="*/ 629212 w 12370301"/>
              <a:gd name="connsiteY8053" fmla="*/ 5983102 h 6857097"/>
              <a:gd name="connsiteX8054" fmla="*/ 663164 w 12370301"/>
              <a:gd name="connsiteY8054" fmla="*/ 5983102 h 6857097"/>
              <a:gd name="connsiteX8055" fmla="*/ 708909 w 12370301"/>
              <a:gd name="connsiteY8055" fmla="*/ 6018858 h 6857097"/>
              <a:gd name="connsiteX8056" fmla="*/ 708909 w 12370301"/>
              <a:gd name="connsiteY8056" fmla="*/ 6126981 h 6857097"/>
              <a:gd name="connsiteX8057" fmla="*/ 663164 w 12370301"/>
              <a:gd name="connsiteY8057" fmla="*/ 6167561 h 6857097"/>
              <a:gd name="connsiteX8058" fmla="*/ 629212 w 12370301"/>
              <a:gd name="connsiteY8058" fmla="*/ 6167561 h 6857097"/>
              <a:gd name="connsiteX8059" fmla="*/ 629212 w 12370301"/>
              <a:gd name="connsiteY8059" fmla="*/ 6086807 h 6857097"/>
              <a:gd name="connsiteX8060" fmla="*/ 663164 w 12370301"/>
              <a:gd name="connsiteY8060" fmla="*/ 6086807 h 6857097"/>
              <a:gd name="connsiteX8061" fmla="*/ 708909 w 12370301"/>
              <a:gd name="connsiteY8061" fmla="*/ 6122472 h 6857097"/>
              <a:gd name="connsiteX8062" fmla="*/ 679785 w 12370301"/>
              <a:gd name="connsiteY8062" fmla="*/ 6190105 h 6857097"/>
              <a:gd name="connsiteX8063" fmla="*/ 708909 w 12370301"/>
              <a:gd name="connsiteY8063" fmla="*/ 6215806 h 6857097"/>
              <a:gd name="connsiteX8064" fmla="*/ 693661 w 12370301"/>
              <a:gd name="connsiteY8064" fmla="*/ 6254311 h 6857097"/>
              <a:gd name="connsiteX8065" fmla="*/ 678108 w 12370301"/>
              <a:gd name="connsiteY8065" fmla="*/ 6266215 h 6857097"/>
              <a:gd name="connsiteX8066" fmla="*/ 664232 w 12370301"/>
              <a:gd name="connsiteY8066" fmla="*/ 6279426 h 6857097"/>
              <a:gd name="connsiteX8067" fmla="*/ 629313 w 12370301"/>
              <a:gd name="connsiteY8067" fmla="*/ 6307877 h 6857097"/>
              <a:gd name="connsiteX8068" fmla="*/ 629313 w 12370301"/>
              <a:gd name="connsiteY8068" fmla="*/ 6185686 h 6857097"/>
              <a:gd name="connsiteX8069" fmla="*/ 679785 w 12370301"/>
              <a:gd name="connsiteY8069" fmla="*/ 6185686 h 6857097"/>
              <a:gd name="connsiteX8070" fmla="*/ 777882 w 12370301"/>
              <a:gd name="connsiteY8070" fmla="*/ 6301609 h 6857097"/>
              <a:gd name="connsiteX8071" fmla="*/ 777882 w 12370301"/>
              <a:gd name="connsiteY8071" fmla="*/ 6334299 h 6857097"/>
              <a:gd name="connsiteX8072" fmla="*/ 641766 w 12370301"/>
              <a:gd name="connsiteY8072" fmla="*/ 6334299 h 6857097"/>
              <a:gd name="connsiteX8073" fmla="*/ 681869 w 12370301"/>
              <a:gd name="connsiteY8073" fmla="*/ 6296064 h 6857097"/>
              <a:gd name="connsiteX8074" fmla="*/ 703674 w 12370301"/>
              <a:gd name="connsiteY8074" fmla="*/ 6278299 h 6857097"/>
              <a:gd name="connsiteX8075" fmla="*/ 711146 w 12370301"/>
              <a:gd name="connsiteY8075" fmla="*/ 6271400 h 6857097"/>
              <a:gd name="connsiteX8076" fmla="*/ 748707 w 12370301"/>
              <a:gd name="connsiteY8076" fmla="*/ 6261751 h 6857097"/>
              <a:gd name="connsiteX8077" fmla="*/ 777882 w 12370301"/>
              <a:gd name="connsiteY8077" fmla="*/ 6287317 h 6857097"/>
              <a:gd name="connsiteX8078" fmla="*/ 65484 w 12370301"/>
              <a:gd name="connsiteY8078" fmla="*/ 5558321 h 6857097"/>
              <a:gd name="connsiteX8079" fmla="*/ 72091 w 12370301"/>
              <a:gd name="connsiteY8079" fmla="*/ 5578476 h 6857097"/>
              <a:gd name="connsiteX8080" fmla="*/ 50896 w 12370301"/>
              <a:gd name="connsiteY8080" fmla="*/ 5590695 h 6857097"/>
              <a:gd name="connsiteX8081" fmla="*/ 50896 w 12370301"/>
              <a:gd name="connsiteY8081" fmla="*/ 5374269 h 6857097"/>
              <a:gd name="connsiteX8082" fmla="*/ 63806 w 12370301"/>
              <a:gd name="connsiteY8082" fmla="*/ 5376614 h 6857097"/>
              <a:gd name="connsiteX8083" fmla="*/ 73972 w 12370301"/>
              <a:gd name="connsiteY8083" fmla="*/ 5375306 h 6857097"/>
              <a:gd name="connsiteX8084" fmla="*/ 91456 w 12370301"/>
              <a:gd name="connsiteY8084" fmla="*/ 5363042 h 6857097"/>
              <a:gd name="connsiteX8085" fmla="*/ 86531 w 12370301"/>
              <a:gd name="connsiteY8085" fmla="*/ 5348930 h 6857097"/>
              <a:gd name="connsiteX8086" fmla="*/ 86069 w 12370301"/>
              <a:gd name="connsiteY8086" fmla="*/ 5348704 h 6857097"/>
              <a:gd name="connsiteX8087" fmla="*/ 69296 w 12370301"/>
              <a:gd name="connsiteY8087" fmla="*/ 5353213 h 6857097"/>
              <a:gd name="connsiteX8088" fmla="*/ 66500 w 12370301"/>
              <a:gd name="connsiteY8088" fmla="*/ 5354836 h 6857097"/>
              <a:gd name="connsiteX8089" fmla="*/ 60553 w 12370301"/>
              <a:gd name="connsiteY8089" fmla="*/ 5354521 h 6857097"/>
              <a:gd name="connsiteX8090" fmla="*/ 53742 w 12370301"/>
              <a:gd name="connsiteY8090" fmla="*/ 5342842 h 6857097"/>
              <a:gd name="connsiteX8091" fmla="*/ 131966 w 12370301"/>
              <a:gd name="connsiteY8091" fmla="*/ 5289728 h 6857097"/>
              <a:gd name="connsiteX8092" fmla="*/ 179642 w 12370301"/>
              <a:gd name="connsiteY8092" fmla="*/ 5288015 h 6857097"/>
              <a:gd name="connsiteX8093" fmla="*/ 94252 w 12370301"/>
              <a:gd name="connsiteY8093" fmla="*/ 5374856 h 6857097"/>
              <a:gd name="connsiteX8094" fmla="*/ 94964 w 12370301"/>
              <a:gd name="connsiteY8094" fmla="*/ 5410927 h 6857097"/>
              <a:gd name="connsiteX8095" fmla="*/ 128357 w 12370301"/>
              <a:gd name="connsiteY8095" fmla="*/ 5438927 h 6857097"/>
              <a:gd name="connsiteX8096" fmla="*/ 172221 w 12370301"/>
              <a:gd name="connsiteY8096" fmla="*/ 5418591 h 6857097"/>
              <a:gd name="connsiteX8097" fmla="*/ 164054 w 12370301"/>
              <a:gd name="connsiteY8097" fmla="*/ 5405380 h 6857097"/>
              <a:gd name="connsiteX8098" fmla="*/ 163784 w 12370301"/>
              <a:gd name="connsiteY8098" fmla="*/ 5405336 h 6857097"/>
              <a:gd name="connsiteX8099" fmla="*/ 148282 w 12370301"/>
              <a:gd name="connsiteY8099" fmla="*/ 5412550 h 6857097"/>
              <a:gd name="connsiteX8100" fmla="*/ 134101 w 12370301"/>
              <a:gd name="connsiteY8100" fmla="*/ 5418186 h 6857097"/>
              <a:gd name="connsiteX8101" fmla="*/ 118852 w 12370301"/>
              <a:gd name="connsiteY8101" fmla="*/ 5404343 h 6857097"/>
              <a:gd name="connsiteX8102" fmla="*/ 118852 w 12370301"/>
              <a:gd name="connsiteY8102" fmla="*/ 5379364 h 6857097"/>
              <a:gd name="connsiteX8103" fmla="*/ 209630 w 12370301"/>
              <a:gd name="connsiteY8103" fmla="*/ 5301451 h 6857097"/>
              <a:gd name="connsiteX8104" fmla="*/ 267625 w 12370301"/>
              <a:gd name="connsiteY8104" fmla="*/ 5300279 h 6857097"/>
              <a:gd name="connsiteX8105" fmla="*/ 260915 w 12370301"/>
              <a:gd name="connsiteY8105" fmla="*/ 5301902 h 6857097"/>
              <a:gd name="connsiteX8106" fmla="*/ 212426 w 12370301"/>
              <a:gd name="connsiteY8106" fmla="*/ 5348614 h 6857097"/>
              <a:gd name="connsiteX8107" fmla="*/ 238399 w 12370301"/>
              <a:gd name="connsiteY8107" fmla="*/ 5418321 h 6857097"/>
              <a:gd name="connsiteX8108" fmla="*/ 262999 w 12370301"/>
              <a:gd name="connsiteY8108" fmla="*/ 5416608 h 6857097"/>
              <a:gd name="connsiteX8109" fmla="*/ 261595 w 12370301"/>
              <a:gd name="connsiteY8109" fmla="*/ 5396002 h 6857097"/>
              <a:gd name="connsiteX8110" fmla="*/ 261017 w 12370301"/>
              <a:gd name="connsiteY8110" fmla="*/ 5395551 h 6857097"/>
              <a:gd name="connsiteX8111" fmla="*/ 246277 w 12370301"/>
              <a:gd name="connsiteY8111" fmla="*/ 5355963 h 6857097"/>
              <a:gd name="connsiteX8112" fmla="*/ 272047 w 12370301"/>
              <a:gd name="connsiteY8112" fmla="*/ 5330172 h 6857097"/>
              <a:gd name="connsiteX8113" fmla="*/ 286075 w 12370301"/>
              <a:gd name="connsiteY8113" fmla="*/ 5328099 h 6857097"/>
              <a:gd name="connsiteX8114" fmla="*/ 337716 w 12370301"/>
              <a:gd name="connsiteY8114" fmla="*/ 5371699 h 6857097"/>
              <a:gd name="connsiteX8115" fmla="*/ 344933 w 12370301"/>
              <a:gd name="connsiteY8115" fmla="*/ 5401187 h 6857097"/>
              <a:gd name="connsiteX8116" fmla="*/ 253444 w 12370301"/>
              <a:gd name="connsiteY8116" fmla="*/ 5530321 h 6857097"/>
              <a:gd name="connsiteX8117" fmla="*/ 225946 w 12370301"/>
              <a:gd name="connsiteY8117" fmla="*/ 5541774 h 6857097"/>
              <a:gd name="connsiteX8118" fmla="*/ 220203 w 12370301"/>
              <a:gd name="connsiteY8118" fmla="*/ 5500924 h 6857097"/>
              <a:gd name="connsiteX8119" fmla="*/ 178473 w 12370301"/>
              <a:gd name="connsiteY8119" fmla="*/ 5467377 h 6857097"/>
              <a:gd name="connsiteX8120" fmla="*/ 86374 w 12370301"/>
              <a:gd name="connsiteY8120" fmla="*/ 5494972 h 6857097"/>
              <a:gd name="connsiteX8121" fmla="*/ 65484 w 12370301"/>
              <a:gd name="connsiteY8121" fmla="*/ 5558321 h 6857097"/>
              <a:gd name="connsiteX8122" fmla="*/ 65484 w 12370301"/>
              <a:gd name="connsiteY8122" fmla="*/ 2216253 h 6857097"/>
              <a:gd name="connsiteX8123" fmla="*/ 128611 w 12370301"/>
              <a:gd name="connsiteY8123" fmla="*/ 2285149 h 6857097"/>
              <a:gd name="connsiteX8124" fmla="*/ 212883 w 12370301"/>
              <a:gd name="connsiteY8124" fmla="*/ 2268781 h 6857097"/>
              <a:gd name="connsiteX8125" fmla="*/ 244041 w 12370301"/>
              <a:gd name="connsiteY8125" fmla="*/ 2220807 h 6857097"/>
              <a:gd name="connsiteX8126" fmla="*/ 300866 w 12370301"/>
              <a:gd name="connsiteY8126" fmla="*/ 2257149 h 6857097"/>
              <a:gd name="connsiteX8127" fmla="*/ 344679 w 12370301"/>
              <a:gd name="connsiteY8127" fmla="*/ 2354676 h 6857097"/>
              <a:gd name="connsiteX8128" fmla="*/ 337462 w 12370301"/>
              <a:gd name="connsiteY8128" fmla="*/ 2384164 h 6857097"/>
              <a:gd name="connsiteX8129" fmla="*/ 285821 w 12370301"/>
              <a:gd name="connsiteY8129" fmla="*/ 2427719 h 6857097"/>
              <a:gd name="connsiteX8130" fmla="*/ 271792 w 12370301"/>
              <a:gd name="connsiteY8130" fmla="*/ 2425645 h 6857097"/>
              <a:gd name="connsiteX8131" fmla="*/ 246023 w 12370301"/>
              <a:gd name="connsiteY8131" fmla="*/ 2399899 h 6857097"/>
              <a:gd name="connsiteX8132" fmla="*/ 260763 w 12370301"/>
              <a:gd name="connsiteY8132" fmla="*/ 2360267 h 6857097"/>
              <a:gd name="connsiteX8133" fmla="*/ 263235 w 12370301"/>
              <a:gd name="connsiteY8133" fmla="*/ 2339724 h 6857097"/>
              <a:gd name="connsiteX8134" fmla="*/ 262745 w 12370301"/>
              <a:gd name="connsiteY8134" fmla="*/ 2339210 h 6857097"/>
              <a:gd name="connsiteX8135" fmla="*/ 238145 w 12370301"/>
              <a:gd name="connsiteY8135" fmla="*/ 2337542 h 6857097"/>
              <a:gd name="connsiteX8136" fmla="*/ 212172 w 12370301"/>
              <a:gd name="connsiteY8136" fmla="*/ 2407249 h 6857097"/>
              <a:gd name="connsiteX8137" fmla="*/ 260661 w 12370301"/>
              <a:gd name="connsiteY8137" fmla="*/ 2453961 h 6857097"/>
              <a:gd name="connsiteX8138" fmla="*/ 267269 w 12370301"/>
              <a:gd name="connsiteY8138" fmla="*/ 2455584 h 6857097"/>
              <a:gd name="connsiteX8139" fmla="*/ 209173 w 12370301"/>
              <a:gd name="connsiteY8139" fmla="*/ 2454592 h 6857097"/>
              <a:gd name="connsiteX8140" fmla="*/ 118395 w 12370301"/>
              <a:gd name="connsiteY8140" fmla="*/ 2376724 h 6857097"/>
              <a:gd name="connsiteX8141" fmla="*/ 118395 w 12370301"/>
              <a:gd name="connsiteY8141" fmla="*/ 2351745 h 6857097"/>
              <a:gd name="connsiteX8142" fmla="*/ 133643 w 12370301"/>
              <a:gd name="connsiteY8142" fmla="*/ 2337857 h 6857097"/>
              <a:gd name="connsiteX8143" fmla="*/ 147824 w 12370301"/>
              <a:gd name="connsiteY8143" fmla="*/ 2343539 h 6857097"/>
              <a:gd name="connsiteX8144" fmla="*/ 163327 w 12370301"/>
              <a:gd name="connsiteY8144" fmla="*/ 2350708 h 6857097"/>
              <a:gd name="connsiteX8145" fmla="*/ 172405 w 12370301"/>
              <a:gd name="connsiteY8145" fmla="*/ 2337997 h 6857097"/>
              <a:gd name="connsiteX8146" fmla="*/ 172221 w 12370301"/>
              <a:gd name="connsiteY8146" fmla="*/ 2337361 h 6857097"/>
              <a:gd name="connsiteX8147" fmla="*/ 128357 w 12370301"/>
              <a:gd name="connsiteY8147" fmla="*/ 2317026 h 6857097"/>
              <a:gd name="connsiteX8148" fmla="*/ 94964 w 12370301"/>
              <a:gd name="connsiteY8148" fmla="*/ 2345027 h 6857097"/>
              <a:gd name="connsiteX8149" fmla="*/ 94252 w 12370301"/>
              <a:gd name="connsiteY8149" fmla="*/ 2381098 h 6857097"/>
              <a:gd name="connsiteX8150" fmla="*/ 179642 w 12370301"/>
              <a:gd name="connsiteY8150" fmla="*/ 2467893 h 6857097"/>
              <a:gd name="connsiteX8151" fmla="*/ 131966 w 12370301"/>
              <a:gd name="connsiteY8151" fmla="*/ 2466180 h 6857097"/>
              <a:gd name="connsiteX8152" fmla="*/ 53742 w 12370301"/>
              <a:gd name="connsiteY8152" fmla="*/ 2413065 h 6857097"/>
              <a:gd name="connsiteX8153" fmla="*/ 60401 w 12370301"/>
              <a:gd name="connsiteY8153" fmla="*/ 2401342 h 6857097"/>
              <a:gd name="connsiteX8154" fmla="*/ 66348 w 12370301"/>
              <a:gd name="connsiteY8154" fmla="*/ 2400982 h 6857097"/>
              <a:gd name="connsiteX8155" fmla="*/ 69143 w 12370301"/>
              <a:gd name="connsiteY8155" fmla="*/ 2402650 h 6857097"/>
              <a:gd name="connsiteX8156" fmla="*/ 85916 w 12370301"/>
              <a:gd name="connsiteY8156" fmla="*/ 2407159 h 6857097"/>
              <a:gd name="connsiteX8157" fmla="*/ 91474 w 12370301"/>
              <a:gd name="connsiteY8157" fmla="*/ 2393078 h 6857097"/>
              <a:gd name="connsiteX8158" fmla="*/ 91304 w 12370301"/>
              <a:gd name="connsiteY8158" fmla="*/ 2392775 h 6857097"/>
              <a:gd name="connsiteX8159" fmla="*/ 73819 w 12370301"/>
              <a:gd name="connsiteY8159" fmla="*/ 2380556 h 6857097"/>
              <a:gd name="connsiteX8160" fmla="*/ 50896 w 12370301"/>
              <a:gd name="connsiteY8160" fmla="*/ 2381503 h 6857097"/>
              <a:gd name="connsiteX8161" fmla="*/ 50896 w 12370301"/>
              <a:gd name="connsiteY8161" fmla="*/ 2165077 h 6857097"/>
              <a:gd name="connsiteX8162" fmla="*/ 71227 w 12370301"/>
              <a:gd name="connsiteY8162" fmla="*/ 2177026 h 6857097"/>
              <a:gd name="connsiteX8163" fmla="*/ 65484 w 12370301"/>
              <a:gd name="connsiteY8163" fmla="*/ 2216253 h 6857097"/>
              <a:gd name="connsiteX8164" fmla="*/ 379191 w 12370301"/>
              <a:gd name="connsiteY8164" fmla="*/ 2052085 h 6857097"/>
              <a:gd name="connsiteX8165" fmla="*/ 431798 w 12370301"/>
              <a:gd name="connsiteY8165" fmla="*/ 2080355 h 6857097"/>
              <a:gd name="connsiteX8166" fmla="*/ 499754 w 12370301"/>
              <a:gd name="connsiteY8166" fmla="*/ 2139963 h 6857097"/>
              <a:gd name="connsiteX8167" fmla="*/ 510834 w 12370301"/>
              <a:gd name="connsiteY8167" fmla="*/ 2181985 h 6857097"/>
              <a:gd name="connsiteX8168" fmla="*/ 484048 w 12370301"/>
              <a:gd name="connsiteY8168" fmla="*/ 2205612 h 6857097"/>
              <a:gd name="connsiteX8169" fmla="*/ 468190 w 12370301"/>
              <a:gd name="connsiteY8169" fmla="*/ 2199255 h 6857097"/>
              <a:gd name="connsiteX8170" fmla="*/ 464581 w 12370301"/>
              <a:gd name="connsiteY8170" fmla="*/ 2189786 h 6857097"/>
              <a:gd name="connsiteX8171" fmla="*/ 452078 w 12370301"/>
              <a:gd name="connsiteY8171" fmla="*/ 2171832 h 6857097"/>
              <a:gd name="connsiteX8172" fmla="*/ 451671 w 12370301"/>
              <a:gd name="connsiteY8172" fmla="*/ 2171750 h 6857097"/>
              <a:gd name="connsiteX8173" fmla="*/ 430629 w 12370301"/>
              <a:gd name="connsiteY8173" fmla="*/ 2182797 h 6857097"/>
              <a:gd name="connsiteX8174" fmla="*/ 441607 w 12370301"/>
              <a:gd name="connsiteY8174" fmla="*/ 2218553 h 6857097"/>
              <a:gd name="connsiteX8175" fmla="*/ 483133 w 12370301"/>
              <a:gd name="connsiteY8175" fmla="*/ 2235461 h 6857097"/>
              <a:gd name="connsiteX8176" fmla="*/ 486590 w 12370301"/>
              <a:gd name="connsiteY8176" fmla="*/ 2235461 h 6857097"/>
              <a:gd name="connsiteX8177" fmla="*/ 545041 w 12370301"/>
              <a:gd name="connsiteY8177" fmla="*/ 2187937 h 6857097"/>
              <a:gd name="connsiteX8178" fmla="*/ 529793 w 12370301"/>
              <a:gd name="connsiteY8178" fmla="*/ 2125174 h 6857097"/>
              <a:gd name="connsiteX8179" fmla="*/ 452891 w 12370301"/>
              <a:gd name="connsiteY8179" fmla="*/ 2056774 h 6857097"/>
              <a:gd name="connsiteX8180" fmla="*/ 416397 w 12370301"/>
              <a:gd name="connsiteY8180" fmla="*/ 2035943 h 6857097"/>
              <a:gd name="connsiteX8181" fmla="*/ 452891 w 12370301"/>
              <a:gd name="connsiteY8181" fmla="*/ 2015112 h 6857097"/>
              <a:gd name="connsiteX8182" fmla="*/ 529793 w 12370301"/>
              <a:gd name="connsiteY8182" fmla="*/ 1946712 h 6857097"/>
              <a:gd name="connsiteX8183" fmla="*/ 545041 w 12370301"/>
              <a:gd name="connsiteY8183" fmla="*/ 1883949 h 6857097"/>
              <a:gd name="connsiteX8184" fmla="*/ 486590 w 12370301"/>
              <a:gd name="connsiteY8184" fmla="*/ 1836425 h 6857097"/>
              <a:gd name="connsiteX8185" fmla="*/ 441607 w 12370301"/>
              <a:gd name="connsiteY8185" fmla="*/ 1853198 h 6857097"/>
              <a:gd name="connsiteX8186" fmla="*/ 430629 w 12370301"/>
              <a:gd name="connsiteY8186" fmla="*/ 1888954 h 6857097"/>
              <a:gd name="connsiteX8187" fmla="*/ 451671 w 12370301"/>
              <a:gd name="connsiteY8187" fmla="*/ 1900000 h 6857097"/>
              <a:gd name="connsiteX8188" fmla="*/ 464673 w 12370301"/>
              <a:gd name="connsiteY8188" fmla="*/ 1882326 h 6857097"/>
              <a:gd name="connsiteX8189" fmla="*/ 464581 w 12370301"/>
              <a:gd name="connsiteY8189" fmla="*/ 1881965 h 6857097"/>
              <a:gd name="connsiteX8190" fmla="*/ 468190 w 12370301"/>
              <a:gd name="connsiteY8190" fmla="*/ 1872496 h 6857097"/>
              <a:gd name="connsiteX8191" fmla="*/ 484048 w 12370301"/>
              <a:gd name="connsiteY8191" fmla="*/ 1866139 h 6857097"/>
              <a:gd name="connsiteX8192" fmla="*/ 510834 w 12370301"/>
              <a:gd name="connsiteY8192" fmla="*/ 1889765 h 6857097"/>
              <a:gd name="connsiteX8193" fmla="*/ 499754 w 12370301"/>
              <a:gd name="connsiteY8193" fmla="*/ 1931788 h 6857097"/>
              <a:gd name="connsiteX8194" fmla="*/ 431798 w 12370301"/>
              <a:gd name="connsiteY8194" fmla="*/ 1991395 h 6857097"/>
              <a:gd name="connsiteX8195" fmla="*/ 378988 w 12370301"/>
              <a:gd name="connsiteY8195" fmla="*/ 2019395 h 6857097"/>
              <a:gd name="connsiteX8196" fmla="*/ 305491 w 12370301"/>
              <a:gd name="connsiteY8196" fmla="*/ 1997888 h 6857097"/>
              <a:gd name="connsiteX8197" fmla="*/ 345391 w 12370301"/>
              <a:gd name="connsiteY8197" fmla="*/ 1950410 h 6857097"/>
              <a:gd name="connsiteX8198" fmla="*/ 406028 w 12370301"/>
              <a:gd name="connsiteY8198" fmla="*/ 1820374 h 6857097"/>
              <a:gd name="connsiteX8199" fmla="*/ 416194 w 12370301"/>
              <a:gd name="connsiteY8199" fmla="*/ 1728708 h 6857097"/>
              <a:gd name="connsiteX8200" fmla="*/ 414160 w 12370301"/>
              <a:gd name="connsiteY8200" fmla="*/ 1722396 h 6857097"/>
              <a:gd name="connsiteX8201" fmla="*/ 423411 w 12370301"/>
              <a:gd name="connsiteY8201" fmla="*/ 1704360 h 6857097"/>
              <a:gd name="connsiteX8202" fmla="*/ 452078 w 12370301"/>
              <a:gd name="connsiteY8202" fmla="*/ 1677307 h 6857097"/>
              <a:gd name="connsiteX8203" fmla="*/ 488470 w 12370301"/>
              <a:gd name="connsiteY8203" fmla="*/ 1673520 h 6857097"/>
              <a:gd name="connsiteX8204" fmla="*/ 505396 w 12370301"/>
              <a:gd name="connsiteY8204" fmla="*/ 1683800 h 6857097"/>
              <a:gd name="connsiteX8205" fmla="*/ 506463 w 12370301"/>
              <a:gd name="connsiteY8205" fmla="*/ 1700302 h 6857097"/>
              <a:gd name="connsiteX8206" fmla="*/ 512730 w 12370301"/>
              <a:gd name="connsiteY8206" fmla="*/ 1714217 h 6857097"/>
              <a:gd name="connsiteX8207" fmla="*/ 513020 w 12370301"/>
              <a:gd name="connsiteY8207" fmla="*/ 1714325 h 6857097"/>
              <a:gd name="connsiteX8208" fmla="*/ 529386 w 12370301"/>
              <a:gd name="connsiteY8208" fmla="*/ 1708689 h 6857097"/>
              <a:gd name="connsiteX8209" fmla="*/ 527048 w 12370301"/>
              <a:gd name="connsiteY8209" fmla="*/ 1673249 h 6857097"/>
              <a:gd name="connsiteX8210" fmla="*/ 494976 w 12370301"/>
              <a:gd name="connsiteY8210" fmla="*/ 1652914 h 6857097"/>
              <a:gd name="connsiteX8211" fmla="*/ 439625 w 12370301"/>
              <a:gd name="connsiteY8211" fmla="*/ 1658821 h 6857097"/>
              <a:gd name="connsiteX8212" fmla="*/ 408010 w 12370301"/>
              <a:gd name="connsiteY8212" fmla="*/ 1685153 h 6857097"/>
              <a:gd name="connsiteX8213" fmla="*/ 447757 w 12370301"/>
              <a:gd name="connsiteY8213" fmla="*/ 1640064 h 6857097"/>
              <a:gd name="connsiteX8214" fmla="*/ 531979 w 12370301"/>
              <a:gd name="connsiteY8214" fmla="*/ 1642183 h 6857097"/>
              <a:gd name="connsiteX8215" fmla="*/ 553733 w 12370301"/>
              <a:gd name="connsiteY8215" fmla="*/ 1660218 h 6857097"/>
              <a:gd name="connsiteX8216" fmla="*/ 555054 w 12370301"/>
              <a:gd name="connsiteY8216" fmla="*/ 1717481 h 6857097"/>
              <a:gd name="connsiteX8217" fmla="*/ 495484 w 12370301"/>
              <a:gd name="connsiteY8217" fmla="*/ 1743633 h 6857097"/>
              <a:gd name="connsiteX8218" fmla="*/ 476627 w 12370301"/>
              <a:gd name="connsiteY8218" fmla="*/ 1757159 h 6857097"/>
              <a:gd name="connsiteX8219" fmla="*/ 492308 w 12370301"/>
              <a:gd name="connsiteY8219" fmla="*/ 1773288 h 6857097"/>
              <a:gd name="connsiteX8220" fmla="*/ 492536 w 12370301"/>
              <a:gd name="connsiteY8220" fmla="*/ 1773301 h 6857097"/>
              <a:gd name="connsiteX8221" fmla="*/ 500313 w 12370301"/>
              <a:gd name="connsiteY8221" fmla="*/ 1773572 h 6857097"/>
              <a:gd name="connsiteX8222" fmla="*/ 568066 w 12370301"/>
              <a:gd name="connsiteY8222" fmla="*/ 1750531 h 6857097"/>
              <a:gd name="connsiteX8223" fmla="*/ 568066 w 12370301"/>
              <a:gd name="connsiteY8223" fmla="*/ 2335648 h 6857097"/>
              <a:gd name="connsiteX8224" fmla="*/ 492536 w 12370301"/>
              <a:gd name="connsiteY8224" fmla="*/ 2313104 h 6857097"/>
              <a:gd name="connsiteX8225" fmla="*/ 476612 w 12370301"/>
              <a:gd name="connsiteY8225" fmla="*/ 2329043 h 6857097"/>
              <a:gd name="connsiteX8226" fmla="*/ 476627 w 12370301"/>
              <a:gd name="connsiteY8226" fmla="*/ 2329245 h 6857097"/>
              <a:gd name="connsiteX8227" fmla="*/ 495484 w 12370301"/>
              <a:gd name="connsiteY8227" fmla="*/ 2342772 h 6857097"/>
              <a:gd name="connsiteX8228" fmla="*/ 555308 w 12370301"/>
              <a:gd name="connsiteY8228" fmla="*/ 2368924 h 6857097"/>
              <a:gd name="connsiteX8229" fmla="*/ 553987 w 12370301"/>
              <a:gd name="connsiteY8229" fmla="*/ 2426231 h 6857097"/>
              <a:gd name="connsiteX8230" fmla="*/ 532233 w 12370301"/>
              <a:gd name="connsiteY8230" fmla="*/ 2444267 h 6857097"/>
              <a:gd name="connsiteX8231" fmla="*/ 448012 w 12370301"/>
              <a:gd name="connsiteY8231" fmla="*/ 2446386 h 6857097"/>
              <a:gd name="connsiteX8232" fmla="*/ 408264 w 12370301"/>
              <a:gd name="connsiteY8232" fmla="*/ 2401297 h 6857097"/>
              <a:gd name="connsiteX8233" fmla="*/ 439879 w 12370301"/>
              <a:gd name="connsiteY8233" fmla="*/ 2427629 h 6857097"/>
              <a:gd name="connsiteX8234" fmla="*/ 476577 w 12370301"/>
              <a:gd name="connsiteY8234" fmla="*/ 2435565 h 6857097"/>
              <a:gd name="connsiteX8235" fmla="*/ 495230 w 12370301"/>
              <a:gd name="connsiteY8235" fmla="*/ 2433536 h 6857097"/>
              <a:gd name="connsiteX8236" fmla="*/ 527303 w 12370301"/>
              <a:gd name="connsiteY8236" fmla="*/ 2413156 h 6857097"/>
              <a:gd name="connsiteX8237" fmla="*/ 529641 w 12370301"/>
              <a:gd name="connsiteY8237" fmla="*/ 2377761 h 6857097"/>
              <a:gd name="connsiteX8238" fmla="*/ 513274 w 12370301"/>
              <a:gd name="connsiteY8238" fmla="*/ 2372125 h 6857097"/>
              <a:gd name="connsiteX8239" fmla="*/ 506595 w 12370301"/>
              <a:gd name="connsiteY8239" fmla="*/ 2385890 h 6857097"/>
              <a:gd name="connsiteX8240" fmla="*/ 506717 w 12370301"/>
              <a:gd name="connsiteY8240" fmla="*/ 2386147 h 6857097"/>
              <a:gd name="connsiteX8241" fmla="*/ 505650 w 12370301"/>
              <a:gd name="connsiteY8241" fmla="*/ 2402650 h 6857097"/>
              <a:gd name="connsiteX8242" fmla="*/ 488724 w 12370301"/>
              <a:gd name="connsiteY8242" fmla="*/ 2412930 h 6857097"/>
              <a:gd name="connsiteX8243" fmla="*/ 452332 w 12370301"/>
              <a:gd name="connsiteY8243" fmla="*/ 2409143 h 6857097"/>
              <a:gd name="connsiteX8244" fmla="*/ 423665 w 12370301"/>
              <a:gd name="connsiteY8244" fmla="*/ 2382089 h 6857097"/>
              <a:gd name="connsiteX8245" fmla="*/ 414415 w 12370301"/>
              <a:gd name="connsiteY8245" fmla="*/ 2364054 h 6857097"/>
              <a:gd name="connsiteX8246" fmla="*/ 416448 w 12370301"/>
              <a:gd name="connsiteY8246" fmla="*/ 2357742 h 6857097"/>
              <a:gd name="connsiteX8247" fmla="*/ 417312 w 12370301"/>
              <a:gd name="connsiteY8247" fmla="*/ 2299126 h 6857097"/>
              <a:gd name="connsiteX8248" fmla="*/ 405621 w 12370301"/>
              <a:gd name="connsiteY8248" fmla="*/ 2228066 h 6857097"/>
              <a:gd name="connsiteX8249" fmla="*/ 338580 w 12370301"/>
              <a:gd name="connsiteY8249" fmla="*/ 2096858 h 6857097"/>
              <a:gd name="connsiteX8250" fmla="*/ 315098 w 12370301"/>
              <a:gd name="connsiteY8250" fmla="*/ 2071563 h 6857097"/>
              <a:gd name="connsiteX8251" fmla="*/ 378988 w 12370301"/>
              <a:gd name="connsiteY8251" fmla="*/ 2052085 h 6857097"/>
              <a:gd name="connsiteX8252" fmla="*/ 249632 w 12370301"/>
              <a:gd name="connsiteY8252" fmla="*/ 2051003 h 6857097"/>
              <a:gd name="connsiteX8253" fmla="*/ 161344 w 12370301"/>
              <a:gd name="connsiteY8253" fmla="*/ 2035627 h 6857097"/>
              <a:gd name="connsiteX8254" fmla="*/ 249632 w 12370301"/>
              <a:gd name="connsiteY8254" fmla="*/ 2020207 h 6857097"/>
              <a:gd name="connsiteX8255" fmla="*/ 333751 w 12370301"/>
              <a:gd name="connsiteY8255" fmla="*/ 2035627 h 6857097"/>
              <a:gd name="connsiteX8256" fmla="*/ 249428 w 12370301"/>
              <a:gd name="connsiteY8256" fmla="*/ 2051003 h 6857097"/>
              <a:gd name="connsiteX8257" fmla="*/ 196568 w 12370301"/>
              <a:gd name="connsiteY8257" fmla="*/ 1897701 h 6857097"/>
              <a:gd name="connsiteX8258" fmla="*/ 210799 w 12370301"/>
              <a:gd name="connsiteY8258" fmla="*/ 1897070 h 6857097"/>
              <a:gd name="connsiteX8259" fmla="*/ 221880 w 12370301"/>
              <a:gd name="connsiteY8259" fmla="*/ 1895356 h 6857097"/>
              <a:gd name="connsiteX8260" fmla="*/ 265490 w 12370301"/>
              <a:gd name="connsiteY8260" fmla="*/ 1879215 h 6857097"/>
              <a:gd name="connsiteX8261" fmla="*/ 369585 w 12370301"/>
              <a:gd name="connsiteY8261" fmla="*/ 1730737 h 6857097"/>
              <a:gd name="connsiteX8262" fmla="*/ 362825 w 12370301"/>
              <a:gd name="connsiteY8262" fmla="*/ 1699175 h 6857097"/>
              <a:gd name="connsiteX8263" fmla="*/ 382749 w 12370301"/>
              <a:gd name="connsiteY8263" fmla="*/ 1735877 h 6857097"/>
              <a:gd name="connsiteX8264" fmla="*/ 372583 w 12370301"/>
              <a:gd name="connsiteY8264" fmla="*/ 1812528 h 6857097"/>
              <a:gd name="connsiteX8265" fmla="*/ 174814 w 12370301"/>
              <a:gd name="connsiteY8265" fmla="*/ 1930345 h 6857097"/>
              <a:gd name="connsiteX8266" fmla="*/ 122207 w 12370301"/>
              <a:gd name="connsiteY8266" fmla="*/ 1916503 h 6857097"/>
              <a:gd name="connsiteX8267" fmla="*/ 100199 w 12370301"/>
              <a:gd name="connsiteY8267" fmla="*/ 1884941 h 6857097"/>
              <a:gd name="connsiteX8268" fmla="*/ 101419 w 12370301"/>
              <a:gd name="connsiteY8268" fmla="*/ 1865237 h 6857097"/>
              <a:gd name="connsiteX8269" fmla="*/ 196364 w 12370301"/>
              <a:gd name="connsiteY8269" fmla="*/ 1897746 h 6857097"/>
              <a:gd name="connsiteX8270" fmla="*/ 112092 w 12370301"/>
              <a:gd name="connsiteY8270" fmla="*/ 1845263 h 6857097"/>
              <a:gd name="connsiteX8271" fmla="*/ 113058 w 12370301"/>
              <a:gd name="connsiteY8271" fmla="*/ 1844090 h 6857097"/>
              <a:gd name="connsiteX8272" fmla="*/ 168968 w 12370301"/>
              <a:gd name="connsiteY8272" fmla="*/ 1826776 h 6857097"/>
              <a:gd name="connsiteX8273" fmla="*/ 187470 w 12370301"/>
              <a:gd name="connsiteY8273" fmla="*/ 1842963 h 6857097"/>
              <a:gd name="connsiteX8274" fmla="*/ 187825 w 12370301"/>
              <a:gd name="connsiteY8274" fmla="*/ 1875923 h 6857097"/>
              <a:gd name="connsiteX8275" fmla="*/ 112092 w 12370301"/>
              <a:gd name="connsiteY8275" fmla="*/ 1845263 h 6857097"/>
              <a:gd name="connsiteX8276" fmla="*/ 495739 w 12370301"/>
              <a:gd name="connsiteY8276" fmla="*/ 5094764 h 6857097"/>
              <a:gd name="connsiteX8277" fmla="*/ 555308 w 12370301"/>
              <a:gd name="connsiteY8277" fmla="*/ 5120870 h 6857097"/>
              <a:gd name="connsiteX8278" fmla="*/ 553987 w 12370301"/>
              <a:gd name="connsiteY8278" fmla="*/ 5178178 h 6857097"/>
              <a:gd name="connsiteX8279" fmla="*/ 532233 w 12370301"/>
              <a:gd name="connsiteY8279" fmla="*/ 5196214 h 6857097"/>
              <a:gd name="connsiteX8280" fmla="*/ 448012 w 12370301"/>
              <a:gd name="connsiteY8280" fmla="*/ 5198333 h 6857097"/>
              <a:gd name="connsiteX8281" fmla="*/ 408264 w 12370301"/>
              <a:gd name="connsiteY8281" fmla="*/ 5153244 h 6857097"/>
              <a:gd name="connsiteX8282" fmla="*/ 439879 w 12370301"/>
              <a:gd name="connsiteY8282" fmla="*/ 5179576 h 6857097"/>
              <a:gd name="connsiteX8283" fmla="*/ 476577 w 12370301"/>
              <a:gd name="connsiteY8283" fmla="*/ 5187512 h 6857097"/>
              <a:gd name="connsiteX8284" fmla="*/ 495230 w 12370301"/>
              <a:gd name="connsiteY8284" fmla="*/ 5185483 h 6857097"/>
              <a:gd name="connsiteX8285" fmla="*/ 527303 w 12370301"/>
              <a:gd name="connsiteY8285" fmla="*/ 5165103 h 6857097"/>
              <a:gd name="connsiteX8286" fmla="*/ 529641 w 12370301"/>
              <a:gd name="connsiteY8286" fmla="*/ 5129708 h 6857097"/>
              <a:gd name="connsiteX8287" fmla="*/ 513274 w 12370301"/>
              <a:gd name="connsiteY8287" fmla="*/ 5124072 h 6857097"/>
              <a:gd name="connsiteX8288" fmla="*/ 506560 w 12370301"/>
              <a:gd name="connsiteY8288" fmla="*/ 5137733 h 6857097"/>
              <a:gd name="connsiteX8289" fmla="*/ 506717 w 12370301"/>
              <a:gd name="connsiteY8289" fmla="*/ 5138094 h 6857097"/>
              <a:gd name="connsiteX8290" fmla="*/ 505650 w 12370301"/>
              <a:gd name="connsiteY8290" fmla="*/ 5154597 h 6857097"/>
              <a:gd name="connsiteX8291" fmla="*/ 488724 w 12370301"/>
              <a:gd name="connsiteY8291" fmla="*/ 5164877 h 6857097"/>
              <a:gd name="connsiteX8292" fmla="*/ 452332 w 12370301"/>
              <a:gd name="connsiteY8292" fmla="*/ 5161090 h 6857097"/>
              <a:gd name="connsiteX8293" fmla="*/ 423665 w 12370301"/>
              <a:gd name="connsiteY8293" fmla="*/ 5134036 h 6857097"/>
              <a:gd name="connsiteX8294" fmla="*/ 414415 w 12370301"/>
              <a:gd name="connsiteY8294" fmla="*/ 5116001 h 6857097"/>
              <a:gd name="connsiteX8295" fmla="*/ 416448 w 12370301"/>
              <a:gd name="connsiteY8295" fmla="*/ 5109688 h 6857097"/>
              <a:gd name="connsiteX8296" fmla="*/ 417312 w 12370301"/>
              <a:gd name="connsiteY8296" fmla="*/ 5051073 h 6857097"/>
              <a:gd name="connsiteX8297" fmla="*/ 405621 w 12370301"/>
              <a:gd name="connsiteY8297" fmla="*/ 4980013 h 6857097"/>
              <a:gd name="connsiteX8298" fmla="*/ 338580 w 12370301"/>
              <a:gd name="connsiteY8298" fmla="*/ 4848850 h 6857097"/>
              <a:gd name="connsiteX8299" fmla="*/ 315098 w 12370301"/>
              <a:gd name="connsiteY8299" fmla="*/ 4823555 h 6857097"/>
              <a:gd name="connsiteX8300" fmla="*/ 378988 w 12370301"/>
              <a:gd name="connsiteY8300" fmla="*/ 4804032 h 6857097"/>
              <a:gd name="connsiteX8301" fmla="*/ 431798 w 12370301"/>
              <a:gd name="connsiteY8301" fmla="*/ 4832077 h 6857097"/>
              <a:gd name="connsiteX8302" fmla="*/ 499754 w 12370301"/>
              <a:gd name="connsiteY8302" fmla="*/ 4891684 h 6857097"/>
              <a:gd name="connsiteX8303" fmla="*/ 510834 w 12370301"/>
              <a:gd name="connsiteY8303" fmla="*/ 4933707 h 6857097"/>
              <a:gd name="connsiteX8304" fmla="*/ 484048 w 12370301"/>
              <a:gd name="connsiteY8304" fmla="*/ 4957333 h 6857097"/>
              <a:gd name="connsiteX8305" fmla="*/ 468190 w 12370301"/>
              <a:gd name="connsiteY8305" fmla="*/ 4950976 h 6857097"/>
              <a:gd name="connsiteX8306" fmla="*/ 464581 w 12370301"/>
              <a:gd name="connsiteY8306" fmla="*/ 4941508 h 6857097"/>
              <a:gd name="connsiteX8307" fmla="*/ 451976 w 12370301"/>
              <a:gd name="connsiteY8307" fmla="*/ 4923517 h 6857097"/>
              <a:gd name="connsiteX8308" fmla="*/ 451671 w 12370301"/>
              <a:gd name="connsiteY8308" fmla="*/ 4923472 h 6857097"/>
              <a:gd name="connsiteX8309" fmla="*/ 430629 w 12370301"/>
              <a:gd name="connsiteY8309" fmla="*/ 4934519 h 6857097"/>
              <a:gd name="connsiteX8310" fmla="*/ 441607 w 12370301"/>
              <a:gd name="connsiteY8310" fmla="*/ 4970545 h 6857097"/>
              <a:gd name="connsiteX8311" fmla="*/ 483133 w 12370301"/>
              <a:gd name="connsiteY8311" fmla="*/ 4987453 h 6857097"/>
              <a:gd name="connsiteX8312" fmla="*/ 486590 w 12370301"/>
              <a:gd name="connsiteY8312" fmla="*/ 4987453 h 6857097"/>
              <a:gd name="connsiteX8313" fmla="*/ 545041 w 12370301"/>
              <a:gd name="connsiteY8313" fmla="*/ 4939929 h 6857097"/>
              <a:gd name="connsiteX8314" fmla="*/ 529793 w 12370301"/>
              <a:gd name="connsiteY8314" fmla="*/ 4877166 h 6857097"/>
              <a:gd name="connsiteX8315" fmla="*/ 452891 w 12370301"/>
              <a:gd name="connsiteY8315" fmla="*/ 4808766 h 6857097"/>
              <a:gd name="connsiteX8316" fmla="*/ 416397 w 12370301"/>
              <a:gd name="connsiteY8316" fmla="*/ 4787935 h 6857097"/>
              <a:gd name="connsiteX8317" fmla="*/ 452891 w 12370301"/>
              <a:gd name="connsiteY8317" fmla="*/ 4767104 h 6857097"/>
              <a:gd name="connsiteX8318" fmla="*/ 529793 w 12370301"/>
              <a:gd name="connsiteY8318" fmla="*/ 4698659 h 6857097"/>
              <a:gd name="connsiteX8319" fmla="*/ 545041 w 12370301"/>
              <a:gd name="connsiteY8319" fmla="*/ 4635941 h 6857097"/>
              <a:gd name="connsiteX8320" fmla="*/ 486590 w 12370301"/>
              <a:gd name="connsiteY8320" fmla="*/ 4588372 h 6857097"/>
              <a:gd name="connsiteX8321" fmla="*/ 441607 w 12370301"/>
              <a:gd name="connsiteY8321" fmla="*/ 4605190 h 6857097"/>
              <a:gd name="connsiteX8322" fmla="*/ 430629 w 12370301"/>
              <a:gd name="connsiteY8322" fmla="*/ 4640946 h 6857097"/>
              <a:gd name="connsiteX8323" fmla="*/ 451671 w 12370301"/>
              <a:gd name="connsiteY8323" fmla="*/ 4651992 h 6857097"/>
              <a:gd name="connsiteX8324" fmla="*/ 464673 w 12370301"/>
              <a:gd name="connsiteY8324" fmla="*/ 4634318 h 6857097"/>
              <a:gd name="connsiteX8325" fmla="*/ 464581 w 12370301"/>
              <a:gd name="connsiteY8325" fmla="*/ 4633957 h 6857097"/>
              <a:gd name="connsiteX8326" fmla="*/ 468190 w 12370301"/>
              <a:gd name="connsiteY8326" fmla="*/ 4624488 h 6857097"/>
              <a:gd name="connsiteX8327" fmla="*/ 484048 w 12370301"/>
              <a:gd name="connsiteY8327" fmla="*/ 4618131 h 6857097"/>
              <a:gd name="connsiteX8328" fmla="*/ 510834 w 12370301"/>
              <a:gd name="connsiteY8328" fmla="*/ 4641757 h 6857097"/>
              <a:gd name="connsiteX8329" fmla="*/ 499754 w 12370301"/>
              <a:gd name="connsiteY8329" fmla="*/ 4683780 h 6857097"/>
              <a:gd name="connsiteX8330" fmla="*/ 431798 w 12370301"/>
              <a:gd name="connsiteY8330" fmla="*/ 4743387 h 6857097"/>
              <a:gd name="connsiteX8331" fmla="*/ 378988 w 12370301"/>
              <a:gd name="connsiteY8331" fmla="*/ 4771387 h 6857097"/>
              <a:gd name="connsiteX8332" fmla="*/ 305491 w 12370301"/>
              <a:gd name="connsiteY8332" fmla="*/ 4749610 h 6857097"/>
              <a:gd name="connsiteX8333" fmla="*/ 345391 w 12370301"/>
              <a:gd name="connsiteY8333" fmla="*/ 4702131 h 6857097"/>
              <a:gd name="connsiteX8334" fmla="*/ 406028 w 12370301"/>
              <a:gd name="connsiteY8334" fmla="*/ 4572411 h 6857097"/>
              <a:gd name="connsiteX8335" fmla="*/ 416194 w 12370301"/>
              <a:gd name="connsiteY8335" fmla="*/ 4480791 h 6857097"/>
              <a:gd name="connsiteX8336" fmla="*/ 414160 w 12370301"/>
              <a:gd name="connsiteY8336" fmla="*/ 4474478 h 6857097"/>
              <a:gd name="connsiteX8337" fmla="*/ 423411 w 12370301"/>
              <a:gd name="connsiteY8337" fmla="*/ 4456443 h 6857097"/>
              <a:gd name="connsiteX8338" fmla="*/ 452078 w 12370301"/>
              <a:gd name="connsiteY8338" fmla="*/ 4429389 h 6857097"/>
              <a:gd name="connsiteX8339" fmla="*/ 488470 w 12370301"/>
              <a:gd name="connsiteY8339" fmla="*/ 4425602 h 6857097"/>
              <a:gd name="connsiteX8340" fmla="*/ 505396 w 12370301"/>
              <a:gd name="connsiteY8340" fmla="*/ 4435882 h 6857097"/>
              <a:gd name="connsiteX8341" fmla="*/ 506463 w 12370301"/>
              <a:gd name="connsiteY8341" fmla="*/ 4452384 h 6857097"/>
              <a:gd name="connsiteX8342" fmla="*/ 512730 w 12370301"/>
              <a:gd name="connsiteY8342" fmla="*/ 4466317 h 6857097"/>
              <a:gd name="connsiteX8343" fmla="*/ 513020 w 12370301"/>
              <a:gd name="connsiteY8343" fmla="*/ 4466407 h 6857097"/>
              <a:gd name="connsiteX8344" fmla="*/ 529386 w 12370301"/>
              <a:gd name="connsiteY8344" fmla="*/ 4460771 h 6857097"/>
              <a:gd name="connsiteX8345" fmla="*/ 527048 w 12370301"/>
              <a:gd name="connsiteY8345" fmla="*/ 4425331 h 6857097"/>
              <a:gd name="connsiteX8346" fmla="*/ 494976 w 12370301"/>
              <a:gd name="connsiteY8346" fmla="*/ 4404996 h 6857097"/>
              <a:gd name="connsiteX8347" fmla="*/ 439625 w 12370301"/>
              <a:gd name="connsiteY8347" fmla="*/ 4410903 h 6857097"/>
              <a:gd name="connsiteX8348" fmla="*/ 408010 w 12370301"/>
              <a:gd name="connsiteY8348" fmla="*/ 4437235 h 6857097"/>
              <a:gd name="connsiteX8349" fmla="*/ 447757 w 12370301"/>
              <a:gd name="connsiteY8349" fmla="*/ 4392146 h 6857097"/>
              <a:gd name="connsiteX8350" fmla="*/ 531979 w 12370301"/>
              <a:gd name="connsiteY8350" fmla="*/ 4394265 h 6857097"/>
              <a:gd name="connsiteX8351" fmla="*/ 553733 w 12370301"/>
              <a:gd name="connsiteY8351" fmla="*/ 4412301 h 6857097"/>
              <a:gd name="connsiteX8352" fmla="*/ 555054 w 12370301"/>
              <a:gd name="connsiteY8352" fmla="*/ 4469564 h 6857097"/>
              <a:gd name="connsiteX8353" fmla="*/ 495484 w 12370301"/>
              <a:gd name="connsiteY8353" fmla="*/ 4495715 h 6857097"/>
              <a:gd name="connsiteX8354" fmla="*/ 476627 w 12370301"/>
              <a:gd name="connsiteY8354" fmla="*/ 4509241 h 6857097"/>
              <a:gd name="connsiteX8355" fmla="*/ 492409 w 12370301"/>
              <a:gd name="connsiteY8355" fmla="*/ 4525383 h 6857097"/>
              <a:gd name="connsiteX8356" fmla="*/ 492536 w 12370301"/>
              <a:gd name="connsiteY8356" fmla="*/ 4525383 h 6857097"/>
              <a:gd name="connsiteX8357" fmla="*/ 500313 w 12370301"/>
              <a:gd name="connsiteY8357" fmla="*/ 4525654 h 6857097"/>
              <a:gd name="connsiteX8358" fmla="*/ 568066 w 12370301"/>
              <a:gd name="connsiteY8358" fmla="*/ 4502613 h 6857097"/>
              <a:gd name="connsiteX8359" fmla="*/ 568066 w 12370301"/>
              <a:gd name="connsiteY8359" fmla="*/ 5087775 h 6857097"/>
              <a:gd name="connsiteX8360" fmla="*/ 492536 w 12370301"/>
              <a:gd name="connsiteY8360" fmla="*/ 5065231 h 6857097"/>
              <a:gd name="connsiteX8361" fmla="*/ 476612 w 12370301"/>
              <a:gd name="connsiteY8361" fmla="*/ 5081147 h 6857097"/>
              <a:gd name="connsiteX8362" fmla="*/ 476627 w 12370301"/>
              <a:gd name="connsiteY8362" fmla="*/ 5081372 h 6857097"/>
              <a:gd name="connsiteX8363" fmla="*/ 495739 w 12370301"/>
              <a:gd name="connsiteY8363" fmla="*/ 5094764 h 6857097"/>
              <a:gd name="connsiteX8364" fmla="*/ 318910 w 12370301"/>
              <a:gd name="connsiteY8364" fmla="*/ 4994667 h 6857097"/>
              <a:gd name="connsiteX8365" fmla="*/ 144368 w 12370301"/>
              <a:gd name="connsiteY8365" fmla="*/ 4929288 h 6857097"/>
              <a:gd name="connsiteX8366" fmla="*/ 109449 w 12370301"/>
              <a:gd name="connsiteY8366" fmla="*/ 4932084 h 6857097"/>
              <a:gd name="connsiteX8367" fmla="*/ 121953 w 12370301"/>
              <a:gd name="connsiteY8367" fmla="*/ 4921984 h 6857097"/>
              <a:gd name="connsiteX8368" fmla="*/ 174559 w 12370301"/>
              <a:gd name="connsiteY8368" fmla="*/ 4908142 h 6857097"/>
              <a:gd name="connsiteX8369" fmla="*/ 372329 w 12370301"/>
              <a:gd name="connsiteY8369" fmla="*/ 5025959 h 6857097"/>
              <a:gd name="connsiteX8370" fmla="*/ 382495 w 12370301"/>
              <a:gd name="connsiteY8370" fmla="*/ 5102610 h 6857097"/>
              <a:gd name="connsiteX8371" fmla="*/ 362570 w 12370301"/>
              <a:gd name="connsiteY8371" fmla="*/ 5139267 h 6857097"/>
              <a:gd name="connsiteX8372" fmla="*/ 369331 w 12370301"/>
              <a:gd name="connsiteY8372" fmla="*/ 5107705 h 6857097"/>
              <a:gd name="connsiteX8373" fmla="*/ 318910 w 12370301"/>
              <a:gd name="connsiteY8373" fmla="*/ 4994667 h 6857097"/>
              <a:gd name="connsiteX8374" fmla="*/ 262542 w 12370301"/>
              <a:gd name="connsiteY8374" fmla="*/ 5091292 h 6857097"/>
              <a:gd name="connsiteX8375" fmla="*/ 237941 w 12370301"/>
              <a:gd name="connsiteY8375" fmla="*/ 5089624 h 6857097"/>
              <a:gd name="connsiteX8376" fmla="*/ 211969 w 12370301"/>
              <a:gd name="connsiteY8376" fmla="*/ 5159331 h 6857097"/>
              <a:gd name="connsiteX8377" fmla="*/ 260458 w 12370301"/>
              <a:gd name="connsiteY8377" fmla="*/ 5206043 h 6857097"/>
              <a:gd name="connsiteX8378" fmla="*/ 267066 w 12370301"/>
              <a:gd name="connsiteY8378" fmla="*/ 5207666 h 6857097"/>
              <a:gd name="connsiteX8379" fmla="*/ 209173 w 12370301"/>
              <a:gd name="connsiteY8379" fmla="*/ 5206449 h 6857097"/>
              <a:gd name="connsiteX8380" fmla="*/ 118395 w 12370301"/>
              <a:gd name="connsiteY8380" fmla="*/ 5128581 h 6857097"/>
              <a:gd name="connsiteX8381" fmla="*/ 118395 w 12370301"/>
              <a:gd name="connsiteY8381" fmla="*/ 5103601 h 6857097"/>
              <a:gd name="connsiteX8382" fmla="*/ 133643 w 12370301"/>
              <a:gd name="connsiteY8382" fmla="*/ 5089714 h 6857097"/>
              <a:gd name="connsiteX8383" fmla="*/ 147824 w 12370301"/>
              <a:gd name="connsiteY8383" fmla="*/ 5095350 h 6857097"/>
              <a:gd name="connsiteX8384" fmla="*/ 163327 w 12370301"/>
              <a:gd name="connsiteY8384" fmla="*/ 5102565 h 6857097"/>
              <a:gd name="connsiteX8385" fmla="*/ 171839 w 12370301"/>
              <a:gd name="connsiteY8385" fmla="*/ 5089534 h 6857097"/>
              <a:gd name="connsiteX8386" fmla="*/ 171764 w 12370301"/>
              <a:gd name="connsiteY8386" fmla="*/ 5089308 h 6857097"/>
              <a:gd name="connsiteX8387" fmla="*/ 127900 w 12370301"/>
              <a:gd name="connsiteY8387" fmla="*/ 5068973 h 6857097"/>
              <a:gd name="connsiteX8388" fmla="*/ 94506 w 12370301"/>
              <a:gd name="connsiteY8388" fmla="*/ 5096974 h 6857097"/>
              <a:gd name="connsiteX8389" fmla="*/ 93795 w 12370301"/>
              <a:gd name="connsiteY8389" fmla="*/ 5133045 h 6857097"/>
              <a:gd name="connsiteX8390" fmla="*/ 179185 w 12370301"/>
              <a:gd name="connsiteY8390" fmla="*/ 5219840 h 6857097"/>
              <a:gd name="connsiteX8391" fmla="*/ 131509 w 12370301"/>
              <a:gd name="connsiteY8391" fmla="*/ 5218127 h 6857097"/>
              <a:gd name="connsiteX8392" fmla="*/ 53285 w 12370301"/>
              <a:gd name="connsiteY8392" fmla="*/ 5165012 h 6857097"/>
              <a:gd name="connsiteX8393" fmla="*/ 60096 w 12370301"/>
              <a:gd name="connsiteY8393" fmla="*/ 5153335 h 6857097"/>
              <a:gd name="connsiteX8394" fmla="*/ 66043 w 12370301"/>
              <a:gd name="connsiteY8394" fmla="*/ 5153019 h 6857097"/>
              <a:gd name="connsiteX8395" fmla="*/ 68838 w 12370301"/>
              <a:gd name="connsiteY8395" fmla="*/ 5154687 h 6857097"/>
              <a:gd name="connsiteX8396" fmla="*/ 85611 w 12370301"/>
              <a:gd name="connsiteY8396" fmla="*/ 5159196 h 6857097"/>
              <a:gd name="connsiteX8397" fmla="*/ 91169 w 12370301"/>
              <a:gd name="connsiteY8397" fmla="*/ 5145128 h 6857097"/>
              <a:gd name="connsiteX8398" fmla="*/ 90999 w 12370301"/>
              <a:gd name="connsiteY8398" fmla="*/ 5144813 h 6857097"/>
              <a:gd name="connsiteX8399" fmla="*/ 73514 w 12370301"/>
              <a:gd name="connsiteY8399" fmla="*/ 5132593 h 6857097"/>
              <a:gd name="connsiteX8400" fmla="*/ 50591 w 12370301"/>
              <a:gd name="connsiteY8400" fmla="*/ 5133540 h 6857097"/>
              <a:gd name="connsiteX8401" fmla="*/ 50591 w 12370301"/>
              <a:gd name="connsiteY8401" fmla="*/ 4917114 h 6857097"/>
              <a:gd name="connsiteX8402" fmla="*/ 70922 w 12370301"/>
              <a:gd name="connsiteY8402" fmla="*/ 4929063 h 6857097"/>
              <a:gd name="connsiteX8403" fmla="*/ 64874 w 12370301"/>
              <a:gd name="connsiteY8403" fmla="*/ 4968335 h 6857097"/>
              <a:gd name="connsiteX8404" fmla="*/ 128001 w 12370301"/>
              <a:gd name="connsiteY8404" fmla="*/ 5037231 h 6857097"/>
              <a:gd name="connsiteX8405" fmla="*/ 212273 w 12370301"/>
              <a:gd name="connsiteY8405" fmla="*/ 5020864 h 6857097"/>
              <a:gd name="connsiteX8406" fmla="*/ 243431 w 12370301"/>
              <a:gd name="connsiteY8406" fmla="*/ 4972889 h 6857097"/>
              <a:gd name="connsiteX8407" fmla="*/ 300256 w 12370301"/>
              <a:gd name="connsiteY8407" fmla="*/ 5009230 h 6857097"/>
              <a:gd name="connsiteX8408" fmla="*/ 344069 w 12370301"/>
              <a:gd name="connsiteY8408" fmla="*/ 5106757 h 6857097"/>
              <a:gd name="connsiteX8409" fmla="*/ 336852 w 12370301"/>
              <a:gd name="connsiteY8409" fmla="*/ 5136246 h 6857097"/>
              <a:gd name="connsiteX8410" fmla="*/ 285211 w 12370301"/>
              <a:gd name="connsiteY8410" fmla="*/ 5179802 h 6857097"/>
              <a:gd name="connsiteX8411" fmla="*/ 271183 w 12370301"/>
              <a:gd name="connsiteY8411" fmla="*/ 5177727 h 6857097"/>
              <a:gd name="connsiteX8412" fmla="*/ 245413 w 12370301"/>
              <a:gd name="connsiteY8412" fmla="*/ 5151982 h 6857097"/>
              <a:gd name="connsiteX8413" fmla="*/ 260153 w 12370301"/>
              <a:gd name="connsiteY8413" fmla="*/ 5112348 h 6857097"/>
              <a:gd name="connsiteX8414" fmla="*/ 263056 w 12370301"/>
              <a:gd name="connsiteY8414" fmla="*/ 5091833 h 6857097"/>
              <a:gd name="connsiteX8415" fmla="*/ 262542 w 12370301"/>
              <a:gd name="connsiteY8415" fmla="*/ 5091292 h 6857097"/>
              <a:gd name="connsiteX8416" fmla="*/ 99386 w 12370301"/>
              <a:gd name="connsiteY8416" fmla="*/ 4958731 h 6857097"/>
              <a:gd name="connsiteX8417" fmla="*/ 143656 w 12370301"/>
              <a:gd name="connsiteY8417" fmla="*/ 4950615 h 6857097"/>
              <a:gd name="connsiteX8418" fmla="*/ 211003 w 12370301"/>
              <a:gd name="connsiteY8418" fmla="*/ 4960941 h 6857097"/>
              <a:gd name="connsiteX8419" fmla="*/ 189249 w 12370301"/>
              <a:gd name="connsiteY8419" fmla="*/ 4998725 h 6857097"/>
              <a:gd name="connsiteX8420" fmla="*/ 140353 w 12370301"/>
              <a:gd name="connsiteY8420" fmla="*/ 5009141 h 6857097"/>
              <a:gd name="connsiteX8421" fmla="*/ 99690 w 12370301"/>
              <a:gd name="connsiteY8421" fmla="*/ 4964052 h 6857097"/>
              <a:gd name="connsiteX8422" fmla="*/ 99386 w 12370301"/>
              <a:gd name="connsiteY8422" fmla="*/ 4958731 h 6857097"/>
              <a:gd name="connsiteX8423" fmla="*/ 249428 w 12370301"/>
              <a:gd name="connsiteY8423" fmla="*/ 4803085 h 6857097"/>
              <a:gd name="connsiteX8424" fmla="*/ 161141 w 12370301"/>
              <a:gd name="connsiteY8424" fmla="*/ 4787709 h 6857097"/>
              <a:gd name="connsiteX8425" fmla="*/ 249428 w 12370301"/>
              <a:gd name="connsiteY8425" fmla="*/ 4772154 h 6857097"/>
              <a:gd name="connsiteX8426" fmla="*/ 333548 w 12370301"/>
              <a:gd name="connsiteY8426" fmla="*/ 4787575 h 6857097"/>
              <a:gd name="connsiteX8427" fmla="*/ 249428 w 12370301"/>
              <a:gd name="connsiteY8427" fmla="*/ 4803085 h 6857097"/>
              <a:gd name="connsiteX8428" fmla="*/ 65484 w 12370301"/>
              <a:gd name="connsiteY8428" fmla="*/ 4640946 h 6857097"/>
              <a:gd name="connsiteX8429" fmla="*/ 72091 w 12370301"/>
              <a:gd name="connsiteY8429" fmla="*/ 4661146 h 6857097"/>
              <a:gd name="connsiteX8430" fmla="*/ 50896 w 12370301"/>
              <a:gd name="connsiteY8430" fmla="*/ 4673364 h 6857097"/>
              <a:gd name="connsiteX8431" fmla="*/ 50896 w 12370301"/>
              <a:gd name="connsiteY8431" fmla="*/ 4456938 h 6857097"/>
              <a:gd name="connsiteX8432" fmla="*/ 63806 w 12370301"/>
              <a:gd name="connsiteY8432" fmla="*/ 4459238 h 6857097"/>
              <a:gd name="connsiteX8433" fmla="*/ 73972 w 12370301"/>
              <a:gd name="connsiteY8433" fmla="*/ 4457931 h 6857097"/>
              <a:gd name="connsiteX8434" fmla="*/ 91456 w 12370301"/>
              <a:gd name="connsiteY8434" fmla="*/ 4445666 h 6857097"/>
              <a:gd name="connsiteX8435" fmla="*/ 86531 w 12370301"/>
              <a:gd name="connsiteY8435" fmla="*/ 4431554 h 6857097"/>
              <a:gd name="connsiteX8436" fmla="*/ 86069 w 12370301"/>
              <a:gd name="connsiteY8436" fmla="*/ 4431328 h 6857097"/>
              <a:gd name="connsiteX8437" fmla="*/ 69296 w 12370301"/>
              <a:gd name="connsiteY8437" fmla="*/ 4435837 h 6857097"/>
              <a:gd name="connsiteX8438" fmla="*/ 66500 w 12370301"/>
              <a:gd name="connsiteY8438" fmla="*/ 4437505 h 6857097"/>
              <a:gd name="connsiteX8439" fmla="*/ 60553 w 12370301"/>
              <a:gd name="connsiteY8439" fmla="*/ 4437145 h 6857097"/>
              <a:gd name="connsiteX8440" fmla="*/ 53742 w 12370301"/>
              <a:gd name="connsiteY8440" fmla="*/ 4425467 h 6857097"/>
              <a:gd name="connsiteX8441" fmla="*/ 131966 w 12370301"/>
              <a:gd name="connsiteY8441" fmla="*/ 4372397 h 6857097"/>
              <a:gd name="connsiteX8442" fmla="*/ 179642 w 12370301"/>
              <a:gd name="connsiteY8442" fmla="*/ 4370684 h 6857097"/>
              <a:gd name="connsiteX8443" fmla="*/ 94252 w 12370301"/>
              <a:gd name="connsiteY8443" fmla="*/ 4457479 h 6857097"/>
              <a:gd name="connsiteX8444" fmla="*/ 94964 w 12370301"/>
              <a:gd name="connsiteY8444" fmla="*/ 4493550 h 6857097"/>
              <a:gd name="connsiteX8445" fmla="*/ 128357 w 12370301"/>
              <a:gd name="connsiteY8445" fmla="*/ 4521551 h 6857097"/>
              <a:gd name="connsiteX8446" fmla="*/ 136845 w 12370301"/>
              <a:gd name="connsiteY8446" fmla="*/ 4522362 h 6857097"/>
              <a:gd name="connsiteX8447" fmla="*/ 172425 w 12370301"/>
              <a:gd name="connsiteY8447" fmla="*/ 4501216 h 6857097"/>
              <a:gd name="connsiteX8448" fmla="*/ 164257 w 12370301"/>
              <a:gd name="connsiteY8448" fmla="*/ 4488005 h 6857097"/>
              <a:gd name="connsiteX8449" fmla="*/ 163987 w 12370301"/>
              <a:gd name="connsiteY8449" fmla="*/ 4487960 h 6857097"/>
              <a:gd name="connsiteX8450" fmla="*/ 148485 w 12370301"/>
              <a:gd name="connsiteY8450" fmla="*/ 4495129 h 6857097"/>
              <a:gd name="connsiteX8451" fmla="*/ 134304 w 12370301"/>
              <a:gd name="connsiteY8451" fmla="*/ 4500765 h 6857097"/>
              <a:gd name="connsiteX8452" fmla="*/ 119056 w 12370301"/>
              <a:gd name="connsiteY8452" fmla="*/ 4486923 h 6857097"/>
              <a:gd name="connsiteX8453" fmla="*/ 119056 w 12370301"/>
              <a:gd name="connsiteY8453" fmla="*/ 4461943 h 6857097"/>
              <a:gd name="connsiteX8454" fmla="*/ 209834 w 12370301"/>
              <a:gd name="connsiteY8454" fmla="*/ 4384030 h 6857097"/>
              <a:gd name="connsiteX8455" fmla="*/ 267828 w 12370301"/>
              <a:gd name="connsiteY8455" fmla="*/ 4382858 h 6857097"/>
              <a:gd name="connsiteX8456" fmla="*/ 261119 w 12370301"/>
              <a:gd name="connsiteY8456" fmla="*/ 4384481 h 6857097"/>
              <a:gd name="connsiteX8457" fmla="*/ 212629 w 12370301"/>
              <a:gd name="connsiteY8457" fmla="*/ 4431193 h 6857097"/>
              <a:gd name="connsiteX8458" fmla="*/ 238602 w 12370301"/>
              <a:gd name="connsiteY8458" fmla="*/ 4500900 h 6857097"/>
              <a:gd name="connsiteX8459" fmla="*/ 263203 w 12370301"/>
              <a:gd name="connsiteY8459" fmla="*/ 4499232 h 6857097"/>
              <a:gd name="connsiteX8460" fmla="*/ 261879 w 12370301"/>
              <a:gd name="connsiteY8460" fmla="*/ 4478672 h 6857097"/>
              <a:gd name="connsiteX8461" fmla="*/ 261220 w 12370301"/>
              <a:gd name="connsiteY8461" fmla="*/ 4478176 h 6857097"/>
              <a:gd name="connsiteX8462" fmla="*/ 246480 w 12370301"/>
              <a:gd name="connsiteY8462" fmla="*/ 4438542 h 6857097"/>
              <a:gd name="connsiteX8463" fmla="*/ 272250 w 12370301"/>
              <a:gd name="connsiteY8463" fmla="*/ 4412797 h 6857097"/>
              <a:gd name="connsiteX8464" fmla="*/ 286278 w 12370301"/>
              <a:gd name="connsiteY8464" fmla="*/ 4410678 h 6857097"/>
              <a:gd name="connsiteX8465" fmla="*/ 337919 w 12370301"/>
              <a:gd name="connsiteY8465" fmla="*/ 4454278 h 6857097"/>
              <a:gd name="connsiteX8466" fmla="*/ 345137 w 12370301"/>
              <a:gd name="connsiteY8466" fmla="*/ 4483767 h 6857097"/>
              <a:gd name="connsiteX8467" fmla="*/ 253647 w 12370301"/>
              <a:gd name="connsiteY8467" fmla="*/ 4612901 h 6857097"/>
              <a:gd name="connsiteX8468" fmla="*/ 226149 w 12370301"/>
              <a:gd name="connsiteY8468" fmla="*/ 4624353 h 6857097"/>
              <a:gd name="connsiteX8469" fmla="*/ 220406 w 12370301"/>
              <a:gd name="connsiteY8469" fmla="*/ 4583773 h 6857097"/>
              <a:gd name="connsiteX8470" fmla="*/ 178676 w 12370301"/>
              <a:gd name="connsiteY8470" fmla="*/ 4550182 h 6857097"/>
              <a:gd name="connsiteX8471" fmla="*/ 86577 w 12370301"/>
              <a:gd name="connsiteY8471" fmla="*/ 4577822 h 6857097"/>
              <a:gd name="connsiteX8472" fmla="*/ 65484 w 12370301"/>
              <a:gd name="connsiteY8472" fmla="*/ 4640946 h 6857097"/>
              <a:gd name="connsiteX8473" fmla="*/ 65484 w 12370301"/>
              <a:gd name="connsiteY8473" fmla="*/ 4050959 h 6857097"/>
              <a:gd name="connsiteX8474" fmla="*/ 128611 w 12370301"/>
              <a:gd name="connsiteY8474" fmla="*/ 4119855 h 6857097"/>
              <a:gd name="connsiteX8475" fmla="*/ 212883 w 12370301"/>
              <a:gd name="connsiteY8475" fmla="*/ 4103488 h 6857097"/>
              <a:gd name="connsiteX8476" fmla="*/ 244041 w 12370301"/>
              <a:gd name="connsiteY8476" fmla="*/ 4055513 h 6857097"/>
              <a:gd name="connsiteX8477" fmla="*/ 300866 w 12370301"/>
              <a:gd name="connsiteY8477" fmla="*/ 4091900 h 6857097"/>
              <a:gd name="connsiteX8478" fmla="*/ 344679 w 12370301"/>
              <a:gd name="connsiteY8478" fmla="*/ 4189382 h 6857097"/>
              <a:gd name="connsiteX8479" fmla="*/ 337462 w 12370301"/>
              <a:gd name="connsiteY8479" fmla="*/ 4218870 h 6857097"/>
              <a:gd name="connsiteX8480" fmla="*/ 285821 w 12370301"/>
              <a:gd name="connsiteY8480" fmla="*/ 4262471 h 6857097"/>
              <a:gd name="connsiteX8481" fmla="*/ 271792 w 12370301"/>
              <a:gd name="connsiteY8481" fmla="*/ 4260352 h 6857097"/>
              <a:gd name="connsiteX8482" fmla="*/ 246023 w 12370301"/>
              <a:gd name="connsiteY8482" fmla="*/ 4234606 h 6857097"/>
              <a:gd name="connsiteX8483" fmla="*/ 260763 w 12370301"/>
              <a:gd name="connsiteY8483" fmla="*/ 4194973 h 6857097"/>
              <a:gd name="connsiteX8484" fmla="*/ 263302 w 12370301"/>
              <a:gd name="connsiteY8484" fmla="*/ 4174503 h 6857097"/>
              <a:gd name="connsiteX8485" fmla="*/ 262745 w 12370301"/>
              <a:gd name="connsiteY8485" fmla="*/ 4173916 h 6857097"/>
              <a:gd name="connsiteX8486" fmla="*/ 238145 w 12370301"/>
              <a:gd name="connsiteY8486" fmla="*/ 4172248 h 6857097"/>
              <a:gd name="connsiteX8487" fmla="*/ 212172 w 12370301"/>
              <a:gd name="connsiteY8487" fmla="*/ 4241955 h 6857097"/>
              <a:gd name="connsiteX8488" fmla="*/ 260661 w 12370301"/>
              <a:gd name="connsiteY8488" fmla="*/ 4288667 h 6857097"/>
              <a:gd name="connsiteX8489" fmla="*/ 267269 w 12370301"/>
              <a:gd name="connsiteY8489" fmla="*/ 4290291 h 6857097"/>
              <a:gd name="connsiteX8490" fmla="*/ 209376 w 12370301"/>
              <a:gd name="connsiteY8490" fmla="*/ 4289118 h 6857097"/>
              <a:gd name="connsiteX8491" fmla="*/ 118598 w 12370301"/>
              <a:gd name="connsiteY8491" fmla="*/ 4211205 h 6857097"/>
              <a:gd name="connsiteX8492" fmla="*/ 118598 w 12370301"/>
              <a:gd name="connsiteY8492" fmla="*/ 4186226 h 6857097"/>
              <a:gd name="connsiteX8493" fmla="*/ 133847 w 12370301"/>
              <a:gd name="connsiteY8493" fmla="*/ 4172383 h 6857097"/>
              <a:gd name="connsiteX8494" fmla="*/ 148027 w 12370301"/>
              <a:gd name="connsiteY8494" fmla="*/ 4178019 h 6857097"/>
              <a:gd name="connsiteX8495" fmla="*/ 163530 w 12370301"/>
              <a:gd name="connsiteY8495" fmla="*/ 4185189 h 6857097"/>
              <a:gd name="connsiteX8496" fmla="*/ 172339 w 12370301"/>
              <a:gd name="connsiteY8496" fmla="*/ 4172329 h 6857097"/>
              <a:gd name="connsiteX8497" fmla="*/ 172221 w 12370301"/>
              <a:gd name="connsiteY8497" fmla="*/ 4171932 h 6857097"/>
              <a:gd name="connsiteX8498" fmla="*/ 128357 w 12370301"/>
              <a:gd name="connsiteY8498" fmla="*/ 4151597 h 6857097"/>
              <a:gd name="connsiteX8499" fmla="*/ 94964 w 12370301"/>
              <a:gd name="connsiteY8499" fmla="*/ 4179598 h 6857097"/>
              <a:gd name="connsiteX8500" fmla="*/ 94252 w 12370301"/>
              <a:gd name="connsiteY8500" fmla="*/ 4215669 h 6857097"/>
              <a:gd name="connsiteX8501" fmla="*/ 179642 w 12370301"/>
              <a:gd name="connsiteY8501" fmla="*/ 4302465 h 6857097"/>
              <a:gd name="connsiteX8502" fmla="*/ 131966 w 12370301"/>
              <a:gd name="connsiteY8502" fmla="*/ 4300751 h 6857097"/>
              <a:gd name="connsiteX8503" fmla="*/ 53742 w 12370301"/>
              <a:gd name="connsiteY8503" fmla="*/ 4247682 h 6857097"/>
              <a:gd name="connsiteX8504" fmla="*/ 60401 w 12370301"/>
              <a:gd name="connsiteY8504" fmla="*/ 4236049 h 6857097"/>
              <a:gd name="connsiteX8505" fmla="*/ 66348 w 12370301"/>
              <a:gd name="connsiteY8505" fmla="*/ 4235733 h 6857097"/>
              <a:gd name="connsiteX8506" fmla="*/ 69143 w 12370301"/>
              <a:gd name="connsiteY8506" fmla="*/ 4237356 h 6857097"/>
              <a:gd name="connsiteX8507" fmla="*/ 85916 w 12370301"/>
              <a:gd name="connsiteY8507" fmla="*/ 4241865 h 6857097"/>
              <a:gd name="connsiteX8508" fmla="*/ 91535 w 12370301"/>
              <a:gd name="connsiteY8508" fmla="*/ 4227937 h 6857097"/>
              <a:gd name="connsiteX8509" fmla="*/ 91304 w 12370301"/>
              <a:gd name="connsiteY8509" fmla="*/ 4227527 h 6857097"/>
              <a:gd name="connsiteX8510" fmla="*/ 73819 w 12370301"/>
              <a:gd name="connsiteY8510" fmla="*/ 4215263 h 6857097"/>
              <a:gd name="connsiteX8511" fmla="*/ 50896 w 12370301"/>
              <a:gd name="connsiteY8511" fmla="*/ 4216255 h 6857097"/>
              <a:gd name="connsiteX8512" fmla="*/ 50896 w 12370301"/>
              <a:gd name="connsiteY8512" fmla="*/ 3999829 h 6857097"/>
              <a:gd name="connsiteX8513" fmla="*/ 71227 w 12370301"/>
              <a:gd name="connsiteY8513" fmla="*/ 4011777 h 6857097"/>
              <a:gd name="connsiteX8514" fmla="*/ 65484 w 12370301"/>
              <a:gd name="connsiteY8514" fmla="*/ 4050959 h 6857097"/>
              <a:gd name="connsiteX8515" fmla="*/ 379191 w 12370301"/>
              <a:gd name="connsiteY8515" fmla="*/ 3886836 h 6857097"/>
              <a:gd name="connsiteX8516" fmla="*/ 432001 w 12370301"/>
              <a:gd name="connsiteY8516" fmla="*/ 3914836 h 6857097"/>
              <a:gd name="connsiteX8517" fmla="*/ 499957 w 12370301"/>
              <a:gd name="connsiteY8517" fmla="*/ 3974444 h 6857097"/>
              <a:gd name="connsiteX8518" fmla="*/ 511038 w 12370301"/>
              <a:gd name="connsiteY8518" fmla="*/ 4016467 h 6857097"/>
              <a:gd name="connsiteX8519" fmla="*/ 484252 w 12370301"/>
              <a:gd name="connsiteY8519" fmla="*/ 4040093 h 6857097"/>
              <a:gd name="connsiteX8520" fmla="*/ 468393 w 12370301"/>
              <a:gd name="connsiteY8520" fmla="*/ 4033735 h 6857097"/>
              <a:gd name="connsiteX8521" fmla="*/ 464785 w 12370301"/>
              <a:gd name="connsiteY8521" fmla="*/ 4024267 h 6857097"/>
              <a:gd name="connsiteX8522" fmla="*/ 452281 w 12370301"/>
              <a:gd name="connsiteY8522" fmla="*/ 4006313 h 6857097"/>
              <a:gd name="connsiteX8523" fmla="*/ 451874 w 12370301"/>
              <a:gd name="connsiteY8523" fmla="*/ 4006231 h 6857097"/>
              <a:gd name="connsiteX8524" fmla="*/ 430832 w 12370301"/>
              <a:gd name="connsiteY8524" fmla="*/ 4017278 h 6857097"/>
              <a:gd name="connsiteX8525" fmla="*/ 441811 w 12370301"/>
              <a:gd name="connsiteY8525" fmla="*/ 4053033 h 6857097"/>
              <a:gd name="connsiteX8526" fmla="*/ 483337 w 12370301"/>
              <a:gd name="connsiteY8526" fmla="*/ 4069942 h 6857097"/>
              <a:gd name="connsiteX8527" fmla="*/ 486793 w 12370301"/>
              <a:gd name="connsiteY8527" fmla="*/ 4069942 h 6857097"/>
              <a:gd name="connsiteX8528" fmla="*/ 545245 w 12370301"/>
              <a:gd name="connsiteY8528" fmla="*/ 4022373 h 6857097"/>
              <a:gd name="connsiteX8529" fmla="*/ 529996 w 12370301"/>
              <a:gd name="connsiteY8529" fmla="*/ 3959655 h 6857097"/>
              <a:gd name="connsiteX8530" fmla="*/ 453094 w 12370301"/>
              <a:gd name="connsiteY8530" fmla="*/ 3891210 h 6857097"/>
              <a:gd name="connsiteX8531" fmla="*/ 416600 w 12370301"/>
              <a:gd name="connsiteY8531" fmla="*/ 3870379 h 6857097"/>
              <a:gd name="connsiteX8532" fmla="*/ 453094 w 12370301"/>
              <a:gd name="connsiteY8532" fmla="*/ 3849548 h 6857097"/>
              <a:gd name="connsiteX8533" fmla="*/ 529996 w 12370301"/>
              <a:gd name="connsiteY8533" fmla="*/ 3781148 h 6857097"/>
              <a:gd name="connsiteX8534" fmla="*/ 545245 w 12370301"/>
              <a:gd name="connsiteY8534" fmla="*/ 3718385 h 6857097"/>
              <a:gd name="connsiteX8535" fmla="*/ 486793 w 12370301"/>
              <a:gd name="connsiteY8535" fmla="*/ 3670861 h 6857097"/>
              <a:gd name="connsiteX8536" fmla="*/ 441811 w 12370301"/>
              <a:gd name="connsiteY8536" fmla="*/ 3687634 h 6857097"/>
              <a:gd name="connsiteX8537" fmla="*/ 430832 w 12370301"/>
              <a:gd name="connsiteY8537" fmla="*/ 3723435 h 6857097"/>
              <a:gd name="connsiteX8538" fmla="*/ 451874 w 12370301"/>
              <a:gd name="connsiteY8538" fmla="*/ 3734481 h 6857097"/>
              <a:gd name="connsiteX8539" fmla="*/ 464851 w 12370301"/>
              <a:gd name="connsiteY8539" fmla="*/ 3716716 h 6857097"/>
              <a:gd name="connsiteX8540" fmla="*/ 464785 w 12370301"/>
              <a:gd name="connsiteY8540" fmla="*/ 3716446 h 6857097"/>
              <a:gd name="connsiteX8541" fmla="*/ 468393 w 12370301"/>
              <a:gd name="connsiteY8541" fmla="*/ 3706977 h 6857097"/>
              <a:gd name="connsiteX8542" fmla="*/ 484252 w 12370301"/>
              <a:gd name="connsiteY8542" fmla="*/ 3700620 h 6857097"/>
              <a:gd name="connsiteX8543" fmla="*/ 511038 w 12370301"/>
              <a:gd name="connsiteY8543" fmla="*/ 3724291 h 6857097"/>
              <a:gd name="connsiteX8544" fmla="*/ 499957 w 12370301"/>
              <a:gd name="connsiteY8544" fmla="*/ 3766269 h 6857097"/>
              <a:gd name="connsiteX8545" fmla="*/ 432001 w 12370301"/>
              <a:gd name="connsiteY8545" fmla="*/ 3825876 h 6857097"/>
              <a:gd name="connsiteX8546" fmla="*/ 379191 w 12370301"/>
              <a:gd name="connsiteY8546" fmla="*/ 3853921 h 6857097"/>
              <a:gd name="connsiteX8547" fmla="*/ 305694 w 12370301"/>
              <a:gd name="connsiteY8547" fmla="*/ 3832369 h 6857097"/>
              <a:gd name="connsiteX8548" fmla="*/ 345391 w 12370301"/>
              <a:gd name="connsiteY8548" fmla="*/ 3784710 h 6857097"/>
              <a:gd name="connsiteX8549" fmla="*/ 406028 w 12370301"/>
              <a:gd name="connsiteY8549" fmla="*/ 3655080 h 6857097"/>
              <a:gd name="connsiteX8550" fmla="*/ 416194 w 12370301"/>
              <a:gd name="connsiteY8550" fmla="*/ 3563415 h 6857097"/>
              <a:gd name="connsiteX8551" fmla="*/ 414160 w 12370301"/>
              <a:gd name="connsiteY8551" fmla="*/ 3557102 h 6857097"/>
              <a:gd name="connsiteX8552" fmla="*/ 423411 w 12370301"/>
              <a:gd name="connsiteY8552" fmla="*/ 3539067 h 6857097"/>
              <a:gd name="connsiteX8553" fmla="*/ 452078 w 12370301"/>
              <a:gd name="connsiteY8553" fmla="*/ 3512014 h 6857097"/>
              <a:gd name="connsiteX8554" fmla="*/ 488470 w 12370301"/>
              <a:gd name="connsiteY8554" fmla="*/ 3508226 h 6857097"/>
              <a:gd name="connsiteX8555" fmla="*/ 505650 w 12370301"/>
              <a:gd name="connsiteY8555" fmla="*/ 3518687 h 6857097"/>
              <a:gd name="connsiteX8556" fmla="*/ 506717 w 12370301"/>
              <a:gd name="connsiteY8556" fmla="*/ 3535189 h 6857097"/>
              <a:gd name="connsiteX8557" fmla="*/ 512888 w 12370301"/>
              <a:gd name="connsiteY8557" fmla="*/ 3549072 h 6857097"/>
              <a:gd name="connsiteX8558" fmla="*/ 513274 w 12370301"/>
              <a:gd name="connsiteY8558" fmla="*/ 3549212 h 6857097"/>
              <a:gd name="connsiteX8559" fmla="*/ 529641 w 12370301"/>
              <a:gd name="connsiteY8559" fmla="*/ 3543576 h 6857097"/>
              <a:gd name="connsiteX8560" fmla="*/ 527303 w 12370301"/>
              <a:gd name="connsiteY8560" fmla="*/ 3508181 h 6857097"/>
              <a:gd name="connsiteX8561" fmla="*/ 495230 w 12370301"/>
              <a:gd name="connsiteY8561" fmla="*/ 3487801 h 6857097"/>
              <a:gd name="connsiteX8562" fmla="*/ 439879 w 12370301"/>
              <a:gd name="connsiteY8562" fmla="*/ 3493708 h 6857097"/>
              <a:gd name="connsiteX8563" fmla="*/ 408264 w 12370301"/>
              <a:gd name="connsiteY8563" fmla="*/ 3520039 h 6857097"/>
              <a:gd name="connsiteX8564" fmla="*/ 448012 w 12370301"/>
              <a:gd name="connsiteY8564" fmla="*/ 3474951 h 6857097"/>
              <a:gd name="connsiteX8565" fmla="*/ 532233 w 12370301"/>
              <a:gd name="connsiteY8565" fmla="*/ 3477070 h 6857097"/>
              <a:gd name="connsiteX8566" fmla="*/ 553987 w 12370301"/>
              <a:gd name="connsiteY8566" fmla="*/ 3495105 h 6857097"/>
              <a:gd name="connsiteX8567" fmla="*/ 555308 w 12370301"/>
              <a:gd name="connsiteY8567" fmla="*/ 3552413 h 6857097"/>
              <a:gd name="connsiteX8568" fmla="*/ 495739 w 12370301"/>
              <a:gd name="connsiteY8568" fmla="*/ 3578520 h 6857097"/>
              <a:gd name="connsiteX8569" fmla="*/ 476882 w 12370301"/>
              <a:gd name="connsiteY8569" fmla="*/ 3592046 h 6857097"/>
              <a:gd name="connsiteX8570" fmla="*/ 492618 w 12370301"/>
              <a:gd name="connsiteY8570" fmla="*/ 3608134 h 6857097"/>
              <a:gd name="connsiteX8571" fmla="*/ 492791 w 12370301"/>
              <a:gd name="connsiteY8571" fmla="*/ 3608143 h 6857097"/>
              <a:gd name="connsiteX8572" fmla="*/ 500567 w 12370301"/>
              <a:gd name="connsiteY8572" fmla="*/ 3608458 h 6857097"/>
              <a:gd name="connsiteX8573" fmla="*/ 568320 w 12370301"/>
              <a:gd name="connsiteY8573" fmla="*/ 3585373 h 6857097"/>
              <a:gd name="connsiteX8574" fmla="*/ 568320 w 12370301"/>
              <a:gd name="connsiteY8574" fmla="*/ 4170399 h 6857097"/>
              <a:gd name="connsiteX8575" fmla="*/ 492791 w 12370301"/>
              <a:gd name="connsiteY8575" fmla="*/ 4147855 h 6857097"/>
              <a:gd name="connsiteX8576" fmla="*/ 476871 w 12370301"/>
              <a:gd name="connsiteY8576" fmla="*/ 4163884 h 6857097"/>
              <a:gd name="connsiteX8577" fmla="*/ 476882 w 12370301"/>
              <a:gd name="connsiteY8577" fmla="*/ 4163997 h 6857097"/>
              <a:gd name="connsiteX8578" fmla="*/ 495739 w 12370301"/>
              <a:gd name="connsiteY8578" fmla="*/ 4177523 h 6857097"/>
              <a:gd name="connsiteX8579" fmla="*/ 555308 w 12370301"/>
              <a:gd name="connsiteY8579" fmla="*/ 4203675 h 6857097"/>
              <a:gd name="connsiteX8580" fmla="*/ 553987 w 12370301"/>
              <a:gd name="connsiteY8580" fmla="*/ 4260938 h 6857097"/>
              <a:gd name="connsiteX8581" fmla="*/ 532233 w 12370301"/>
              <a:gd name="connsiteY8581" fmla="*/ 4278973 h 6857097"/>
              <a:gd name="connsiteX8582" fmla="*/ 448012 w 12370301"/>
              <a:gd name="connsiteY8582" fmla="*/ 4281093 h 6857097"/>
              <a:gd name="connsiteX8583" fmla="*/ 408264 w 12370301"/>
              <a:gd name="connsiteY8583" fmla="*/ 4236004 h 6857097"/>
              <a:gd name="connsiteX8584" fmla="*/ 439879 w 12370301"/>
              <a:gd name="connsiteY8584" fmla="*/ 4262336 h 6857097"/>
              <a:gd name="connsiteX8585" fmla="*/ 476577 w 12370301"/>
              <a:gd name="connsiteY8585" fmla="*/ 4270271 h 6857097"/>
              <a:gd name="connsiteX8586" fmla="*/ 495230 w 12370301"/>
              <a:gd name="connsiteY8586" fmla="*/ 4268242 h 6857097"/>
              <a:gd name="connsiteX8587" fmla="*/ 527303 w 12370301"/>
              <a:gd name="connsiteY8587" fmla="*/ 4247907 h 6857097"/>
              <a:gd name="connsiteX8588" fmla="*/ 529641 w 12370301"/>
              <a:gd name="connsiteY8588" fmla="*/ 4212467 h 6857097"/>
              <a:gd name="connsiteX8589" fmla="*/ 513274 w 12370301"/>
              <a:gd name="connsiteY8589" fmla="*/ 4206876 h 6857097"/>
              <a:gd name="connsiteX8590" fmla="*/ 506545 w 12370301"/>
              <a:gd name="connsiteY8590" fmla="*/ 4220480 h 6857097"/>
              <a:gd name="connsiteX8591" fmla="*/ 506717 w 12370301"/>
              <a:gd name="connsiteY8591" fmla="*/ 4220854 h 6857097"/>
              <a:gd name="connsiteX8592" fmla="*/ 505650 w 12370301"/>
              <a:gd name="connsiteY8592" fmla="*/ 4237356 h 6857097"/>
              <a:gd name="connsiteX8593" fmla="*/ 488724 w 12370301"/>
              <a:gd name="connsiteY8593" fmla="*/ 4247637 h 6857097"/>
              <a:gd name="connsiteX8594" fmla="*/ 452332 w 12370301"/>
              <a:gd name="connsiteY8594" fmla="*/ 4243849 h 6857097"/>
              <a:gd name="connsiteX8595" fmla="*/ 423665 w 12370301"/>
              <a:gd name="connsiteY8595" fmla="*/ 4216796 h 6857097"/>
              <a:gd name="connsiteX8596" fmla="*/ 414415 w 12370301"/>
              <a:gd name="connsiteY8596" fmla="*/ 4198760 h 6857097"/>
              <a:gd name="connsiteX8597" fmla="*/ 416448 w 12370301"/>
              <a:gd name="connsiteY8597" fmla="*/ 4192448 h 6857097"/>
              <a:gd name="connsiteX8598" fmla="*/ 417312 w 12370301"/>
              <a:gd name="connsiteY8598" fmla="*/ 4133832 h 6857097"/>
              <a:gd name="connsiteX8599" fmla="*/ 405621 w 12370301"/>
              <a:gd name="connsiteY8599" fmla="*/ 4062773 h 6857097"/>
              <a:gd name="connsiteX8600" fmla="*/ 338580 w 12370301"/>
              <a:gd name="connsiteY8600" fmla="*/ 3931564 h 6857097"/>
              <a:gd name="connsiteX8601" fmla="*/ 315098 w 12370301"/>
              <a:gd name="connsiteY8601" fmla="*/ 3906315 h 6857097"/>
              <a:gd name="connsiteX8602" fmla="*/ 378988 w 12370301"/>
              <a:gd name="connsiteY8602" fmla="*/ 3886836 h 6857097"/>
              <a:gd name="connsiteX8603" fmla="*/ 249632 w 12370301"/>
              <a:gd name="connsiteY8603" fmla="*/ 3885754 h 6857097"/>
              <a:gd name="connsiteX8604" fmla="*/ 161141 w 12370301"/>
              <a:gd name="connsiteY8604" fmla="*/ 3870379 h 6857097"/>
              <a:gd name="connsiteX8605" fmla="*/ 249428 w 12370301"/>
              <a:gd name="connsiteY8605" fmla="*/ 3855004 h 6857097"/>
              <a:gd name="connsiteX8606" fmla="*/ 333548 w 12370301"/>
              <a:gd name="connsiteY8606" fmla="*/ 3870379 h 6857097"/>
              <a:gd name="connsiteX8607" fmla="*/ 249428 w 12370301"/>
              <a:gd name="connsiteY8607" fmla="*/ 3885754 h 6857097"/>
              <a:gd name="connsiteX8608" fmla="*/ 65484 w 12370301"/>
              <a:gd name="connsiteY8608" fmla="*/ 3723615 h 6857097"/>
              <a:gd name="connsiteX8609" fmla="*/ 72091 w 12370301"/>
              <a:gd name="connsiteY8609" fmla="*/ 3743770 h 6857097"/>
              <a:gd name="connsiteX8610" fmla="*/ 50896 w 12370301"/>
              <a:gd name="connsiteY8610" fmla="*/ 3755989 h 6857097"/>
              <a:gd name="connsiteX8611" fmla="*/ 50896 w 12370301"/>
              <a:gd name="connsiteY8611" fmla="*/ 3539563 h 6857097"/>
              <a:gd name="connsiteX8612" fmla="*/ 63806 w 12370301"/>
              <a:gd name="connsiteY8612" fmla="*/ 3541862 h 6857097"/>
              <a:gd name="connsiteX8613" fmla="*/ 73972 w 12370301"/>
              <a:gd name="connsiteY8613" fmla="*/ 3540555 h 6857097"/>
              <a:gd name="connsiteX8614" fmla="*/ 91456 w 12370301"/>
              <a:gd name="connsiteY8614" fmla="*/ 3528336 h 6857097"/>
              <a:gd name="connsiteX8615" fmla="*/ 86511 w 12370301"/>
              <a:gd name="connsiteY8615" fmla="*/ 3514074 h 6857097"/>
              <a:gd name="connsiteX8616" fmla="*/ 85815 w 12370301"/>
              <a:gd name="connsiteY8616" fmla="*/ 3513772 h 6857097"/>
              <a:gd name="connsiteX8617" fmla="*/ 69042 w 12370301"/>
              <a:gd name="connsiteY8617" fmla="*/ 3518281 h 6857097"/>
              <a:gd name="connsiteX8618" fmla="*/ 66246 w 12370301"/>
              <a:gd name="connsiteY8618" fmla="*/ 3519949 h 6857097"/>
              <a:gd name="connsiteX8619" fmla="*/ 60299 w 12370301"/>
              <a:gd name="connsiteY8619" fmla="*/ 3519634 h 6857097"/>
              <a:gd name="connsiteX8620" fmla="*/ 53488 w 12370301"/>
              <a:gd name="connsiteY8620" fmla="*/ 3507956 h 6857097"/>
              <a:gd name="connsiteX8621" fmla="*/ 131712 w 12370301"/>
              <a:gd name="connsiteY8621" fmla="*/ 3454841 h 6857097"/>
              <a:gd name="connsiteX8622" fmla="*/ 179388 w 12370301"/>
              <a:gd name="connsiteY8622" fmla="*/ 3453128 h 6857097"/>
              <a:gd name="connsiteX8623" fmla="*/ 93998 w 12370301"/>
              <a:gd name="connsiteY8623" fmla="*/ 3539924 h 6857097"/>
              <a:gd name="connsiteX8624" fmla="*/ 94709 w 12370301"/>
              <a:gd name="connsiteY8624" fmla="*/ 3575995 h 6857097"/>
              <a:gd name="connsiteX8625" fmla="*/ 128103 w 12370301"/>
              <a:gd name="connsiteY8625" fmla="*/ 3604355 h 6857097"/>
              <a:gd name="connsiteX8626" fmla="*/ 172221 w 12370301"/>
              <a:gd name="connsiteY8626" fmla="*/ 3583795 h 6857097"/>
              <a:gd name="connsiteX8627" fmla="*/ 164054 w 12370301"/>
              <a:gd name="connsiteY8627" fmla="*/ 3570606 h 6857097"/>
              <a:gd name="connsiteX8628" fmla="*/ 163784 w 12370301"/>
              <a:gd name="connsiteY8628" fmla="*/ 3570539 h 6857097"/>
              <a:gd name="connsiteX8629" fmla="*/ 148282 w 12370301"/>
              <a:gd name="connsiteY8629" fmla="*/ 3577753 h 6857097"/>
              <a:gd name="connsiteX8630" fmla="*/ 134101 w 12370301"/>
              <a:gd name="connsiteY8630" fmla="*/ 3583389 h 6857097"/>
              <a:gd name="connsiteX8631" fmla="*/ 118852 w 12370301"/>
              <a:gd name="connsiteY8631" fmla="*/ 3569502 h 6857097"/>
              <a:gd name="connsiteX8632" fmla="*/ 118852 w 12370301"/>
              <a:gd name="connsiteY8632" fmla="*/ 3544568 h 6857097"/>
              <a:gd name="connsiteX8633" fmla="*/ 209630 w 12370301"/>
              <a:gd name="connsiteY8633" fmla="*/ 3466654 h 6857097"/>
              <a:gd name="connsiteX8634" fmla="*/ 267625 w 12370301"/>
              <a:gd name="connsiteY8634" fmla="*/ 3465437 h 6857097"/>
              <a:gd name="connsiteX8635" fmla="*/ 260915 w 12370301"/>
              <a:gd name="connsiteY8635" fmla="*/ 3467060 h 6857097"/>
              <a:gd name="connsiteX8636" fmla="*/ 212426 w 12370301"/>
              <a:gd name="connsiteY8636" fmla="*/ 3513772 h 6857097"/>
              <a:gd name="connsiteX8637" fmla="*/ 238399 w 12370301"/>
              <a:gd name="connsiteY8637" fmla="*/ 3583479 h 6857097"/>
              <a:gd name="connsiteX8638" fmla="*/ 262999 w 12370301"/>
              <a:gd name="connsiteY8638" fmla="*/ 3581811 h 6857097"/>
              <a:gd name="connsiteX8639" fmla="*/ 261595 w 12370301"/>
              <a:gd name="connsiteY8639" fmla="*/ 3561187 h 6857097"/>
              <a:gd name="connsiteX8640" fmla="*/ 261017 w 12370301"/>
              <a:gd name="connsiteY8640" fmla="*/ 3560755 h 6857097"/>
              <a:gd name="connsiteX8641" fmla="*/ 246277 w 12370301"/>
              <a:gd name="connsiteY8641" fmla="*/ 3521121 h 6857097"/>
              <a:gd name="connsiteX8642" fmla="*/ 272047 w 12370301"/>
              <a:gd name="connsiteY8642" fmla="*/ 3495376 h 6857097"/>
              <a:gd name="connsiteX8643" fmla="*/ 286075 w 12370301"/>
              <a:gd name="connsiteY8643" fmla="*/ 3493302 h 6857097"/>
              <a:gd name="connsiteX8644" fmla="*/ 337716 w 12370301"/>
              <a:gd name="connsiteY8644" fmla="*/ 3536858 h 6857097"/>
              <a:gd name="connsiteX8645" fmla="*/ 344933 w 12370301"/>
              <a:gd name="connsiteY8645" fmla="*/ 3566345 h 6857097"/>
              <a:gd name="connsiteX8646" fmla="*/ 253444 w 12370301"/>
              <a:gd name="connsiteY8646" fmla="*/ 3695525 h 6857097"/>
              <a:gd name="connsiteX8647" fmla="*/ 225946 w 12370301"/>
              <a:gd name="connsiteY8647" fmla="*/ 3706977 h 6857097"/>
              <a:gd name="connsiteX8648" fmla="*/ 220203 w 12370301"/>
              <a:gd name="connsiteY8648" fmla="*/ 3666127 h 6857097"/>
              <a:gd name="connsiteX8649" fmla="*/ 178473 w 12370301"/>
              <a:gd name="connsiteY8649" fmla="*/ 3632581 h 6857097"/>
              <a:gd name="connsiteX8650" fmla="*/ 86374 w 12370301"/>
              <a:gd name="connsiteY8650" fmla="*/ 3660175 h 6857097"/>
              <a:gd name="connsiteX8651" fmla="*/ 65484 w 12370301"/>
              <a:gd name="connsiteY8651" fmla="*/ 3723615 h 6857097"/>
              <a:gd name="connsiteX8652" fmla="*/ 65484 w 12370301"/>
              <a:gd name="connsiteY8652" fmla="*/ 3133629 h 6857097"/>
              <a:gd name="connsiteX8653" fmla="*/ 128611 w 12370301"/>
              <a:gd name="connsiteY8653" fmla="*/ 3202524 h 6857097"/>
              <a:gd name="connsiteX8654" fmla="*/ 212883 w 12370301"/>
              <a:gd name="connsiteY8654" fmla="*/ 3186112 h 6857097"/>
              <a:gd name="connsiteX8655" fmla="*/ 244041 w 12370301"/>
              <a:gd name="connsiteY8655" fmla="*/ 3138137 h 6857097"/>
              <a:gd name="connsiteX8656" fmla="*/ 300866 w 12370301"/>
              <a:gd name="connsiteY8656" fmla="*/ 3174524 h 6857097"/>
              <a:gd name="connsiteX8657" fmla="*/ 344679 w 12370301"/>
              <a:gd name="connsiteY8657" fmla="*/ 3272006 h 6857097"/>
              <a:gd name="connsiteX8658" fmla="*/ 337462 w 12370301"/>
              <a:gd name="connsiteY8658" fmla="*/ 3301494 h 6857097"/>
              <a:gd name="connsiteX8659" fmla="*/ 285618 w 12370301"/>
              <a:gd name="connsiteY8659" fmla="*/ 3345095 h 6857097"/>
              <a:gd name="connsiteX8660" fmla="*/ 271589 w 12370301"/>
              <a:gd name="connsiteY8660" fmla="*/ 3343021 h 6857097"/>
              <a:gd name="connsiteX8661" fmla="*/ 245820 w 12370301"/>
              <a:gd name="connsiteY8661" fmla="*/ 3317230 h 6857097"/>
              <a:gd name="connsiteX8662" fmla="*/ 260560 w 12370301"/>
              <a:gd name="connsiteY8662" fmla="*/ 3277642 h 6857097"/>
              <a:gd name="connsiteX8663" fmla="*/ 263031 w 12370301"/>
              <a:gd name="connsiteY8663" fmla="*/ 3257100 h 6857097"/>
              <a:gd name="connsiteX8664" fmla="*/ 262542 w 12370301"/>
              <a:gd name="connsiteY8664" fmla="*/ 3256586 h 6857097"/>
              <a:gd name="connsiteX8665" fmla="*/ 237941 w 12370301"/>
              <a:gd name="connsiteY8665" fmla="*/ 3254872 h 6857097"/>
              <a:gd name="connsiteX8666" fmla="*/ 211969 w 12370301"/>
              <a:gd name="connsiteY8666" fmla="*/ 3324805 h 6857097"/>
              <a:gd name="connsiteX8667" fmla="*/ 260458 w 12370301"/>
              <a:gd name="connsiteY8667" fmla="*/ 3371517 h 6857097"/>
              <a:gd name="connsiteX8668" fmla="*/ 267066 w 12370301"/>
              <a:gd name="connsiteY8668" fmla="*/ 3373185 h 6857097"/>
              <a:gd name="connsiteX8669" fmla="*/ 209173 w 12370301"/>
              <a:gd name="connsiteY8669" fmla="*/ 3371968 h 6857097"/>
              <a:gd name="connsiteX8670" fmla="*/ 118395 w 12370301"/>
              <a:gd name="connsiteY8670" fmla="*/ 3294054 h 6857097"/>
              <a:gd name="connsiteX8671" fmla="*/ 118395 w 12370301"/>
              <a:gd name="connsiteY8671" fmla="*/ 3269075 h 6857097"/>
              <a:gd name="connsiteX8672" fmla="*/ 133643 w 12370301"/>
              <a:gd name="connsiteY8672" fmla="*/ 3255233 h 6857097"/>
              <a:gd name="connsiteX8673" fmla="*/ 147824 w 12370301"/>
              <a:gd name="connsiteY8673" fmla="*/ 3260869 h 6857097"/>
              <a:gd name="connsiteX8674" fmla="*/ 163327 w 12370301"/>
              <a:gd name="connsiteY8674" fmla="*/ 3268083 h 6857097"/>
              <a:gd name="connsiteX8675" fmla="*/ 172457 w 12370301"/>
              <a:gd name="connsiteY8675" fmla="*/ 3255400 h 6857097"/>
              <a:gd name="connsiteX8676" fmla="*/ 172221 w 12370301"/>
              <a:gd name="connsiteY8676" fmla="*/ 3254602 h 6857097"/>
              <a:gd name="connsiteX8677" fmla="*/ 128357 w 12370301"/>
              <a:gd name="connsiteY8677" fmla="*/ 3234267 h 6857097"/>
              <a:gd name="connsiteX8678" fmla="*/ 94964 w 12370301"/>
              <a:gd name="connsiteY8678" fmla="*/ 3262267 h 6857097"/>
              <a:gd name="connsiteX8679" fmla="*/ 94252 w 12370301"/>
              <a:gd name="connsiteY8679" fmla="*/ 3298338 h 6857097"/>
              <a:gd name="connsiteX8680" fmla="*/ 179642 w 12370301"/>
              <a:gd name="connsiteY8680" fmla="*/ 3385179 h 6857097"/>
              <a:gd name="connsiteX8681" fmla="*/ 131559 w 12370301"/>
              <a:gd name="connsiteY8681" fmla="*/ 3383420 h 6857097"/>
              <a:gd name="connsiteX8682" fmla="*/ 53336 w 12370301"/>
              <a:gd name="connsiteY8682" fmla="*/ 3330306 h 6857097"/>
              <a:gd name="connsiteX8683" fmla="*/ 60401 w 12370301"/>
              <a:gd name="connsiteY8683" fmla="*/ 3318673 h 6857097"/>
              <a:gd name="connsiteX8684" fmla="*/ 66348 w 12370301"/>
              <a:gd name="connsiteY8684" fmla="*/ 3318357 h 6857097"/>
              <a:gd name="connsiteX8685" fmla="*/ 69143 w 12370301"/>
              <a:gd name="connsiteY8685" fmla="*/ 3319980 h 6857097"/>
              <a:gd name="connsiteX8686" fmla="*/ 85916 w 12370301"/>
              <a:gd name="connsiteY8686" fmla="*/ 3324489 h 6857097"/>
              <a:gd name="connsiteX8687" fmla="*/ 91535 w 12370301"/>
              <a:gd name="connsiteY8687" fmla="*/ 3310561 h 6857097"/>
              <a:gd name="connsiteX8688" fmla="*/ 91304 w 12370301"/>
              <a:gd name="connsiteY8688" fmla="*/ 3310151 h 6857097"/>
              <a:gd name="connsiteX8689" fmla="*/ 73819 w 12370301"/>
              <a:gd name="connsiteY8689" fmla="*/ 3297932 h 6857097"/>
              <a:gd name="connsiteX8690" fmla="*/ 50896 w 12370301"/>
              <a:gd name="connsiteY8690" fmla="*/ 3298879 h 6857097"/>
              <a:gd name="connsiteX8691" fmla="*/ 50896 w 12370301"/>
              <a:gd name="connsiteY8691" fmla="*/ 3082453 h 6857097"/>
              <a:gd name="connsiteX8692" fmla="*/ 71227 w 12370301"/>
              <a:gd name="connsiteY8692" fmla="*/ 3094356 h 6857097"/>
              <a:gd name="connsiteX8693" fmla="*/ 65484 w 12370301"/>
              <a:gd name="connsiteY8693" fmla="*/ 3133629 h 6857097"/>
              <a:gd name="connsiteX8694" fmla="*/ 379191 w 12370301"/>
              <a:gd name="connsiteY8694" fmla="*/ 2969461 h 6857097"/>
              <a:gd name="connsiteX8695" fmla="*/ 432001 w 12370301"/>
              <a:gd name="connsiteY8695" fmla="*/ 2997461 h 6857097"/>
              <a:gd name="connsiteX8696" fmla="*/ 499957 w 12370301"/>
              <a:gd name="connsiteY8696" fmla="*/ 3057113 h 6857097"/>
              <a:gd name="connsiteX8697" fmla="*/ 511038 w 12370301"/>
              <a:gd name="connsiteY8697" fmla="*/ 3099091 h 6857097"/>
              <a:gd name="connsiteX8698" fmla="*/ 484252 w 12370301"/>
              <a:gd name="connsiteY8698" fmla="*/ 3122717 h 6857097"/>
              <a:gd name="connsiteX8699" fmla="*/ 468393 w 12370301"/>
              <a:gd name="connsiteY8699" fmla="*/ 3116360 h 6857097"/>
              <a:gd name="connsiteX8700" fmla="*/ 464785 w 12370301"/>
              <a:gd name="connsiteY8700" fmla="*/ 3106891 h 6857097"/>
              <a:gd name="connsiteX8701" fmla="*/ 452179 w 12370301"/>
              <a:gd name="connsiteY8701" fmla="*/ 3088914 h 6857097"/>
              <a:gd name="connsiteX8702" fmla="*/ 451874 w 12370301"/>
              <a:gd name="connsiteY8702" fmla="*/ 3088856 h 6857097"/>
              <a:gd name="connsiteX8703" fmla="*/ 430832 w 12370301"/>
              <a:gd name="connsiteY8703" fmla="*/ 3099902 h 6857097"/>
              <a:gd name="connsiteX8704" fmla="*/ 441811 w 12370301"/>
              <a:gd name="connsiteY8704" fmla="*/ 3135703 h 6857097"/>
              <a:gd name="connsiteX8705" fmla="*/ 483337 w 12370301"/>
              <a:gd name="connsiteY8705" fmla="*/ 3152566 h 6857097"/>
              <a:gd name="connsiteX8706" fmla="*/ 486793 w 12370301"/>
              <a:gd name="connsiteY8706" fmla="*/ 3152566 h 6857097"/>
              <a:gd name="connsiteX8707" fmla="*/ 545245 w 12370301"/>
              <a:gd name="connsiteY8707" fmla="*/ 3104997 h 6857097"/>
              <a:gd name="connsiteX8708" fmla="*/ 529996 w 12370301"/>
              <a:gd name="connsiteY8708" fmla="*/ 3042279 h 6857097"/>
              <a:gd name="connsiteX8709" fmla="*/ 453094 w 12370301"/>
              <a:gd name="connsiteY8709" fmla="*/ 2973879 h 6857097"/>
              <a:gd name="connsiteX8710" fmla="*/ 416600 w 12370301"/>
              <a:gd name="connsiteY8710" fmla="*/ 2953048 h 6857097"/>
              <a:gd name="connsiteX8711" fmla="*/ 453094 w 12370301"/>
              <a:gd name="connsiteY8711" fmla="*/ 2932172 h 6857097"/>
              <a:gd name="connsiteX8712" fmla="*/ 529996 w 12370301"/>
              <a:gd name="connsiteY8712" fmla="*/ 2863773 h 6857097"/>
              <a:gd name="connsiteX8713" fmla="*/ 545245 w 12370301"/>
              <a:gd name="connsiteY8713" fmla="*/ 2801054 h 6857097"/>
              <a:gd name="connsiteX8714" fmla="*/ 486793 w 12370301"/>
              <a:gd name="connsiteY8714" fmla="*/ 2753485 h 6857097"/>
              <a:gd name="connsiteX8715" fmla="*/ 441607 w 12370301"/>
              <a:gd name="connsiteY8715" fmla="*/ 2770213 h 6857097"/>
              <a:gd name="connsiteX8716" fmla="*/ 430629 w 12370301"/>
              <a:gd name="connsiteY8716" fmla="*/ 2805969 h 6857097"/>
              <a:gd name="connsiteX8717" fmla="*/ 451671 w 12370301"/>
              <a:gd name="connsiteY8717" fmla="*/ 2817016 h 6857097"/>
              <a:gd name="connsiteX8718" fmla="*/ 464673 w 12370301"/>
              <a:gd name="connsiteY8718" fmla="*/ 2799341 h 6857097"/>
              <a:gd name="connsiteX8719" fmla="*/ 464581 w 12370301"/>
              <a:gd name="connsiteY8719" fmla="*/ 2798980 h 6857097"/>
              <a:gd name="connsiteX8720" fmla="*/ 468190 w 12370301"/>
              <a:gd name="connsiteY8720" fmla="*/ 2789511 h 6857097"/>
              <a:gd name="connsiteX8721" fmla="*/ 484048 w 12370301"/>
              <a:gd name="connsiteY8721" fmla="*/ 2783154 h 6857097"/>
              <a:gd name="connsiteX8722" fmla="*/ 510834 w 12370301"/>
              <a:gd name="connsiteY8722" fmla="*/ 2806780 h 6857097"/>
              <a:gd name="connsiteX8723" fmla="*/ 499754 w 12370301"/>
              <a:gd name="connsiteY8723" fmla="*/ 2848803 h 6857097"/>
              <a:gd name="connsiteX8724" fmla="*/ 431798 w 12370301"/>
              <a:gd name="connsiteY8724" fmla="*/ 2908411 h 6857097"/>
              <a:gd name="connsiteX8725" fmla="*/ 378988 w 12370301"/>
              <a:gd name="connsiteY8725" fmla="*/ 2936410 h 6857097"/>
              <a:gd name="connsiteX8726" fmla="*/ 305491 w 12370301"/>
              <a:gd name="connsiteY8726" fmla="*/ 2914858 h 6857097"/>
              <a:gd name="connsiteX8727" fmla="*/ 345391 w 12370301"/>
              <a:gd name="connsiteY8727" fmla="*/ 2867425 h 6857097"/>
              <a:gd name="connsiteX8728" fmla="*/ 406028 w 12370301"/>
              <a:gd name="connsiteY8728" fmla="*/ 2737704 h 6857097"/>
              <a:gd name="connsiteX8729" fmla="*/ 416194 w 12370301"/>
              <a:gd name="connsiteY8729" fmla="*/ 2646084 h 6857097"/>
              <a:gd name="connsiteX8730" fmla="*/ 414160 w 12370301"/>
              <a:gd name="connsiteY8730" fmla="*/ 2639772 h 6857097"/>
              <a:gd name="connsiteX8731" fmla="*/ 423411 w 12370301"/>
              <a:gd name="connsiteY8731" fmla="*/ 2621736 h 6857097"/>
              <a:gd name="connsiteX8732" fmla="*/ 452078 w 12370301"/>
              <a:gd name="connsiteY8732" fmla="*/ 2594683 h 6857097"/>
              <a:gd name="connsiteX8733" fmla="*/ 488470 w 12370301"/>
              <a:gd name="connsiteY8733" fmla="*/ 2590895 h 6857097"/>
              <a:gd name="connsiteX8734" fmla="*/ 505396 w 12370301"/>
              <a:gd name="connsiteY8734" fmla="*/ 2601221 h 6857097"/>
              <a:gd name="connsiteX8735" fmla="*/ 506463 w 12370301"/>
              <a:gd name="connsiteY8735" fmla="*/ 2617723 h 6857097"/>
              <a:gd name="connsiteX8736" fmla="*/ 512598 w 12370301"/>
              <a:gd name="connsiteY8736" fmla="*/ 2631547 h 6857097"/>
              <a:gd name="connsiteX8737" fmla="*/ 513020 w 12370301"/>
              <a:gd name="connsiteY8737" fmla="*/ 2631701 h 6857097"/>
              <a:gd name="connsiteX8738" fmla="*/ 529386 w 12370301"/>
              <a:gd name="connsiteY8738" fmla="*/ 2626065 h 6857097"/>
              <a:gd name="connsiteX8739" fmla="*/ 527048 w 12370301"/>
              <a:gd name="connsiteY8739" fmla="*/ 2590670 h 6857097"/>
              <a:gd name="connsiteX8740" fmla="*/ 494976 w 12370301"/>
              <a:gd name="connsiteY8740" fmla="*/ 2570335 h 6857097"/>
              <a:gd name="connsiteX8741" fmla="*/ 439879 w 12370301"/>
              <a:gd name="connsiteY8741" fmla="*/ 2576332 h 6857097"/>
              <a:gd name="connsiteX8742" fmla="*/ 408264 w 12370301"/>
              <a:gd name="connsiteY8742" fmla="*/ 2602619 h 6857097"/>
              <a:gd name="connsiteX8743" fmla="*/ 448012 w 12370301"/>
              <a:gd name="connsiteY8743" fmla="*/ 2557530 h 6857097"/>
              <a:gd name="connsiteX8744" fmla="*/ 532233 w 12370301"/>
              <a:gd name="connsiteY8744" fmla="*/ 2559604 h 6857097"/>
              <a:gd name="connsiteX8745" fmla="*/ 553987 w 12370301"/>
              <a:gd name="connsiteY8745" fmla="*/ 2577639 h 6857097"/>
              <a:gd name="connsiteX8746" fmla="*/ 555308 w 12370301"/>
              <a:gd name="connsiteY8746" fmla="*/ 2634902 h 6857097"/>
              <a:gd name="connsiteX8747" fmla="*/ 495739 w 12370301"/>
              <a:gd name="connsiteY8747" fmla="*/ 2661053 h 6857097"/>
              <a:gd name="connsiteX8748" fmla="*/ 476882 w 12370301"/>
              <a:gd name="connsiteY8748" fmla="*/ 2674580 h 6857097"/>
              <a:gd name="connsiteX8749" fmla="*/ 492664 w 12370301"/>
              <a:gd name="connsiteY8749" fmla="*/ 2690713 h 6857097"/>
              <a:gd name="connsiteX8750" fmla="*/ 492791 w 12370301"/>
              <a:gd name="connsiteY8750" fmla="*/ 2690722 h 6857097"/>
              <a:gd name="connsiteX8751" fmla="*/ 500567 w 12370301"/>
              <a:gd name="connsiteY8751" fmla="*/ 2690992 h 6857097"/>
              <a:gd name="connsiteX8752" fmla="*/ 568320 w 12370301"/>
              <a:gd name="connsiteY8752" fmla="*/ 2667907 h 6857097"/>
              <a:gd name="connsiteX8753" fmla="*/ 568320 w 12370301"/>
              <a:gd name="connsiteY8753" fmla="*/ 3253024 h 6857097"/>
              <a:gd name="connsiteX8754" fmla="*/ 492791 w 12370301"/>
              <a:gd name="connsiteY8754" fmla="*/ 3230119 h 6857097"/>
              <a:gd name="connsiteX8755" fmla="*/ 476871 w 12370301"/>
              <a:gd name="connsiteY8755" fmla="*/ 3246148 h 6857097"/>
              <a:gd name="connsiteX8756" fmla="*/ 476882 w 12370301"/>
              <a:gd name="connsiteY8756" fmla="*/ 3246260 h 6857097"/>
              <a:gd name="connsiteX8757" fmla="*/ 495739 w 12370301"/>
              <a:gd name="connsiteY8757" fmla="*/ 3259787 h 6857097"/>
              <a:gd name="connsiteX8758" fmla="*/ 555308 w 12370301"/>
              <a:gd name="connsiteY8758" fmla="*/ 3285939 h 6857097"/>
              <a:gd name="connsiteX8759" fmla="*/ 553987 w 12370301"/>
              <a:gd name="connsiteY8759" fmla="*/ 3343201 h 6857097"/>
              <a:gd name="connsiteX8760" fmla="*/ 532233 w 12370301"/>
              <a:gd name="connsiteY8760" fmla="*/ 3361237 h 6857097"/>
              <a:gd name="connsiteX8761" fmla="*/ 448012 w 12370301"/>
              <a:gd name="connsiteY8761" fmla="*/ 3363311 h 6857097"/>
              <a:gd name="connsiteX8762" fmla="*/ 408264 w 12370301"/>
              <a:gd name="connsiteY8762" fmla="*/ 3318222 h 6857097"/>
              <a:gd name="connsiteX8763" fmla="*/ 439879 w 12370301"/>
              <a:gd name="connsiteY8763" fmla="*/ 3344509 h 6857097"/>
              <a:gd name="connsiteX8764" fmla="*/ 476577 w 12370301"/>
              <a:gd name="connsiteY8764" fmla="*/ 3352490 h 6857097"/>
              <a:gd name="connsiteX8765" fmla="*/ 495230 w 12370301"/>
              <a:gd name="connsiteY8765" fmla="*/ 3350415 h 6857097"/>
              <a:gd name="connsiteX8766" fmla="*/ 527303 w 12370301"/>
              <a:gd name="connsiteY8766" fmla="*/ 3330080 h 6857097"/>
              <a:gd name="connsiteX8767" fmla="*/ 529641 w 12370301"/>
              <a:gd name="connsiteY8767" fmla="*/ 3294686 h 6857097"/>
              <a:gd name="connsiteX8768" fmla="*/ 513274 w 12370301"/>
              <a:gd name="connsiteY8768" fmla="*/ 3289050 h 6857097"/>
              <a:gd name="connsiteX8769" fmla="*/ 506545 w 12370301"/>
              <a:gd name="connsiteY8769" fmla="*/ 3302653 h 6857097"/>
              <a:gd name="connsiteX8770" fmla="*/ 506717 w 12370301"/>
              <a:gd name="connsiteY8770" fmla="*/ 3303027 h 6857097"/>
              <a:gd name="connsiteX8771" fmla="*/ 505650 w 12370301"/>
              <a:gd name="connsiteY8771" fmla="*/ 3319575 h 6857097"/>
              <a:gd name="connsiteX8772" fmla="*/ 488724 w 12370301"/>
              <a:gd name="connsiteY8772" fmla="*/ 3329855 h 6857097"/>
              <a:gd name="connsiteX8773" fmla="*/ 452332 w 12370301"/>
              <a:gd name="connsiteY8773" fmla="*/ 3326068 h 6857097"/>
              <a:gd name="connsiteX8774" fmla="*/ 423665 w 12370301"/>
              <a:gd name="connsiteY8774" fmla="*/ 3299014 h 6857097"/>
              <a:gd name="connsiteX8775" fmla="*/ 414415 w 12370301"/>
              <a:gd name="connsiteY8775" fmla="*/ 3280979 h 6857097"/>
              <a:gd name="connsiteX8776" fmla="*/ 416448 w 12370301"/>
              <a:gd name="connsiteY8776" fmla="*/ 3274666 h 6857097"/>
              <a:gd name="connsiteX8777" fmla="*/ 417312 w 12370301"/>
              <a:gd name="connsiteY8777" fmla="*/ 3216051 h 6857097"/>
              <a:gd name="connsiteX8778" fmla="*/ 405621 w 12370301"/>
              <a:gd name="connsiteY8778" fmla="*/ 3144991 h 6857097"/>
              <a:gd name="connsiteX8779" fmla="*/ 338580 w 12370301"/>
              <a:gd name="connsiteY8779" fmla="*/ 3013783 h 6857097"/>
              <a:gd name="connsiteX8780" fmla="*/ 315098 w 12370301"/>
              <a:gd name="connsiteY8780" fmla="*/ 2988533 h 6857097"/>
              <a:gd name="connsiteX8781" fmla="*/ 378988 w 12370301"/>
              <a:gd name="connsiteY8781" fmla="*/ 2969461 h 6857097"/>
              <a:gd name="connsiteX8782" fmla="*/ 249428 w 12370301"/>
              <a:gd name="connsiteY8782" fmla="*/ 2968604 h 6857097"/>
              <a:gd name="connsiteX8783" fmla="*/ 161141 w 12370301"/>
              <a:gd name="connsiteY8783" fmla="*/ 2953229 h 6857097"/>
              <a:gd name="connsiteX8784" fmla="*/ 249428 w 12370301"/>
              <a:gd name="connsiteY8784" fmla="*/ 2937808 h 6857097"/>
              <a:gd name="connsiteX8785" fmla="*/ 333548 w 12370301"/>
              <a:gd name="connsiteY8785" fmla="*/ 2953229 h 6857097"/>
              <a:gd name="connsiteX8786" fmla="*/ 249428 w 12370301"/>
              <a:gd name="connsiteY8786" fmla="*/ 2968604 h 6857097"/>
              <a:gd name="connsiteX8787" fmla="*/ 65484 w 12370301"/>
              <a:gd name="connsiteY8787" fmla="*/ 2806284 h 6857097"/>
              <a:gd name="connsiteX8788" fmla="*/ 72091 w 12370301"/>
              <a:gd name="connsiteY8788" fmla="*/ 2826439 h 6857097"/>
              <a:gd name="connsiteX8789" fmla="*/ 50896 w 12370301"/>
              <a:gd name="connsiteY8789" fmla="*/ 2838658 h 6857097"/>
              <a:gd name="connsiteX8790" fmla="*/ 50896 w 12370301"/>
              <a:gd name="connsiteY8790" fmla="*/ 2622232 h 6857097"/>
              <a:gd name="connsiteX8791" fmla="*/ 63806 w 12370301"/>
              <a:gd name="connsiteY8791" fmla="*/ 2624532 h 6857097"/>
              <a:gd name="connsiteX8792" fmla="*/ 73972 w 12370301"/>
              <a:gd name="connsiteY8792" fmla="*/ 2623224 h 6857097"/>
              <a:gd name="connsiteX8793" fmla="*/ 91456 w 12370301"/>
              <a:gd name="connsiteY8793" fmla="*/ 2610960 h 6857097"/>
              <a:gd name="connsiteX8794" fmla="*/ 86638 w 12370301"/>
              <a:gd name="connsiteY8794" fmla="*/ 2596798 h 6857097"/>
              <a:gd name="connsiteX8795" fmla="*/ 85815 w 12370301"/>
              <a:gd name="connsiteY8795" fmla="*/ 2596441 h 6857097"/>
              <a:gd name="connsiteX8796" fmla="*/ 69042 w 12370301"/>
              <a:gd name="connsiteY8796" fmla="*/ 2600950 h 6857097"/>
              <a:gd name="connsiteX8797" fmla="*/ 66246 w 12370301"/>
              <a:gd name="connsiteY8797" fmla="*/ 2602573 h 6857097"/>
              <a:gd name="connsiteX8798" fmla="*/ 60299 w 12370301"/>
              <a:gd name="connsiteY8798" fmla="*/ 2602258 h 6857097"/>
              <a:gd name="connsiteX8799" fmla="*/ 53488 w 12370301"/>
              <a:gd name="connsiteY8799" fmla="*/ 2590580 h 6857097"/>
              <a:gd name="connsiteX8800" fmla="*/ 131712 w 12370301"/>
              <a:gd name="connsiteY8800" fmla="*/ 2537465 h 6857097"/>
              <a:gd name="connsiteX8801" fmla="*/ 179388 w 12370301"/>
              <a:gd name="connsiteY8801" fmla="*/ 2535797 h 6857097"/>
              <a:gd name="connsiteX8802" fmla="*/ 93998 w 12370301"/>
              <a:gd name="connsiteY8802" fmla="*/ 2622593 h 6857097"/>
              <a:gd name="connsiteX8803" fmla="*/ 94709 w 12370301"/>
              <a:gd name="connsiteY8803" fmla="*/ 2658664 h 6857097"/>
              <a:gd name="connsiteX8804" fmla="*/ 128103 w 12370301"/>
              <a:gd name="connsiteY8804" fmla="*/ 2686664 h 6857097"/>
              <a:gd name="connsiteX8805" fmla="*/ 172221 w 12370301"/>
              <a:gd name="connsiteY8805" fmla="*/ 2666509 h 6857097"/>
              <a:gd name="connsiteX8806" fmla="*/ 164322 w 12370301"/>
              <a:gd name="connsiteY8806" fmla="*/ 2653122 h 6857097"/>
              <a:gd name="connsiteX8807" fmla="*/ 163784 w 12370301"/>
              <a:gd name="connsiteY8807" fmla="*/ 2652983 h 6857097"/>
              <a:gd name="connsiteX8808" fmla="*/ 148282 w 12370301"/>
              <a:gd name="connsiteY8808" fmla="*/ 2660197 h 6857097"/>
              <a:gd name="connsiteX8809" fmla="*/ 134101 w 12370301"/>
              <a:gd name="connsiteY8809" fmla="*/ 2665833 h 6857097"/>
              <a:gd name="connsiteX8810" fmla="*/ 118852 w 12370301"/>
              <a:gd name="connsiteY8810" fmla="*/ 2651991 h 6857097"/>
              <a:gd name="connsiteX8811" fmla="*/ 118852 w 12370301"/>
              <a:gd name="connsiteY8811" fmla="*/ 2627011 h 6857097"/>
              <a:gd name="connsiteX8812" fmla="*/ 209630 w 12370301"/>
              <a:gd name="connsiteY8812" fmla="*/ 2549098 h 6857097"/>
              <a:gd name="connsiteX8813" fmla="*/ 267625 w 12370301"/>
              <a:gd name="connsiteY8813" fmla="*/ 2547926 h 6857097"/>
              <a:gd name="connsiteX8814" fmla="*/ 260915 w 12370301"/>
              <a:gd name="connsiteY8814" fmla="*/ 2549549 h 6857097"/>
              <a:gd name="connsiteX8815" fmla="*/ 212426 w 12370301"/>
              <a:gd name="connsiteY8815" fmla="*/ 2596261 h 6857097"/>
              <a:gd name="connsiteX8816" fmla="*/ 238399 w 12370301"/>
              <a:gd name="connsiteY8816" fmla="*/ 2665968 h 6857097"/>
              <a:gd name="connsiteX8817" fmla="*/ 262999 w 12370301"/>
              <a:gd name="connsiteY8817" fmla="*/ 2664255 h 6857097"/>
              <a:gd name="connsiteX8818" fmla="*/ 261595 w 12370301"/>
              <a:gd name="connsiteY8818" fmla="*/ 2643631 h 6857097"/>
              <a:gd name="connsiteX8819" fmla="*/ 261017 w 12370301"/>
              <a:gd name="connsiteY8819" fmla="*/ 2643198 h 6857097"/>
              <a:gd name="connsiteX8820" fmla="*/ 246277 w 12370301"/>
              <a:gd name="connsiteY8820" fmla="*/ 2603610 h 6857097"/>
              <a:gd name="connsiteX8821" fmla="*/ 272047 w 12370301"/>
              <a:gd name="connsiteY8821" fmla="*/ 2577820 h 6857097"/>
              <a:gd name="connsiteX8822" fmla="*/ 286075 w 12370301"/>
              <a:gd name="connsiteY8822" fmla="*/ 2575746 h 6857097"/>
              <a:gd name="connsiteX8823" fmla="*/ 337716 w 12370301"/>
              <a:gd name="connsiteY8823" fmla="*/ 2619346 h 6857097"/>
              <a:gd name="connsiteX8824" fmla="*/ 344933 w 12370301"/>
              <a:gd name="connsiteY8824" fmla="*/ 2648835 h 6857097"/>
              <a:gd name="connsiteX8825" fmla="*/ 253444 w 12370301"/>
              <a:gd name="connsiteY8825" fmla="*/ 2777969 h 6857097"/>
              <a:gd name="connsiteX8826" fmla="*/ 225946 w 12370301"/>
              <a:gd name="connsiteY8826" fmla="*/ 2789421 h 6857097"/>
              <a:gd name="connsiteX8827" fmla="*/ 220203 w 12370301"/>
              <a:gd name="connsiteY8827" fmla="*/ 2748571 h 6857097"/>
              <a:gd name="connsiteX8828" fmla="*/ 178473 w 12370301"/>
              <a:gd name="connsiteY8828" fmla="*/ 2715025 h 6857097"/>
              <a:gd name="connsiteX8829" fmla="*/ 86374 w 12370301"/>
              <a:gd name="connsiteY8829" fmla="*/ 2742619 h 6857097"/>
              <a:gd name="connsiteX8830" fmla="*/ 65484 w 12370301"/>
              <a:gd name="connsiteY8830" fmla="*/ 2806284 h 6857097"/>
              <a:gd name="connsiteX8831" fmla="*/ 50896 w 12370301"/>
              <a:gd name="connsiteY8831" fmla="*/ 2453510 h 6857097"/>
              <a:gd name="connsiteX8832" fmla="*/ 127137 w 12370301"/>
              <a:gd name="connsiteY8832" fmla="*/ 2487101 h 6857097"/>
              <a:gd name="connsiteX8833" fmla="*/ 162463 w 12370301"/>
              <a:gd name="connsiteY8833" fmla="*/ 2489806 h 6857097"/>
              <a:gd name="connsiteX8834" fmla="*/ 234180 w 12370301"/>
              <a:gd name="connsiteY8834" fmla="*/ 2482322 h 6857097"/>
              <a:gd name="connsiteX8835" fmla="*/ 240381 w 12370301"/>
              <a:gd name="connsiteY8835" fmla="*/ 2479481 h 6857097"/>
              <a:gd name="connsiteX8836" fmla="*/ 241143 w 12370301"/>
              <a:gd name="connsiteY8836" fmla="*/ 2479481 h 6857097"/>
              <a:gd name="connsiteX8837" fmla="*/ 328973 w 12370301"/>
              <a:gd name="connsiteY8837" fmla="*/ 2450083 h 6857097"/>
              <a:gd name="connsiteX8838" fmla="*/ 356471 w 12370301"/>
              <a:gd name="connsiteY8838" fmla="*/ 2436286 h 6857097"/>
              <a:gd name="connsiteX8839" fmla="*/ 378073 w 12370301"/>
              <a:gd name="connsiteY8839" fmla="*/ 2418611 h 6857097"/>
              <a:gd name="connsiteX8840" fmla="*/ 431035 w 12370301"/>
              <a:gd name="connsiteY8840" fmla="*/ 2472132 h 6857097"/>
              <a:gd name="connsiteX8841" fmla="*/ 550937 w 12370301"/>
              <a:gd name="connsiteY8841" fmla="*/ 2469156 h 6857097"/>
              <a:gd name="connsiteX8842" fmla="*/ 568320 w 12370301"/>
              <a:gd name="connsiteY8842" fmla="*/ 2457478 h 6857097"/>
              <a:gd name="connsiteX8843" fmla="*/ 568320 w 12370301"/>
              <a:gd name="connsiteY8843" fmla="*/ 2545807 h 6857097"/>
              <a:gd name="connsiteX8844" fmla="*/ 550937 w 12370301"/>
              <a:gd name="connsiteY8844" fmla="*/ 2534129 h 6857097"/>
              <a:gd name="connsiteX8845" fmla="*/ 431035 w 12370301"/>
              <a:gd name="connsiteY8845" fmla="*/ 2531153 h 6857097"/>
              <a:gd name="connsiteX8846" fmla="*/ 378073 w 12370301"/>
              <a:gd name="connsiteY8846" fmla="*/ 2584673 h 6857097"/>
              <a:gd name="connsiteX8847" fmla="*/ 356471 w 12370301"/>
              <a:gd name="connsiteY8847" fmla="*/ 2567043 h 6857097"/>
              <a:gd name="connsiteX8848" fmla="*/ 328923 w 12370301"/>
              <a:gd name="connsiteY8848" fmla="*/ 2553111 h 6857097"/>
              <a:gd name="connsiteX8849" fmla="*/ 240381 w 12370301"/>
              <a:gd name="connsiteY8849" fmla="*/ 2524029 h 6857097"/>
              <a:gd name="connsiteX8850" fmla="*/ 234180 w 12370301"/>
              <a:gd name="connsiteY8850" fmla="*/ 2521233 h 6857097"/>
              <a:gd name="connsiteX8851" fmla="*/ 127137 w 12370301"/>
              <a:gd name="connsiteY8851" fmla="*/ 2516409 h 6857097"/>
              <a:gd name="connsiteX8852" fmla="*/ 50896 w 12370301"/>
              <a:gd name="connsiteY8852" fmla="*/ 2550000 h 6857097"/>
              <a:gd name="connsiteX8853" fmla="*/ 187825 w 12370301"/>
              <a:gd name="connsiteY8853" fmla="*/ 2793299 h 6857097"/>
              <a:gd name="connsiteX8854" fmla="*/ 112194 w 12370301"/>
              <a:gd name="connsiteY8854" fmla="*/ 2762639 h 6857097"/>
              <a:gd name="connsiteX8855" fmla="*/ 113160 w 12370301"/>
              <a:gd name="connsiteY8855" fmla="*/ 2761511 h 6857097"/>
              <a:gd name="connsiteX8856" fmla="*/ 169070 w 12370301"/>
              <a:gd name="connsiteY8856" fmla="*/ 2744197 h 6857097"/>
              <a:gd name="connsiteX8857" fmla="*/ 187470 w 12370301"/>
              <a:gd name="connsiteY8857" fmla="*/ 2760294 h 6857097"/>
              <a:gd name="connsiteX8858" fmla="*/ 187724 w 12370301"/>
              <a:gd name="connsiteY8858" fmla="*/ 2793254 h 6857097"/>
              <a:gd name="connsiteX8859" fmla="*/ 101063 w 12370301"/>
              <a:gd name="connsiteY8859" fmla="*/ 2782387 h 6857097"/>
              <a:gd name="connsiteX8860" fmla="*/ 196263 w 12370301"/>
              <a:gd name="connsiteY8860" fmla="*/ 2815122 h 6857097"/>
              <a:gd name="connsiteX8861" fmla="*/ 210495 w 12370301"/>
              <a:gd name="connsiteY8861" fmla="*/ 2814445 h 6857097"/>
              <a:gd name="connsiteX8862" fmla="*/ 221575 w 12370301"/>
              <a:gd name="connsiteY8862" fmla="*/ 2812777 h 6857097"/>
              <a:gd name="connsiteX8863" fmla="*/ 265185 w 12370301"/>
              <a:gd name="connsiteY8863" fmla="*/ 2796635 h 6857097"/>
              <a:gd name="connsiteX8864" fmla="*/ 369280 w 12370301"/>
              <a:gd name="connsiteY8864" fmla="*/ 2648158 h 6857097"/>
              <a:gd name="connsiteX8865" fmla="*/ 362520 w 12370301"/>
              <a:gd name="connsiteY8865" fmla="*/ 2616596 h 6857097"/>
              <a:gd name="connsiteX8866" fmla="*/ 382444 w 12370301"/>
              <a:gd name="connsiteY8866" fmla="*/ 2653253 h 6857097"/>
              <a:gd name="connsiteX8867" fmla="*/ 372279 w 12370301"/>
              <a:gd name="connsiteY8867" fmla="*/ 2729904 h 6857097"/>
              <a:gd name="connsiteX8868" fmla="*/ 174509 w 12370301"/>
              <a:gd name="connsiteY8868" fmla="*/ 2847721 h 6857097"/>
              <a:gd name="connsiteX8869" fmla="*/ 121902 w 12370301"/>
              <a:gd name="connsiteY8869" fmla="*/ 2833879 h 6857097"/>
              <a:gd name="connsiteX8870" fmla="*/ 99894 w 12370301"/>
              <a:gd name="connsiteY8870" fmla="*/ 2802317 h 6857097"/>
              <a:gd name="connsiteX8871" fmla="*/ 101063 w 12370301"/>
              <a:gd name="connsiteY8871" fmla="*/ 2782387 h 6857097"/>
              <a:gd name="connsiteX8872" fmla="*/ 318808 w 12370301"/>
              <a:gd name="connsiteY8872" fmla="*/ 3159961 h 6857097"/>
              <a:gd name="connsiteX8873" fmla="*/ 144266 w 12370301"/>
              <a:gd name="connsiteY8873" fmla="*/ 3094582 h 6857097"/>
              <a:gd name="connsiteX8874" fmla="*/ 109348 w 12370301"/>
              <a:gd name="connsiteY8874" fmla="*/ 3097377 h 6857097"/>
              <a:gd name="connsiteX8875" fmla="*/ 121851 w 12370301"/>
              <a:gd name="connsiteY8875" fmla="*/ 3087232 h 6857097"/>
              <a:gd name="connsiteX8876" fmla="*/ 174458 w 12370301"/>
              <a:gd name="connsiteY8876" fmla="*/ 3073390 h 6857097"/>
              <a:gd name="connsiteX8877" fmla="*/ 372228 w 12370301"/>
              <a:gd name="connsiteY8877" fmla="*/ 3191207 h 6857097"/>
              <a:gd name="connsiteX8878" fmla="*/ 382393 w 12370301"/>
              <a:gd name="connsiteY8878" fmla="*/ 3267858 h 6857097"/>
              <a:gd name="connsiteX8879" fmla="*/ 362469 w 12370301"/>
              <a:gd name="connsiteY8879" fmla="*/ 3304515 h 6857097"/>
              <a:gd name="connsiteX8880" fmla="*/ 369229 w 12370301"/>
              <a:gd name="connsiteY8880" fmla="*/ 3272953 h 6857097"/>
              <a:gd name="connsiteX8881" fmla="*/ 318910 w 12370301"/>
              <a:gd name="connsiteY8881" fmla="*/ 3159961 h 6857097"/>
              <a:gd name="connsiteX8882" fmla="*/ 143555 w 12370301"/>
              <a:gd name="connsiteY8882" fmla="*/ 3115909 h 6857097"/>
              <a:gd name="connsiteX8883" fmla="*/ 211003 w 12370301"/>
              <a:gd name="connsiteY8883" fmla="*/ 3126415 h 6857097"/>
              <a:gd name="connsiteX8884" fmla="*/ 189249 w 12370301"/>
              <a:gd name="connsiteY8884" fmla="*/ 3164199 h 6857097"/>
              <a:gd name="connsiteX8885" fmla="*/ 140353 w 12370301"/>
              <a:gd name="connsiteY8885" fmla="*/ 3174614 h 6857097"/>
              <a:gd name="connsiteX8886" fmla="*/ 99690 w 12370301"/>
              <a:gd name="connsiteY8886" fmla="*/ 3129751 h 6857097"/>
              <a:gd name="connsiteX8887" fmla="*/ 99182 w 12370301"/>
              <a:gd name="connsiteY8887" fmla="*/ 3124205 h 6857097"/>
              <a:gd name="connsiteX8888" fmla="*/ 143656 w 12370301"/>
              <a:gd name="connsiteY8888" fmla="*/ 3115909 h 6857097"/>
              <a:gd name="connsiteX8889" fmla="*/ 50794 w 12370301"/>
              <a:gd name="connsiteY8889" fmla="*/ 3370841 h 6857097"/>
              <a:gd name="connsiteX8890" fmla="*/ 127036 w 12370301"/>
              <a:gd name="connsiteY8890" fmla="*/ 3404432 h 6857097"/>
              <a:gd name="connsiteX8891" fmla="*/ 162361 w 12370301"/>
              <a:gd name="connsiteY8891" fmla="*/ 3407092 h 6857097"/>
              <a:gd name="connsiteX8892" fmla="*/ 234078 w 12370301"/>
              <a:gd name="connsiteY8892" fmla="*/ 3399652 h 6857097"/>
              <a:gd name="connsiteX8893" fmla="*/ 240279 w 12370301"/>
              <a:gd name="connsiteY8893" fmla="*/ 3396812 h 6857097"/>
              <a:gd name="connsiteX8894" fmla="*/ 241042 w 12370301"/>
              <a:gd name="connsiteY8894" fmla="*/ 3396812 h 6857097"/>
              <a:gd name="connsiteX8895" fmla="*/ 328872 w 12370301"/>
              <a:gd name="connsiteY8895" fmla="*/ 3367639 h 6857097"/>
              <a:gd name="connsiteX8896" fmla="*/ 356370 w 12370301"/>
              <a:gd name="connsiteY8896" fmla="*/ 3353797 h 6857097"/>
              <a:gd name="connsiteX8897" fmla="*/ 377971 w 12370301"/>
              <a:gd name="connsiteY8897" fmla="*/ 3336167 h 6857097"/>
              <a:gd name="connsiteX8898" fmla="*/ 430934 w 12370301"/>
              <a:gd name="connsiteY8898" fmla="*/ 3389688 h 6857097"/>
              <a:gd name="connsiteX8899" fmla="*/ 550836 w 12370301"/>
              <a:gd name="connsiteY8899" fmla="*/ 3386712 h 6857097"/>
              <a:gd name="connsiteX8900" fmla="*/ 568219 w 12370301"/>
              <a:gd name="connsiteY8900" fmla="*/ 3375034 h 6857097"/>
              <a:gd name="connsiteX8901" fmla="*/ 568219 w 12370301"/>
              <a:gd name="connsiteY8901" fmla="*/ 3463363 h 6857097"/>
              <a:gd name="connsiteX8902" fmla="*/ 550836 w 12370301"/>
              <a:gd name="connsiteY8902" fmla="*/ 3451685 h 6857097"/>
              <a:gd name="connsiteX8903" fmla="*/ 430934 w 12370301"/>
              <a:gd name="connsiteY8903" fmla="*/ 3448709 h 6857097"/>
              <a:gd name="connsiteX8904" fmla="*/ 377971 w 12370301"/>
              <a:gd name="connsiteY8904" fmla="*/ 3502229 h 6857097"/>
              <a:gd name="connsiteX8905" fmla="*/ 356370 w 12370301"/>
              <a:gd name="connsiteY8905" fmla="*/ 3484554 h 6857097"/>
              <a:gd name="connsiteX8906" fmla="*/ 328821 w 12370301"/>
              <a:gd name="connsiteY8906" fmla="*/ 3470667 h 6857097"/>
              <a:gd name="connsiteX8907" fmla="*/ 240279 w 12370301"/>
              <a:gd name="connsiteY8907" fmla="*/ 3441585 h 6857097"/>
              <a:gd name="connsiteX8908" fmla="*/ 234078 w 12370301"/>
              <a:gd name="connsiteY8908" fmla="*/ 3438744 h 6857097"/>
              <a:gd name="connsiteX8909" fmla="*/ 127036 w 12370301"/>
              <a:gd name="connsiteY8909" fmla="*/ 3433965 h 6857097"/>
              <a:gd name="connsiteX8910" fmla="*/ 50794 w 12370301"/>
              <a:gd name="connsiteY8910" fmla="*/ 3467556 h 6857097"/>
              <a:gd name="connsiteX8911" fmla="*/ 187724 w 12370301"/>
              <a:gd name="connsiteY8911" fmla="*/ 3710629 h 6857097"/>
              <a:gd name="connsiteX8912" fmla="*/ 112092 w 12370301"/>
              <a:gd name="connsiteY8912" fmla="*/ 3679969 h 6857097"/>
              <a:gd name="connsiteX8913" fmla="*/ 113058 w 12370301"/>
              <a:gd name="connsiteY8913" fmla="*/ 3678797 h 6857097"/>
              <a:gd name="connsiteX8914" fmla="*/ 168968 w 12370301"/>
              <a:gd name="connsiteY8914" fmla="*/ 3661483 h 6857097"/>
              <a:gd name="connsiteX8915" fmla="*/ 187470 w 12370301"/>
              <a:gd name="connsiteY8915" fmla="*/ 3677670 h 6857097"/>
              <a:gd name="connsiteX8916" fmla="*/ 187724 w 12370301"/>
              <a:gd name="connsiteY8916" fmla="*/ 3710629 h 6857097"/>
              <a:gd name="connsiteX8917" fmla="*/ 101317 w 12370301"/>
              <a:gd name="connsiteY8917" fmla="*/ 3699763 h 6857097"/>
              <a:gd name="connsiteX8918" fmla="*/ 196517 w 12370301"/>
              <a:gd name="connsiteY8918" fmla="*/ 3732452 h 6857097"/>
              <a:gd name="connsiteX8919" fmla="*/ 210749 w 12370301"/>
              <a:gd name="connsiteY8919" fmla="*/ 3731821 h 6857097"/>
              <a:gd name="connsiteX8920" fmla="*/ 221829 w 12370301"/>
              <a:gd name="connsiteY8920" fmla="*/ 3730153 h 6857097"/>
              <a:gd name="connsiteX8921" fmla="*/ 265439 w 12370301"/>
              <a:gd name="connsiteY8921" fmla="*/ 3714011 h 6857097"/>
              <a:gd name="connsiteX8922" fmla="*/ 369534 w 12370301"/>
              <a:gd name="connsiteY8922" fmla="*/ 3565489 h 6857097"/>
              <a:gd name="connsiteX8923" fmla="*/ 362774 w 12370301"/>
              <a:gd name="connsiteY8923" fmla="*/ 3533927 h 6857097"/>
              <a:gd name="connsiteX8924" fmla="*/ 382698 w 12370301"/>
              <a:gd name="connsiteY8924" fmla="*/ 3570584 h 6857097"/>
              <a:gd name="connsiteX8925" fmla="*/ 372533 w 12370301"/>
              <a:gd name="connsiteY8925" fmla="*/ 3647235 h 6857097"/>
              <a:gd name="connsiteX8926" fmla="*/ 174763 w 12370301"/>
              <a:gd name="connsiteY8926" fmla="*/ 3765052 h 6857097"/>
              <a:gd name="connsiteX8927" fmla="*/ 122156 w 12370301"/>
              <a:gd name="connsiteY8927" fmla="*/ 3751209 h 6857097"/>
              <a:gd name="connsiteX8928" fmla="*/ 100148 w 12370301"/>
              <a:gd name="connsiteY8928" fmla="*/ 3719647 h 6857097"/>
              <a:gd name="connsiteX8929" fmla="*/ 101063 w 12370301"/>
              <a:gd name="connsiteY8929" fmla="*/ 3699763 h 6857097"/>
              <a:gd name="connsiteX8930" fmla="*/ 319062 w 12370301"/>
              <a:gd name="connsiteY8930" fmla="*/ 4077291 h 6857097"/>
              <a:gd name="connsiteX8931" fmla="*/ 144520 w 12370301"/>
              <a:gd name="connsiteY8931" fmla="*/ 4011913 h 6857097"/>
              <a:gd name="connsiteX8932" fmla="*/ 109602 w 12370301"/>
              <a:gd name="connsiteY8932" fmla="*/ 4014708 h 6857097"/>
              <a:gd name="connsiteX8933" fmla="*/ 122105 w 12370301"/>
              <a:gd name="connsiteY8933" fmla="*/ 4004608 h 6857097"/>
              <a:gd name="connsiteX8934" fmla="*/ 174712 w 12370301"/>
              <a:gd name="connsiteY8934" fmla="*/ 3990766 h 6857097"/>
              <a:gd name="connsiteX8935" fmla="*/ 372482 w 12370301"/>
              <a:gd name="connsiteY8935" fmla="*/ 4108583 h 6857097"/>
              <a:gd name="connsiteX8936" fmla="*/ 382647 w 12370301"/>
              <a:gd name="connsiteY8936" fmla="*/ 4185234 h 6857097"/>
              <a:gd name="connsiteX8937" fmla="*/ 362723 w 12370301"/>
              <a:gd name="connsiteY8937" fmla="*/ 4221936 h 6857097"/>
              <a:gd name="connsiteX8938" fmla="*/ 369483 w 12370301"/>
              <a:gd name="connsiteY8938" fmla="*/ 4190374 h 6857097"/>
              <a:gd name="connsiteX8939" fmla="*/ 318910 w 12370301"/>
              <a:gd name="connsiteY8939" fmla="*/ 4077291 h 6857097"/>
              <a:gd name="connsiteX8940" fmla="*/ 143809 w 12370301"/>
              <a:gd name="connsiteY8940" fmla="*/ 4033239 h 6857097"/>
              <a:gd name="connsiteX8941" fmla="*/ 211155 w 12370301"/>
              <a:gd name="connsiteY8941" fmla="*/ 4043610 h 6857097"/>
              <a:gd name="connsiteX8942" fmla="*/ 189401 w 12370301"/>
              <a:gd name="connsiteY8942" fmla="*/ 4081394 h 6857097"/>
              <a:gd name="connsiteX8943" fmla="*/ 140505 w 12370301"/>
              <a:gd name="connsiteY8943" fmla="*/ 4091810 h 6857097"/>
              <a:gd name="connsiteX8944" fmla="*/ 99843 w 12370301"/>
              <a:gd name="connsiteY8944" fmla="*/ 4046721 h 6857097"/>
              <a:gd name="connsiteX8945" fmla="*/ 99335 w 12370301"/>
              <a:gd name="connsiteY8945" fmla="*/ 4041175 h 6857097"/>
              <a:gd name="connsiteX8946" fmla="*/ 143656 w 12370301"/>
              <a:gd name="connsiteY8946" fmla="*/ 4033239 h 6857097"/>
              <a:gd name="connsiteX8947" fmla="*/ 50794 w 12370301"/>
              <a:gd name="connsiteY8947" fmla="*/ 4288216 h 6857097"/>
              <a:gd name="connsiteX8948" fmla="*/ 127036 w 12370301"/>
              <a:gd name="connsiteY8948" fmla="*/ 4321808 h 6857097"/>
              <a:gd name="connsiteX8949" fmla="*/ 162361 w 12370301"/>
              <a:gd name="connsiteY8949" fmla="*/ 4324468 h 6857097"/>
              <a:gd name="connsiteX8950" fmla="*/ 234078 w 12370301"/>
              <a:gd name="connsiteY8950" fmla="*/ 4316983 h 6857097"/>
              <a:gd name="connsiteX8951" fmla="*/ 240279 w 12370301"/>
              <a:gd name="connsiteY8951" fmla="*/ 4314142 h 6857097"/>
              <a:gd name="connsiteX8952" fmla="*/ 241042 w 12370301"/>
              <a:gd name="connsiteY8952" fmla="*/ 4314142 h 6857097"/>
              <a:gd name="connsiteX8953" fmla="*/ 328973 w 12370301"/>
              <a:gd name="connsiteY8953" fmla="*/ 4285196 h 6857097"/>
              <a:gd name="connsiteX8954" fmla="*/ 356471 w 12370301"/>
              <a:gd name="connsiteY8954" fmla="*/ 4271353 h 6857097"/>
              <a:gd name="connsiteX8955" fmla="*/ 378073 w 12370301"/>
              <a:gd name="connsiteY8955" fmla="*/ 4253633 h 6857097"/>
              <a:gd name="connsiteX8956" fmla="*/ 431035 w 12370301"/>
              <a:gd name="connsiteY8956" fmla="*/ 4307199 h 6857097"/>
              <a:gd name="connsiteX8957" fmla="*/ 550937 w 12370301"/>
              <a:gd name="connsiteY8957" fmla="*/ 4304178 h 6857097"/>
              <a:gd name="connsiteX8958" fmla="*/ 568320 w 12370301"/>
              <a:gd name="connsiteY8958" fmla="*/ 4292500 h 6857097"/>
              <a:gd name="connsiteX8959" fmla="*/ 568320 w 12370301"/>
              <a:gd name="connsiteY8959" fmla="*/ 4380874 h 6857097"/>
              <a:gd name="connsiteX8960" fmla="*/ 550937 w 12370301"/>
              <a:gd name="connsiteY8960" fmla="*/ 4369196 h 6857097"/>
              <a:gd name="connsiteX8961" fmla="*/ 431035 w 12370301"/>
              <a:gd name="connsiteY8961" fmla="*/ 4366175 h 6857097"/>
              <a:gd name="connsiteX8962" fmla="*/ 378073 w 12370301"/>
              <a:gd name="connsiteY8962" fmla="*/ 4419740 h 6857097"/>
              <a:gd name="connsiteX8963" fmla="*/ 356471 w 12370301"/>
              <a:gd name="connsiteY8963" fmla="*/ 4402066 h 6857097"/>
              <a:gd name="connsiteX8964" fmla="*/ 328923 w 12370301"/>
              <a:gd name="connsiteY8964" fmla="*/ 4388178 h 6857097"/>
              <a:gd name="connsiteX8965" fmla="*/ 240381 w 12370301"/>
              <a:gd name="connsiteY8965" fmla="*/ 4359096 h 6857097"/>
              <a:gd name="connsiteX8966" fmla="*/ 234180 w 12370301"/>
              <a:gd name="connsiteY8966" fmla="*/ 4356255 h 6857097"/>
              <a:gd name="connsiteX8967" fmla="*/ 127137 w 12370301"/>
              <a:gd name="connsiteY8967" fmla="*/ 4351476 h 6857097"/>
              <a:gd name="connsiteX8968" fmla="*/ 50896 w 12370301"/>
              <a:gd name="connsiteY8968" fmla="*/ 4385022 h 6857097"/>
              <a:gd name="connsiteX8969" fmla="*/ 187724 w 12370301"/>
              <a:gd name="connsiteY8969" fmla="*/ 4627870 h 6857097"/>
              <a:gd name="connsiteX8970" fmla="*/ 112092 w 12370301"/>
              <a:gd name="connsiteY8970" fmla="*/ 4597209 h 6857097"/>
              <a:gd name="connsiteX8971" fmla="*/ 113058 w 12370301"/>
              <a:gd name="connsiteY8971" fmla="*/ 4596037 h 6857097"/>
              <a:gd name="connsiteX8972" fmla="*/ 168968 w 12370301"/>
              <a:gd name="connsiteY8972" fmla="*/ 4578723 h 6857097"/>
              <a:gd name="connsiteX8973" fmla="*/ 187114 w 12370301"/>
              <a:gd name="connsiteY8973" fmla="*/ 4594910 h 6857097"/>
              <a:gd name="connsiteX8974" fmla="*/ 187724 w 12370301"/>
              <a:gd name="connsiteY8974" fmla="*/ 4627870 h 6857097"/>
              <a:gd name="connsiteX8975" fmla="*/ 101317 w 12370301"/>
              <a:gd name="connsiteY8975" fmla="*/ 4617003 h 6857097"/>
              <a:gd name="connsiteX8976" fmla="*/ 196517 w 12370301"/>
              <a:gd name="connsiteY8976" fmla="*/ 4649693 h 6857097"/>
              <a:gd name="connsiteX8977" fmla="*/ 210749 w 12370301"/>
              <a:gd name="connsiteY8977" fmla="*/ 4649016 h 6857097"/>
              <a:gd name="connsiteX8978" fmla="*/ 221829 w 12370301"/>
              <a:gd name="connsiteY8978" fmla="*/ 4647348 h 6857097"/>
              <a:gd name="connsiteX8979" fmla="*/ 265439 w 12370301"/>
              <a:gd name="connsiteY8979" fmla="*/ 4631207 h 6857097"/>
              <a:gd name="connsiteX8980" fmla="*/ 369534 w 12370301"/>
              <a:gd name="connsiteY8980" fmla="*/ 4482730 h 6857097"/>
              <a:gd name="connsiteX8981" fmla="*/ 362774 w 12370301"/>
              <a:gd name="connsiteY8981" fmla="*/ 4451167 h 6857097"/>
              <a:gd name="connsiteX8982" fmla="*/ 382698 w 12370301"/>
              <a:gd name="connsiteY8982" fmla="*/ 4487869 h 6857097"/>
              <a:gd name="connsiteX8983" fmla="*/ 372533 w 12370301"/>
              <a:gd name="connsiteY8983" fmla="*/ 4564520 h 6857097"/>
              <a:gd name="connsiteX8984" fmla="*/ 174763 w 12370301"/>
              <a:gd name="connsiteY8984" fmla="*/ 4682337 h 6857097"/>
              <a:gd name="connsiteX8985" fmla="*/ 121953 w 12370301"/>
              <a:gd name="connsiteY8985" fmla="*/ 4668450 h 6857097"/>
              <a:gd name="connsiteX8986" fmla="*/ 99945 w 12370301"/>
              <a:gd name="connsiteY8986" fmla="*/ 4636888 h 6857097"/>
              <a:gd name="connsiteX8987" fmla="*/ 101063 w 12370301"/>
              <a:gd name="connsiteY8987" fmla="*/ 4617139 h 6857097"/>
              <a:gd name="connsiteX8988" fmla="*/ 382698 w 12370301"/>
              <a:gd name="connsiteY8988" fmla="*/ 2350347 h 6857097"/>
              <a:gd name="connsiteX8989" fmla="*/ 362774 w 12370301"/>
              <a:gd name="connsiteY8989" fmla="*/ 2387049 h 6857097"/>
              <a:gd name="connsiteX8990" fmla="*/ 369534 w 12370301"/>
              <a:gd name="connsiteY8990" fmla="*/ 2355487 h 6857097"/>
              <a:gd name="connsiteX8991" fmla="*/ 319062 w 12370301"/>
              <a:gd name="connsiteY8991" fmla="*/ 2242765 h 6857097"/>
              <a:gd name="connsiteX8992" fmla="*/ 144520 w 12370301"/>
              <a:gd name="connsiteY8992" fmla="*/ 2177387 h 6857097"/>
              <a:gd name="connsiteX8993" fmla="*/ 109602 w 12370301"/>
              <a:gd name="connsiteY8993" fmla="*/ 2180182 h 6857097"/>
              <a:gd name="connsiteX8994" fmla="*/ 122105 w 12370301"/>
              <a:gd name="connsiteY8994" fmla="*/ 2170082 h 6857097"/>
              <a:gd name="connsiteX8995" fmla="*/ 174712 w 12370301"/>
              <a:gd name="connsiteY8995" fmla="*/ 2156240 h 6857097"/>
              <a:gd name="connsiteX8996" fmla="*/ 372482 w 12370301"/>
              <a:gd name="connsiteY8996" fmla="*/ 2274057 h 6857097"/>
              <a:gd name="connsiteX8997" fmla="*/ 382546 w 12370301"/>
              <a:gd name="connsiteY8997" fmla="*/ 2350482 h 6857097"/>
              <a:gd name="connsiteX8998" fmla="*/ 143809 w 12370301"/>
              <a:gd name="connsiteY8998" fmla="*/ 2198398 h 6857097"/>
              <a:gd name="connsiteX8999" fmla="*/ 211155 w 12370301"/>
              <a:gd name="connsiteY8999" fmla="*/ 2208723 h 6857097"/>
              <a:gd name="connsiteX9000" fmla="*/ 189401 w 12370301"/>
              <a:gd name="connsiteY9000" fmla="*/ 2246507 h 6857097"/>
              <a:gd name="connsiteX9001" fmla="*/ 140505 w 12370301"/>
              <a:gd name="connsiteY9001" fmla="*/ 2256923 h 6857097"/>
              <a:gd name="connsiteX9002" fmla="*/ 99843 w 12370301"/>
              <a:gd name="connsiteY9002" fmla="*/ 2211834 h 6857097"/>
              <a:gd name="connsiteX9003" fmla="*/ 99335 w 12370301"/>
              <a:gd name="connsiteY9003" fmla="*/ 2206288 h 6857097"/>
              <a:gd name="connsiteX9004" fmla="*/ 143656 w 12370301"/>
              <a:gd name="connsiteY9004" fmla="*/ 2198533 h 6857097"/>
              <a:gd name="connsiteX9005" fmla="*/ 93540 w 12370301"/>
              <a:gd name="connsiteY9005" fmla="*/ 2864900 h 6857097"/>
              <a:gd name="connsiteX9006" fmla="*/ 76056 w 12370301"/>
              <a:gd name="connsiteY9006" fmla="*/ 2866974 h 6857097"/>
              <a:gd name="connsiteX9007" fmla="*/ 78042 w 12370301"/>
              <a:gd name="connsiteY9007" fmla="*/ 2881596 h 6857097"/>
              <a:gd name="connsiteX9008" fmla="*/ 78495 w 12370301"/>
              <a:gd name="connsiteY9008" fmla="*/ 2881898 h 6857097"/>
              <a:gd name="connsiteX9009" fmla="*/ 80224 w 12370301"/>
              <a:gd name="connsiteY9009" fmla="*/ 2887174 h 6857097"/>
              <a:gd name="connsiteX9010" fmla="*/ 75141 w 12370301"/>
              <a:gd name="connsiteY9010" fmla="*/ 2894253 h 6857097"/>
              <a:gd name="connsiteX9011" fmla="*/ 55318 w 12370301"/>
              <a:gd name="connsiteY9011" fmla="*/ 2885776 h 6857097"/>
              <a:gd name="connsiteX9012" fmla="*/ 60401 w 12370301"/>
              <a:gd name="connsiteY9012" fmla="*/ 2860842 h 6857097"/>
              <a:gd name="connsiteX9013" fmla="*/ 84849 w 12370301"/>
              <a:gd name="connsiteY9013" fmla="*/ 2844655 h 6857097"/>
              <a:gd name="connsiteX9014" fmla="*/ 101469 w 12370301"/>
              <a:gd name="connsiteY9014" fmla="*/ 2858182 h 6857097"/>
              <a:gd name="connsiteX9015" fmla="*/ 172323 w 12370301"/>
              <a:gd name="connsiteY9015" fmla="*/ 2877570 h 6857097"/>
              <a:gd name="connsiteX9016" fmla="*/ 183759 w 12370301"/>
              <a:gd name="connsiteY9016" fmla="*/ 2877840 h 6857097"/>
              <a:gd name="connsiteX9017" fmla="*/ 349813 w 12370301"/>
              <a:gd name="connsiteY9017" fmla="*/ 2813498 h 6857097"/>
              <a:gd name="connsiteX9018" fmla="*/ 323891 w 12370301"/>
              <a:gd name="connsiteY9018" fmla="*/ 2856648 h 6857097"/>
              <a:gd name="connsiteX9019" fmla="*/ 276926 w 12370301"/>
              <a:gd name="connsiteY9019" fmla="*/ 2909989 h 6857097"/>
              <a:gd name="connsiteX9020" fmla="*/ 251512 w 12370301"/>
              <a:gd name="connsiteY9020" fmla="*/ 2907599 h 6857097"/>
              <a:gd name="connsiteX9021" fmla="*/ 117480 w 12370301"/>
              <a:gd name="connsiteY9021" fmla="*/ 2940784 h 6857097"/>
              <a:gd name="connsiteX9022" fmla="*/ 98420 w 12370301"/>
              <a:gd name="connsiteY9022" fmla="*/ 2952823 h 6857097"/>
              <a:gd name="connsiteX9023" fmla="*/ 117480 w 12370301"/>
              <a:gd name="connsiteY9023" fmla="*/ 2964816 h 6857097"/>
              <a:gd name="connsiteX9024" fmla="*/ 251512 w 12370301"/>
              <a:gd name="connsiteY9024" fmla="*/ 2998002 h 6857097"/>
              <a:gd name="connsiteX9025" fmla="*/ 287092 w 12370301"/>
              <a:gd name="connsiteY9025" fmla="*/ 2994214 h 6857097"/>
              <a:gd name="connsiteX9026" fmla="*/ 318401 w 12370301"/>
              <a:gd name="connsiteY9026" fmla="*/ 3026317 h 6857097"/>
              <a:gd name="connsiteX9027" fmla="*/ 376396 w 12370301"/>
              <a:gd name="connsiteY9027" fmla="*/ 3134530 h 6857097"/>
              <a:gd name="connsiteX9028" fmla="*/ 172730 w 12370301"/>
              <a:gd name="connsiteY9028" fmla="*/ 3043226 h 6857097"/>
              <a:gd name="connsiteX9029" fmla="*/ 101876 w 12370301"/>
              <a:gd name="connsiteY9029" fmla="*/ 3062614 h 6857097"/>
              <a:gd name="connsiteX9030" fmla="*/ 84900 w 12370301"/>
              <a:gd name="connsiteY9030" fmla="*/ 3075870 h 6857097"/>
              <a:gd name="connsiteX9031" fmla="*/ 60401 w 12370301"/>
              <a:gd name="connsiteY9031" fmla="*/ 3060179 h 6857097"/>
              <a:gd name="connsiteX9032" fmla="*/ 55318 w 12370301"/>
              <a:gd name="connsiteY9032" fmla="*/ 3035245 h 6857097"/>
              <a:gd name="connsiteX9033" fmla="*/ 75039 w 12370301"/>
              <a:gd name="connsiteY9033" fmla="*/ 3026813 h 6857097"/>
              <a:gd name="connsiteX9034" fmla="*/ 80122 w 12370301"/>
              <a:gd name="connsiteY9034" fmla="*/ 3033892 h 6857097"/>
              <a:gd name="connsiteX9035" fmla="*/ 78394 w 12370301"/>
              <a:gd name="connsiteY9035" fmla="*/ 3039168 h 6857097"/>
              <a:gd name="connsiteX9036" fmla="*/ 75634 w 12370301"/>
              <a:gd name="connsiteY9036" fmla="*/ 3053758 h 6857097"/>
              <a:gd name="connsiteX9037" fmla="*/ 75954 w 12370301"/>
              <a:gd name="connsiteY9037" fmla="*/ 3054137 h 6857097"/>
              <a:gd name="connsiteX9038" fmla="*/ 93439 w 12370301"/>
              <a:gd name="connsiteY9038" fmla="*/ 3056166 h 6857097"/>
              <a:gd name="connsiteX9039" fmla="*/ 104875 w 12370301"/>
              <a:gd name="connsiteY9039" fmla="*/ 3031277 h 6857097"/>
              <a:gd name="connsiteX9040" fmla="*/ 84544 w 12370301"/>
              <a:gd name="connsiteY9040" fmla="*/ 3007155 h 6857097"/>
              <a:gd name="connsiteX9041" fmla="*/ 50642 w 12370301"/>
              <a:gd name="connsiteY9041" fmla="*/ 3009499 h 6857097"/>
              <a:gd name="connsiteX9042" fmla="*/ 50642 w 12370301"/>
              <a:gd name="connsiteY9042" fmla="*/ 2911431 h 6857097"/>
              <a:gd name="connsiteX9043" fmla="*/ 70973 w 12370301"/>
              <a:gd name="connsiteY9043" fmla="*/ 2915940 h 6857097"/>
              <a:gd name="connsiteX9044" fmla="*/ 84646 w 12370301"/>
              <a:gd name="connsiteY9044" fmla="*/ 2913641 h 6857097"/>
              <a:gd name="connsiteX9045" fmla="*/ 104977 w 12370301"/>
              <a:gd name="connsiteY9045" fmla="*/ 2889518 h 6857097"/>
              <a:gd name="connsiteX9046" fmla="*/ 93540 w 12370301"/>
              <a:gd name="connsiteY9046" fmla="*/ 2864900 h 6857097"/>
              <a:gd name="connsiteX9047" fmla="*/ 93540 w 12370301"/>
              <a:gd name="connsiteY9047" fmla="*/ 3782230 h 6857097"/>
              <a:gd name="connsiteX9048" fmla="*/ 76056 w 12370301"/>
              <a:gd name="connsiteY9048" fmla="*/ 3784304 h 6857097"/>
              <a:gd name="connsiteX9049" fmla="*/ 78067 w 12370301"/>
              <a:gd name="connsiteY9049" fmla="*/ 3798990 h 6857097"/>
              <a:gd name="connsiteX9050" fmla="*/ 78495 w 12370301"/>
              <a:gd name="connsiteY9050" fmla="*/ 3799274 h 6857097"/>
              <a:gd name="connsiteX9051" fmla="*/ 80224 w 12370301"/>
              <a:gd name="connsiteY9051" fmla="*/ 3804549 h 6857097"/>
              <a:gd name="connsiteX9052" fmla="*/ 75141 w 12370301"/>
              <a:gd name="connsiteY9052" fmla="*/ 3811628 h 6857097"/>
              <a:gd name="connsiteX9053" fmla="*/ 55318 w 12370301"/>
              <a:gd name="connsiteY9053" fmla="*/ 3803107 h 6857097"/>
              <a:gd name="connsiteX9054" fmla="*/ 60401 w 12370301"/>
              <a:gd name="connsiteY9054" fmla="*/ 3778172 h 6857097"/>
              <a:gd name="connsiteX9055" fmla="*/ 85001 w 12370301"/>
              <a:gd name="connsiteY9055" fmla="*/ 3762166 h 6857097"/>
              <a:gd name="connsiteX9056" fmla="*/ 101622 w 12370301"/>
              <a:gd name="connsiteY9056" fmla="*/ 3775693 h 6857097"/>
              <a:gd name="connsiteX9057" fmla="*/ 172476 w 12370301"/>
              <a:gd name="connsiteY9057" fmla="*/ 3795081 h 6857097"/>
              <a:gd name="connsiteX9058" fmla="*/ 183912 w 12370301"/>
              <a:gd name="connsiteY9058" fmla="*/ 3795351 h 6857097"/>
              <a:gd name="connsiteX9059" fmla="*/ 349965 w 12370301"/>
              <a:gd name="connsiteY9059" fmla="*/ 3730965 h 6857097"/>
              <a:gd name="connsiteX9060" fmla="*/ 324043 w 12370301"/>
              <a:gd name="connsiteY9060" fmla="*/ 3774159 h 6857097"/>
              <a:gd name="connsiteX9061" fmla="*/ 276926 w 12370301"/>
              <a:gd name="connsiteY9061" fmla="*/ 3827815 h 6857097"/>
              <a:gd name="connsiteX9062" fmla="*/ 251512 w 12370301"/>
              <a:gd name="connsiteY9062" fmla="*/ 3825426 h 6857097"/>
              <a:gd name="connsiteX9063" fmla="*/ 117480 w 12370301"/>
              <a:gd name="connsiteY9063" fmla="*/ 3858611 h 6857097"/>
              <a:gd name="connsiteX9064" fmla="*/ 98369 w 12370301"/>
              <a:gd name="connsiteY9064" fmla="*/ 3870379 h 6857097"/>
              <a:gd name="connsiteX9065" fmla="*/ 117429 w 12370301"/>
              <a:gd name="connsiteY9065" fmla="*/ 3882418 h 6857097"/>
              <a:gd name="connsiteX9066" fmla="*/ 251461 w 12370301"/>
              <a:gd name="connsiteY9066" fmla="*/ 3915468 h 6857097"/>
              <a:gd name="connsiteX9067" fmla="*/ 287041 w 12370301"/>
              <a:gd name="connsiteY9067" fmla="*/ 3911680 h 6857097"/>
              <a:gd name="connsiteX9068" fmla="*/ 318351 w 12370301"/>
              <a:gd name="connsiteY9068" fmla="*/ 3943738 h 6857097"/>
              <a:gd name="connsiteX9069" fmla="*/ 376345 w 12370301"/>
              <a:gd name="connsiteY9069" fmla="*/ 4051951 h 6857097"/>
              <a:gd name="connsiteX9070" fmla="*/ 172679 w 12370301"/>
              <a:gd name="connsiteY9070" fmla="*/ 3960692 h 6857097"/>
              <a:gd name="connsiteX9071" fmla="*/ 101825 w 12370301"/>
              <a:gd name="connsiteY9071" fmla="*/ 3980035 h 6857097"/>
              <a:gd name="connsiteX9072" fmla="*/ 84849 w 12370301"/>
              <a:gd name="connsiteY9072" fmla="*/ 3993561 h 6857097"/>
              <a:gd name="connsiteX9073" fmla="*/ 60401 w 12370301"/>
              <a:gd name="connsiteY9073" fmla="*/ 3977555 h 6857097"/>
              <a:gd name="connsiteX9074" fmla="*/ 55318 w 12370301"/>
              <a:gd name="connsiteY9074" fmla="*/ 3952621 h 6857097"/>
              <a:gd name="connsiteX9075" fmla="*/ 75039 w 12370301"/>
              <a:gd name="connsiteY9075" fmla="*/ 3944189 h 6857097"/>
              <a:gd name="connsiteX9076" fmla="*/ 80122 w 12370301"/>
              <a:gd name="connsiteY9076" fmla="*/ 3951268 h 6857097"/>
              <a:gd name="connsiteX9077" fmla="*/ 78394 w 12370301"/>
              <a:gd name="connsiteY9077" fmla="*/ 3956543 h 6857097"/>
              <a:gd name="connsiteX9078" fmla="*/ 75616 w 12370301"/>
              <a:gd name="connsiteY9078" fmla="*/ 3971067 h 6857097"/>
              <a:gd name="connsiteX9079" fmla="*/ 75954 w 12370301"/>
              <a:gd name="connsiteY9079" fmla="*/ 3971468 h 6857097"/>
              <a:gd name="connsiteX9080" fmla="*/ 93439 w 12370301"/>
              <a:gd name="connsiteY9080" fmla="*/ 3973542 h 6857097"/>
              <a:gd name="connsiteX9081" fmla="*/ 104875 w 12370301"/>
              <a:gd name="connsiteY9081" fmla="*/ 3948608 h 6857097"/>
              <a:gd name="connsiteX9082" fmla="*/ 84544 w 12370301"/>
              <a:gd name="connsiteY9082" fmla="*/ 3924531 h 6857097"/>
              <a:gd name="connsiteX9083" fmla="*/ 50642 w 12370301"/>
              <a:gd name="connsiteY9083" fmla="*/ 3926875 h 6857097"/>
              <a:gd name="connsiteX9084" fmla="*/ 50642 w 12370301"/>
              <a:gd name="connsiteY9084" fmla="*/ 3828807 h 6857097"/>
              <a:gd name="connsiteX9085" fmla="*/ 70973 w 12370301"/>
              <a:gd name="connsiteY9085" fmla="*/ 3833541 h 6857097"/>
              <a:gd name="connsiteX9086" fmla="*/ 84646 w 12370301"/>
              <a:gd name="connsiteY9086" fmla="*/ 3831197 h 6857097"/>
              <a:gd name="connsiteX9087" fmla="*/ 104977 w 12370301"/>
              <a:gd name="connsiteY9087" fmla="*/ 3807119 h 6857097"/>
              <a:gd name="connsiteX9088" fmla="*/ 93540 w 12370301"/>
              <a:gd name="connsiteY9088" fmla="*/ 3782185 h 6857097"/>
              <a:gd name="connsiteX9089" fmla="*/ 93540 w 12370301"/>
              <a:gd name="connsiteY9089" fmla="*/ 4699606 h 6857097"/>
              <a:gd name="connsiteX9090" fmla="*/ 76056 w 12370301"/>
              <a:gd name="connsiteY9090" fmla="*/ 4701680 h 6857097"/>
              <a:gd name="connsiteX9091" fmla="*/ 78042 w 12370301"/>
              <a:gd name="connsiteY9091" fmla="*/ 4716289 h 6857097"/>
              <a:gd name="connsiteX9092" fmla="*/ 78495 w 12370301"/>
              <a:gd name="connsiteY9092" fmla="*/ 4716605 h 6857097"/>
              <a:gd name="connsiteX9093" fmla="*/ 80224 w 12370301"/>
              <a:gd name="connsiteY9093" fmla="*/ 4721925 h 6857097"/>
              <a:gd name="connsiteX9094" fmla="*/ 75141 w 12370301"/>
              <a:gd name="connsiteY9094" fmla="*/ 4728959 h 6857097"/>
              <a:gd name="connsiteX9095" fmla="*/ 55420 w 12370301"/>
              <a:gd name="connsiteY9095" fmla="*/ 4720528 h 6857097"/>
              <a:gd name="connsiteX9096" fmla="*/ 60401 w 12370301"/>
              <a:gd name="connsiteY9096" fmla="*/ 4695503 h 6857097"/>
              <a:gd name="connsiteX9097" fmla="*/ 84849 w 12370301"/>
              <a:gd name="connsiteY9097" fmla="*/ 4679316 h 6857097"/>
              <a:gd name="connsiteX9098" fmla="*/ 101469 w 12370301"/>
              <a:gd name="connsiteY9098" fmla="*/ 4692843 h 6857097"/>
              <a:gd name="connsiteX9099" fmla="*/ 172323 w 12370301"/>
              <a:gd name="connsiteY9099" fmla="*/ 4712186 h 6857097"/>
              <a:gd name="connsiteX9100" fmla="*/ 183759 w 12370301"/>
              <a:gd name="connsiteY9100" fmla="*/ 4712502 h 6857097"/>
              <a:gd name="connsiteX9101" fmla="*/ 349813 w 12370301"/>
              <a:gd name="connsiteY9101" fmla="*/ 4648115 h 6857097"/>
              <a:gd name="connsiteX9102" fmla="*/ 323891 w 12370301"/>
              <a:gd name="connsiteY9102" fmla="*/ 4691265 h 6857097"/>
              <a:gd name="connsiteX9103" fmla="*/ 276926 w 12370301"/>
              <a:gd name="connsiteY9103" fmla="*/ 4745101 h 6857097"/>
              <a:gd name="connsiteX9104" fmla="*/ 251512 w 12370301"/>
              <a:gd name="connsiteY9104" fmla="*/ 4742711 h 6857097"/>
              <a:gd name="connsiteX9105" fmla="*/ 117480 w 12370301"/>
              <a:gd name="connsiteY9105" fmla="*/ 4775896 h 6857097"/>
              <a:gd name="connsiteX9106" fmla="*/ 98420 w 12370301"/>
              <a:gd name="connsiteY9106" fmla="*/ 4787935 h 6857097"/>
              <a:gd name="connsiteX9107" fmla="*/ 117480 w 12370301"/>
              <a:gd name="connsiteY9107" fmla="*/ 4799929 h 6857097"/>
              <a:gd name="connsiteX9108" fmla="*/ 251512 w 12370301"/>
              <a:gd name="connsiteY9108" fmla="*/ 4833159 h 6857097"/>
              <a:gd name="connsiteX9109" fmla="*/ 287092 w 12370301"/>
              <a:gd name="connsiteY9109" fmla="*/ 4829327 h 6857097"/>
              <a:gd name="connsiteX9110" fmla="*/ 318401 w 12370301"/>
              <a:gd name="connsiteY9110" fmla="*/ 4861430 h 6857097"/>
              <a:gd name="connsiteX9111" fmla="*/ 376396 w 12370301"/>
              <a:gd name="connsiteY9111" fmla="*/ 4969643 h 6857097"/>
              <a:gd name="connsiteX9112" fmla="*/ 172730 w 12370301"/>
              <a:gd name="connsiteY9112" fmla="*/ 4878338 h 6857097"/>
              <a:gd name="connsiteX9113" fmla="*/ 101876 w 12370301"/>
              <a:gd name="connsiteY9113" fmla="*/ 4897726 h 6857097"/>
              <a:gd name="connsiteX9114" fmla="*/ 84900 w 12370301"/>
              <a:gd name="connsiteY9114" fmla="*/ 4910982 h 6857097"/>
              <a:gd name="connsiteX9115" fmla="*/ 60807 w 12370301"/>
              <a:gd name="connsiteY9115" fmla="*/ 4894976 h 6857097"/>
              <a:gd name="connsiteX9116" fmla="*/ 55318 w 12370301"/>
              <a:gd name="connsiteY9116" fmla="*/ 4869996 h 6857097"/>
              <a:gd name="connsiteX9117" fmla="*/ 75039 w 12370301"/>
              <a:gd name="connsiteY9117" fmla="*/ 4861520 h 6857097"/>
              <a:gd name="connsiteX9118" fmla="*/ 80122 w 12370301"/>
              <a:gd name="connsiteY9118" fmla="*/ 4868599 h 6857097"/>
              <a:gd name="connsiteX9119" fmla="*/ 78394 w 12370301"/>
              <a:gd name="connsiteY9119" fmla="*/ 4873875 h 6857097"/>
              <a:gd name="connsiteX9120" fmla="*/ 75634 w 12370301"/>
              <a:gd name="connsiteY9120" fmla="*/ 4888483 h 6857097"/>
              <a:gd name="connsiteX9121" fmla="*/ 75954 w 12370301"/>
              <a:gd name="connsiteY9121" fmla="*/ 4888844 h 6857097"/>
              <a:gd name="connsiteX9122" fmla="*/ 93439 w 12370301"/>
              <a:gd name="connsiteY9122" fmla="*/ 4890918 h 6857097"/>
              <a:gd name="connsiteX9123" fmla="*/ 104875 w 12370301"/>
              <a:gd name="connsiteY9123" fmla="*/ 4865984 h 6857097"/>
              <a:gd name="connsiteX9124" fmla="*/ 84544 w 12370301"/>
              <a:gd name="connsiteY9124" fmla="*/ 4841906 h 6857097"/>
              <a:gd name="connsiteX9125" fmla="*/ 50642 w 12370301"/>
              <a:gd name="connsiteY9125" fmla="*/ 4844206 h 6857097"/>
              <a:gd name="connsiteX9126" fmla="*/ 50642 w 12370301"/>
              <a:gd name="connsiteY9126" fmla="*/ 4746138 h 6857097"/>
              <a:gd name="connsiteX9127" fmla="*/ 70973 w 12370301"/>
              <a:gd name="connsiteY9127" fmla="*/ 4750917 h 6857097"/>
              <a:gd name="connsiteX9128" fmla="*/ 84646 w 12370301"/>
              <a:gd name="connsiteY9128" fmla="*/ 4748573 h 6857097"/>
              <a:gd name="connsiteX9129" fmla="*/ 104977 w 12370301"/>
              <a:gd name="connsiteY9129" fmla="*/ 4724495 h 6857097"/>
              <a:gd name="connsiteX9130" fmla="*/ 93540 w 12370301"/>
              <a:gd name="connsiteY9130" fmla="*/ 4699561 h 6857097"/>
              <a:gd name="connsiteX9131" fmla="*/ 187724 w 12370301"/>
              <a:gd name="connsiteY9131" fmla="*/ 5545381 h 6857097"/>
              <a:gd name="connsiteX9132" fmla="*/ 112092 w 12370301"/>
              <a:gd name="connsiteY9132" fmla="*/ 5514720 h 6857097"/>
              <a:gd name="connsiteX9133" fmla="*/ 113058 w 12370301"/>
              <a:gd name="connsiteY9133" fmla="*/ 5513593 h 6857097"/>
              <a:gd name="connsiteX9134" fmla="*/ 168968 w 12370301"/>
              <a:gd name="connsiteY9134" fmla="*/ 5496234 h 6857097"/>
              <a:gd name="connsiteX9135" fmla="*/ 187114 w 12370301"/>
              <a:gd name="connsiteY9135" fmla="*/ 5512421 h 6857097"/>
              <a:gd name="connsiteX9136" fmla="*/ 187724 w 12370301"/>
              <a:gd name="connsiteY9136" fmla="*/ 5545336 h 6857097"/>
              <a:gd name="connsiteX9137" fmla="*/ 101317 w 12370301"/>
              <a:gd name="connsiteY9137" fmla="*/ 5534514 h 6857097"/>
              <a:gd name="connsiteX9138" fmla="*/ 196517 w 12370301"/>
              <a:gd name="connsiteY9138" fmla="*/ 5567249 h 6857097"/>
              <a:gd name="connsiteX9139" fmla="*/ 210749 w 12370301"/>
              <a:gd name="connsiteY9139" fmla="*/ 5566572 h 6857097"/>
              <a:gd name="connsiteX9140" fmla="*/ 221829 w 12370301"/>
              <a:gd name="connsiteY9140" fmla="*/ 5564904 h 6857097"/>
              <a:gd name="connsiteX9141" fmla="*/ 265439 w 12370301"/>
              <a:gd name="connsiteY9141" fmla="*/ 5548763 h 6857097"/>
              <a:gd name="connsiteX9142" fmla="*/ 369534 w 12370301"/>
              <a:gd name="connsiteY9142" fmla="*/ 5400286 h 6857097"/>
              <a:gd name="connsiteX9143" fmla="*/ 362774 w 12370301"/>
              <a:gd name="connsiteY9143" fmla="*/ 5368724 h 6857097"/>
              <a:gd name="connsiteX9144" fmla="*/ 382698 w 12370301"/>
              <a:gd name="connsiteY9144" fmla="*/ 5405380 h 6857097"/>
              <a:gd name="connsiteX9145" fmla="*/ 372533 w 12370301"/>
              <a:gd name="connsiteY9145" fmla="*/ 5482031 h 6857097"/>
              <a:gd name="connsiteX9146" fmla="*/ 174763 w 12370301"/>
              <a:gd name="connsiteY9146" fmla="*/ 5599848 h 6857097"/>
              <a:gd name="connsiteX9147" fmla="*/ 122156 w 12370301"/>
              <a:gd name="connsiteY9147" fmla="*/ 5586006 h 6857097"/>
              <a:gd name="connsiteX9148" fmla="*/ 100148 w 12370301"/>
              <a:gd name="connsiteY9148" fmla="*/ 5554444 h 6857097"/>
              <a:gd name="connsiteX9149" fmla="*/ 101063 w 12370301"/>
              <a:gd name="connsiteY9149" fmla="*/ 5534469 h 6857097"/>
              <a:gd name="connsiteX9150" fmla="*/ 378225 w 12370301"/>
              <a:gd name="connsiteY9150" fmla="*/ 5336981 h 6857097"/>
              <a:gd name="connsiteX9151" fmla="*/ 356624 w 12370301"/>
              <a:gd name="connsiteY9151" fmla="*/ 5319351 h 6857097"/>
              <a:gd name="connsiteX9152" fmla="*/ 329075 w 12370301"/>
              <a:gd name="connsiteY9152" fmla="*/ 5305419 h 6857097"/>
              <a:gd name="connsiteX9153" fmla="*/ 240534 w 12370301"/>
              <a:gd name="connsiteY9153" fmla="*/ 5276336 h 6857097"/>
              <a:gd name="connsiteX9154" fmla="*/ 234333 w 12370301"/>
              <a:gd name="connsiteY9154" fmla="*/ 5273541 h 6857097"/>
              <a:gd name="connsiteX9155" fmla="*/ 127290 w 12370301"/>
              <a:gd name="connsiteY9155" fmla="*/ 5268716 h 6857097"/>
              <a:gd name="connsiteX9156" fmla="*/ 51049 w 12370301"/>
              <a:gd name="connsiteY9156" fmla="*/ 5302307 h 6857097"/>
              <a:gd name="connsiteX9157" fmla="*/ 51049 w 12370301"/>
              <a:gd name="connsiteY9157" fmla="*/ 5205592 h 6857097"/>
              <a:gd name="connsiteX9158" fmla="*/ 127290 w 12370301"/>
              <a:gd name="connsiteY9158" fmla="*/ 5239183 h 6857097"/>
              <a:gd name="connsiteX9159" fmla="*/ 162615 w 12370301"/>
              <a:gd name="connsiteY9159" fmla="*/ 5241844 h 6857097"/>
              <a:gd name="connsiteX9160" fmla="*/ 234333 w 12370301"/>
              <a:gd name="connsiteY9160" fmla="*/ 5234404 h 6857097"/>
              <a:gd name="connsiteX9161" fmla="*/ 240534 w 12370301"/>
              <a:gd name="connsiteY9161" fmla="*/ 5231563 h 6857097"/>
              <a:gd name="connsiteX9162" fmla="*/ 241296 w 12370301"/>
              <a:gd name="connsiteY9162" fmla="*/ 5231563 h 6857097"/>
              <a:gd name="connsiteX9163" fmla="*/ 329126 w 12370301"/>
              <a:gd name="connsiteY9163" fmla="*/ 5202391 h 6857097"/>
              <a:gd name="connsiteX9164" fmla="*/ 356624 w 12370301"/>
              <a:gd name="connsiteY9164" fmla="*/ 5188594 h 6857097"/>
              <a:gd name="connsiteX9165" fmla="*/ 378225 w 12370301"/>
              <a:gd name="connsiteY9165" fmla="*/ 5170919 h 6857097"/>
              <a:gd name="connsiteX9166" fmla="*/ 431188 w 12370301"/>
              <a:gd name="connsiteY9166" fmla="*/ 5224440 h 6857097"/>
              <a:gd name="connsiteX9167" fmla="*/ 551090 w 12370301"/>
              <a:gd name="connsiteY9167" fmla="*/ 5221464 h 6857097"/>
              <a:gd name="connsiteX9168" fmla="*/ 568473 w 12370301"/>
              <a:gd name="connsiteY9168" fmla="*/ 5209786 h 6857097"/>
              <a:gd name="connsiteX9169" fmla="*/ 568473 w 12370301"/>
              <a:gd name="connsiteY9169" fmla="*/ 5298114 h 6857097"/>
              <a:gd name="connsiteX9170" fmla="*/ 551090 w 12370301"/>
              <a:gd name="connsiteY9170" fmla="*/ 5286437 h 6857097"/>
              <a:gd name="connsiteX9171" fmla="*/ 431188 w 12370301"/>
              <a:gd name="connsiteY9171" fmla="*/ 5283461 h 6857097"/>
              <a:gd name="connsiteX9172" fmla="*/ 378073 w 12370301"/>
              <a:gd name="connsiteY9172" fmla="*/ 5336936 h 6857097"/>
              <a:gd name="connsiteX9173" fmla="*/ 703674 w 12370301"/>
              <a:gd name="connsiteY9173" fmla="*/ 583138 h 6857097"/>
              <a:gd name="connsiteX9174" fmla="*/ 681869 w 12370301"/>
              <a:gd name="connsiteY9174" fmla="*/ 565373 h 6857097"/>
              <a:gd name="connsiteX9175" fmla="*/ 641766 w 12370301"/>
              <a:gd name="connsiteY9175" fmla="*/ 527138 h 6857097"/>
              <a:gd name="connsiteX9176" fmla="*/ 777882 w 12370301"/>
              <a:gd name="connsiteY9176" fmla="*/ 527138 h 6857097"/>
              <a:gd name="connsiteX9177" fmla="*/ 777882 w 12370301"/>
              <a:gd name="connsiteY9177" fmla="*/ 574121 h 6857097"/>
              <a:gd name="connsiteX9178" fmla="*/ 748707 w 12370301"/>
              <a:gd name="connsiteY9178" fmla="*/ 599686 h 6857097"/>
              <a:gd name="connsiteX9179" fmla="*/ 711146 w 12370301"/>
              <a:gd name="connsiteY9179" fmla="*/ 590037 h 6857097"/>
              <a:gd name="connsiteX9180" fmla="*/ 703674 w 12370301"/>
              <a:gd name="connsiteY9180" fmla="*/ 583138 h 6857097"/>
              <a:gd name="connsiteX9181" fmla="*/ 318910 w 12370301"/>
              <a:gd name="connsiteY9181" fmla="*/ 1336121 h 6857097"/>
              <a:gd name="connsiteX9182" fmla="*/ 144368 w 12370301"/>
              <a:gd name="connsiteY9182" fmla="*/ 1270742 h 6857097"/>
              <a:gd name="connsiteX9183" fmla="*/ 109449 w 12370301"/>
              <a:gd name="connsiteY9183" fmla="*/ 1273492 h 6857097"/>
              <a:gd name="connsiteX9184" fmla="*/ 121953 w 12370301"/>
              <a:gd name="connsiteY9184" fmla="*/ 1263392 h 6857097"/>
              <a:gd name="connsiteX9185" fmla="*/ 174559 w 12370301"/>
              <a:gd name="connsiteY9185" fmla="*/ 1249550 h 6857097"/>
              <a:gd name="connsiteX9186" fmla="*/ 372329 w 12370301"/>
              <a:gd name="connsiteY9186" fmla="*/ 1367367 h 6857097"/>
              <a:gd name="connsiteX9187" fmla="*/ 382495 w 12370301"/>
              <a:gd name="connsiteY9187" fmla="*/ 1444018 h 6857097"/>
              <a:gd name="connsiteX9188" fmla="*/ 362570 w 12370301"/>
              <a:gd name="connsiteY9188" fmla="*/ 1480675 h 6857097"/>
              <a:gd name="connsiteX9189" fmla="*/ 369331 w 12370301"/>
              <a:gd name="connsiteY9189" fmla="*/ 1449113 h 6857097"/>
              <a:gd name="connsiteX9190" fmla="*/ 318910 w 12370301"/>
              <a:gd name="connsiteY9190" fmla="*/ 1335985 h 6857097"/>
              <a:gd name="connsiteX9191" fmla="*/ 143656 w 12370301"/>
              <a:gd name="connsiteY9191" fmla="*/ 1292069 h 6857097"/>
              <a:gd name="connsiteX9192" fmla="*/ 211003 w 12370301"/>
              <a:gd name="connsiteY9192" fmla="*/ 1302394 h 6857097"/>
              <a:gd name="connsiteX9193" fmla="*/ 189249 w 12370301"/>
              <a:gd name="connsiteY9193" fmla="*/ 1340178 h 6857097"/>
              <a:gd name="connsiteX9194" fmla="*/ 140353 w 12370301"/>
              <a:gd name="connsiteY9194" fmla="*/ 1350594 h 6857097"/>
              <a:gd name="connsiteX9195" fmla="*/ 99690 w 12370301"/>
              <a:gd name="connsiteY9195" fmla="*/ 1305505 h 6857097"/>
              <a:gd name="connsiteX9196" fmla="*/ 99182 w 12370301"/>
              <a:gd name="connsiteY9196" fmla="*/ 1299959 h 6857097"/>
              <a:gd name="connsiteX9197" fmla="*/ 143656 w 12370301"/>
              <a:gd name="connsiteY9197" fmla="*/ 1291934 h 6857097"/>
              <a:gd name="connsiteX9198" fmla="*/ 50794 w 12370301"/>
              <a:gd name="connsiteY9198" fmla="*/ 1546865 h 6857097"/>
              <a:gd name="connsiteX9199" fmla="*/ 127036 w 12370301"/>
              <a:gd name="connsiteY9199" fmla="*/ 1580456 h 6857097"/>
              <a:gd name="connsiteX9200" fmla="*/ 162361 w 12370301"/>
              <a:gd name="connsiteY9200" fmla="*/ 1583117 h 6857097"/>
              <a:gd name="connsiteX9201" fmla="*/ 234078 w 12370301"/>
              <a:gd name="connsiteY9201" fmla="*/ 1575632 h 6857097"/>
              <a:gd name="connsiteX9202" fmla="*/ 240279 w 12370301"/>
              <a:gd name="connsiteY9202" fmla="*/ 1572791 h 6857097"/>
              <a:gd name="connsiteX9203" fmla="*/ 241042 w 12370301"/>
              <a:gd name="connsiteY9203" fmla="*/ 1572791 h 6857097"/>
              <a:gd name="connsiteX9204" fmla="*/ 328973 w 12370301"/>
              <a:gd name="connsiteY9204" fmla="*/ 1543799 h 6857097"/>
              <a:gd name="connsiteX9205" fmla="*/ 356471 w 12370301"/>
              <a:gd name="connsiteY9205" fmla="*/ 1529957 h 6857097"/>
              <a:gd name="connsiteX9206" fmla="*/ 378073 w 12370301"/>
              <a:gd name="connsiteY9206" fmla="*/ 1512237 h 6857097"/>
              <a:gd name="connsiteX9207" fmla="*/ 431035 w 12370301"/>
              <a:gd name="connsiteY9207" fmla="*/ 1565757 h 6857097"/>
              <a:gd name="connsiteX9208" fmla="*/ 550937 w 12370301"/>
              <a:gd name="connsiteY9208" fmla="*/ 1562737 h 6857097"/>
              <a:gd name="connsiteX9209" fmla="*/ 568320 w 12370301"/>
              <a:gd name="connsiteY9209" fmla="*/ 1551104 h 6857097"/>
              <a:gd name="connsiteX9210" fmla="*/ 568320 w 12370301"/>
              <a:gd name="connsiteY9210" fmla="*/ 1628701 h 6857097"/>
              <a:gd name="connsiteX9211" fmla="*/ 550937 w 12370301"/>
              <a:gd name="connsiteY9211" fmla="*/ 1617023 h 6857097"/>
              <a:gd name="connsiteX9212" fmla="*/ 431035 w 12370301"/>
              <a:gd name="connsiteY9212" fmla="*/ 1614003 h 6857097"/>
              <a:gd name="connsiteX9213" fmla="*/ 378073 w 12370301"/>
              <a:gd name="connsiteY9213" fmla="*/ 1667568 h 6857097"/>
              <a:gd name="connsiteX9214" fmla="*/ 356471 w 12370301"/>
              <a:gd name="connsiteY9214" fmla="*/ 1649893 h 6857097"/>
              <a:gd name="connsiteX9215" fmla="*/ 328923 w 12370301"/>
              <a:gd name="connsiteY9215" fmla="*/ 1636006 h 6857097"/>
              <a:gd name="connsiteX9216" fmla="*/ 240381 w 12370301"/>
              <a:gd name="connsiteY9216" fmla="*/ 1606924 h 6857097"/>
              <a:gd name="connsiteX9217" fmla="*/ 234180 w 12370301"/>
              <a:gd name="connsiteY9217" fmla="*/ 1604083 h 6857097"/>
              <a:gd name="connsiteX9218" fmla="*/ 127137 w 12370301"/>
              <a:gd name="connsiteY9218" fmla="*/ 1599258 h 6857097"/>
              <a:gd name="connsiteX9219" fmla="*/ 50896 w 12370301"/>
              <a:gd name="connsiteY9219" fmla="*/ 1632804 h 6857097"/>
              <a:gd name="connsiteX9220" fmla="*/ 85815 w 12370301"/>
              <a:gd name="connsiteY9220" fmla="*/ 1679066 h 6857097"/>
              <a:gd name="connsiteX9221" fmla="*/ 69042 w 12370301"/>
              <a:gd name="connsiteY9221" fmla="*/ 1683574 h 6857097"/>
              <a:gd name="connsiteX9222" fmla="*/ 66246 w 12370301"/>
              <a:gd name="connsiteY9222" fmla="*/ 1685243 h 6857097"/>
              <a:gd name="connsiteX9223" fmla="*/ 60299 w 12370301"/>
              <a:gd name="connsiteY9223" fmla="*/ 1684882 h 6857097"/>
              <a:gd name="connsiteX9224" fmla="*/ 53488 w 12370301"/>
              <a:gd name="connsiteY9224" fmla="*/ 1673249 h 6857097"/>
              <a:gd name="connsiteX9225" fmla="*/ 131712 w 12370301"/>
              <a:gd name="connsiteY9225" fmla="*/ 1620135 h 6857097"/>
              <a:gd name="connsiteX9226" fmla="*/ 179388 w 12370301"/>
              <a:gd name="connsiteY9226" fmla="*/ 1618421 h 6857097"/>
              <a:gd name="connsiteX9227" fmla="*/ 93998 w 12370301"/>
              <a:gd name="connsiteY9227" fmla="*/ 1705217 h 6857097"/>
              <a:gd name="connsiteX9228" fmla="*/ 94709 w 12370301"/>
              <a:gd name="connsiteY9228" fmla="*/ 1741288 h 6857097"/>
              <a:gd name="connsiteX9229" fmla="*/ 128103 w 12370301"/>
              <a:gd name="connsiteY9229" fmla="*/ 1769243 h 6857097"/>
              <a:gd name="connsiteX9230" fmla="*/ 136591 w 12370301"/>
              <a:gd name="connsiteY9230" fmla="*/ 1770055 h 6857097"/>
              <a:gd name="connsiteX9231" fmla="*/ 172171 w 12370301"/>
              <a:gd name="connsiteY9231" fmla="*/ 1748908 h 6857097"/>
              <a:gd name="connsiteX9232" fmla="*/ 164003 w 12370301"/>
              <a:gd name="connsiteY9232" fmla="*/ 1735720 h 6857097"/>
              <a:gd name="connsiteX9233" fmla="*/ 163733 w 12370301"/>
              <a:gd name="connsiteY9233" fmla="*/ 1735652 h 6857097"/>
              <a:gd name="connsiteX9234" fmla="*/ 148231 w 12370301"/>
              <a:gd name="connsiteY9234" fmla="*/ 1742821 h 6857097"/>
              <a:gd name="connsiteX9235" fmla="*/ 134050 w 12370301"/>
              <a:gd name="connsiteY9235" fmla="*/ 1748457 h 6857097"/>
              <a:gd name="connsiteX9236" fmla="*/ 118802 w 12370301"/>
              <a:gd name="connsiteY9236" fmla="*/ 1734615 h 6857097"/>
              <a:gd name="connsiteX9237" fmla="*/ 118802 w 12370301"/>
              <a:gd name="connsiteY9237" fmla="*/ 1709636 h 6857097"/>
              <a:gd name="connsiteX9238" fmla="*/ 209580 w 12370301"/>
              <a:gd name="connsiteY9238" fmla="*/ 1631722 h 6857097"/>
              <a:gd name="connsiteX9239" fmla="*/ 267574 w 12370301"/>
              <a:gd name="connsiteY9239" fmla="*/ 1630550 h 6857097"/>
              <a:gd name="connsiteX9240" fmla="*/ 260865 w 12370301"/>
              <a:gd name="connsiteY9240" fmla="*/ 1632173 h 6857097"/>
              <a:gd name="connsiteX9241" fmla="*/ 211969 w 12370301"/>
              <a:gd name="connsiteY9241" fmla="*/ 1679066 h 6857097"/>
              <a:gd name="connsiteX9242" fmla="*/ 237941 w 12370301"/>
              <a:gd name="connsiteY9242" fmla="*/ 1748773 h 6857097"/>
              <a:gd name="connsiteX9243" fmla="*/ 262542 w 12370301"/>
              <a:gd name="connsiteY9243" fmla="*/ 1747104 h 6857097"/>
              <a:gd name="connsiteX9244" fmla="*/ 261218 w 12370301"/>
              <a:gd name="connsiteY9244" fmla="*/ 1726544 h 6857097"/>
              <a:gd name="connsiteX9245" fmla="*/ 260560 w 12370301"/>
              <a:gd name="connsiteY9245" fmla="*/ 1726048 h 6857097"/>
              <a:gd name="connsiteX9246" fmla="*/ 245820 w 12370301"/>
              <a:gd name="connsiteY9246" fmla="*/ 1686415 h 6857097"/>
              <a:gd name="connsiteX9247" fmla="*/ 271589 w 12370301"/>
              <a:gd name="connsiteY9247" fmla="*/ 1660669 h 6857097"/>
              <a:gd name="connsiteX9248" fmla="*/ 285618 w 12370301"/>
              <a:gd name="connsiteY9248" fmla="*/ 1658550 h 6857097"/>
              <a:gd name="connsiteX9249" fmla="*/ 337258 w 12370301"/>
              <a:gd name="connsiteY9249" fmla="*/ 1702151 h 6857097"/>
              <a:gd name="connsiteX9250" fmla="*/ 344476 w 12370301"/>
              <a:gd name="connsiteY9250" fmla="*/ 1731639 h 6857097"/>
              <a:gd name="connsiteX9251" fmla="*/ 252986 w 12370301"/>
              <a:gd name="connsiteY9251" fmla="*/ 1860773 h 6857097"/>
              <a:gd name="connsiteX9252" fmla="*/ 225489 w 12370301"/>
              <a:gd name="connsiteY9252" fmla="*/ 1872226 h 6857097"/>
              <a:gd name="connsiteX9253" fmla="*/ 219745 w 12370301"/>
              <a:gd name="connsiteY9253" fmla="*/ 1831646 h 6857097"/>
              <a:gd name="connsiteX9254" fmla="*/ 178016 w 12370301"/>
              <a:gd name="connsiteY9254" fmla="*/ 1798055 h 6857097"/>
              <a:gd name="connsiteX9255" fmla="*/ 85916 w 12370301"/>
              <a:gd name="connsiteY9255" fmla="*/ 1825694 h 6857097"/>
              <a:gd name="connsiteX9256" fmla="*/ 65585 w 12370301"/>
              <a:gd name="connsiteY9256" fmla="*/ 1889089 h 6857097"/>
              <a:gd name="connsiteX9257" fmla="*/ 72193 w 12370301"/>
              <a:gd name="connsiteY9257" fmla="*/ 1909289 h 6857097"/>
              <a:gd name="connsiteX9258" fmla="*/ 50998 w 12370301"/>
              <a:gd name="connsiteY9258" fmla="*/ 1921508 h 6857097"/>
              <a:gd name="connsiteX9259" fmla="*/ 50998 w 12370301"/>
              <a:gd name="connsiteY9259" fmla="*/ 1705082 h 6857097"/>
              <a:gd name="connsiteX9260" fmla="*/ 73921 w 12370301"/>
              <a:gd name="connsiteY9260" fmla="*/ 1706074 h 6857097"/>
              <a:gd name="connsiteX9261" fmla="*/ 91406 w 12370301"/>
              <a:gd name="connsiteY9261" fmla="*/ 1693855 h 6857097"/>
              <a:gd name="connsiteX9262" fmla="*/ 86900 w 12370301"/>
              <a:gd name="connsiteY9262" fmla="*/ 1679543 h 6857097"/>
              <a:gd name="connsiteX9263" fmla="*/ 85815 w 12370301"/>
              <a:gd name="connsiteY9263" fmla="*/ 1679066 h 6857097"/>
              <a:gd name="connsiteX9264" fmla="*/ 93540 w 12370301"/>
              <a:gd name="connsiteY9264" fmla="*/ 1947479 h 6857097"/>
              <a:gd name="connsiteX9265" fmla="*/ 76056 w 12370301"/>
              <a:gd name="connsiteY9265" fmla="*/ 1949553 h 6857097"/>
              <a:gd name="connsiteX9266" fmla="*/ 78042 w 12370301"/>
              <a:gd name="connsiteY9266" fmla="*/ 1964175 h 6857097"/>
              <a:gd name="connsiteX9267" fmla="*/ 78495 w 12370301"/>
              <a:gd name="connsiteY9267" fmla="*/ 1964477 h 6857097"/>
              <a:gd name="connsiteX9268" fmla="*/ 80224 w 12370301"/>
              <a:gd name="connsiteY9268" fmla="*/ 1969798 h 6857097"/>
              <a:gd name="connsiteX9269" fmla="*/ 75141 w 12370301"/>
              <a:gd name="connsiteY9269" fmla="*/ 1976877 h 6857097"/>
              <a:gd name="connsiteX9270" fmla="*/ 55318 w 12370301"/>
              <a:gd name="connsiteY9270" fmla="*/ 1968400 h 6857097"/>
              <a:gd name="connsiteX9271" fmla="*/ 60401 w 12370301"/>
              <a:gd name="connsiteY9271" fmla="*/ 1943466 h 6857097"/>
              <a:gd name="connsiteX9272" fmla="*/ 84849 w 12370301"/>
              <a:gd name="connsiteY9272" fmla="*/ 1927279 h 6857097"/>
              <a:gd name="connsiteX9273" fmla="*/ 101469 w 12370301"/>
              <a:gd name="connsiteY9273" fmla="*/ 1940806 h 6857097"/>
              <a:gd name="connsiteX9274" fmla="*/ 172323 w 12370301"/>
              <a:gd name="connsiteY9274" fmla="*/ 1960149 h 6857097"/>
              <a:gd name="connsiteX9275" fmla="*/ 183759 w 12370301"/>
              <a:gd name="connsiteY9275" fmla="*/ 1960464 h 6857097"/>
              <a:gd name="connsiteX9276" fmla="*/ 349813 w 12370301"/>
              <a:gd name="connsiteY9276" fmla="*/ 1896078 h 6857097"/>
              <a:gd name="connsiteX9277" fmla="*/ 323891 w 12370301"/>
              <a:gd name="connsiteY9277" fmla="*/ 1939273 h 6857097"/>
              <a:gd name="connsiteX9278" fmla="*/ 276774 w 12370301"/>
              <a:gd name="connsiteY9278" fmla="*/ 1992883 h 6857097"/>
              <a:gd name="connsiteX9279" fmla="*/ 251360 w 12370301"/>
              <a:gd name="connsiteY9279" fmla="*/ 1990494 h 6857097"/>
              <a:gd name="connsiteX9280" fmla="*/ 117328 w 12370301"/>
              <a:gd name="connsiteY9280" fmla="*/ 2023679 h 6857097"/>
              <a:gd name="connsiteX9281" fmla="*/ 98267 w 12370301"/>
              <a:gd name="connsiteY9281" fmla="*/ 2035718 h 6857097"/>
              <a:gd name="connsiteX9282" fmla="*/ 117328 w 12370301"/>
              <a:gd name="connsiteY9282" fmla="*/ 2047711 h 6857097"/>
              <a:gd name="connsiteX9283" fmla="*/ 251360 w 12370301"/>
              <a:gd name="connsiteY9283" fmla="*/ 2080942 h 6857097"/>
              <a:gd name="connsiteX9284" fmla="*/ 286939 w 12370301"/>
              <a:gd name="connsiteY9284" fmla="*/ 2077109 h 6857097"/>
              <a:gd name="connsiteX9285" fmla="*/ 318249 w 12370301"/>
              <a:gd name="connsiteY9285" fmla="*/ 2109212 h 6857097"/>
              <a:gd name="connsiteX9286" fmla="*/ 376243 w 12370301"/>
              <a:gd name="connsiteY9286" fmla="*/ 2217425 h 6857097"/>
              <a:gd name="connsiteX9287" fmla="*/ 172577 w 12370301"/>
              <a:gd name="connsiteY9287" fmla="*/ 2126166 h 6857097"/>
              <a:gd name="connsiteX9288" fmla="*/ 101724 w 12370301"/>
              <a:gd name="connsiteY9288" fmla="*/ 2145509 h 6857097"/>
              <a:gd name="connsiteX9289" fmla="*/ 84747 w 12370301"/>
              <a:gd name="connsiteY9289" fmla="*/ 2158765 h 6857097"/>
              <a:gd name="connsiteX9290" fmla="*/ 60401 w 12370301"/>
              <a:gd name="connsiteY9290" fmla="*/ 2142848 h 6857097"/>
              <a:gd name="connsiteX9291" fmla="*/ 55318 w 12370301"/>
              <a:gd name="connsiteY9291" fmla="*/ 2117914 h 6857097"/>
              <a:gd name="connsiteX9292" fmla="*/ 75039 w 12370301"/>
              <a:gd name="connsiteY9292" fmla="*/ 2109438 h 6857097"/>
              <a:gd name="connsiteX9293" fmla="*/ 80122 w 12370301"/>
              <a:gd name="connsiteY9293" fmla="*/ 2116517 h 6857097"/>
              <a:gd name="connsiteX9294" fmla="*/ 78394 w 12370301"/>
              <a:gd name="connsiteY9294" fmla="*/ 2121837 h 6857097"/>
              <a:gd name="connsiteX9295" fmla="*/ 75553 w 12370301"/>
              <a:gd name="connsiteY9295" fmla="*/ 2136284 h 6857097"/>
              <a:gd name="connsiteX9296" fmla="*/ 75954 w 12370301"/>
              <a:gd name="connsiteY9296" fmla="*/ 2136762 h 6857097"/>
              <a:gd name="connsiteX9297" fmla="*/ 93439 w 12370301"/>
              <a:gd name="connsiteY9297" fmla="*/ 2138835 h 6857097"/>
              <a:gd name="connsiteX9298" fmla="*/ 104875 w 12370301"/>
              <a:gd name="connsiteY9298" fmla="*/ 2113902 h 6857097"/>
              <a:gd name="connsiteX9299" fmla="*/ 84544 w 12370301"/>
              <a:gd name="connsiteY9299" fmla="*/ 2089824 h 6857097"/>
              <a:gd name="connsiteX9300" fmla="*/ 50642 w 12370301"/>
              <a:gd name="connsiteY9300" fmla="*/ 2092124 h 6857097"/>
              <a:gd name="connsiteX9301" fmla="*/ 50642 w 12370301"/>
              <a:gd name="connsiteY9301" fmla="*/ 1994055 h 6857097"/>
              <a:gd name="connsiteX9302" fmla="*/ 70973 w 12370301"/>
              <a:gd name="connsiteY9302" fmla="*/ 1998835 h 6857097"/>
              <a:gd name="connsiteX9303" fmla="*/ 84646 w 12370301"/>
              <a:gd name="connsiteY9303" fmla="*/ 1996490 h 6857097"/>
              <a:gd name="connsiteX9304" fmla="*/ 104977 w 12370301"/>
              <a:gd name="connsiteY9304" fmla="*/ 1972413 h 6857097"/>
              <a:gd name="connsiteX9305" fmla="*/ 93540 w 12370301"/>
              <a:gd name="connsiteY9305" fmla="*/ 1947479 h 6857097"/>
              <a:gd name="connsiteX9306" fmla="*/ 333548 w 12370301"/>
              <a:gd name="connsiteY9306" fmla="*/ 5705040 h 6857097"/>
              <a:gd name="connsiteX9307" fmla="*/ 249428 w 12370301"/>
              <a:gd name="connsiteY9307" fmla="*/ 5720460 h 6857097"/>
              <a:gd name="connsiteX9308" fmla="*/ 161141 w 12370301"/>
              <a:gd name="connsiteY9308" fmla="*/ 5705040 h 6857097"/>
              <a:gd name="connsiteX9309" fmla="*/ 249428 w 12370301"/>
              <a:gd name="connsiteY9309" fmla="*/ 5689665 h 6857097"/>
              <a:gd name="connsiteX9310" fmla="*/ 333548 w 12370301"/>
              <a:gd name="connsiteY9310" fmla="*/ 5705040 h 6857097"/>
              <a:gd name="connsiteX9311" fmla="*/ 895141 w 12370301"/>
              <a:gd name="connsiteY9311" fmla="*/ 6329880 h 6857097"/>
              <a:gd name="connsiteX9312" fmla="*/ 803652 w 12370301"/>
              <a:gd name="connsiteY9312" fmla="*/ 6329880 h 6857097"/>
              <a:gd name="connsiteX9313" fmla="*/ 803652 w 12370301"/>
              <a:gd name="connsiteY9313" fmla="*/ 6297416 h 6857097"/>
              <a:gd name="connsiteX9314" fmla="*/ 849397 w 12370301"/>
              <a:gd name="connsiteY9314" fmla="*/ 6256837 h 6857097"/>
              <a:gd name="connsiteX9315" fmla="*/ 895141 w 12370301"/>
              <a:gd name="connsiteY9315" fmla="*/ 6297416 h 6857097"/>
              <a:gd name="connsiteX9316" fmla="*/ 920860 w 12370301"/>
              <a:gd name="connsiteY9316" fmla="*/ 6329880 h 6857097"/>
              <a:gd name="connsiteX9317" fmla="*/ 920860 w 12370301"/>
              <a:gd name="connsiteY9317" fmla="*/ 6297416 h 6857097"/>
              <a:gd name="connsiteX9318" fmla="*/ 966605 w 12370301"/>
              <a:gd name="connsiteY9318" fmla="*/ 6256837 h 6857097"/>
              <a:gd name="connsiteX9319" fmla="*/ 1012350 w 12370301"/>
              <a:gd name="connsiteY9319" fmla="*/ 6297416 h 6857097"/>
              <a:gd name="connsiteX9320" fmla="*/ 1012350 w 12370301"/>
              <a:gd name="connsiteY9320" fmla="*/ 6329880 h 6857097"/>
              <a:gd name="connsiteX9321" fmla="*/ 1038119 w 12370301"/>
              <a:gd name="connsiteY9321" fmla="*/ 6329880 h 6857097"/>
              <a:gd name="connsiteX9322" fmla="*/ 1038119 w 12370301"/>
              <a:gd name="connsiteY9322" fmla="*/ 6297416 h 6857097"/>
              <a:gd name="connsiteX9323" fmla="*/ 1083864 w 12370301"/>
              <a:gd name="connsiteY9323" fmla="*/ 6256837 h 6857097"/>
              <a:gd name="connsiteX9324" fmla="*/ 1129609 w 12370301"/>
              <a:gd name="connsiteY9324" fmla="*/ 6297416 h 6857097"/>
              <a:gd name="connsiteX9325" fmla="*/ 1129609 w 12370301"/>
              <a:gd name="connsiteY9325" fmla="*/ 6329880 h 6857097"/>
              <a:gd name="connsiteX9326" fmla="*/ 1155378 w 12370301"/>
              <a:gd name="connsiteY9326" fmla="*/ 6329880 h 6857097"/>
              <a:gd name="connsiteX9327" fmla="*/ 1155378 w 12370301"/>
              <a:gd name="connsiteY9327" fmla="*/ 6297416 h 6857097"/>
              <a:gd name="connsiteX9328" fmla="*/ 1201123 w 12370301"/>
              <a:gd name="connsiteY9328" fmla="*/ 6256837 h 6857097"/>
              <a:gd name="connsiteX9329" fmla="*/ 1246868 w 12370301"/>
              <a:gd name="connsiteY9329" fmla="*/ 6297416 h 6857097"/>
              <a:gd name="connsiteX9330" fmla="*/ 1246868 w 12370301"/>
              <a:gd name="connsiteY9330" fmla="*/ 6329880 h 6857097"/>
              <a:gd name="connsiteX9331" fmla="*/ 1272637 w 12370301"/>
              <a:gd name="connsiteY9331" fmla="*/ 6329880 h 6857097"/>
              <a:gd name="connsiteX9332" fmla="*/ 1272637 w 12370301"/>
              <a:gd name="connsiteY9332" fmla="*/ 6297416 h 6857097"/>
              <a:gd name="connsiteX9333" fmla="*/ 1318382 w 12370301"/>
              <a:gd name="connsiteY9333" fmla="*/ 6256837 h 6857097"/>
              <a:gd name="connsiteX9334" fmla="*/ 1364127 w 12370301"/>
              <a:gd name="connsiteY9334" fmla="*/ 6297416 h 6857097"/>
              <a:gd name="connsiteX9335" fmla="*/ 1364127 w 12370301"/>
              <a:gd name="connsiteY9335" fmla="*/ 6329880 h 6857097"/>
              <a:gd name="connsiteX9336" fmla="*/ 1389947 w 12370301"/>
              <a:gd name="connsiteY9336" fmla="*/ 6329880 h 6857097"/>
              <a:gd name="connsiteX9337" fmla="*/ 1389947 w 12370301"/>
              <a:gd name="connsiteY9337" fmla="*/ 6297416 h 6857097"/>
              <a:gd name="connsiteX9338" fmla="*/ 1435692 w 12370301"/>
              <a:gd name="connsiteY9338" fmla="*/ 6256837 h 6857097"/>
              <a:gd name="connsiteX9339" fmla="*/ 1481437 w 12370301"/>
              <a:gd name="connsiteY9339" fmla="*/ 6297416 h 6857097"/>
              <a:gd name="connsiteX9340" fmla="*/ 1481437 w 12370301"/>
              <a:gd name="connsiteY9340" fmla="*/ 6329880 h 6857097"/>
              <a:gd name="connsiteX9341" fmla="*/ 1507206 w 12370301"/>
              <a:gd name="connsiteY9341" fmla="*/ 6329880 h 6857097"/>
              <a:gd name="connsiteX9342" fmla="*/ 1507206 w 12370301"/>
              <a:gd name="connsiteY9342" fmla="*/ 6297416 h 6857097"/>
              <a:gd name="connsiteX9343" fmla="*/ 1552951 w 12370301"/>
              <a:gd name="connsiteY9343" fmla="*/ 6256837 h 6857097"/>
              <a:gd name="connsiteX9344" fmla="*/ 1598696 w 12370301"/>
              <a:gd name="connsiteY9344" fmla="*/ 6297416 h 6857097"/>
              <a:gd name="connsiteX9345" fmla="*/ 1598696 w 12370301"/>
              <a:gd name="connsiteY9345" fmla="*/ 6329880 h 6857097"/>
              <a:gd name="connsiteX9346" fmla="*/ 1976294 w 12370301"/>
              <a:gd name="connsiteY9346" fmla="*/ 526958 h 6857097"/>
              <a:gd name="connsiteX9347" fmla="*/ 2067783 w 12370301"/>
              <a:gd name="connsiteY9347" fmla="*/ 526958 h 6857097"/>
              <a:gd name="connsiteX9348" fmla="*/ 2067783 w 12370301"/>
              <a:gd name="connsiteY9348" fmla="*/ 559422 h 6857097"/>
              <a:gd name="connsiteX9349" fmla="*/ 2022038 w 12370301"/>
              <a:gd name="connsiteY9349" fmla="*/ 600002 h 6857097"/>
              <a:gd name="connsiteX9350" fmla="*/ 1976294 w 12370301"/>
              <a:gd name="connsiteY9350" fmla="*/ 559422 h 6857097"/>
              <a:gd name="connsiteX9351" fmla="*/ 2771440 w 12370301"/>
              <a:gd name="connsiteY9351" fmla="*/ 526958 h 6857097"/>
              <a:gd name="connsiteX9352" fmla="*/ 2771440 w 12370301"/>
              <a:gd name="connsiteY9352" fmla="*/ 559422 h 6857097"/>
              <a:gd name="connsiteX9353" fmla="*/ 2725695 w 12370301"/>
              <a:gd name="connsiteY9353" fmla="*/ 600002 h 6857097"/>
              <a:gd name="connsiteX9354" fmla="*/ 2679950 w 12370301"/>
              <a:gd name="connsiteY9354" fmla="*/ 559422 h 6857097"/>
              <a:gd name="connsiteX9355" fmla="*/ 2679950 w 12370301"/>
              <a:gd name="connsiteY9355" fmla="*/ 526958 h 6857097"/>
              <a:gd name="connsiteX9356" fmla="*/ 2654180 w 12370301"/>
              <a:gd name="connsiteY9356" fmla="*/ 526958 h 6857097"/>
              <a:gd name="connsiteX9357" fmla="*/ 2654180 w 12370301"/>
              <a:gd name="connsiteY9357" fmla="*/ 559422 h 6857097"/>
              <a:gd name="connsiteX9358" fmla="*/ 2608436 w 12370301"/>
              <a:gd name="connsiteY9358" fmla="*/ 600002 h 6857097"/>
              <a:gd name="connsiteX9359" fmla="*/ 2562691 w 12370301"/>
              <a:gd name="connsiteY9359" fmla="*/ 559422 h 6857097"/>
              <a:gd name="connsiteX9360" fmla="*/ 2562691 w 12370301"/>
              <a:gd name="connsiteY9360" fmla="*/ 526958 h 6857097"/>
              <a:gd name="connsiteX9361" fmla="*/ 2536921 w 12370301"/>
              <a:gd name="connsiteY9361" fmla="*/ 526958 h 6857097"/>
              <a:gd name="connsiteX9362" fmla="*/ 2536921 w 12370301"/>
              <a:gd name="connsiteY9362" fmla="*/ 559422 h 6857097"/>
              <a:gd name="connsiteX9363" fmla="*/ 2491177 w 12370301"/>
              <a:gd name="connsiteY9363" fmla="*/ 600002 h 6857097"/>
              <a:gd name="connsiteX9364" fmla="*/ 2445432 w 12370301"/>
              <a:gd name="connsiteY9364" fmla="*/ 559422 h 6857097"/>
              <a:gd name="connsiteX9365" fmla="*/ 2445432 w 12370301"/>
              <a:gd name="connsiteY9365" fmla="*/ 526958 h 6857097"/>
              <a:gd name="connsiteX9366" fmla="*/ 2419662 w 12370301"/>
              <a:gd name="connsiteY9366" fmla="*/ 526958 h 6857097"/>
              <a:gd name="connsiteX9367" fmla="*/ 2419662 w 12370301"/>
              <a:gd name="connsiteY9367" fmla="*/ 559422 h 6857097"/>
              <a:gd name="connsiteX9368" fmla="*/ 2373918 w 12370301"/>
              <a:gd name="connsiteY9368" fmla="*/ 600002 h 6857097"/>
              <a:gd name="connsiteX9369" fmla="*/ 2328173 w 12370301"/>
              <a:gd name="connsiteY9369" fmla="*/ 559422 h 6857097"/>
              <a:gd name="connsiteX9370" fmla="*/ 2328173 w 12370301"/>
              <a:gd name="connsiteY9370" fmla="*/ 526958 h 6857097"/>
              <a:gd name="connsiteX9371" fmla="*/ 2302403 w 12370301"/>
              <a:gd name="connsiteY9371" fmla="*/ 526958 h 6857097"/>
              <a:gd name="connsiteX9372" fmla="*/ 2302403 w 12370301"/>
              <a:gd name="connsiteY9372" fmla="*/ 559422 h 6857097"/>
              <a:gd name="connsiteX9373" fmla="*/ 2256658 w 12370301"/>
              <a:gd name="connsiteY9373" fmla="*/ 600002 h 6857097"/>
              <a:gd name="connsiteX9374" fmla="*/ 2210914 w 12370301"/>
              <a:gd name="connsiteY9374" fmla="*/ 559422 h 6857097"/>
              <a:gd name="connsiteX9375" fmla="*/ 2210914 w 12370301"/>
              <a:gd name="connsiteY9375" fmla="*/ 526958 h 6857097"/>
              <a:gd name="connsiteX9376" fmla="*/ 2185093 w 12370301"/>
              <a:gd name="connsiteY9376" fmla="*/ 526958 h 6857097"/>
              <a:gd name="connsiteX9377" fmla="*/ 2185093 w 12370301"/>
              <a:gd name="connsiteY9377" fmla="*/ 559422 h 6857097"/>
              <a:gd name="connsiteX9378" fmla="*/ 2139348 w 12370301"/>
              <a:gd name="connsiteY9378" fmla="*/ 600002 h 6857097"/>
              <a:gd name="connsiteX9379" fmla="*/ 2093604 w 12370301"/>
              <a:gd name="connsiteY9379" fmla="*/ 559422 h 6857097"/>
              <a:gd name="connsiteX9380" fmla="*/ 2093604 w 12370301"/>
              <a:gd name="connsiteY9380" fmla="*/ 526958 h 6857097"/>
              <a:gd name="connsiteX9381" fmla="*/ 3148986 w 12370301"/>
              <a:gd name="connsiteY9381" fmla="*/ 526958 h 6857097"/>
              <a:gd name="connsiteX9382" fmla="*/ 3240476 w 12370301"/>
              <a:gd name="connsiteY9382" fmla="*/ 526958 h 6857097"/>
              <a:gd name="connsiteX9383" fmla="*/ 3240476 w 12370301"/>
              <a:gd name="connsiteY9383" fmla="*/ 559422 h 6857097"/>
              <a:gd name="connsiteX9384" fmla="*/ 3194731 w 12370301"/>
              <a:gd name="connsiteY9384" fmla="*/ 600002 h 6857097"/>
              <a:gd name="connsiteX9385" fmla="*/ 3148986 w 12370301"/>
              <a:gd name="connsiteY9385" fmla="*/ 559422 h 6857097"/>
              <a:gd name="connsiteX9386" fmla="*/ 3826873 w 12370301"/>
              <a:gd name="connsiteY9386" fmla="*/ 526958 h 6857097"/>
              <a:gd name="connsiteX9387" fmla="*/ 3826873 w 12370301"/>
              <a:gd name="connsiteY9387" fmla="*/ 559422 h 6857097"/>
              <a:gd name="connsiteX9388" fmla="*/ 3781129 w 12370301"/>
              <a:gd name="connsiteY9388" fmla="*/ 600002 h 6857097"/>
              <a:gd name="connsiteX9389" fmla="*/ 3735384 w 12370301"/>
              <a:gd name="connsiteY9389" fmla="*/ 559422 h 6857097"/>
              <a:gd name="connsiteX9390" fmla="*/ 3735384 w 12370301"/>
              <a:gd name="connsiteY9390" fmla="*/ 526958 h 6857097"/>
              <a:gd name="connsiteX9391" fmla="*/ 3709614 w 12370301"/>
              <a:gd name="connsiteY9391" fmla="*/ 526958 h 6857097"/>
              <a:gd name="connsiteX9392" fmla="*/ 3709614 w 12370301"/>
              <a:gd name="connsiteY9392" fmla="*/ 559422 h 6857097"/>
              <a:gd name="connsiteX9393" fmla="*/ 3663869 w 12370301"/>
              <a:gd name="connsiteY9393" fmla="*/ 600002 h 6857097"/>
              <a:gd name="connsiteX9394" fmla="*/ 3618125 w 12370301"/>
              <a:gd name="connsiteY9394" fmla="*/ 559422 h 6857097"/>
              <a:gd name="connsiteX9395" fmla="*/ 3618125 w 12370301"/>
              <a:gd name="connsiteY9395" fmla="*/ 526958 h 6857097"/>
              <a:gd name="connsiteX9396" fmla="*/ 3592355 w 12370301"/>
              <a:gd name="connsiteY9396" fmla="*/ 526958 h 6857097"/>
              <a:gd name="connsiteX9397" fmla="*/ 3592355 w 12370301"/>
              <a:gd name="connsiteY9397" fmla="*/ 559422 h 6857097"/>
              <a:gd name="connsiteX9398" fmla="*/ 3546610 w 12370301"/>
              <a:gd name="connsiteY9398" fmla="*/ 600002 h 6857097"/>
              <a:gd name="connsiteX9399" fmla="*/ 3500865 w 12370301"/>
              <a:gd name="connsiteY9399" fmla="*/ 559422 h 6857097"/>
              <a:gd name="connsiteX9400" fmla="*/ 3500865 w 12370301"/>
              <a:gd name="connsiteY9400" fmla="*/ 526958 h 6857097"/>
              <a:gd name="connsiteX9401" fmla="*/ 3475096 w 12370301"/>
              <a:gd name="connsiteY9401" fmla="*/ 526958 h 6857097"/>
              <a:gd name="connsiteX9402" fmla="*/ 3475096 w 12370301"/>
              <a:gd name="connsiteY9402" fmla="*/ 559422 h 6857097"/>
              <a:gd name="connsiteX9403" fmla="*/ 3429351 w 12370301"/>
              <a:gd name="connsiteY9403" fmla="*/ 600002 h 6857097"/>
              <a:gd name="connsiteX9404" fmla="*/ 3383606 w 12370301"/>
              <a:gd name="connsiteY9404" fmla="*/ 559422 h 6857097"/>
              <a:gd name="connsiteX9405" fmla="*/ 3383606 w 12370301"/>
              <a:gd name="connsiteY9405" fmla="*/ 526958 h 6857097"/>
              <a:gd name="connsiteX9406" fmla="*/ 3357786 w 12370301"/>
              <a:gd name="connsiteY9406" fmla="*/ 526958 h 6857097"/>
              <a:gd name="connsiteX9407" fmla="*/ 3357786 w 12370301"/>
              <a:gd name="connsiteY9407" fmla="*/ 559422 h 6857097"/>
              <a:gd name="connsiteX9408" fmla="*/ 3312041 w 12370301"/>
              <a:gd name="connsiteY9408" fmla="*/ 600002 h 6857097"/>
              <a:gd name="connsiteX9409" fmla="*/ 3266296 w 12370301"/>
              <a:gd name="connsiteY9409" fmla="*/ 559422 h 6857097"/>
              <a:gd name="connsiteX9410" fmla="*/ 3266296 w 12370301"/>
              <a:gd name="connsiteY9410" fmla="*/ 526958 h 6857097"/>
              <a:gd name="connsiteX9411" fmla="*/ 4999515 w 12370301"/>
              <a:gd name="connsiteY9411" fmla="*/ 526958 h 6857097"/>
              <a:gd name="connsiteX9412" fmla="*/ 4999515 w 12370301"/>
              <a:gd name="connsiteY9412" fmla="*/ 559422 h 6857097"/>
              <a:gd name="connsiteX9413" fmla="*/ 4953770 w 12370301"/>
              <a:gd name="connsiteY9413" fmla="*/ 600002 h 6857097"/>
              <a:gd name="connsiteX9414" fmla="*/ 4908026 w 12370301"/>
              <a:gd name="connsiteY9414" fmla="*/ 559422 h 6857097"/>
              <a:gd name="connsiteX9415" fmla="*/ 4908026 w 12370301"/>
              <a:gd name="connsiteY9415" fmla="*/ 526958 h 6857097"/>
              <a:gd name="connsiteX9416" fmla="*/ 4882256 w 12370301"/>
              <a:gd name="connsiteY9416" fmla="*/ 526958 h 6857097"/>
              <a:gd name="connsiteX9417" fmla="*/ 4882256 w 12370301"/>
              <a:gd name="connsiteY9417" fmla="*/ 559422 h 6857097"/>
              <a:gd name="connsiteX9418" fmla="*/ 4836511 w 12370301"/>
              <a:gd name="connsiteY9418" fmla="*/ 600002 h 6857097"/>
              <a:gd name="connsiteX9419" fmla="*/ 4790766 w 12370301"/>
              <a:gd name="connsiteY9419" fmla="*/ 559422 h 6857097"/>
              <a:gd name="connsiteX9420" fmla="*/ 4790766 w 12370301"/>
              <a:gd name="connsiteY9420" fmla="*/ 526958 h 6857097"/>
              <a:gd name="connsiteX9421" fmla="*/ 4764997 w 12370301"/>
              <a:gd name="connsiteY9421" fmla="*/ 526958 h 6857097"/>
              <a:gd name="connsiteX9422" fmla="*/ 4764997 w 12370301"/>
              <a:gd name="connsiteY9422" fmla="*/ 559422 h 6857097"/>
              <a:gd name="connsiteX9423" fmla="*/ 4719252 w 12370301"/>
              <a:gd name="connsiteY9423" fmla="*/ 600002 h 6857097"/>
              <a:gd name="connsiteX9424" fmla="*/ 4673507 w 12370301"/>
              <a:gd name="connsiteY9424" fmla="*/ 559422 h 6857097"/>
              <a:gd name="connsiteX9425" fmla="*/ 4673507 w 12370301"/>
              <a:gd name="connsiteY9425" fmla="*/ 526958 h 6857097"/>
              <a:gd name="connsiteX9426" fmla="*/ 4647738 w 12370301"/>
              <a:gd name="connsiteY9426" fmla="*/ 526958 h 6857097"/>
              <a:gd name="connsiteX9427" fmla="*/ 4647738 w 12370301"/>
              <a:gd name="connsiteY9427" fmla="*/ 559422 h 6857097"/>
              <a:gd name="connsiteX9428" fmla="*/ 4601993 w 12370301"/>
              <a:gd name="connsiteY9428" fmla="*/ 600002 h 6857097"/>
              <a:gd name="connsiteX9429" fmla="*/ 4556248 w 12370301"/>
              <a:gd name="connsiteY9429" fmla="*/ 559422 h 6857097"/>
              <a:gd name="connsiteX9430" fmla="*/ 4556248 w 12370301"/>
              <a:gd name="connsiteY9430" fmla="*/ 526958 h 6857097"/>
              <a:gd name="connsiteX9431" fmla="*/ 4530428 w 12370301"/>
              <a:gd name="connsiteY9431" fmla="*/ 526958 h 6857097"/>
              <a:gd name="connsiteX9432" fmla="*/ 4530428 w 12370301"/>
              <a:gd name="connsiteY9432" fmla="*/ 559422 h 6857097"/>
              <a:gd name="connsiteX9433" fmla="*/ 4484683 w 12370301"/>
              <a:gd name="connsiteY9433" fmla="*/ 600002 h 6857097"/>
              <a:gd name="connsiteX9434" fmla="*/ 4438938 w 12370301"/>
              <a:gd name="connsiteY9434" fmla="*/ 559422 h 6857097"/>
              <a:gd name="connsiteX9435" fmla="*/ 4438938 w 12370301"/>
              <a:gd name="connsiteY9435" fmla="*/ 526958 h 6857097"/>
              <a:gd name="connsiteX9436" fmla="*/ 4413169 w 12370301"/>
              <a:gd name="connsiteY9436" fmla="*/ 526958 h 6857097"/>
              <a:gd name="connsiteX9437" fmla="*/ 4413169 w 12370301"/>
              <a:gd name="connsiteY9437" fmla="*/ 559422 h 6857097"/>
              <a:gd name="connsiteX9438" fmla="*/ 4367424 w 12370301"/>
              <a:gd name="connsiteY9438" fmla="*/ 600002 h 6857097"/>
              <a:gd name="connsiteX9439" fmla="*/ 4321679 w 12370301"/>
              <a:gd name="connsiteY9439" fmla="*/ 559422 h 6857097"/>
              <a:gd name="connsiteX9440" fmla="*/ 4321679 w 12370301"/>
              <a:gd name="connsiteY9440" fmla="*/ 526958 h 6857097"/>
              <a:gd name="connsiteX9441" fmla="*/ 4204318 w 12370301"/>
              <a:gd name="connsiteY9441" fmla="*/ 526958 h 6857097"/>
              <a:gd name="connsiteX9442" fmla="*/ 4295808 w 12370301"/>
              <a:gd name="connsiteY9442" fmla="*/ 526958 h 6857097"/>
              <a:gd name="connsiteX9443" fmla="*/ 4295808 w 12370301"/>
              <a:gd name="connsiteY9443" fmla="*/ 559422 h 6857097"/>
              <a:gd name="connsiteX9444" fmla="*/ 4250063 w 12370301"/>
              <a:gd name="connsiteY9444" fmla="*/ 600002 h 6857097"/>
              <a:gd name="connsiteX9445" fmla="*/ 4204318 w 12370301"/>
              <a:gd name="connsiteY9445" fmla="*/ 559422 h 6857097"/>
              <a:gd name="connsiteX9446" fmla="*/ 5259752 w 12370301"/>
              <a:gd name="connsiteY9446" fmla="*/ 526958 h 6857097"/>
              <a:gd name="connsiteX9447" fmla="*/ 5351241 w 12370301"/>
              <a:gd name="connsiteY9447" fmla="*/ 526958 h 6857097"/>
              <a:gd name="connsiteX9448" fmla="*/ 5351241 w 12370301"/>
              <a:gd name="connsiteY9448" fmla="*/ 559422 h 6857097"/>
              <a:gd name="connsiteX9449" fmla="*/ 5305497 w 12370301"/>
              <a:gd name="connsiteY9449" fmla="*/ 600002 h 6857097"/>
              <a:gd name="connsiteX9450" fmla="*/ 5259752 w 12370301"/>
              <a:gd name="connsiteY9450" fmla="*/ 559422 h 6857097"/>
              <a:gd name="connsiteX9451" fmla="*/ 6054949 w 12370301"/>
              <a:gd name="connsiteY9451" fmla="*/ 526958 h 6857097"/>
              <a:gd name="connsiteX9452" fmla="*/ 6054949 w 12370301"/>
              <a:gd name="connsiteY9452" fmla="*/ 559422 h 6857097"/>
              <a:gd name="connsiteX9453" fmla="*/ 6009204 w 12370301"/>
              <a:gd name="connsiteY9453" fmla="*/ 600002 h 6857097"/>
              <a:gd name="connsiteX9454" fmla="*/ 5963459 w 12370301"/>
              <a:gd name="connsiteY9454" fmla="*/ 559422 h 6857097"/>
              <a:gd name="connsiteX9455" fmla="*/ 5963459 w 12370301"/>
              <a:gd name="connsiteY9455" fmla="*/ 526958 h 6857097"/>
              <a:gd name="connsiteX9456" fmla="*/ 5937689 w 12370301"/>
              <a:gd name="connsiteY9456" fmla="*/ 526958 h 6857097"/>
              <a:gd name="connsiteX9457" fmla="*/ 5937689 w 12370301"/>
              <a:gd name="connsiteY9457" fmla="*/ 559422 h 6857097"/>
              <a:gd name="connsiteX9458" fmla="*/ 5891945 w 12370301"/>
              <a:gd name="connsiteY9458" fmla="*/ 600002 h 6857097"/>
              <a:gd name="connsiteX9459" fmla="*/ 5846200 w 12370301"/>
              <a:gd name="connsiteY9459" fmla="*/ 559422 h 6857097"/>
              <a:gd name="connsiteX9460" fmla="*/ 5846200 w 12370301"/>
              <a:gd name="connsiteY9460" fmla="*/ 526958 h 6857097"/>
              <a:gd name="connsiteX9461" fmla="*/ 5820431 w 12370301"/>
              <a:gd name="connsiteY9461" fmla="*/ 526958 h 6857097"/>
              <a:gd name="connsiteX9462" fmla="*/ 5820431 w 12370301"/>
              <a:gd name="connsiteY9462" fmla="*/ 559422 h 6857097"/>
              <a:gd name="connsiteX9463" fmla="*/ 5774686 w 12370301"/>
              <a:gd name="connsiteY9463" fmla="*/ 600002 h 6857097"/>
              <a:gd name="connsiteX9464" fmla="*/ 5728941 w 12370301"/>
              <a:gd name="connsiteY9464" fmla="*/ 559422 h 6857097"/>
              <a:gd name="connsiteX9465" fmla="*/ 5728941 w 12370301"/>
              <a:gd name="connsiteY9465" fmla="*/ 526958 h 6857097"/>
              <a:gd name="connsiteX9466" fmla="*/ 5703121 w 12370301"/>
              <a:gd name="connsiteY9466" fmla="*/ 526958 h 6857097"/>
              <a:gd name="connsiteX9467" fmla="*/ 5703121 w 12370301"/>
              <a:gd name="connsiteY9467" fmla="*/ 559422 h 6857097"/>
              <a:gd name="connsiteX9468" fmla="*/ 5657376 w 12370301"/>
              <a:gd name="connsiteY9468" fmla="*/ 600002 h 6857097"/>
              <a:gd name="connsiteX9469" fmla="*/ 5611631 w 12370301"/>
              <a:gd name="connsiteY9469" fmla="*/ 559422 h 6857097"/>
              <a:gd name="connsiteX9470" fmla="*/ 5611631 w 12370301"/>
              <a:gd name="connsiteY9470" fmla="*/ 526958 h 6857097"/>
              <a:gd name="connsiteX9471" fmla="*/ 5585861 w 12370301"/>
              <a:gd name="connsiteY9471" fmla="*/ 526958 h 6857097"/>
              <a:gd name="connsiteX9472" fmla="*/ 5585861 w 12370301"/>
              <a:gd name="connsiteY9472" fmla="*/ 559422 h 6857097"/>
              <a:gd name="connsiteX9473" fmla="*/ 5540117 w 12370301"/>
              <a:gd name="connsiteY9473" fmla="*/ 600002 h 6857097"/>
              <a:gd name="connsiteX9474" fmla="*/ 5494372 w 12370301"/>
              <a:gd name="connsiteY9474" fmla="*/ 559422 h 6857097"/>
              <a:gd name="connsiteX9475" fmla="*/ 5494372 w 12370301"/>
              <a:gd name="connsiteY9475" fmla="*/ 526958 h 6857097"/>
              <a:gd name="connsiteX9476" fmla="*/ 5468603 w 12370301"/>
              <a:gd name="connsiteY9476" fmla="*/ 526958 h 6857097"/>
              <a:gd name="connsiteX9477" fmla="*/ 5468603 w 12370301"/>
              <a:gd name="connsiteY9477" fmla="*/ 559422 h 6857097"/>
              <a:gd name="connsiteX9478" fmla="*/ 5422858 w 12370301"/>
              <a:gd name="connsiteY9478" fmla="*/ 600002 h 6857097"/>
              <a:gd name="connsiteX9479" fmla="*/ 5377113 w 12370301"/>
              <a:gd name="connsiteY9479" fmla="*/ 559422 h 6857097"/>
              <a:gd name="connsiteX9480" fmla="*/ 5377113 w 12370301"/>
              <a:gd name="connsiteY9480" fmla="*/ 526958 h 6857097"/>
              <a:gd name="connsiteX9481" fmla="*/ 7110332 w 12370301"/>
              <a:gd name="connsiteY9481" fmla="*/ 526958 h 6857097"/>
              <a:gd name="connsiteX9482" fmla="*/ 7110332 w 12370301"/>
              <a:gd name="connsiteY9482" fmla="*/ 559422 h 6857097"/>
              <a:gd name="connsiteX9483" fmla="*/ 7064587 w 12370301"/>
              <a:gd name="connsiteY9483" fmla="*/ 600002 h 6857097"/>
              <a:gd name="connsiteX9484" fmla="*/ 7018842 w 12370301"/>
              <a:gd name="connsiteY9484" fmla="*/ 559422 h 6857097"/>
              <a:gd name="connsiteX9485" fmla="*/ 7018842 w 12370301"/>
              <a:gd name="connsiteY9485" fmla="*/ 526958 h 6857097"/>
              <a:gd name="connsiteX9486" fmla="*/ 6993072 w 12370301"/>
              <a:gd name="connsiteY9486" fmla="*/ 526958 h 6857097"/>
              <a:gd name="connsiteX9487" fmla="*/ 6993072 w 12370301"/>
              <a:gd name="connsiteY9487" fmla="*/ 559422 h 6857097"/>
              <a:gd name="connsiteX9488" fmla="*/ 6947327 w 12370301"/>
              <a:gd name="connsiteY9488" fmla="*/ 600002 h 6857097"/>
              <a:gd name="connsiteX9489" fmla="*/ 6901583 w 12370301"/>
              <a:gd name="connsiteY9489" fmla="*/ 559422 h 6857097"/>
              <a:gd name="connsiteX9490" fmla="*/ 6901583 w 12370301"/>
              <a:gd name="connsiteY9490" fmla="*/ 526958 h 6857097"/>
              <a:gd name="connsiteX9491" fmla="*/ 6875762 w 12370301"/>
              <a:gd name="connsiteY9491" fmla="*/ 526958 h 6857097"/>
              <a:gd name="connsiteX9492" fmla="*/ 6875762 w 12370301"/>
              <a:gd name="connsiteY9492" fmla="*/ 559422 h 6857097"/>
              <a:gd name="connsiteX9493" fmla="*/ 6830018 w 12370301"/>
              <a:gd name="connsiteY9493" fmla="*/ 600002 h 6857097"/>
              <a:gd name="connsiteX9494" fmla="*/ 6784273 w 12370301"/>
              <a:gd name="connsiteY9494" fmla="*/ 559422 h 6857097"/>
              <a:gd name="connsiteX9495" fmla="*/ 6784273 w 12370301"/>
              <a:gd name="connsiteY9495" fmla="*/ 526958 h 6857097"/>
              <a:gd name="connsiteX9496" fmla="*/ 6758504 w 12370301"/>
              <a:gd name="connsiteY9496" fmla="*/ 526958 h 6857097"/>
              <a:gd name="connsiteX9497" fmla="*/ 6758504 w 12370301"/>
              <a:gd name="connsiteY9497" fmla="*/ 559422 h 6857097"/>
              <a:gd name="connsiteX9498" fmla="*/ 6712759 w 12370301"/>
              <a:gd name="connsiteY9498" fmla="*/ 600002 h 6857097"/>
              <a:gd name="connsiteX9499" fmla="*/ 6667014 w 12370301"/>
              <a:gd name="connsiteY9499" fmla="*/ 559422 h 6857097"/>
              <a:gd name="connsiteX9500" fmla="*/ 6667014 w 12370301"/>
              <a:gd name="connsiteY9500" fmla="*/ 526958 h 6857097"/>
              <a:gd name="connsiteX9501" fmla="*/ 6641244 w 12370301"/>
              <a:gd name="connsiteY9501" fmla="*/ 526958 h 6857097"/>
              <a:gd name="connsiteX9502" fmla="*/ 6641244 w 12370301"/>
              <a:gd name="connsiteY9502" fmla="*/ 559422 h 6857097"/>
              <a:gd name="connsiteX9503" fmla="*/ 6595499 w 12370301"/>
              <a:gd name="connsiteY9503" fmla="*/ 600002 h 6857097"/>
              <a:gd name="connsiteX9504" fmla="*/ 6549755 w 12370301"/>
              <a:gd name="connsiteY9504" fmla="*/ 559422 h 6857097"/>
              <a:gd name="connsiteX9505" fmla="*/ 6549755 w 12370301"/>
              <a:gd name="connsiteY9505" fmla="*/ 526958 h 6857097"/>
              <a:gd name="connsiteX9506" fmla="*/ 6523985 w 12370301"/>
              <a:gd name="connsiteY9506" fmla="*/ 526958 h 6857097"/>
              <a:gd name="connsiteX9507" fmla="*/ 6523985 w 12370301"/>
              <a:gd name="connsiteY9507" fmla="*/ 559422 h 6857097"/>
              <a:gd name="connsiteX9508" fmla="*/ 6478241 w 12370301"/>
              <a:gd name="connsiteY9508" fmla="*/ 600002 h 6857097"/>
              <a:gd name="connsiteX9509" fmla="*/ 6432496 w 12370301"/>
              <a:gd name="connsiteY9509" fmla="*/ 559422 h 6857097"/>
              <a:gd name="connsiteX9510" fmla="*/ 6432496 w 12370301"/>
              <a:gd name="connsiteY9510" fmla="*/ 526958 h 6857097"/>
              <a:gd name="connsiteX9511" fmla="*/ 6315135 w 12370301"/>
              <a:gd name="connsiteY9511" fmla="*/ 526958 h 6857097"/>
              <a:gd name="connsiteX9512" fmla="*/ 6406624 w 12370301"/>
              <a:gd name="connsiteY9512" fmla="*/ 526958 h 6857097"/>
              <a:gd name="connsiteX9513" fmla="*/ 6406624 w 12370301"/>
              <a:gd name="connsiteY9513" fmla="*/ 559422 h 6857097"/>
              <a:gd name="connsiteX9514" fmla="*/ 6360879 w 12370301"/>
              <a:gd name="connsiteY9514" fmla="*/ 600002 h 6857097"/>
              <a:gd name="connsiteX9515" fmla="*/ 6315135 w 12370301"/>
              <a:gd name="connsiteY9515" fmla="*/ 559422 h 6857097"/>
              <a:gd name="connsiteX9516" fmla="*/ 7487828 w 12370301"/>
              <a:gd name="connsiteY9516" fmla="*/ 526958 h 6857097"/>
              <a:gd name="connsiteX9517" fmla="*/ 7579317 w 12370301"/>
              <a:gd name="connsiteY9517" fmla="*/ 526958 h 6857097"/>
              <a:gd name="connsiteX9518" fmla="*/ 7579317 w 12370301"/>
              <a:gd name="connsiteY9518" fmla="*/ 559422 h 6857097"/>
              <a:gd name="connsiteX9519" fmla="*/ 7533573 w 12370301"/>
              <a:gd name="connsiteY9519" fmla="*/ 600002 h 6857097"/>
              <a:gd name="connsiteX9520" fmla="*/ 7487828 w 12370301"/>
              <a:gd name="connsiteY9520" fmla="*/ 559422 h 6857097"/>
              <a:gd name="connsiteX9521" fmla="*/ 8165765 w 12370301"/>
              <a:gd name="connsiteY9521" fmla="*/ 526958 h 6857097"/>
              <a:gd name="connsiteX9522" fmla="*/ 8165765 w 12370301"/>
              <a:gd name="connsiteY9522" fmla="*/ 559422 h 6857097"/>
              <a:gd name="connsiteX9523" fmla="*/ 8120021 w 12370301"/>
              <a:gd name="connsiteY9523" fmla="*/ 600002 h 6857097"/>
              <a:gd name="connsiteX9524" fmla="*/ 8074276 w 12370301"/>
              <a:gd name="connsiteY9524" fmla="*/ 559422 h 6857097"/>
              <a:gd name="connsiteX9525" fmla="*/ 8074276 w 12370301"/>
              <a:gd name="connsiteY9525" fmla="*/ 526958 h 6857097"/>
              <a:gd name="connsiteX9526" fmla="*/ 8048455 w 12370301"/>
              <a:gd name="connsiteY9526" fmla="*/ 526958 h 6857097"/>
              <a:gd name="connsiteX9527" fmla="*/ 8048455 w 12370301"/>
              <a:gd name="connsiteY9527" fmla="*/ 559422 h 6857097"/>
              <a:gd name="connsiteX9528" fmla="*/ 8002710 w 12370301"/>
              <a:gd name="connsiteY9528" fmla="*/ 600002 h 6857097"/>
              <a:gd name="connsiteX9529" fmla="*/ 7956965 w 12370301"/>
              <a:gd name="connsiteY9529" fmla="*/ 559422 h 6857097"/>
              <a:gd name="connsiteX9530" fmla="*/ 7956965 w 12370301"/>
              <a:gd name="connsiteY9530" fmla="*/ 526958 h 6857097"/>
              <a:gd name="connsiteX9531" fmla="*/ 7931196 w 12370301"/>
              <a:gd name="connsiteY9531" fmla="*/ 526958 h 6857097"/>
              <a:gd name="connsiteX9532" fmla="*/ 7931196 w 12370301"/>
              <a:gd name="connsiteY9532" fmla="*/ 559422 h 6857097"/>
              <a:gd name="connsiteX9533" fmla="*/ 7885451 w 12370301"/>
              <a:gd name="connsiteY9533" fmla="*/ 600002 h 6857097"/>
              <a:gd name="connsiteX9534" fmla="*/ 7839707 w 12370301"/>
              <a:gd name="connsiteY9534" fmla="*/ 559422 h 6857097"/>
              <a:gd name="connsiteX9535" fmla="*/ 7839707 w 12370301"/>
              <a:gd name="connsiteY9535" fmla="*/ 526958 h 6857097"/>
              <a:gd name="connsiteX9536" fmla="*/ 7813937 w 12370301"/>
              <a:gd name="connsiteY9536" fmla="*/ 526958 h 6857097"/>
              <a:gd name="connsiteX9537" fmla="*/ 7813937 w 12370301"/>
              <a:gd name="connsiteY9537" fmla="*/ 559422 h 6857097"/>
              <a:gd name="connsiteX9538" fmla="*/ 7768192 w 12370301"/>
              <a:gd name="connsiteY9538" fmla="*/ 600002 h 6857097"/>
              <a:gd name="connsiteX9539" fmla="*/ 7722447 w 12370301"/>
              <a:gd name="connsiteY9539" fmla="*/ 559422 h 6857097"/>
              <a:gd name="connsiteX9540" fmla="*/ 7722447 w 12370301"/>
              <a:gd name="connsiteY9540" fmla="*/ 526958 h 6857097"/>
              <a:gd name="connsiteX9541" fmla="*/ 7696678 w 12370301"/>
              <a:gd name="connsiteY9541" fmla="*/ 526958 h 6857097"/>
              <a:gd name="connsiteX9542" fmla="*/ 7696678 w 12370301"/>
              <a:gd name="connsiteY9542" fmla="*/ 559422 h 6857097"/>
              <a:gd name="connsiteX9543" fmla="*/ 7650933 w 12370301"/>
              <a:gd name="connsiteY9543" fmla="*/ 600002 h 6857097"/>
              <a:gd name="connsiteX9544" fmla="*/ 7605188 w 12370301"/>
              <a:gd name="connsiteY9544" fmla="*/ 559422 h 6857097"/>
              <a:gd name="connsiteX9545" fmla="*/ 7605188 w 12370301"/>
              <a:gd name="connsiteY9545" fmla="*/ 526958 h 6857097"/>
              <a:gd name="connsiteX9546" fmla="*/ 8543261 w 12370301"/>
              <a:gd name="connsiteY9546" fmla="*/ 526958 h 6857097"/>
              <a:gd name="connsiteX9547" fmla="*/ 8634750 w 12370301"/>
              <a:gd name="connsiteY9547" fmla="*/ 526958 h 6857097"/>
              <a:gd name="connsiteX9548" fmla="*/ 8634750 w 12370301"/>
              <a:gd name="connsiteY9548" fmla="*/ 559422 h 6857097"/>
              <a:gd name="connsiteX9549" fmla="*/ 8589005 w 12370301"/>
              <a:gd name="connsiteY9549" fmla="*/ 600002 h 6857097"/>
              <a:gd name="connsiteX9550" fmla="*/ 8543261 w 12370301"/>
              <a:gd name="connsiteY9550" fmla="*/ 559422 h 6857097"/>
              <a:gd name="connsiteX9551" fmla="*/ 9221147 w 12370301"/>
              <a:gd name="connsiteY9551" fmla="*/ 526958 h 6857097"/>
              <a:gd name="connsiteX9552" fmla="*/ 9221147 w 12370301"/>
              <a:gd name="connsiteY9552" fmla="*/ 559422 h 6857097"/>
              <a:gd name="connsiteX9553" fmla="*/ 9175403 w 12370301"/>
              <a:gd name="connsiteY9553" fmla="*/ 600002 h 6857097"/>
              <a:gd name="connsiteX9554" fmla="*/ 9129658 w 12370301"/>
              <a:gd name="connsiteY9554" fmla="*/ 559422 h 6857097"/>
              <a:gd name="connsiteX9555" fmla="*/ 9129658 w 12370301"/>
              <a:gd name="connsiteY9555" fmla="*/ 526958 h 6857097"/>
              <a:gd name="connsiteX9556" fmla="*/ 9103889 w 12370301"/>
              <a:gd name="connsiteY9556" fmla="*/ 526958 h 6857097"/>
              <a:gd name="connsiteX9557" fmla="*/ 9103889 w 12370301"/>
              <a:gd name="connsiteY9557" fmla="*/ 559422 h 6857097"/>
              <a:gd name="connsiteX9558" fmla="*/ 9058144 w 12370301"/>
              <a:gd name="connsiteY9558" fmla="*/ 600002 h 6857097"/>
              <a:gd name="connsiteX9559" fmla="*/ 9012399 w 12370301"/>
              <a:gd name="connsiteY9559" fmla="*/ 559422 h 6857097"/>
              <a:gd name="connsiteX9560" fmla="*/ 9012399 w 12370301"/>
              <a:gd name="connsiteY9560" fmla="*/ 526958 h 6857097"/>
              <a:gd name="connsiteX9561" fmla="*/ 8986630 w 12370301"/>
              <a:gd name="connsiteY9561" fmla="*/ 526958 h 6857097"/>
              <a:gd name="connsiteX9562" fmla="*/ 8986630 w 12370301"/>
              <a:gd name="connsiteY9562" fmla="*/ 559422 h 6857097"/>
              <a:gd name="connsiteX9563" fmla="*/ 8940885 w 12370301"/>
              <a:gd name="connsiteY9563" fmla="*/ 600002 h 6857097"/>
              <a:gd name="connsiteX9564" fmla="*/ 8895140 w 12370301"/>
              <a:gd name="connsiteY9564" fmla="*/ 559422 h 6857097"/>
              <a:gd name="connsiteX9565" fmla="*/ 8895140 w 12370301"/>
              <a:gd name="connsiteY9565" fmla="*/ 526958 h 6857097"/>
              <a:gd name="connsiteX9566" fmla="*/ 8869370 w 12370301"/>
              <a:gd name="connsiteY9566" fmla="*/ 526958 h 6857097"/>
              <a:gd name="connsiteX9567" fmla="*/ 8869370 w 12370301"/>
              <a:gd name="connsiteY9567" fmla="*/ 559422 h 6857097"/>
              <a:gd name="connsiteX9568" fmla="*/ 8823625 w 12370301"/>
              <a:gd name="connsiteY9568" fmla="*/ 600002 h 6857097"/>
              <a:gd name="connsiteX9569" fmla="*/ 8777881 w 12370301"/>
              <a:gd name="connsiteY9569" fmla="*/ 559422 h 6857097"/>
              <a:gd name="connsiteX9570" fmla="*/ 8777881 w 12370301"/>
              <a:gd name="connsiteY9570" fmla="*/ 526958 h 6857097"/>
              <a:gd name="connsiteX9571" fmla="*/ 8752111 w 12370301"/>
              <a:gd name="connsiteY9571" fmla="*/ 526958 h 6857097"/>
              <a:gd name="connsiteX9572" fmla="*/ 8752111 w 12370301"/>
              <a:gd name="connsiteY9572" fmla="*/ 559422 h 6857097"/>
              <a:gd name="connsiteX9573" fmla="*/ 8706367 w 12370301"/>
              <a:gd name="connsiteY9573" fmla="*/ 600002 h 6857097"/>
              <a:gd name="connsiteX9574" fmla="*/ 8660622 w 12370301"/>
              <a:gd name="connsiteY9574" fmla="*/ 559422 h 6857097"/>
              <a:gd name="connsiteX9575" fmla="*/ 8660622 w 12370301"/>
              <a:gd name="connsiteY9575" fmla="*/ 526958 h 6857097"/>
              <a:gd name="connsiteX9576" fmla="*/ 9598694 w 12370301"/>
              <a:gd name="connsiteY9576" fmla="*/ 526958 h 6857097"/>
              <a:gd name="connsiteX9577" fmla="*/ 9690184 w 12370301"/>
              <a:gd name="connsiteY9577" fmla="*/ 526958 h 6857097"/>
              <a:gd name="connsiteX9578" fmla="*/ 9690184 w 12370301"/>
              <a:gd name="connsiteY9578" fmla="*/ 559422 h 6857097"/>
              <a:gd name="connsiteX9579" fmla="*/ 9644439 w 12370301"/>
              <a:gd name="connsiteY9579" fmla="*/ 600002 h 6857097"/>
              <a:gd name="connsiteX9580" fmla="*/ 9598694 w 12370301"/>
              <a:gd name="connsiteY9580" fmla="*/ 559422 h 6857097"/>
              <a:gd name="connsiteX9581" fmla="*/ 10393891 w 12370301"/>
              <a:gd name="connsiteY9581" fmla="*/ 526958 h 6857097"/>
              <a:gd name="connsiteX9582" fmla="*/ 10393891 w 12370301"/>
              <a:gd name="connsiteY9582" fmla="*/ 559422 h 6857097"/>
              <a:gd name="connsiteX9583" fmla="*/ 10348147 w 12370301"/>
              <a:gd name="connsiteY9583" fmla="*/ 600002 h 6857097"/>
              <a:gd name="connsiteX9584" fmla="*/ 10302402 w 12370301"/>
              <a:gd name="connsiteY9584" fmla="*/ 559422 h 6857097"/>
              <a:gd name="connsiteX9585" fmla="*/ 10302402 w 12370301"/>
              <a:gd name="connsiteY9585" fmla="*/ 526958 h 6857097"/>
              <a:gd name="connsiteX9586" fmla="*/ 10276581 w 12370301"/>
              <a:gd name="connsiteY9586" fmla="*/ 526958 h 6857097"/>
              <a:gd name="connsiteX9587" fmla="*/ 10276581 w 12370301"/>
              <a:gd name="connsiteY9587" fmla="*/ 559422 h 6857097"/>
              <a:gd name="connsiteX9588" fmla="*/ 10230836 w 12370301"/>
              <a:gd name="connsiteY9588" fmla="*/ 600002 h 6857097"/>
              <a:gd name="connsiteX9589" fmla="*/ 10185092 w 12370301"/>
              <a:gd name="connsiteY9589" fmla="*/ 559422 h 6857097"/>
              <a:gd name="connsiteX9590" fmla="*/ 10185092 w 12370301"/>
              <a:gd name="connsiteY9590" fmla="*/ 526958 h 6857097"/>
              <a:gd name="connsiteX9591" fmla="*/ 10159322 w 12370301"/>
              <a:gd name="connsiteY9591" fmla="*/ 526958 h 6857097"/>
              <a:gd name="connsiteX9592" fmla="*/ 10159322 w 12370301"/>
              <a:gd name="connsiteY9592" fmla="*/ 559422 h 6857097"/>
              <a:gd name="connsiteX9593" fmla="*/ 10113577 w 12370301"/>
              <a:gd name="connsiteY9593" fmla="*/ 600002 h 6857097"/>
              <a:gd name="connsiteX9594" fmla="*/ 10067833 w 12370301"/>
              <a:gd name="connsiteY9594" fmla="*/ 559422 h 6857097"/>
              <a:gd name="connsiteX9595" fmla="*/ 10067833 w 12370301"/>
              <a:gd name="connsiteY9595" fmla="*/ 526958 h 6857097"/>
              <a:gd name="connsiteX9596" fmla="*/ 10042063 w 12370301"/>
              <a:gd name="connsiteY9596" fmla="*/ 526958 h 6857097"/>
              <a:gd name="connsiteX9597" fmla="*/ 10042063 w 12370301"/>
              <a:gd name="connsiteY9597" fmla="*/ 559422 h 6857097"/>
              <a:gd name="connsiteX9598" fmla="*/ 9996318 w 12370301"/>
              <a:gd name="connsiteY9598" fmla="*/ 600002 h 6857097"/>
              <a:gd name="connsiteX9599" fmla="*/ 9950573 w 12370301"/>
              <a:gd name="connsiteY9599" fmla="*/ 559422 h 6857097"/>
              <a:gd name="connsiteX9600" fmla="*/ 9950573 w 12370301"/>
              <a:gd name="connsiteY9600" fmla="*/ 526958 h 6857097"/>
              <a:gd name="connsiteX9601" fmla="*/ 9924804 w 12370301"/>
              <a:gd name="connsiteY9601" fmla="*/ 526958 h 6857097"/>
              <a:gd name="connsiteX9602" fmla="*/ 9924804 w 12370301"/>
              <a:gd name="connsiteY9602" fmla="*/ 559422 h 6857097"/>
              <a:gd name="connsiteX9603" fmla="*/ 9879059 w 12370301"/>
              <a:gd name="connsiteY9603" fmla="*/ 600002 h 6857097"/>
              <a:gd name="connsiteX9604" fmla="*/ 9833314 w 12370301"/>
              <a:gd name="connsiteY9604" fmla="*/ 559422 h 6857097"/>
              <a:gd name="connsiteX9605" fmla="*/ 9833314 w 12370301"/>
              <a:gd name="connsiteY9605" fmla="*/ 526958 h 6857097"/>
              <a:gd name="connsiteX9606" fmla="*/ 9807544 w 12370301"/>
              <a:gd name="connsiteY9606" fmla="*/ 526958 h 6857097"/>
              <a:gd name="connsiteX9607" fmla="*/ 9807544 w 12370301"/>
              <a:gd name="connsiteY9607" fmla="*/ 559422 h 6857097"/>
              <a:gd name="connsiteX9608" fmla="*/ 9761800 w 12370301"/>
              <a:gd name="connsiteY9608" fmla="*/ 600002 h 6857097"/>
              <a:gd name="connsiteX9609" fmla="*/ 9716055 w 12370301"/>
              <a:gd name="connsiteY9609" fmla="*/ 559422 h 6857097"/>
              <a:gd name="connsiteX9610" fmla="*/ 9716055 w 12370301"/>
              <a:gd name="connsiteY9610" fmla="*/ 526958 h 6857097"/>
              <a:gd name="connsiteX9611" fmla="*/ 10654077 w 12370301"/>
              <a:gd name="connsiteY9611" fmla="*/ 526958 h 6857097"/>
              <a:gd name="connsiteX9612" fmla="*/ 10745567 w 12370301"/>
              <a:gd name="connsiteY9612" fmla="*/ 526958 h 6857097"/>
              <a:gd name="connsiteX9613" fmla="*/ 10745567 w 12370301"/>
              <a:gd name="connsiteY9613" fmla="*/ 559422 h 6857097"/>
              <a:gd name="connsiteX9614" fmla="*/ 10699822 w 12370301"/>
              <a:gd name="connsiteY9614" fmla="*/ 600002 h 6857097"/>
              <a:gd name="connsiteX9615" fmla="*/ 10654077 w 12370301"/>
              <a:gd name="connsiteY9615" fmla="*/ 559422 h 6857097"/>
              <a:gd name="connsiteX9616" fmla="*/ 12284370 w 12370301"/>
              <a:gd name="connsiteY9616" fmla="*/ 1825514 h 6857097"/>
              <a:gd name="connsiteX9617" fmla="*/ 12192271 w 12370301"/>
              <a:gd name="connsiteY9617" fmla="*/ 1797874 h 6857097"/>
              <a:gd name="connsiteX9618" fmla="*/ 12150541 w 12370301"/>
              <a:gd name="connsiteY9618" fmla="*/ 1831465 h 6857097"/>
              <a:gd name="connsiteX9619" fmla="*/ 12144798 w 12370301"/>
              <a:gd name="connsiteY9619" fmla="*/ 1872045 h 6857097"/>
              <a:gd name="connsiteX9620" fmla="*/ 12117301 w 12370301"/>
              <a:gd name="connsiteY9620" fmla="*/ 1860593 h 6857097"/>
              <a:gd name="connsiteX9621" fmla="*/ 12025811 w 12370301"/>
              <a:gd name="connsiteY9621" fmla="*/ 1731459 h 6857097"/>
              <a:gd name="connsiteX9622" fmla="*/ 12032977 w 12370301"/>
              <a:gd name="connsiteY9622" fmla="*/ 1701971 h 6857097"/>
              <a:gd name="connsiteX9623" fmla="*/ 12084669 w 12370301"/>
              <a:gd name="connsiteY9623" fmla="*/ 1658370 h 6857097"/>
              <a:gd name="connsiteX9624" fmla="*/ 12098697 w 12370301"/>
              <a:gd name="connsiteY9624" fmla="*/ 1660489 h 6857097"/>
              <a:gd name="connsiteX9625" fmla="*/ 12124467 w 12370301"/>
              <a:gd name="connsiteY9625" fmla="*/ 1686235 h 6857097"/>
              <a:gd name="connsiteX9626" fmla="*/ 12109726 w 12370301"/>
              <a:gd name="connsiteY9626" fmla="*/ 1725868 h 6857097"/>
              <a:gd name="connsiteX9627" fmla="*/ 12107185 w 12370301"/>
              <a:gd name="connsiteY9627" fmla="*/ 1746342 h 6857097"/>
              <a:gd name="connsiteX9628" fmla="*/ 12107744 w 12370301"/>
              <a:gd name="connsiteY9628" fmla="*/ 1746924 h 6857097"/>
              <a:gd name="connsiteX9629" fmla="*/ 12132345 w 12370301"/>
              <a:gd name="connsiteY9629" fmla="*/ 1748592 h 6857097"/>
              <a:gd name="connsiteX9630" fmla="*/ 12158318 w 12370301"/>
              <a:gd name="connsiteY9630" fmla="*/ 1678885 h 6857097"/>
              <a:gd name="connsiteX9631" fmla="*/ 12109828 w 12370301"/>
              <a:gd name="connsiteY9631" fmla="*/ 1632173 h 6857097"/>
              <a:gd name="connsiteX9632" fmla="*/ 12103120 w 12370301"/>
              <a:gd name="connsiteY9632" fmla="*/ 1630550 h 6857097"/>
              <a:gd name="connsiteX9633" fmla="*/ 12161113 w 12370301"/>
              <a:gd name="connsiteY9633" fmla="*/ 1631722 h 6857097"/>
              <a:gd name="connsiteX9634" fmla="*/ 12251892 w 12370301"/>
              <a:gd name="connsiteY9634" fmla="*/ 1709636 h 6857097"/>
              <a:gd name="connsiteX9635" fmla="*/ 12251892 w 12370301"/>
              <a:gd name="connsiteY9635" fmla="*/ 1734615 h 6857097"/>
              <a:gd name="connsiteX9636" fmla="*/ 12236644 w 12370301"/>
              <a:gd name="connsiteY9636" fmla="*/ 1748457 h 6857097"/>
              <a:gd name="connsiteX9637" fmla="*/ 12222412 w 12370301"/>
              <a:gd name="connsiteY9637" fmla="*/ 1742821 h 6857097"/>
              <a:gd name="connsiteX9638" fmla="*/ 12207163 w 12370301"/>
              <a:gd name="connsiteY9638" fmla="*/ 1735652 h 6857097"/>
              <a:gd name="connsiteX9639" fmla="*/ 12198674 w 12370301"/>
              <a:gd name="connsiteY9639" fmla="*/ 1748669 h 6857097"/>
              <a:gd name="connsiteX9640" fmla="*/ 12198725 w 12370301"/>
              <a:gd name="connsiteY9640" fmla="*/ 1748908 h 6857097"/>
              <a:gd name="connsiteX9641" fmla="*/ 12234305 w 12370301"/>
              <a:gd name="connsiteY9641" fmla="*/ 1770055 h 6857097"/>
              <a:gd name="connsiteX9642" fmla="*/ 12242794 w 12370301"/>
              <a:gd name="connsiteY9642" fmla="*/ 1769243 h 6857097"/>
              <a:gd name="connsiteX9643" fmla="*/ 12276186 w 12370301"/>
              <a:gd name="connsiteY9643" fmla="*/ 1741243 h 6857097"/>
              <a:gd name="connsiteX9644" fmla="*/ 12276899 w 12370301"/>
              <a:gd name="connsiteY9644" fmla="*/ 1705172 h 6857097"/>
              <a:gd name="connsiteX9645" fmla="*/ 12191508 w 12370301"/>
              <a:gd name="connsiteY9645" fmla="*/ 1618376 h 6857097"/>
              <a:gd name="connsiteX9646" fmla="*/ 12239185 w 12370301"/>
              <a:gd name="connsiteY9646" fmla="*/ 1620090 h 6857097"/>
              <a:gd name="connsiteX9647" fmla="*/ 12317408 w 12370301"/>
              <a:gd name="connsiteY9647" fmla="*/ 1673204 h 6857097"/>
              <a:gd name="connsiteX9648" fmla="*/ 12310597 w 12370301"/>
              <a:gd name="connsiteY9648" fmla="*/ 1684837 h 6857097"/>
              <a:gd name="connsiteX9649" fmla="*/ 12304650 w 12370301"/>
              <a:gd name="connsiteY9649" fmla="*/ 1685198 h 6857097"/>
              <a:gd name="connsiteX9650" fmla="*/ 12301854 w 12370301"/>
              <a:gd name="connsiteY9650" fmla="*/ 1683529 h 6857097"/>
              <a:gd name="connsiteX9651" fmla="*/ 12285081 w 12370301"/>
              <a:gd name="connsiteY9651" fmla="*/ 1679020 h 6857097"/>
              <a:gd name="connsiteX9652" fmla="*/ 12279491 w 12370301"/>
              <a:gd name="connsiteY9652" fmla="*/ 1693021 h 6857097"/>
              <a:gd name="connsiteX9653" fmla="*/ 12279694 w 12370301"/>
              <a:gd name="connsiteY9653" fmla="*/ 1693404 h 6857097"/>
              <a:gd name="connsiteX9654" fmla="*/ 12297179 w 12370301"/>
              <a:gd name="connsiteY9654" fmla="*/ 1705623 h 6857097"/>
              <a:gd name="connsiteX9655" fmla="*/ 12320102 w 12370301"/>
              <a:gd name="connsiteY9655" fmla="*/ 1704631 h 6857097"/>
              <a:gd name="connsiteX9656" fmla="*/ 12320102 w 12370301"/>
              <a:gd name="connsiteY9656" fmla="*/ 1921057 h 6857097"/>
              <a:gd name="connsiteX9657" fmla="*/ 12298907 w 12370301"/>
              <a:gd name="connsiteY9657" fmla="*/ 1908838 h 6857097"/>
              <a:gd name="connsiteX9658" fmla="*/ 12305514 w 12370301"/>
              <a:gd name="connsiteY9658" fmla="*/ 1888638 h 6857097"/>
              <a:gd name="connsiteX9659" fmla="*/ 12284421 w 12370301"/>
              <a:gd name="connsiteY9659" fmla="*/ 1825469 h 6857097"/>
              <a:gd name="connsiteX9660" fmla="*/ 11991146 w 12370301"/>
              <a:gd name="connsiteY9660" fmla="*/ 2019170 h 6857097"/>
              <a:gd name="connsiteX9661" fmla="*/ 11938336 w 12370301"/>
              <a:gd name="connsiteY9661" fmla="*/ 1991170 h 6857097"/>
              <a:gd name="connsiteX9662" fmla="*/ 11870380 w 12370301"/>
              <a:gd name="connsiteY9662" fmla="*/ 1931563 h 6857097"/>
              <a:gd name="connsiteX9663" fmla="*/ 11859300 w 12370301"/>
              <a:gd name="connsiteY9663" fmla="*/ 1889540 h 6857097"/>
              <a:gd name="connsiteX9664" fmla="*/ 11886085 w 12370301"/>
              <a:gd name="connsiteY9664" fmla="*/ 1865913 h 6857097"/>
              <a:gd name="connsiteX9665" fmla="*/ 11901944 w 12370301"/>
              <a:gd name="connsiteY9665" fmla="*/ 1872271 h 6857097"/>
              <a:gd name="connsiteX9666" fmla="*/ 11905552 w 12370301"/>
              <a:gd name="connsiteY9666" fmla="*/ 1881740 h 6857097"/>
              <a:gd name="connsiteX9667" fmla="*/ 11918056 w 12370301"/>
              <a:gd name="connsiteY9667" fmla="*/ 1899694 h 6857097"/>
              <a:gd name="connsiteX9668" fmla="*/ 11918463 w 12370301"/>
              <a:gd name="connsiteY9668" fmla="*/ 1899775 h 6857097"/>
              <a:gd name="connsiteX9669" fmla="*/ 11939505 w 12370301"/>
              <a:gd name="connsiteY9669" fmla="*/ 1888728 h 6857097"/>
              <a:gd name="connsiteX9670" fmla="*/ 11928527 w 12370301"/>
              <a:gd name="connsiteY9670" fmla="*/ 1852973 h 6857097"/>
              <a:gd name="connsiteX9671" fmla="*/ 11883544 w 12370301"/>
              <a:gd name="connsiteY9671" fmla="*/ 1836200 h 6857097"/>
              <a:gd name="connsiteX9672" fmla="*/ 11825092 w 12370301"/>
              <a:gd name="connsiteY9672" fmla="*/ 1883723 h 6857097"/>
              <a:gd name="connsiteX9673" fmla="*/ 11840340 w 12370301"/>
              <a:gd name="connsiteY9673" fmla="*/ 1946487 h 6857097"/>
              <a:gd name="connsiteX9674" fmla="*/ 11917243 w 12370301"/>
              <a:gd name="connsiteY9674" fmla="*/ 2014887 h 6857097"/>
              <a:gd name="connsiteX9675" fmla="*/ 11953737 w 12370301"/>
              <a:gd name="connsiteY9675" fmla="*/ 2035718 h 6857097"/>
              <a:gd name="connsiteX9676" fmla="*/ 11917243 w 12370301"/>
              <a:gd name="connsiteY9676" fmla="*/ 2056549 h 6857097"/>
              <a:gd name="connsiteX9677" fmla="*/ 11840340 w 12370301"/>
              <a:gd name="connsiteY9677" fmla="*/ 2124948 h 6857097"/>
              <a:gd name="connsiteX9678" fmla="*/ 11825092 w 12370301"/>
              <a:gd name="connsiteY9678" fmla="*/ 2187712 h 6857097"/>
              <a:gd name="connsiteX9679" fmla="*/ 11883544 w 12370301"/>
              <a:gd name="connsiteY9679" fmla="*/ 2235235 h 6857097"/>
              <a:gd name="connsiteX9680" fmla="*/ 11887001 w 12370301"/>
              <a:gd name="connsiteY9680" fmla="*/ 2235235 h 6857097"/>
              <a:gd name="connsiteX9681" fmla="*/ 11928527 w 12370301"/>
              <a:gd name="connsiteY9681" fmla="*/ 2218327 h 6857097"/>
              <a:gd name="connsiteX9682" fmla="*/ 11939505 w 12370301"/>
              <a:gd name="connsiteY9682" fmla="*/ 2182572 h 6857097"/>
              <a:gd name="connsiteX9683" fmla="*/ 11918463 w 12370301"/>
              <a:gd name="connsiteY9683" fmla="*/ 2171525 h 6857097"/>
              <a:gd name="connsiteX9684" fmla="*/ 11905451 w 12370301"/>
              <a:gd name="connsiteY9684" fmla="*/ 2189200 h 6857097"/>
              <a:gd name="connsiteX9685" fmla="*/ 11905552 w 12370301"/>
              <a:gd name="connsiteY9685" fmla="*/ 2189560 h 6857097"/>
              <a:gd name="connsiteX9686" fmla="*/ 11901944 w 12370301"/>
              <a:gd name="connsiteY9686" fmla="*/ 2199029 h 6857097"/>
              <a:gd name="connsiteX9687" fmla="*/ 11886085 w 12370301"/>
              <a:gd name="connsiteY9687" fmla="*/ 2205387 h 6857097"/>
              <a:gd name="connsiteX9688" fmla="*/ 11859300 w 12370301"/>
              <a:gd name="connsiteY9688" fmla="*/ 2181760 h 6857097"/>
              <a:gd name="connsiteX9689" fmla="*/ 11870380 w 12370301"/>
              <a:gd name="connsiteY9689" fmla="*/ 2139737 h 6857097"/>
              <a:gd name="connsiteX9690" fmla="*/ 11938336 w 12370301"/>
              <a:gd name="connsiteY9690" fmla="*/ 2080130 h 6857097"/>
              <a:gd name="connsiteX9691" fmla="*/ 11991146 w 12370301"/>
              <a:gd name="connsiteY9691" fmla="*/ 2052085 h 6857097"/>
              <a:gd name="connsiteX9692" fmla="*/ 12055037 w 12370301"/>
              <a:gd name="connsiteY9692" fmla="*/ 2071608 h 6857097"/>
              <a:gd name="connsiteX9693" fmla="*/ 12031554 w 12370301"/>
              <a:gd name="connsiteY9693" fmla="*/ 2096903 h 6857097"/>
              <a:gd name="connsiteX9694" fmla="*/ 11964513 w 12370301"/>
              <a:gd name="connsiteY9694" fmla="*/ 2228111 h 6857097"/>
              <a:gd name="connsiteX9695" fmla="*/ 11952822 w 12370301"/>
              <a:gd name="connsiteY9695" fmla="*/ 2299171 h 6857097"/>
              <a:gd name="connsiteX9696" fmla="*/ 11953686 w 12370301"/>
              <a:gd name="connsiteY9696" fmla="*/ 2357787 h 6857097"/>
              <a:gd name="connsiteX9697" fmla="*/ 11955720 w 12370301"/>
              <a:gd name="connsiteY9697" fmla="*/ 2364099 h 6857097"/>
              <a:gd name="connsiteX9698" fmla="*/ 11946469 w 12370301"/>
              <a:gd name="connsiteY9698" fmla="*/ 2382134 h 6857097"/>
              <a:gd name="connsiteX9699" fmla="*/ 11917803 w 12370301"/>
              <a:gd name="connsiteY9699" fmla="*/ 2409188 h 6857097"/>
              <a:gd name="connsiteX9700" fmla="*/ 11881409 w 12370301"/>
              <a:gd name="connsiteY9700" fmla="*/ 2412975 h 6857097"/>
              <a:gd name="connsiteX9701" fmla="*/ 11864483 w 12370301"/>
              <a:gd name="connsiteY9701" fmla="*/ 2402695 h 6857097"/>
              <a:gd name="connsiteX9702" fmla="*/ 11863416 w 12370301"/>
              <a:gd name="connsiteY9702" fmla="*/ 2386193 h 6857097"/>
              <a:gd name="connsiteX9703" fmla="*/ 11857165 w 12370301"/>
              <a:gd name="connsiteY9703" fmla="*/ 2372278 h 6857097"/>
              <a:gd name="connsiteX9704" fmla="*/ 11856859 w 12370301"/>
              <a:gd name="connsiteY9704" fmla="*/ 2372170 h 6857097"/>
              <a:gd name="connsiteX9705" fmla="*/ 11840493 w 12370301"/>
              <a:gd name="connsiteY9705" fmla="*/ 2377806 h 6857097"/>
              <a:gd name="connsiteX9706" fmla="*/ 11842832 w 12370301"/>
              <a:gd name="connsiteY9706" fmla="*/ 2413201 h 6857097"/>
              <a:gd name="connsiteX9707" fmla="*/ 11874903 w 12370301"/>
              <a:gd name="connsiteY9707" fmla="*/ 2433581 h 6857097"/>
              <a:gd name="connsiteX9708" fmla="*/ 11893558 w 12370301"/>
              <a:gd name="connsiteY9708" fmla="*/ 2435610 h 6857097"/>
              <a:gd name="connsiteX9709" fmla="*/ 11930255 w 12370301"/>
              <a:gd name="connsiteY9709" fmla="*/ 2427674 h 6857097"/>
              <a:gd name="connsiteX9710" fmla="*/ 11961870 w 12370301"/>
              <a:gd name="connsiteY9710" fmla="*/ 2401342 h 6857097"/>
              <a:gd name="connsiteX9711" fmla="*/ 11922122 w 12370301"/>
              <a:gd name="connsiteY9711" fmla="*/ 2446431 h 6857097"/>
              <a:gd name="connsiteX9712" fmla="*/ 11837901 w 12370301"/>
              <a:gd name="connsiteY9712" fmla="*/ 2444312 h 6857097"/>
              <a:gd name="connsiteX9713" fmla="*/ 11816148 w 12370301"/>
              <a:gd name="connsiteY9713" fmla="*/ 2426276 h 6857097"/>
              <a:gd name="connsiteX9714" fmla="*/ 11814826 w 12370301"/>
              <a:gd name="connsiteY9714" fmla="*/ 2368969 h 6857097"/>
              <a:gd name="connsiteX9715" fmla="*/ 11874396 w 12370301"/>
              <a:gd name="connsiteY9715" fmla="*/ 2342862 h 6857097"/>
              <a:gd name="connsiteX9716" fmla="*/ 11893253 w 12370301"/>
              <a:gd name="connsiteY9716" fmla="*/ 2329335 h 6857097"/>
              <a:gd name="connsiteX9717" fmla="*/ 11877546 w 12370301"/>
              <a:gd name="connsiteY9717" fmla="*/ 2313207 h 6857097"/>
              <a:gd name="connsiteX9718" fmla="*/ 11877343 w 12370301"/>
              <a:gd name="connsiteY9718" fmla="*/ 2313194 h 6857097"/>
              <a:gd name="connsiteX9719" fmla="*/ 11801814 w 12370301"/>
              <a:gd name="connsiteY9719" fmla="*/ 2335738 h 6857097"/>
              <a:gd name="connsiteX9720" fmla="*/ 11801814 w 12370301"/>
              <a:gd name="connsiteY9720" fmla="*/ 1750621 h 6857097"/>
              <a:gd name="connsiteX9721" fmla="*/ 11869668 w 12370301"/>
              <a:gd name="connsiteY9721" fmla="*/ 1773752 h 6857097"/>
              <a:gd name="connsiteX9722" fmla="*/ 11877445 w 12370301"/>
              <a:gd name="connsiteY9722" fmla="*/ 1773481 h 6857097"/>
              <a:gd name="connsiteX9723" fmla="*/ 11893354 w 12370301"/>
              <a:gd name="connsiteY9723" fmla="*/ 1757543 h 6857097"/>
              <a:gd name="connsiteX9724" fmla="*/ 11893354 w 12370301"/>
              <a:gd name="connsiteY9724" fmla="*/ 1757340 h 6857097"/>
              <a:gd name="connsiteX9725" fmla="*/ 11874497 w 12370301"/>
              <a:gd name="connsiteY9725" fmla="*/ 1743813 h 6857097"/>
              <a:gd name="connsiteX9726" fmla="*/ 11814927 w 12370301"/>
              <a:gd name="connsiteY9726" fmla="*/ 1717662 h 6857097"/>
              <a:gd name="connsiteX9727" fmla="*/ 11816248 w 12370301"/>
              <a:gd name="connsiteY9727" fmla="*/ 1660399 h 6857097"/>
              <a:gd name="connsiteX9728" fmla="*/ 11838002 w 12370301"/>
              <a:gd name="connsiteY9728" fmla="*/ 1642363 h 6857097"/>
              <a:gd name="connsiteX9729" fmla="*/ 11922224 w 12370301"/>
              <a:gd name="connsiteY9729" fmla="*/ 1640244 h 6857097"/>
              <a:gd name="connsiteX9730" fmla="*/ 11961971 w 12370301"/>
              <a:gd name="connsiteY9730" fmla="*/ 1685333 h 6857097"/>
              <a:gd name="connsiteX9731" fmla="*/ 11930357 w 12370301"/>
              <a:gd name="connsiteY9731" fmla="*/ 1659001 h 6857097"/>
              <a:gd name="connsiteX9732" fmla="*/ 11875005 w 12370301"/>
              <a:gd name="connsiteY9732" fmla="*/ 1653094 h 6857097"/>
              <a:gd name="connsiteX9733" fmla="*/ 11842933 w 12370301"/>
              <a:gd name="connsiteY9733" fmla="*/ 1673429 h 6857097"/>
              <a:gd name="connsiteX9734" fmla="*/ 11840595 w 12370301"/>
              <a:gd name="connsiteY9734" fmla="*/ 1708869 h 6857097"/>
              <a:gd name="connsiteX9735" fmla="*/ 11856961 w 12370301"/>
              <a:gd name="connsiteY9735" fmla="*/ 1714505 h 6857097"/>
              <a:gd name="connsiteX9736" fmla="*/ 11863620 w 12370301"/>
              <a:gd name="connsiteY9736" fmla="*/ 1700740 h 6857097"/>
              <a:gd name="connsiteX9737" fmla="*/ 11863518 w 12370301"/>
              <a:gd name="connsiteY9737" fmla="*/ 1700483 h 6857097"/>
              <a:gd name="connsiteX9738" fmla="*/ 11864585 w 12370301"/>
              <a:gd name="connsiteY9738" fmla="*/ 1683980 h 6857097"/>
              <a:gd name="connsiteX9739" fmla="*/ 11881511 w 12370301"/>
              <a:gd name="connsiteY9739" fmla="*/ 1673700 h 6857097"/>
              <a:gd name="connsiteX9740" fmla="*/ 11917903 w 12370301"/>
              <a:gd name="connsiteY9740" fmla="*/ 1677487 h 6857097"/>
              <a:gd name="connsiteX9741" fmla="*/ 11946571 w 12370301"/>
              <a:gd name="connsiteY9741" fmla="*/ 1704541 h 6857097"/>
              <a:gd name="connsiteX9742" fmla="*/ 11955822 w 12370301"/>
              <a:gd name="connsiteY9742" fmla="*/ 1722576 h 6857097"/>
              <a:gd name="connsiteX9743" fmla="*/ 11953788 w 12370301"/>
              <a:gd name="connsiteY9743" fmla="*/ 1728889 h 6857097"/>
              <a:gd name="connsiteX9744" fmla="*/ 11963953 w 12370301"/>
              <a:gd name="connsiteY9744" fmla="*/ 1820554 h 6857097"/>
              <a:gd name="connsiteX9745" fmla="*/ 12024641 w 12370301"/>
              <a:gd name="connsiteY9745" fmla="*/ 1950319 h 6857097"/>
              <a:gd name="connsiteX9746" fmla="*/ 12064541 w 12370301"/>
              <a:gd name="connsiteY9746" fmla="*/ 1997798 h 6857097"/>
              <a:gd name="connsiteX9747" fmla="*/ 11991248 w 12370301"/>
              <a:gd name="connsiteY9747" fmla="*/ 2019125 h 6857097"/>
              <a:gd name="connsiteX9748" fmla="*/ 12120706 w 12370301"/>
              <a:gd name="connsiteY9748" fmla="*/ 2020252 h 6857097"/>
              <a:gd name="connsiteX9749" fmla="*/ 12208992 w 12370301"/>
              <a:gd name="connsiteY9749" fmla="*/ 2035672 h 6857097"/>
              <a:gd name="connsiteX9750" fmla="*/ 12120706 w 12370301"/>
              <a:gd name="connsiteY9750" fmla="*/ 2051048 h 6857097"/>
              <a:gd name="connsiteX9751" fmla="*/ 12036586 w 12370301"/>
              <a:gd name="connsiteY9751" fmla="*/ 2035672 h 6857097"/>
              <a:gd name="connsiteX9752" fmla="*/ 12120807 w 12370301"/>
              <a:gd name="connsiteY9752" fmla="*/ 2020207 h 6857097"/>
              <a:gd name="connsiteX9753" fmla="*/ 12225766 w 12370301"/>
              <a:gd name="connsiteY9753" fmla="*/ 2177251 h 6857097"/>
              <a:gd name="connsiteX9754" fmla="*/ 12051225 w 12370301"/>
              <a:gd name="connsiteY9754" fmla="*/ 2242630 h 6857097"/>
              <a:gd name="connsiteX9755" fmla="*/ 12000752 w 12370301"/>
              <a:gd name="connsiteY9755" fmla="*/ 2355352 h 6857097"/>
              <a:gd name="connsiteX9756" fmla="*/ 12007513 w 12370301"/>
              <a:gd name="connsiteY9756" fmla="*/ 2386914 h 6857097"/>
              <a:gd name="connsiteX9757" fmla="*/ 11987589 w 12370301"/>
              <a:gd name="connsiteY9757" fmla="*/ 2350212 h 6857097"/>
              <a:gd name="connsiteX9758" fmla="*/ 11997754 w 12370301"/>
              <a:gd name="connsiteY9758" fmla="*/ 2273561 h 6857097"/>
              <a:gd name="connsiteX9759" fmla="*/ 12195524 w 12370301"/>
              <a:gd name="connsiteY9759" fmla="*/ 2155744 h 6857097"/>
              <a:gd name="connsiteX9760" fmla="*/ 12248131 w 12370301"/>
              <a:gd name="connsiteY9760" fmla="*/ 2169586 h 6857097"/>
              <a:gd name="connsiteX9761" fmla="*/ 12260634 w 12370301"/>
              <a:gd name="connsiteY9761" fmla="*/ 2179686 h 6857097"/>
              <a:gd name="connsiteX9762" fmla="*/ 12225868 w 12370301"/>
              <a:gd name="connsiteY9762" fmla="*/ 2177206 h 6857097"/>
              <a:gd name="connsiteX9763" fmla="*/ 12270749 w 12370301"/>
              <a:gd name="connsiteY9763" fmla="*/ 2206694 h 6857097"/>
              <a:gd name="connsiteX9764" fmla="*/ 12270240 w 12370301"/>
              <a:gd name="connsiteY9764" fmla="*/ 2212240 h 6857097"/>
              <a:gd name="connsiteX9765" fmla="*/ 12229578 w 12370301"/>
              <a:gd name="connsiteY9765" fmla="*/ 2257329 h 6857097"/>
              <a:gd name="connsiteX9766" fmla="*/ 12180682 w 12370301"/>
              <a:gd name="connsiteY9766" fmla="*/ 2246913 h 6857097"/>
              <a:gd name="connsiteX9767" fmla="*/ 12158928 w 12370301"/>
              <a:gd name="connsiteY9767" fmla="*/ 2209129 h 6857097"/>
              <a:gd name="connsiteX9768" fmla="*/ 12226275 w 12370301"/>
              <a:gd name="connsiteY9768" fmla="*/ 2198804 h 6857097"/>
              <a:gd name="connsiteX9769" fmla="*/ 12270850 w 12370301"/>
              <a:gd name="connsiteY9769" fmla="*/ 2206604 h 6857097"/>
              <a:gd name="connsiteX9770" fmla="*/ 12284421 w 12370301"/>
              <a:gd name="connsiteY9770" fmla="*/ 2742799 h 6857097"/>
              <a:gd name="connsiteX9771" fmla="*/ 12192321 w 12370301"/>
              <a:gd name="connsiteY9771" fmla="*/ 2715205 h 6857097"/>
              <a:gd name="connsiteX9772" fmla="*/ 12150592 w 12370301"/>
              <a:gd name="connsiteY9772" fmla="*/ 2748751 h 6857097"/>
              <a:gd name="connsiteX9773" fmla="*/ 12144849 w 12370301"/>
              <a:gd name="connsiteY9773" fmla="*/ 2789601 h 6857097"/>
              <a:gd name="connsiteX9774" fmla="*/ 12117350 w 12370301"/>
              <a:gd name="connsiteY9774" fmla="*/ 2778149 h 6857097"/>
              <a:gd name="connsiteX9775" fmla="*/ 12025861 w 12370301"/>
              <a:gd name="connsiteY9775" fmla="*/ 2649015 h 6857097"/>
              <a:gd name="connsiteX9776" fmla="*/ 12033028 w 12370301"/>
              <a:gd name="connsiteY9776" fmla="*/ 2619527 h 6857097"/>
              <a:gd name="connsiteX9777" fmla="*/ 12084719 w 12370301"/>
              <a:gd name="connsiteY9777" fmla="*/ 2575926 h 6857097"/>
              <a:gd name="connsiteX9778" fmla="*/ 12098748 w 12370301"/>
              <a:gd name="connsiteY9778" fmla="*/ 2578000 h 6857097"/>
              <a:gd name="connsiteX9779" fmla="*/ 12124518 w 12370301"/>
              <a:gd name="connsiteY9779" fmla="*/ 2603791 h 6857097"/>
              <a:gd name="connsiteX9780" fmla="*/ 12109777 w 12370301"/>
              <a:gd name="connsiteY9780" fmla="*/ 2643379 h 6857097"/>
              <a:gd name="connsiteX9781" fmla="*/ 12107287 w 12370301"/>
              <a:gd name="connsiteY9781" fmla="*/ 2663921 h 6857097"/>
              <a:gd name="connsiteX9782" fmla="*/ 12107795 w 12370301"/>
              <a:gd name="connsiteY9782" fmla="*/ 2664435 h 6857097"/>
              <a:gd name="connsiteX9783" fmla="*/ 12132396 w 12370301"/>
              <a:gd name="connsiteY9783" fmla="*/ 2666148 h 6857097"/>
              <a:gd name="connsiteX9784" fmla="*/ 12158368 w 12370301"/>
              <a:gd name="connsiteY9784" fmla="*/ 2596441 h 6857097"/>
              <a:gd name="connsiteX9785" fmla="*/ 12109879 w 12370301"/>
              <a:gd name="connsiteY9785" fmla="*/ 2549729 h 6857097"/>
              <a:gd name="connsiteX9786" fmla="*/ 12103170 w 12370301"/>
              <a:gd name="connsiteY9786" fmla="*/ 2548106 h 6857097"/>
              <a:gd name="connsiteX9787" fmla="*/ 12161164 w 12370301"/>
              <a:gd name="connsiteY9787" fmla="*/ 2549279 h 6857097"/>
              <a:gd name="connsiteX9788" fmla="*/ 12251943 w 12370301"/>
              <a:gd name="connsiteY9788" fmla="*/ 2627192 h 6857097"/>
              <a:gd name="connsiteX9789" fmla="*/ 12251943 w 12370301"/>
              <a:gd name="connsiteY9789" fmla="*/ 2652171 h 6857097"/>
              <a:gd name="connsiteX9790" fmla="*/ 12236694 w 12370301"/>
              <a:gd name="connsiteY9790" fmla="*/ 2666013 h 6857097"/>
              <a:gd name="connsiteX9791" fmla="*/ 12222463 w 12370301"/>
              <a:gd name="connsiteY9791" fmla="*/ 2660377 h 6857097"/>
              <a:gd name="connsiteX9792" fmla="*/ 12207214 w 12370301"/>
              <a:gd name="connsiteY9792" fmla="*/ 2653163 h 6857097"/>
              <a:gd name="connsiteX9793" fmla="*/ 12198625 w 12370301"/>
              <a:gd name="connsiteY9793" fmla="*/ 2666212 h 6857097"/>
              <a:gd name="connsiteX9794" fmla="*/ 12198776 w 12370301"/>
              <a:gd name="connsiteY9794" fmla="*/ 2666690 h 6857097"/>
              <a:gd name="connsiteX9795" fmla="*/ 12242641 w 12370301"/>
              <a:gd name="connsiteY9795" fmla="*/ 2686979 h 6857097"/>
              <a:gd name="connsiteX9796" fmla="*/ 12276035 w 12370301"/>
              <a:gd name="connsiteY9796" fmla="*/ 2658980 h 6857097"/>
              <a:gd name="connsiteX9797" fmla="*/ 12276746 w 12370301"/>
              <a:gd name="connsiteY9797" fmla="*/ 2622909 h 6857097"/>
              <a:gd name="connsiteX9798" fmla="*/ 12191355 w 12370301"/>
              <a:gd name="connsiteY9798" fmla="*/ 2536113 h 6857097"/>
              <a:gd name="connsiteX9799" fmla="*/ 12239032 w 12370301"/>
              <a:gd name="connsiteY9799" fmla="*/ 2537781 h 6857097"/>
              <a:gd name="connsiteX9800" fmla="*/ 12317255 w 12370301"/>
              <a:gd name="connsiteY9800" fmla="*/ 2590895 h 6857097"/>
              <a:gd name="connsiteX9801" fmla="*/ 12310445 w 12370301"/>
              <a:gd name="connsiteY9801" fmla="*/ 2602573 h 6857097"/>
              <a:gd name="connsiteX9802" fmla="*/ 12304498 w 12370301"/>
              <a:gd name="connsiteY9802" fmla="*/ 2602889 h 6857097"/>
              <a:gd name="connsiteX9803" fmla="*/ 12301702 w 12370301"/>
              <a:gd name="connsiteY9803" fmla="*/ 2601266 h 6857097"/>
              <a:gd name="connsiteX9804" fmla="*/ 12284930 w 12370301"/>
              <a:gd name="connsiteY9804" fmla="*/ 2596757 h 6857097"/>
              <a:gd name="connsiteX9805" fmla="*/ 12279287 w 12370301"/>
              <a:gd name="connsiteY9805" fmla="*/ 2610685 h 6857097"/>
              <a:gd name="connsiteX9806" fmla="*/ 12279542 w 12370301"/>
              <a:gd name="connsiteY9806" fmla="*/ 2611095 h 6857097"/>
              <a:gd name="connsiteX9807" fmla="*/ 12297026 w 12370301"/>
              <a:gd name="connsiteY9807" fmla="*/ 2623359 h 6857097"/>
              <a:gd name="connsiteX9808" fmla="*/ 12307192 w 12370301"/>
              <a:gd name="connsiteY9808" fmla="*/ 2624667 h 6857097"/>
              <a:gd name="connsiteX9809" fmla="*/ 12320102 w 12370301"/>
              <a:gd name="connsiteY9809" fmla="*/ 2622367 h 6857097"/>
              <a:gd name="connsiteX9810" fmla="*/ 12320102 w 12370301"/>
              <a:gd name="connsiteY9810" fmla="*/ 2838793 h 6857097"/>
              <a:gd name="connsiteX9811" fmla="*/ 12298907 w 12370301"/>
              <a:gd name="connsiteY9811" fmla="*/ 2826574 h 6857097"/>
              <a:gd name="connsiteX9812" fmla="*/ 12304752 w 12370301"/>
              <a:gd name="connsiteY9812" fmla="*/ 2806284 h 6857097"/>
              <a:gd name="connsiteX9813" fmla="*/ 12284421 w 12370301"/>
              <a:gd name="connsiteY9813" fmla="*/ 2742799 h 6857097"/>
              <a:gd name="connsiteX9814" fmla="*/ 11991197 w 12370301"/>
              <a:gd name="connsiteY9814" fmla="*/ 2936681 h 6857097"/>
              <a:gd name="connsiteX9815" fmla="*/ 11938387 w 12370301"/>
              <a:gd name="connsiteY9815" fmla="*/ 2908681 h 6857097"/>
              <a:gd name="connsiteX9816" fmla="*/ 11870431 w 12370301"/>
              <a:gd name="connsiteY9816" fmla="*/ 2849074 h 6857097"/>
              <a:gd name="connsiteX9817" fmla="*/ 11859351 w 12370301"/>
              <a:gd name="connsiteY9817" fmla="*/ 2807051 h 6857097"/>
              <a:gd name="connsiteX9818" fmla="*/ 11886136 w 12370301"/>
              <a:gd name="connsiteY9818" fmla="*/ 2783424 h 6857097"/>
              <a:gd name="connsiteX9819" fmla="*/ 11901995 w 12370301"/>
              <a:gd name="connsiteY9819" fmla="*/ 2789782 h 6857097"/>
              <a:gd name="connsiteX9820" fmla="*/ 11905603 w 12370301"/>
              <a:gd name="connsiteY9820" fmla="*/ 2799251 h 6857097"/>
              <a:gd name="connsiteX9821" fmla="*/ 11918107 w 12370301"/>
              <a:gd name="connsiteY9821" fmla="*/ 2817205 h 6857097"/>
              <a:gd name="connsiteX9822" fmla="*/ 11918514 w 12370301"/>
              <a:gd name="connsiteY9822" fmla="*/ 2817286 h 6857097"/>
              <a:gd name="connsiteX9823" fmla="*/ 11939556 w 12370301"/>
              <a:gd name="connsiteY9823" fmla="*/ 2806239 h 6857097"/>
              <a:gd name="connsiteX9824" fmla="*/ 11928628 w 12370301"/>
              <a:gd name="connsiteY9824" fmla="*/ 2770213 h 6857097"/>
              <a:gd name="connsiteX9825" fmla="*/ 11883645 w 12370301"/>
              <a:gd name="connsiteY9825" fmla="*/ 2753395 h 6857097"/>
              <a:gd name="connsiteX9826" fmla="*/ 11825194 w 12370301"/>
              <a:gd name="connsiteY9826" fmla="*/ 2800964 h 6857097"/>
              <a:gd name="connsiteX9827" fmla="*/ 11840442 w 12370301"/>
              <a:gd name="connsiteY9827" fmla="*/ 2863682 h 6857097"/>
              <a:gd name="connsiteX9828" fmla="*/ 11917345 w 12370301"/>
              <a:gd name="connsiteY9828" fmla="*/ 2932082 h 6857097"/>
              <a:gd name="connsiteX9829" fmla="*/ 11953839 w 12370301"/>
              <a:gd name="connsiteY9829" fmla="*/ 2952958 h 6857097"/>
              <a:gd name="connsiteX9830" fmla="*/ 11917345 w 12370301"/>
              <a:gd name="connsiteY9830" fmla="*/ 2973789 h 6857097"/>
              <a:gd name="connsiteX9831" fmla="*/ 11840442 w 12370301"/>
              <a:gd name="connsiteY9831" fmla="*/ 3042189 h 6857097"/>
              <a:gd name="connsiteX9832" fmla="*/ 11825194 w 12370301"/>
              <a:gd name="connsiteY9832" fmla="*/ 3104907 h 6857097"/>
              <a:gd name="connsiteX9833" fmla="*/ 11883645 w 12370301"/>
              <a:gd name="connsiteY9833" fmla="*/ 3152476 h 6857097"/>
              <a:gd name="connsiteX9834" fmla="*/ 11887103 w 12370301"/>
              <a:gd name="connsiteY9834" fmla="*/ 3152476 h 6857097"/>
              <a:gd name="connsiteX9835" fmla="*/ 11928628 w 12370301"/>
              <a:gd name="connsiteY9835" fmla="*/ 3135613 h 6857097"/>
              <a:gd name="connsiteX9836" fmla="*/ 11939607 w 12370301"/>
              <a:gd name="connsiteY9836" fmla="*/ 3099812 h 6857097"/>
              <a:gd name="connsiteX9837" fmla="*/ 11918565 w 12370301"/>
              <a:gd name="connsiteY9837" fmla="*/ 3088766 h 6857097"/>
              <a:gd name="connsiteX9838" fmla="*/ 11905603 w 12370301"/>
              <a:gd name="connsiteY9838" fmla="*/ 3106530 h 6857097"/>
              <a:gd name="connsiteX9839" fmla="*/ 11905654 w 12370301"/>
              <a:gd name="connsiteY9839" fmla="*/ 3106801 h 6857097"/>
              <a:gd name="connsiteX9840" fmla="*/ 11902046 w 12370301"/>
              <a:gd name="connsiteY9840" fmla="*/ 3116270 h 6857097"/>
              <a:gd name="connsiteX9841" fmla="*/ 11886187 w 12370301"/>
              <a:gd name="connsiteY9841" fmla="*/ 3122627 h 6857097"/>
              <a:gd name="connsiteX9842" fmla="*/ 11859401 w 12370301"/>
              <a:gd name="connsiteY9842" fmla="*/ 3099000 h 6857097"/>
              <a:gd name="connsiteX9843" fmla="*/ 11870482 w 12370301"/>
              <a:gd name="connsiteY9843" fmla="*/ 3057023 h 6857097"/>
              <a:gd name="connsiteX9844" fmla="*/ 11938438 w 12370301"/>
              <a:gd name="connsiteY9844" fmla="*/ 2997371 h 6857097"/>
              <a:gd name="connsiteX9845" fmla="*/ 11991248 w 12370301"/>
              <a:gd name="connsiteY9845" fmla="*/ 2969370 h 6857097"/>
              <a:gd name="connsiteX9846" fmla="*/ 12055137 w 12370301"/>
              <a:gd name="connsiteY9846" fmla="*/ 2988894 h 6857097"/>
              <a:gd name="connsiteX9847" fmla="*/ 12031656 w 12370301"/>
              <a:gd name="connsiteY9847" fmla="*/ 3014143 h 6857097"/>
              <a:gd name="connsiteX9848" fmla="*/ 11964615 w 12370301"/>
              <a:gd name="connsiteY9848" fmla="*/ 3145352 h 6857097"/>
              <a:gd name="connsiteX9849" fmla="*/ 11952924 w 12370301"/>
              <a:gd name="connsiteY9849" fmla="*/ 3216412 h 6857097"/>
              <a:gd name="connsiteX9850" fmla="*/ 11953788 w 12370301"/>
              <a:gd name="connsiteY9850" fmla="*/ 3275027 h 6857097"/>
              <a:gd name="connsiteX9851" fmla="*/ 11955822 w 12370301"/>
              <a:gd name="connsiteY9851" fmla="*/ 3281339 h 6857097"/>
              <a:gd name="connsiteX9852" fmla="*/ 11946571 w 12370301"/>
              <a:gd name="connsiteY9852" fmla="*/ 3299375 h 6857097"/>
              <a:gd name="connsiteX9853" fmla="*/ 11917903 w 12370301"/>
              <a:gd name="connsiteY9853" fmla="*/ 3326428 h 6857097"/>
              <a:gd name="connsiteX9854" fmla="*/ 11881511 w 12370301"/>
              <a:gd name="connsiteY9854" fmla="*/ 3330216 h 6857097"/>
              <a:gd name="connsiteX9855" fmla="*/ 11864585 w 12370301"/>
              <a:gd name="connsiteY9855" fmla="*/ 3319935 h 6857097"/>
              <a:gd name="connsiteX9856" fmla="*/ 11863518 w 12370301"/>
              <a:gd name="connsiteY9856" fmla="*/ 3303388 h 6857097"/>
              <a:gd name="connsiteX9857" fmla="*/ 11857368 w 12370301"/>
              <a:gd name="connsiteY9857" fmla="*/ 3289564 h 6857097"/>
              <a:gd name="connsiteX9858" fmla="*/ 11856961 w 12370301"/>
              <a:gd name="connsiteY9858" fmla="*/ 3289410 h 6857097"/>
              <a:gd name="connsiteX9859" fmla="*/ 11840595 w 12370301"/>
              <a:gd name="connsiteY9859" fmla="*/ 3295047 h 6857097"/>
              <a:gd name="connsiteX9860" fmla="*/ 11842933 w 12370301"/>
              <a:gd name="connsiteY9860" fmla="*/ 3330441 h 6857097"/>
              <a:gd name="connsiteX9861" fmla="*/ 11875005 w 12370301"/>
              <a:gd name="connsiteY9861" fmla="*/ 3350776 h 6857097"/>
              <a:gd name="connsiteX9862" fmla="*/ 11893660 w 12370301"/>
              <a:gd name="connsiteY9862" fmla="*/ 3352850 h 6857097"/>
              <a:gd name="connsiteX9863" fmla="*/ 11930357 w 12370301"/>
              <a:gd name="connsiteY9863" fmla="*/ 3344870 h 6857097"/>
              <a:gd name="connsiteX9864" fmla="*/ 11961971 w 12370301"/>
              <a:gd name="connsiteY9864" fmla="*/ 3318583 h 6857097"/>
              <a:gd name="connsiteX9865" fmla="*/ 11922224 w 12370301"/>
              <a:gd name="connsiteY9865" fmla="*/ 3363671 h 6857097"/>
              <a:gd name="connsiteX9866" fmla="*/ 11838002 w 12370301"/>
              <a:gd name="connsiteY9866" fmla="*/ 3361597 h 6857097"/>
              <a:gd name="connsiteX9867" fmla="*/ 11816248 w 12370301"/>
              <a:gd name="connsiteY9867" fmla="*/ 3343562 h 6857097"/>
              <a:gd name="connsiteX9868" fmla="*/ 11814927 w 12370301"/>
              <a:gd name="connsiteY9868" fmla="*/ 3286299 h 6857097"/>
              <a:gd name="connsiteX9869" fmla="*/ 11874497 w 12370301"/>
              <a:gd name="connsiteY9869" fmla="*/ 3260148 h 6857097"/>
              <a:gd name="connsiteX9870" fmla="*/ 11893354 w 12370301"/>
              <a:gd name="connsiteY9870" fmla="*/ 3246621 h 6857097"/>
              <a:gd name="connsiteX9871" fmla="*/ 11877597 w 12370301"/>
              <a:gd name="connsiteY9871" fmla="*/ 3230488 h 6857097"/>
              <a:gd name="connsiteX9872" fmla="*/ 11877445 w 12370301"/>
              <a:gd name="connsiteY9872" fmla="*/ 3230479 h 6857097"/>
              <a:gd name="connsiteX9873" fmla="*/ 11801916 w 12370301"/>
              <a:gd name="connsiteY9873" fmla="*/ 3253249 h 6857097"/>
              <a:gd name="connsiteX9874" fmla="*/ 11801916 w 12370301"/>
              <a:gd name="connsiteY9874" fmla="*/ 2667952 h 6857097"/>
              <a:gd name="connsiteX9875" fmla="*/ 11869668 w 12370301"/>
              <a:gd name="connsiteY9875" fmla="*/ 2691038 h 6857097"/>
              <a:gd name="connsiteX9876" fmla="*/ 11877445 w 12370301"/>
              <a:gd name="connsiteY9876" fmla="*/ 2690767 h 6857097"/>
              <a:gd name="connsiteX9877" fmla="*/ 11893354 w 12370301"/>
              <a:gd name="connsiteY9877" fmla="*/ 2674738 h 6857097"/>
              <a:gd name="connsiteX9878" fmla="*/ 11893354 w 12370301"/>
              <a:gd name="connsiteY9878" fmla="*/ 2674625 h 6857097"/>
              <a:gd name="connsiteX9879" fmla="*/ 11874497 w 12370301"/>
              <a:gd name="connsiteY9879" fmla="*/ 2661099 h 6857097"/>
              <a:gd name="connsiteX9880" fmla="*/ 11814927 w 12370301"/>
              <a:gd name="connsiteY9880" fmla="*/ 2634947 h 6857097"/>
              <a:gd name="connsiteX9881" fmla="*/ 11816248 w 12370301"/>
              <a:gd name="connsiteY9881" fmla="*/ 2577684 h 6857097"/>
              <a:gd name="connsiteX9882" fmla="*/ 11838002 w 12370301"/>
              <a:gd name="connsiteY9882" fmla="*/ 2559649 h 6857097"/>
              <a:gd name="connsiteX9883" fmla="*/ 11922224 w 12370301"/>
              <a:gd name="connsiteY9883" fmla="*/ 2557575 h 6857097"/>
              <a:gd name="connsiteX9884" fmla="*/ 11961971 w 12370301"/>
              <a:gd name="connsiteY9884" fmla="*/ 2602664 h 6857097"/>
              <a:gd name="connsiteX9885" fmla="*/ 11930357 w 12370301"/>
              <a:gd name="connsiteY9885" fmla="*/ 2576377 h 6857097"/>
              <a:gd name="connsiteX9886" fmla="*/ 11875005 w 12370301"/>
              <a:gd name="connsiteY9886" fmla="*/ 2570470 h 6857097"/>
              <a:gd name="connsiteX9887" fmla="*/ 11842933 w 12370301"/>
              <a:gd name="connsiteY9887" fmla="*/ 2590805 h 6857097"/>
              <a:gd name="connsiteX9888" fmla="*/ 11840595 w 12370301"/>
              <a:gd name="connsiteY9888" fmla="*/ 2626200 h 6857097"/>
              <a:gd name="connsiteX9889" fmla="*/ 11856961 w 12370301"/>
              <a:gd name="connsiteY9889" fmla="*/ 2631836 h 6857097"/>
              <a:gd name="connsiteX9890" fmla="*/ 11863671 w 12370301"/>
              <a:gd name="connsiteY9890" fmla="*/ 2618233 h 6857097"/>
              <a:gd name="connsiteX9891" fmla="*/ 11863518 w 12370301"/>
              <a:gd name="connsiteY9891" fmla="*/ 2617859 h 6857097"/>
              <a:gd name="connsiteX9892" fmla="*/ 11864585 w 12370301"/>
              <a:gd name="connsiteY9892" fmla="*/ 2601356 h 6857097"/>
              <a:gd name="connsiteX9893" fmla="*/ 11881511 w 12370301"/>
              <a:gd name="connsiteY9893" fmla="*/ 2591031 h 6857097"/>
              <a:gd name="connsiteX9894" fmla="*/ 11917903 w 12370301"/>
              <a:gd name="connsiteY9894" fmla="*/ 2594818 h 6857097"/>
              <a:gd name="connsiteX9895" fmla="*/ 11946571 w 12370301"/>
              <a:gd name="connsiteY9895" fmla="*/ 2621871 h 6857097"/>
              <a:gd name="connsiteX9896" fmla="*/ 11955822 w 12370301"/>
              <a:gd name="connsiteY9896" fmla="*/ 2639907 h 6857097"/>
              <a:gd name="connsiteX9897" fmla="*/ 11953788 w 12370301"/>
              <a:gd name="connsiteY9897" fmla="*/ 2646219 h 6857097"/>
              <a:gd name="connsiteX9898" fmla="*/ 11963953 w 12370301"/>
              <a:gd name="connsiteY9898" fmla="*/ 2737840 h 6857097"/>
              <a:gd name="connsiteX9899" fmla="*/ 12024641 w 12370301"/>
              <a:gd name="connsiteY9899" fmla="*/ 2867650 h 6857097"/>
              <a:gd name="connsiteX9900" fmla="*/ 12064541 w 12370301"/>
              <a:gd name="connsiteY9900" fmla="*/ 2915084 h 6857097"/>
              <a:gd name="connsiteX9901" fmla="*/ 11991248 w 12370301"/>
              <a:gd name="connsiteY9901" fmla="*/ 2936501 h 6857097"/>
              <a:gd name="connsiteX9902" fmla="*/ 12120757 w 12370301"/>
              <a:gd name="connsiteY9902" fmla="*/ 2937763 h 6857097"/>
              <a:gd name="connsiteX9903" fmla="*/ 12209043 w 12370301"/>
              <a:gd name="connsiteY9903" fmla="*/ 2953184 h 6857097"/>
              <a:gd name="connsiteX9904" fmla="*/ 12120757 w 12370301"/>
              <a:gd name="connsiteY9904" fmla="*/ 2968559 h 6857097"/>
              <a:gd name="connsiteX9905" fmla="*/ 12036637 w 12370301"/>
              <a:gd name="connsiteY9905" fmla="*/ 2953184 h 6857097"/>
              <a:gd name="connsiteX9906" fmla="*/ 12120807 w 12370301"/>
              <a:gd name="connsiteY9906" fmla="*/ 2937583 h 6857097"/>
              <a:gd name="connsiteX9907" fmla="*/ 12225817 w 12370301"/>
              <a:gd name="connsiteY9907" fmla="*/ 3094762 h 6857097"/>
              <a:gd name="connsiteX9908" fmla="*/ 12051275 w 12370301"/>
              <a:gd name="connsiteY9908" fmla="*/ 3160141 h 6857097"/>
              <a:gd name="connsiteX9909" fmla="*/ 12000803 w 12370301"/>
              <a:gd name="connsiteY9909" fmla="*/ 3272863 h 6857097"/>
              <a:gd name="connsiteX9910" fmla="*/ 12007564 w 12370301"/>
              <a:gd name="connsiteY9910" fmla="*/ 3304425 h 6857097"/>
              <a:gd name="connsiteX9911" fmla="*/ 11987640 w 12370301"/>
              <a:gd name="connsiteY9911" fmla="*/ 3267768 h 6857097"/>
              <a:gd name="connsiteX9912" fmla="*/ 11997805 w 12370301"/>
              <a:gd name="connsiteY9912" fmla="*/ 3191117 h 6857097"/>
              <a:gd name="connsiteX9913" fmla="*/ 12195575 w 12370301"/>
              <a:gd name="connsiteY9913" fmla="*/ 3073300 h 6857097"/>
              <a:gd name="connsiteX9914" fmla="*/ 12248182 w 12370301"/>
              <a:gd name="connsiteY9914" fmla="*/ 3087142 h 6857097"/>
              <a:gd name="connsiteX9915" fmla="*/ 12260685 w 12370301"/>
              <a:gd name="connsiteY9915" fmla="*/ 3097287 h 6857097"/>
              <a:gd name="connsiteX9916" fmla="*/ 12225868 w 12370301"/>
              <a:gd name="connsiteY9916" fmla="*/ 3094582 h 6857097"/>
              <a:gd name="connsiteX9917" fmla="*/ 12270800 w 12370301"/>
              <a:gd name="connsiteY9917" fmla="*/ 3124205 h 6857097"/>
              <a:gd name="connsiteX9918" fmla="*/ 12270291 w 12370301"/>
              <a:gd name="connsiteY9918" fmla="*/ 3129751 h 6857097"/>
              <a:gd name="connsiteX9919" fmla="*/ 12229629 w 12370301"/>
              <a:gd name="connsiteY9919" fmla="*/ 3174614 h 6857097"/>
              <a:gd name="connsiteX9920" fmla="*/ 12180733 w 12370301"/>
              <a:gd name="connsiteY9920" fmla="*/ 3164199 h 6857097"/>
              <a:gd name="connsiteX9921" fmla="*/ 12158979 w 12370301"/>
              <a:gd name="connsiteY9921" fmla="*/ 3126415 h 6857097"/>
              <a:gd name="connsiteX9922" fmla="*/ 12226325 w 12370301"/>
              <a:gd name="connsiteY9922" fmla="*/ 3116089 h 6857097"/>
              <a:gd name="connsiteX9923" fmla="*/ 12270850 w 12370301"/>
              <a:gd name="connsiteY9923" fmla="*/ 3124025 h 6857097"/>
              <a:gd name="connsiteX9924" fmla="*/ 12284421 w 12370301"/>
              <a:gd name="connsiteY9924" fmla="*/ 3660175 h 6857097"/>
              <a:gd name="connsiteX9925" fmla="*/ 12192321 w 12370301"/>
              <a:gd name="connsiteY9925" fmla="*/ 3632581 h 6857097"/>
              <a:gd name="connsiteX9926" fmla="*/ 12150592 w 12370301"/>
              <a:gd name="connsiteY9926" fmla="*/ 3666127 h 6857097"/>
              <a:gd name="connsiteX9927" fmla="*/ 12144849 w 12370301"/>
              <a:gd name="connsiteY9927" fmla="*/ 3706977 h 6857097"/>
              <a:gd name="connsiteX9928" fmla="*/ 12117350 w 12370301"/>
              <a:gd name="connsiteY9928" fmla="*/ 3695525 h 6857097"/>
              <a:gd name="connsiteX9929" fmla="*/ 12025861 w 12370301"/>
              <a:gd name="connsiteY9929" fmla="*/ 3566345 h 6857097"/>
              <a:gd name="connsiteX9930" fmla="*/ 12033028 w 12370301"/>
              <a:gd name="connsiteY9930" fmla="*/ 3536858 h 6857097"/>
              <a:gd name="connsiteX9931" fmla="*/ 12084719 w 12370301"/>
              <a:gd name="connsiteY9931" fmla="*/ 3493302 h 6857097"/>
              <a:gd name="connsiteX9932" fmla="*/ 12098748 w 12370301"/>
              <a:gd name="connsiteY9932" fmla="*/ 3495376 h 6857097"/>
              <a:gd name="connsiteX9933" fmla="*/ 12124518 w 12370301"/>
              <a:gd name="connsiteY9933" fmla="*/ 3521121 h 6857097"/>
              <a:gd name="connsiteX9934" fmla="*/ 12109777 w 12370301"/>
              <a:gd name="connsiteY9934" fmla="*/ 3560755 h 6857097"/>
              <a:gd name="connsiteX9935" fmla="*/ 12107287 w 12370301"/>
              <a:gd name="connsiteY9935" fmla="*/ 3581297 h 6857097"/>
              <a:gd name="connsiteX9936" fmla="*/ 12107795 w 12370301"/>
              <a:gd name="connsiteY9936" fmla="*/ 3581811 h 6857097"/>
              <a:gd name="connsiteX9937" fmla="*/ 12132396 w 12370301"/>
              <a:gd name="connsiteY9937" fmla="*/ 3583479 h 6857097"/>
              <a:gd name="connsiteX9938" fmla="*/ 12158368 w 12370301"/>
              <a:gd name="connsiteY9938" fmla="*/ 3513772 h 6857097"/>
              <a:gd name="connsiteX9939" fmla="*/ 12109879 w 12370301"/>
              <a:gd name="connsiteY9939" fmla="*/ 3467060 h 6857097"/>
              <a:gd name="connsiteX9940" fmla="*/ 12103170 w 12370301"/>
              <a:gd name="connsiteY9940" fmla="*/ 3465437 h 6857097"/>
              <a:gd name="connsiteX9941" fmla="*/ 12161164 w 12370301"/>
              <a:gd name="connsiteY9941" fmla="*/ 3466654 h 6857097"/>
              <a:gd name="connsiteX9942" fmla="*/ 12251943 w 12370301"/>
              <a:gd name="connsiteY9942" fmla="*/ 3544568 h 6857097"/>
              <a:gd name="connsiteX9943" fmla="*/ 12251943 w 12370301"/>
              <a:gd name="connsiteY9943" fmla="*/ 3569502 h 6857097"/>
              <a:gd name="connsiteX9944" fmla="*/ 12236694 w 12370301"/>
              <a:gd name="connsiteY9944" fmla="*/ 3583389 h 6857097"/>
              <a:gd name="connsiteX9945" fmla="*/ 12222463 w 12370301"/>
              <a:gd name="connsiteY9945" fmla="*/ 3577753 h 6857097"/>
              <a:gd name="connsiteX9946" fmla="*/ 12207214 w 12370301"/>
              <a:gd name="connsiteY9946" fmla="*/ 3570539 h 6857097"/>
              <a:gd name="connsiteX9947" fmla="*/ 12198725 w 12370301"/>
              <a:gd name="connsiteY9947" fmla="*/ 3583556 h 6857097"/>
              <a:gd name="connsiteX9948" fmla="*/ 12198776 w 12370301"/>
              <a:gd name="connsiteY9948" fmla="*/ 3583795 h 6857097"/>
              <a:gd name="connsiteX9949" fmla="*/ 12242641 w 12370301"/>
              <a:gd name="connsiteY9949" fmla="*/ 3604130 h 6857097"/>
              <a:gd name="connsiteX9950" fmla="*/ 12276035 w 12370301"/>
              <a:gd name="connsiteY9950" fmla="*/ 3576130 h 6857097"/>
              <a:gd name="connsiteX9951" fmla="*/ 12276746 w 12370301"/>
              <a:gd name="connsiteY9951" fmla="*/ 3540059 h 6857097"/>
              <a:gd name="connsiteX9952" fmla="*/ 12191355 w 12370301"/>
              <a:gd name="connsiteY9952" fmla="*/ 3453263 h 6857097"/>
              <a:gd name="connsiteX9953" fmla="*/ 12239032 w 12370301"/>
              <a:gd name="connsiteY9953" fmla="*/ 3454976 h 6857097"/>
              <a:gd name="connsiteX9954" fmla="*/ 12317255 w 12370301"/>
              <a:gd name="connsiteY9954" fmla="*/ 3508091 h 6857097"/>
              <a:gd name="connsiteX9955" fmla="*/ 12310445 w 12370301"/>
              <a:gd name="connsiteY9955" fmla="*/ 3519769 h 6857097"/>
              <a:gd name="connsiteX9956" fmla="*/ 12304498 w 12370301"/>
              <a:gd name="connsiteY9956" fmla="*/ 3520084 h 6857097"/>
              <a:gd name="connsiteX9957" fmla="*/ 12301702 w 12370301"/>
              <a:gd name="connsiteY9957" fmla="*/ 3518416 h 6857097"/>
              <a:gd name="connsiteX9958" fmla="*/ 12284930 w 12370301"/>
              <a:gd name="connsiteY9958" fmla="*/ 3513907 h 6857097"/>
              <a:gd name="connsiteX9959" fmla="*/ 12279389 w 12370301"/>
              <a:gd name="connsiteY9959" fmla="*/ 3527988 h 6857097"/>
              <a:gd name="connsiteX9960" fmla="*/ 12279542 w 12370301"/>
              <a:gd name="connsiteY9960" fmla="*/ 3528291 h 6857097"/>
              <a:gd name="connsiteX9961" fmla="*/ 12297026 w 12370301"/>
              <a:gd name="connsiteY9961" fmla="*/ 3540510 h 6857097"/>
              <a:gd name="connsiteX9962" fmla="*/ 12307192 w 12370301"/>
              <a:gd name="connsiteY9962" fmla="*/ 3541817 h 6857097"/>
              <a:gd name="connsiteX9963" fmla="*/ 12320102 w 12370301"/>
              <a:gd name="connsiteY9963" fmla="*/ 3539518 h 6857097"/>
              <a:gd name="connsiteX9964" fmla="*/ 12320102 w 12370301"/>
              <a:gd name="connsiteY9964" fmla="*/ 3755944 h 6857097"/>
              <a:gd name="connsiteX9965" fmla="*/ 12298907 w 12370301"/>
              <a:gd name="connsiteY9965" fmla="*/ 3743724 h 6857097"/>
              <a:gd name="connsiteX9966" fmla="*/ 12305514 w 12370301"/>
              <a:gd name="connsiteY9966" fmla="*/ 3723570 h 6857097"/>
              <a:gd name="connsiteX9967" fmla="*/ 12284421 w 12370301"/>
              <a:gd name="connsiteY9967" fmla="*/ 3660175 h 6857097"/>
              <a:gd name="connsiteX9968" fmla="*/ 11991197 w 12370301"/>
              <a:gd name="connsiteY9968" fmla="*/ 3854057 h 6857097"/>
              <a:gd name="connsiteX9969" fmla="*/ 11938387 w 12370301"/>
              <a:gd name="connsiteY9969" fmla="*/ 3826011 h 6857097"/>
              <a:gd name="connsiteX9970" fmla="*/ 11870431 w 12370301"/>
              <a:gd name="connsiteY9970" fmla="*/ 3766404 h 6857097"/>
              <a:gd name="connsiteX9971" fmla="*/ 11859351 w 12370301"/>
              <a:gd name="connsiteY9971" fmla="*/ 3724427 h 6857097"/>
              <a:gd name="connsiteX9972" fmla="*/ 11886136 w 12370301"/>
              <a:gd name="connsiteY9972" fmla="*/ 3700755 h 6857097"/>
              <a:gd name="connsiteX9973" fmla="*/ 11901995 w 12370301"/>
              <a:gd name="connsiteY9973" fmla="*/ 3707112 h 6857097"/>
              <a:gd name="connsiteX9974" fmla="*/ 11905603 w 12370301"/>
              <a:gd name="connsiteY9974" fmla="*/ 3716581 h 6857097"/>
              <a:gd name="connsiteX9975" fmla="*/ 11918208 w 12370301"/>
              <a:gd name="connsiteY9975" fmla="*/ 3734558 h 6857097"/>
              <a:gd name="connsiteX9976" fmla="*/ 11918514 w 12370301"/>
              <a:gd name="connsiteY9976" fmla="*/ 3734617 h 6857097"/>
              <a:gd name="connsiteX9977" fmla="*/ 11939556 w 12370301"/>
              <a:gd name="connsiteY9977" fmla="*/ 3723570 h 6857097"/>
              <a:gd name="connsiteX9978" fmla="*/ 11928577 w 12370301"/>
              <a:gd name="connsiteY9978" fmla="*/ 3687769 h 6857097"/>
              <a:gd name="connsiteX9979" fmla="*/ 11883595 w 12370301"/>
              <a:gd name="connsiteY9979" fmla="*/ 3670997 h 6857097"/>
              <a:gd name="connsiteX9980" fmla="*/ 11825143 w 12370301"/>
              <a:gd name="connsiteY9980" fmla="*/ 3718520 h 6857097"/>
              <a:gd name="connsiteX9981" fmla="*/ 11840391 w 12370301"/>
              <a:gd name="connsiteY9981" fmla="*/ 3781283 h 6857097"/>
              <a:gd name="connsiteX9982" fmla="*/ 11917294 w 12370301"/>
              <a:gd name="connsiteY9982" fmla="*/ 3849683 h 6857097"/>
              <a:gd name="connsiteX9983" fmla="*/ 11953788 w 12370301"/>
              <a:gd name="connsiteY9983" fmla="*/ 3870514 h 6857097"/>
              <a:gd name="connsiteX9984" fmla="*/ 11917294 w 12370301"/>
              <a:gd name="connsiteY9984" fmla="*/ 3891345 h 6857097"/>
              <a:gd name="connsiteX9985" fmla="*/ 11840391 w 12370301"/>
              <a:gd name="connsiteY9985" fmla="*/ 3959790 h 6857097"/>
              <a:gd name="connsiteX9986" fmla="*/ 11825143 w 12370301"/>
              <a:gd name="connsiteY9986" fmla="*/ 4022508 h 6857097"/>
              <a:gd name="connsiteX9987" fmla="*/ 11883595 w 12370301"/>
              <a:gd name="connsiteY9987" fmla="*/ 4070077 h 6857097"/>
              <a:gd name="connsiteX9988" fmla="*/ 11887052 w 12370301"/>
              <a:gd name="connsiteY9988" fmla="*/ 4070077 h 6857097"/>
              <a:gd name="connsiteX9989" fmla="*/ 11928577 w 12370301"/>
              <a:gd name="connsiteY9989" fmla="*/ 4053169 h 6857097"/>
              <a:gd name="connsiteX9990" fmla="*/ 11939556 w 12370301"/>
              <a:gd name="connsiteY9990" fmla="*/ 4017413 h 6857097"/>
              <a:gd name="connsiteX9991" fmla="*/ 11918514 w 12370301"/>
              <a:gd name="connsiteY9991" fmla="*/ 4006366 h 6857097"/>
              <a:gd name="connsiteX9992" fmla="*/ 11905502 w 12370301"/>
              <a:gd name="connsiteY9992" fmla="*/ 4024041 h 6857097"/>
              <a:gd name="connsiteX9993" fmla="*/ 11905603 w 12370301"/>
              <a:gd name="connsiteY9993" fmla="*/ 4024402 h 6857097"/>
              <a:gd name="connsiteX9994" fmla="*/ 11901995 w 12370301"/>
              <a:gd name="connsiteY9994" fmla="*/ 4033871 h 6857097"/>
              <a:gd name="connsiteX9995" fmla="*/ 11886136 w 12370301"/>
              <a:gd name="connsiteY9995" fmla="*/ 4040228 h 6857097"/>
              <a:gd name="connsiteX9996" fmla="*/ 11859351 w 12370301"/>
              <a:gd name="connsiteY9996" fmla="*/ 4016602 h 6857097"/>
              <a:gd name="connsiteX9997" fmla="*/ 11870431 w 12370301"/>
              <a:gd name="connsiteY9997" fmla="*/ 3974579 h 6857097"/>
              <a:gd name="connsiteX9998" fmla="*/ 11938387 w 12370301"/>
              <a:gd name="connsiteY9998" fmla="*/ 3914972 h 6857097"/>
              <a:gd name="connsiteX9999" fmla="*/ 11991197 w 12370301"/>
              <a:gd name="connsiteY9999" fmla="*/ 3886972 h 6857097"/>
              <a:gd name="connsiteX10000" fmla="*/ 12055087 w 12370301"/>
              <a:gd name="connsiteY10000" fmla="*/ 3906495 h 6857097"/>
              <a:gd name="connsiteX10001" fmla="*/ 12031605 w 12370301"/>
              <a:gd name="connsiteY10001" fmla="*/ 3931745 h 6857097"/>
              <a:gd name="connsiteX10002" fmla="*/ 11964564 w 12370301"/>
              <a:gd name="connsiteY10002" fmla="*/ 4062953 h 6857097"/>
              <a:gd name="connsiteX10003" fmla="*/ 11952873 w 12370301"/>
              <a:gd name="connsiteY10003" fmla="*/ 4134013 h 6857097"/>
              <a:gd name="connsiteX10004" fmla="*/ 11953737 w 12370301"/>
              <a:gd name="connsiteY10004" fmla="*/ 4192628 h 6857097"/>
              <a:gd name="connsiteX10005" fmla="*/ 11955771 w 12370301"/>
              <a:gd name="connsiteY10005" fmla="*/ 4198941 h 6857097"/>
              <a:gd name="connsiteX10006" fmla="*/ 11946520 w 12370301"/>
              <a:gd name="connsiteY10006" fmla="*/ 4216976 h 6857097"/>
              <a:gd name="connsiteX10007" fmla="*/ 11917852 w 12370301"/>
              <a:gd name="connsiteY10007" fmla="*/ 4244029 h 6857097"/>
              <a:gd name="connsiteX10008" fmla="*/ 11881460 w 12370301"/>
              <a:gd name="connsiteY10008" fmla="*/ 4247817 h 6857097"/>
              <a:gd name="connsiteX10009" fmla="*/ 11864534 w 12370301"/>
              <a:gd name="connsiteY10009" fmla="*/ 4237537 h 6857097"/>
              <a:gd name="connsiteX10010" fmla="*/ 11863467 w 12370301"/>
              <a:gd name="connsiteY10010" fmla="*/ 4221034 h 6857097"/>
              <a:gd name="connsiteX10011" fmla="*/ 11857317 w 12370301"/>
              <a:gd name="connsiteY10011" fmla="*/ 4207210 h 6857097"/>
              <a:gd name="connsiteX10012" fmla="*/ 11856910 w 12370301"/>
              <a:gd name="connsiteY10012" fmla="*/ 4207057 h 6857097"/>
              <a:gd name="connsiteX10013" fmla="*/ 11840544 w 12370301"/>
              <a:gd name="connsiteY10013" fmla="*/ 4212648 h 6857097"/>
              <a:gd name="connsiteX10014" fmla="*/ 11842882 w 12370301"/>
              <a:gd name="connsiteY10014" fmla="*/ 4248088 h 6857097"/>
              <a:gd name="connsiteX10015" fmla="*/ 11874954 w 12370301"/>
              <a:gd name="connsiteY10015" fmla="*/ 4268423 h 6857097"/>
              <a:gd name="connsiteX10016" fmla="*/ 11893609 w 12370301"/>
              <a:gd name="connsiteY10016" fmla="*/ 4270451 h 6857097"/>
              <a:gd name="connsiteX10017" fmla="*/ 11930306 w 12370301"/>
              <a:gd name="connsiteY10017" fmla="*/ 4262516 h 6857097"/>
              <a:gd name="connsiteX10018" fmla="*/ 11961921 w 12370301"/>
              <a:gd name="connsiteY10018" fmla="*/ 4236184 h 6857097"/>
              <a:gd name="connsiteX10019" fmla="*/ 11922173 w 12370301"/>
              <a:gd name="connsiteY10019" fmla="*/ 4281273 h 6857097"/>
              <a:gd name="connsiteX10020" fmla="*/ 11837952 w 12370301"/>
              <a:gd name="connsiteY10020" fmla="*/ 4279154 h 6857097"/>
              <a:gd name="connsiteX10021" fmla="*/ 11816197 w 12370301"/>
              <a:gd name="connsiteY10021" fmla="*/ 4261118 h 6857097"/>
              <a:gd name="connsiteX10022" fmla="*/ 11814877 w 12370301"/>
              <a:gd name="connsiteY10022" fmla="*/ 4203856 h 6857097"/>
              <a:gd name="connsiteX10023" fmla="*/ 11874447 w 12370301"/>
              <a:gd name="connsiteY10023" fmla="*/ 4177704 h 6857097"/>
              <a:gd name="connsiteX10024" fmla="*/ 11893303 w 12370301"/>
              <a:gd name="connsiteY10024" fmla="*/ 4164177 h 6857097"/>
              <a:gd name="connsiteX10025" fmla="*/ 11877546 w 12370301"/>
              <a:gd name="connsiteY10025" fmla="*/ 4148044 h 6857097"/>
              <a:gd name="connsiteX10026" fmla="*/ 11877394 w 12370301"/>
              <a:gd name="connsiteY10026" fmla="*/ 4148036 h 6857097"/>
              <a:gd name="connsiteX10027" fmla="*/ 11801865 w 12370301"/>
              <a:gd name="connsiteY10027" fmla="*/ 4170580 h 6857097"/>
              <a:gd name="connsiteX10028" fmla="*/ 11801865 w 12370301"/>
              <a:gd name="connsiteY10028" fmla="*/ 3585328 h 6857097"/>
              <a:gd name="connsiteX10029" fmla="*/ 11869617 w 12370301"/>
              <a:gd name="connsiteY10029" fmla="*/ 3608413 h 6857097"/>
              <a:gd name="connsiteX10030" fmla="*/ 11877394 w 12370301"/>
              <a:gd name="connsiteY10030" fmla="*/ 3608098 h 6857097"/>
              <a:gd name="connsiteX10031" fmla="*/ 11893303 w 12370301"/>
              <a:gd name="connsiteY10031" fmla="*/ 3592154 h 6857097"/>
              <a:gd name="connsiteX10032" fmla="*/ 11893303 w 12370301"/>
              <a:gd name="connsiteY10032" fmla="*/ 3592001 h 6857097"/>
              <a:gd name="connsiteX10033" fmla="*/ 11874447 w 12370301"/>
              <a:gd name="connsiteY10033" fmla="*/ 3578474 h 6857097"/>
              <a:gd name="connsiteX10034" fmla="*/ 11814877 w 12370301"/>
              <a:gd name="connsiteY10034" fmla="*/ 3552368 h 6857097"/>
              <a:gd name="connsiteX10035" fmla="*/ 11816197 w 12370301"/>
              <a:gd name="connsiteY10035" fmla="*/ 3495060 h 6857097"/>
              <a:gd name="connsiteX10036" fmla="*/ 11837952 w 12370301"/>
              <a:gd name="connsiteY10036" fmla="*/ 3477025 h 6857097"/>
              <a:gd name="connsiteX10037" fmla="*/ 11922173 w 12370301"/>
              <a:gd name="connsiteY10037" fmla="*/ 3474905 h 6857097"/>
              <a:gd name="connsiteX10038" fmla="*/ 11961921 w 12370301"/>
              <a:gd name="connsiteY10038" fmla="*/ 3519994 h 6857097"/>
              <a:gd name="connsiteX10039" fmla="*/ 11930306 w 12370301"/>
              <a:gd name="connsiteY10039" fmla="*/ 3493662 h 6857097"/>
              <a:gd name="connsiteX10040" fmla="*/ 11874954 w 12370301"/>
              <a:gd name="connsiteY10040" fmla="*/ 3487756 h 6857097"/>
              <a:gd name="connsiteX10041" fmla="*/ 11842882 w 12370301"/>
              <a:gd name="connsiteY10041" fmla="*/ 3508136 h 6857097"/>
              <a:gd name="connsiteX10042" fmla="*/ 11840544 w 12370301"/>
              <a:gd name="connsiteY10042" fmla="*/ 3543531 h 6857097"/>
              <a:gd name="connsiteX10043" fmla="*/ 11856910 w 12370301"/>
              <a:gd name="connsiteY10043" fmla="*/ 3549167 h 6857097"/>
              <a:gd name="connsiteX10044" fmla="*/ 11863620 w 12370301"/>
              <a:gd name="connsiteY10044" fmla="*/ 3535487 h 6857097"/>
              <a:gd name="connsiteX10045" fmla="*/ 11863467 w 12370301"/>
              <a:gd name="connsiteY10045" fmla="*/ 3535144 h 6857097"/>
              <a:gd name="connsiteX10046" fmla="*/ 11864534 w 12370301"/>
              <a:gd name="connsiteY10046" fmla="*/ 3518642 h 6857097"/>
              <a:gd name="connsiteX10047" fmla="*/ 11881460 w 12370301"/>
              <a:gd name="connsiteY10047" fmla="*/ 3508361 h 6857097"/>
              <a:gd name="connsiteX10048" fmla="*/ 11917852 w 12370301"/>
              <a:gd name="connsiteY10048" fmla="*/ 3512149 h 6857097"/>
              <a:gd name="connsiteX10049" fmla="*/ 11946520 w 12370301"/>
              <a:gd name="connsiteY10049" fmla="*/ 3539202 h 6857097"/>
              <a:gd name="connsiteX10050" fmla="*/ 11955771 w 12370301"/>
              <a:gd name="connsiteY10050" fmla="*/ 3557237 h 6857097"/>
              <a:gd name="connsiteX10051" fmla="*/ 11953737 w 12370301"/>
              <a:gd name="connsiteY10051" fmla="*/ 3563550 h 6857097"/>
              <a:gd name="connsiteX10052" fmla="*/ 11963902 w 12370301"/>
              <a:gd name="connsiteY10052" fmla="*/ 3655216 h 6857097"/>
              <a:gd name="connsiteX10053" fmla="*/ 12024844 w 12370301"/>
              <a:gd name="connsiteY10053" fmla="*/ 3784710 h 6857097"/>
              <a:gd name="connsiteX10054" fmla="*/ 12064745 w 12370301"/>
              <a:gd name="connsiteY10054" fmla="*/ 3832144 h 6857097"/>
              <a:gd name="connsiteX10055" fmla="*/ 11991248 w 12370301"/>
              <a:gd name="connsiteY10055" fmla="*/ 3853877 h 6857097"/>
              <a:gd name="connsiteX10056" fmla="*/ 12120757 w 12370301"/>
              <a:gd name="connsiteY10056" fmla="*/ 3855139 h 6857097"/>
              <a:gd name="connsiteX10057" fmla="*/ 12209043 w 12370301"/>
              <a:gd name="connsiteY10057" fmla="*/ 3870514 h 6857097"/>
              <a:gd name="connsiteX10058" fmla="*/ 12120757 w 12370301"/>
              <a:gd name="connsiteY10058" fmla="*/ 3885935 h 6857097"/>
              <a:gd name="connsiteX10059" fmla="*/ 12036637 w 12370301"/>
              <a:gd name="connsiteY10059" fmla="*/ 3870514 h 6857097"/>
              <a:gd name="connsiteX10060" fmla="*/ 12120807 w 12370301"/>
              <a:gd name="connsiteY10060" fmla="*/ 3854959 h 6857097"/>
              <a:gd name="connsiteX10061" fmla="*/ 12225817 w 12370301"/>
              <a:gd name="connsiteY10061" fmla="*/ 4012093 h 6857097"/>
              <a:gd name="connsiteX10062" fmla="*/ 12051275 w 12370301"/>
              <a:gd name="connsiteY10062" fmla="*/ 4077472 h 6857097"/>
              <a:gd name="connsiteX10063" fmla="*/ 12000803 w 12370301"/>
              <a:gd name="connsiteY10063" fmla="*/ 4190419 h 6857097"/>
              <a:gd name="connsiteX10064" fmla="*/ 12007564 w 12370301"/>
              <a:gd name="connsiteY10064" fmla="*/ 4221981 h 6857097"/>
              <a:gd name="connsiteX10065" fmla="*/ 11987640 w 12370301"/>
              <a:gd name="connsiteY10065" fmla="*/ 4185279 h 6857097"/>
              <a:gd name="connsiteX10066" fmla="*/ 11997805 w 12370301"/>
              <a:gd name="connsiteY10066" fmla="*/ 4108628 h 6857097"/>
              <a:gd name="connsiteX10067" fmla="*/ 12195575 w 12370301"/>
              <a:gd name="connsiteY10067" fmla="*/ 3990811 h 6857097"/>
              <a:gd name="connsiteX10068" fmla="*/ 12248182 w 12370301"/>
              <a:gd name="connsiteY10068" fmla="*/ 4004653 h 6857097"/>
              <a:gd name="connsiteX10069" fmla="*/ 12260685 w 12370301"/>
              <a:gd name="connsiteY10069" fmla="*/ 4014753 h 6857097"/>
              <a:gd name="connsiteX10070" fmla="*/ 12225868 w 12370301"/>
              <a:gd name="connsiteY10070" fmla="*/ 4011913 h 6857097"/>
              <a:gd name="connsiteX10071" fmla="*/ 12270800 w 12370301"/>
              <a:gd name="connsiteY10071" fmla="*/ 4041536 h 6857097"/>
              <a:gd name="connsiteX10072" fmla="*/ 12270291 w 12370301"/>
              <a:gd name="connsiteY10072" fmla="*/ 4047082 h 6857097"/>
              <a:gd name="connsiteX10073" fmla="*/ 12229629 w 12370301"/>
              <a:gd name="connsiteY10073" fmla="*/ 4092170 h 6857097"/>
              <a:gd name="connsiteX10074" fmla="*/ 12180733 w 12370301"/>
              <a:gd name="connsiteY10074" fmla="*/ 4081755 h 6857097"/>
              <a:gd name="connsiteX10075" fmla="*/ 12158979 w 12370301"/>
              <a:gd name="connsiteY10075" fmla="*/ 4043971 h 6857097"/>
              <a:gd name="connsiteX10076" fmla="*/ 12226325 w 12370301"/>
              <a:gd name="connsiteY10076" fmla="*/ 4033600 h 6857097"/>
              <a:gd name="connsiteX10077" fmla="*/ 12270850 w 12370301"/>
              <a:gd name="connsiteY10077" fmla="*/ 4041355 h 6857097"/>
              <a:gd name="connsiteX10078" fmla="*/ 12284421 w 12370301"/>
              <a:gd name="connsiteY10078" fmla="*/ 4577731 h 6857097"/>
              <a:gd name="connsiteX10079" fmla="*/ 12192321 w 12370301"/>
              <a:gd name="connsiteY10079" fmla="*/ 4550092 h 6857097"/>
              <a:gd name="connsiteX10080" fmla="*/ 12150592 w 12370301"/>
              <a:gd name="connsiteY10080" fmla="*/ 4583683 h 6857097"/>
              <a:gd name="connsiteX10081" fmla="*/ 12144849 w 12370301"/>
              <a:gd name="connsiteY10081" fmla="*/ 4624263 h 6857097"/>
              <a:gd name="connsiteX10082" fmla="*/ 12117350 w 12370301"/>
              <a:gd name="connsiteY10082" fmla="*/ 4612811 h 6857097"/>
              <a:gd name="connsiteX10083" fmla="*/ 12025861 w 12370301"/>
              <a:gd name="connsiteY10083" fmla="*/ 4483676 h 6857097"/>
              <a:gd name="connsiteX10084" fmla="*/ 12033028 w 12370301"/>
              <a:gd name="connsiteY10084" fmla="*/ 4454188 h 6857097"/>
              <a:gd name="connsiteX10085" fmla="*/ 12084719 w 12370301"/>
              <a:gd name="connsiteY10085" fmla="*/ 4410587 h 6857097"/>
              <a:gd name="connsiteX10086" fmla="*/ 12098748 w 12370301"/>
              <a:gd name="connsiteY10086" fmla="*/ 4412707 h 6857097"/>
              <a:gd name="connsiteX10087" fmla="*/ 12124518 w 12370301"/>
              <a:gd name="connsiteY10087" fmla="*/ 4438452 h 6857097"/>
              <a:gd name="connsiteX10088" fmla="*/ 12109777 w 12370301"/>
              <a:gd name="connsiteY10088" fmla="*/ 4478085 h 6857097"/>
              <a:gd name="connsiteX10089" fmla="*/ 12107236 w 12370301"/>
              <a:gd name="connsiteY10089" fmla="*/ 4498555 h 6857097"/>
              <a:gd name="connsiteX10090" fmla="*/ 12107795 w 12370301"/>
              <a:gd name="connsiteY10090" fmla="*/ 4499141 h 6857097"/>
              <a:gd name="connsiteX10091" fmla="*/ 12132396 w 12370301"/>
              <a:gd name="connsiteY10091" fmla="*/ 4500810 h 6857097"/>
              <a:gd name="connsiteX10092" fmla="*/ 12158368 w 12370301"/>
              <a:gd name="connsiteY10092" fmla="*/ 4431103 h 6857097"/>
              <a:gd name="connsiteX10093" fmla="*/ 12109879 w 12370301"/>
              <a:gd name="connsiteY10093" fmla="*/ 4384391 h 6857097"/>
              <a:gd name="connsiteX10094" fmla="*/ 12103170 w 12370301"/>
              <a:gd name="connsiteY10094" fmla="*/ 4382768 h 6857097"/>
              <a:gd name="connsiteX10095" fmla="*/ 12161164 w 12370301"/>
              <a:gd name="connsiteY10095" fmla="*/ 4383940 h 6857097"/>
              <a:gd name="connsiteX10096" fmla="*/ 12251943 w 12370301"/>
              <a:gd name="connsiteY10096" fmla="*/ 4461854 h 6857097"/>
              <a:gd name="connsiteX10097" fmla="*/ 12251943 w 12370301"/>
              <a:gd name="connsiteY10097" fmla="*/ 4486832 h 6857097"/>
              <a:gd name="connsiteX10098" fmla="*/ 12236694 w 12370301"/>
              <a:gd name="connsiteY10098" fmla="*/ 4500675 h 6857097"/>
              <a:gd name="connsiteX10099" fmla="*/ 12222463 w 12370301"/>
              <a:gd name="connsiteY10099" fmla="*/ 4495039 h 6857097"/>
              <a:gd name="connsiteX10100" fmla="*/ 12207214 w 12370301"/>
              <a:gd name="connsiteY10100" fmla="*/ 4487869 h 6857097"/>
              <a:gd name="connsiteX10101" fmla="*/ 12198725 w 12370301"/>
              <a:gd name="connsiteY10101" fmla="*/ 4500900 h 6857097"/>
              <a:gd name="connsiteX10102" fmla="*/ 12198776 w 12370301"/>
              <a:gd name="connsiteY10102" fmla="*/ 4501126 h 6857097"/>
              <a:gd name="connsiteX10103" fmla="*/ 12234355 w 12370301"/>
              <a:gd name="connsiteY10103" fmla="*/ 4522272 h 6857097"/>
              <a:gd name="connsiteX10104" fmla="*/ 12242844 w 12370301"/>
              <a:gd name="connsiteY10104" fmla="*/ 4521461 h 6857097"/>
              <a:gd name="connsiteX10105" fmla="*/ 12276237 w 12370301"/>
              <a:gd name="connsiteY10105" fmla="*/ 4493460 h 6857097"/>
              <a:gd name="connsiteX10106" fmla="*/ 12276949 w 12370301"/>
              <a:gd name="connsiteY10106" fmla="*/ 4457389 h 6857097"/>
              <a:gd name="connsiteX10107" fmla="*/ 12191559 w 12370301"/>
              <a:gd name="connsiteY10107" fmla="*/ 4370594 h 6857097"/>
              <a:gd name="connsiteX10108" fmla="*/ 12239236 w 12370301"/>
              <a:gd name="connsiteY10108" fmla="*/ 4372307 h 6857097"/>
              <a:gd name="connsiteX10109" fmla="*/ 12317459 w 12370301"/>
              <a:gd name="connsiteY10109" fmla="*/ 4425377 h 6857097"/>
              <a:gd name="connsiteX10110" fmla="*/ 12310648 w 12370301"/>
              <a:gd name="connsiteY10110" fmla="*/ 4437054 h 6857097"/>
              <a:gd name="connsiteX10111" fmla="*/ 12304701 w 12370301"/>
              <a:gd name="connsiteY10111" fmla="*/ 4437415 h 6857097"/>
              <a:gd name="connsiteX10112" fmla="*/ 12301905 w 12370301"/>
              <a:gd name="connsiteY10112" fmla="*/ 4435747 h 6857097"/>
              <a:gd name="connsiteX10113" fmla="*/ 12285132 w 12370301"/>
              <a:gd name="connsiteY10113" fmla="*/ 4431238 h 6857097"/>
              <a:gd name="connsiteX10114" fmla="*/ 12279491 w 12370301"/>
              <a:gd name="connsiteY10114" fmla="*/ 4445170 h 6857097"/>
              <a:gd name="connsiteX10115" fmla="*/ 12279745 w 12370301"/>
              <a:gd name="connsiteY10115" fmla="*/ 4445576 h 6857097"/>
              <a:gd name="connsiteX10116" fmla="*/ 12297230 w 12370301"/>
              <a:gd name="connsiteY10116" fmla="*/ 4457841 h 6857097"/>
              <a:gd name="connsiteX10117" fmla="*/ 12307395 w 12370301"/>
              <a:gd name="connsiteY10117" fmla="*/ 4459148 h 6857097"/>
              <a:gd name="connsiteX10118" fmla="*/ 12320306 w 12370301"/>
              <a:gd name="connsiteY10118" fmla="*/ 4456848 h 6857097"/>
              <a:gd name="connsiteX10119" fmla="*/ 12320306 w 12370301"/>
              <a:gd name="connsiteY10119" fmla="*/ 4673274 h 6857097"/>
              <a:gd name="connsiteX10120" fmla="*/ 12299110 w 12370301"/>
              <a:gd name="connsiteY10120" fmla="*/ 4661055 h 6857097"/>
              <a:gd name="connsiteX10121" fmla="*/ 12305717 w 12370301"/>
              <a:gd name="connsiteY10121" fmla="*/ 4640856 h 6857097"/>
              <a:gd name="connsiteX10122" fmla="*/ 12284421 w 12370301"/>
              <a:gd name="connsiteY10122" fmla="*/ 4577551 h 6857097"/>
              <a:gd name="connsiteX10123" fmla="*/ 11991197 w 12370301"/>
              <a:gd name="connsiteY10123" fmla="*/ 4771613 h 6857097"/>
              <a:gd name="connsiteX10124" fmla="*/ 11938387 w 12370301"/>
              <a:gd name="connsiteY10124" fmla="*/ 4743613 h 6857097"/>
              <a:gd name="connsiteX10125" fmla="*/ 11870431 w 12370301"/>
              <a:gd name="connsiteY10125" fmla="*/ 4684005 h 6857097"/>
              <a:gd name="connsiteX10126" fmla="*/ 11859351 w 12370301"/>
              <a:gd name="connsiteY10126" fmla="*/ 4641983 h 6857097"/>
              <a:gd name="connsiteX10127" fmla="*/ 11886136 w 12370301"/>
              <a:gd name="connsiteY10127" fmla="*/ 4618356 h 6857097"/>
              <a:gd name="connsiteX10128" fmla="*/ 11901995 w 12370301"/>
              <a:gd name="connsiteY10128" fmla="*/ 4624714 h 6857097"/>
              <a:gd name="connsiteX10129" fmla="*/ 11905603 w 12370301"/>
              <a:gd name="connsiteY10129" fmla="*/ 4634183 h 6857097"/>
              <a:gd name="connsiteX10130" fmla="*/ 11918107 w 12370301"/>
              <a:gd name="connsiteY10130" fmla="*/ 4652128 h 6857097"/>
              <a:gd name="connsiteX10131" fmla="*/ 11918514 w 12370301"/>
              <a:gd name="connsiteY10131" fmla="*/ 4652218 h 6857097"/>
              <a:gd name="connsiteX10132" fmla="*/ 11939556 w 12370301"/>
              <a:gd name="connsiteY10132" fmla="*/ 4641171 h 6857097"/>
              <a:gd name="connsiteX10133" fmla="*/ 11928577 w 12370301"/>
              <a:gd name="connsiteY10133" fmla="*/ 4605416 h 6857097"/>
              <a:gd name="connsiteX10134" fmla="*/ 11883595 w 12370301"/>
              <a:gd name="connsiteY10134" fmla="*/ 4588598 h 6857097"/>
              <a:gd name="connsiteX10135" fmla="*/ 11825143 w 12370301"/>
              <a:gd name="connsiteY10135" fmla="*/ 4636166 h 6857097"/>
              <a:gd name="connsiteX10136" fmla="*/ 11840391 w 12370301"/>
              <a:gd name="connsiteY10136" fmla="*/ 4698885 h 6857097"/>
              <a:gd name="connsiteX10137" fmla="*/ 11917294 w 12370301"/>
              <a:gd name="connsiteY10137" fmla="*/ 4767330 h 6857097"/>
              <a:gd name="connsiteX10138" fmla="*/ 11953788 w 12370301"/>
              <a:gd name="connsiteY10138" fmla="*/ 4788161 h 6857097"/>
              <a:gd name="connsiteX10139" fmla="*/ 11917294 w 12370301"/>
              <a:gd name="connsiteY10139" fmla="*/ 4808992 h 6857097"/>
              <a:gd name="connsiteX10140" fmla="*/ 11840391 w 12370301"/>
              <a:gd name="connsiteY10140" fmla="*/ 4877391 h 6857097"/>
              <a:gd name="connsiteX10141" fmla="*/ 11825143 w 12370301"/>
              <a:gd name="connsiteY10141" fmla="*/ 4940155 h 6857097"/>
              <a:gd name="connsiteX10142" fmla="*/ 11883595 w 12370301"/>
              <a:gd name="connsiteY10142" fmla="*/ 4987678 h 6857097"/>
              <a:gd name="connsiteX10143" fmla="*/ 11887052 w 12370301"/>
              <a:gd name="connsiteY10143" fmla="*/ 4987678 h 6857097"/>
              <a:gd name="connsiteX10144" fmla="*/ 11928628 w 12370301"/>
              <a:gd name="connsiteY10144" fmla="*/ 4970545 h 6857097"/>
              <a:gd name="connsiteX10145" fmla="*/ 11939607 w 12370301"/>
              <a:gd name="connsiteY10145" fmla="*/ 4934744 h 6857097"/>
              <a:gd name="connsiteX10146" fmla="*/ 11918565 w 12370301"/>
              <a:gd name="connsiteY10146" fmla="*/ 4923697 h 6857097"/>
              <a:gd name="connsiteX10147" fmla="*/ 11905603 w 12370301"/>
              <a:gd name="connsiteY10147" fmla="*/ 4941463 h 6857097"/>
              <a:gd name="connsiteX10148" fmla="*/ 11905654 w 12370301"/>
              <a:gd name="connsiteY10148" fmla="*/ 4941733 h 6857097"/>
              <a:gd name="connsiteX10149" fmla="*/ 11902046 w 12370301"/>
              <a:gd name="connsiteY10149" fmla="*/ 4951201 h 6857097"/>
              <a:gd name="connsiteX10150" fmla="*/ 11886187 w 12370301"/>
              <a:gd name="connsiteY10150" fmla="*/ 4957559 h 6857097"/>
              <a:gd name="connsiteX10151" fmla="*/ 11859401 w 12370301"/>
              <a:gd name="connsiteY10151" fmla="*/ 4933933 h 6857097"/>
              <a:gd name="connsiteX10152" fmla="*/ 11870482 w 12370301"/>
              <a:gd name="connsiteY10152" fmla="*/ 4891910 h 6857097"/>
              <a:gd name="connsiteX10153" fmla="*/ 11938438 w 12370301"/>
              <a:gd name="connsiteY10153" fmla="*/ 4832302 h 6857097"/>
              <a:gd name="connsiteX10154" fmla="*/ 11991248 w 12370301"/>
              <a:gd name="connsiteY10154" fmla="*/ 4804257 h 6857097"/>
              <a:gd name="connsiteX10155" fmla="*/ 12055137 w 12370301"/>
              <a:gd name="connsiteY10155" fmla="*/ 4823780 h 6857097"/>
              <a:gd name="connsiteX10156" fmla="*/ 12031656 w 12370301"/>
              <a:gd name="connsiteY10156" fmla="*/ 4849076 h 6857097"/>
              <a:gd name="connsiteX10157" fmla="*/ 11964615 w 12370301"/>
              <a:gd name="connsiteY10157" fmla="*/ 4980239 h 6857097"/>
              <a:gd name="connsiteX10158" fmla="*/ 11952924 w 12370301"/>
              <a:gd name="connsiteY10158" fmla="*/ 5051299 h 6857097"/>
              <a:gd name="connsiteX10159" fmla="*/ 11953788 w 12370301"/>
              <a:gd name="connsiteY10159" fmla="*/ 5109914 h 6857097"/>
              <a:gd name="connsiteX10160" fmla="*/ 11955822 w 12370301"/>
              <a:gd name="connsiteY10160" fmla="*/ 5116227 h 6857097"/>
              <a:gd name="connsiteX10161" fmla="*/ 11946571 w 12370301"/>
              <a:gd name="connsiteY10161" fmla="*/ 5134262 h 6857097"/>
              <a:gd name="connsiteX10162" fmla="*/ 11917903 w 12370301"/>
              <a:gd name="connsiteY10162" fmla="*/ 5161315 h 6857097"/>
              <a:gd name="connsiteX10163" fmla="*/ 11881511 w 12370301"/>
              <a:gd name="connsiteY10163" fmla="*/ 5165103 h 6857097"/>
              <a:gd name="connsiteX10164" fmla="*/ 11864585 w 12370301"/>
              <a:gd name="connsiteY10164" fmla="*/ 5154822 h 6857097"/>
              <a:gd name="connsiteX10165" fmla="*/ 11863518 w 12370301"/>
              <a:gd name="connsiteY10165" fmla="*/ 5138320 h 6857097"/>
              <a:gd name="connsiteX10166" fmla="*/ 11857368 w 12370301"/>
              <a:gd name="connsiteY10166" fmla="*/ 5124432 h 6857097"/>
              <a:gd name="connsiteX10167" fmla="*/ 11856961 w 12370301"/>
              <a:gd name="connsiteY10167" fmla="*/ 5124297 h 6857097"/>
              <a:gd name="connsiteX10168" fmla="*/ 11840595 w 12370301"/>
              <a:gd name="connsiteY10168" fmla="*/ 5129933 h 6857097"/>
              <a:gd name="connsiteX10169" fmla="*/ 11842933 w 12370301"/>
              <a:gd name="connsiteY10169" fmla="*/ 5165328 h 6857097"/>
              <a:gd name="connsiteX10170" fmla="*/ 11875005 w 12370301"/>
              <a:gd name="connsiteY10170" fmla="*/ 5185708 h 6857097"/>
              <a:gd name="connsiteX10171" fmla="*/ 11893660 w 12370301"/>
              <a:gd name="connsiteY10171" fmla="*/ 5187737 h 6857097"/>
              <a:gd name="connsiteX10172" fmla="*/ 11930357 w 12370301"/>
              <a:gd name="connsiteY10172" fmla="*/ 5179802 h 6857097"/>
              <a:gd name="connsiteX10173" fmla="*/ 11961971 w 12370301"/>
              <a:gd name="connsiteY10173" fmla="*/ 5153469 h 6857097"/>
              <a:gd name="connsiteX10174" fmla="*/ 11922224 w 12370301"/>
              <a:gd name="connsiteY10174" fmla="*/ 5198558 h 6857097"/>
              <a:gd name="connsiteX10175" fmla="*/ 11838002 w 12370301"/>
              <a:gd name="connsiteY10175" fmla="*/ 5196439 h 6857097"/>
              <a:gd name="connsiteX10176" fmla="*/ 11816248 w 12370301"/>
              <a:gd name="connsiteY10176" fmla="*/ 5178404 h 6857097"/>
              <a:gd name="connsiteX10177" fmla="*/ 11814927 w 12370301"/>
              <a:gd name="connsiteY10177" fmla="*/ 5121096 h 6857097"/>
              <a:gd name="connsiteX10178" fmla="*/ 11874497 w 12370301"/>
              <a:gd name="connsiteY10178" fmla="*/ 5094989 h 6857097"/>
              <a:gd name="connsiteX10179" fmla="*/ 11893354 w 12370301"/>
              <a:gd name="connsiteY10179" fmla="*/ 5081463 h 6857097"/>
              <a:gd name="connsiteX10180" fmla="*/ 11877699 w 12370301"/>
              <a:gd name="connsiteY10180" fmla="*/ 5065321 h 6857097"/>
              <a:gd name="connsiteX10181" fmla="*/ 11877445 w 12370301"/>
              <a:gd name="connsiteY10181" fmla="*/ 5065321 h 6857097"/>
              <a:gd name="connsiteX10182" fmla="*/ 11801916 w 12370301"/>
              <a:gd name="connsiteY10182" fmla="*/ 5087866 h 6857097"/>
              <a:gd name="connsiteX10183" fmla="*/ 11801916 w 12370301"/>
              <a:gd name="connsiteY10183" fmla="*/ 4502704 h 6857097"/>
              <a:gd name="connsiteX10184" fmla="*/ 11869668 w 12370301"/>
              <a:gd name="connsiteY10184" fmla="*/ 4525744 h 6857097"/>
              <a:gd name="connsiteX10185" fmla="*/ 11877445 w 12370301"/>
              <a:gd name="connsiteY10185" fmla="*/ 4525474 h 6857097"/>
              <a:gd name="connsiteX10186" fmla="*/ 11893354 w 12370301"/>
              <a:gd name="connsiteY10186" fmla="*/ 4509467 h 6857097"/>
              <a:gd name="connsiteX10187" fmla="*/ 11893354 w 12370301"/>
              <a:gd name="connsiteY10187" fmla="*/ 4509332 h 6857097"/>
              <a:gd name="connsiteX10188" fmla="*/ 11874497 w 12370301"/>
              <a:gd name="connsiteY10188" fmla="*/ 4495805 h 6857097"/>
              <a:gd name="connsiteX10189" fmla="*/ 11814927 w 12370301"/>
              <a:gd name="connsiteY10189" fmla="*/ 4469654 h 6857097"/>
              <a:gd name="connsiteX10190" fmla="*/ 11816248 w 12370301"/>
              <a:gd name="connsiteY10190" fmla="*/ 4412391 h 6857097"/>
              <a:gd name="connsiteX10191" fmla="*/ 11838002 w 12370301"/>
              <a:gd name="connsiteY10191" fmla="*/ 4394355 h 6857097"/>
              <a:gd name="connsiteX10192" fmla="*/ 11922224 w 12370301"/>
              <a:gd name="connsiteY10192" fmla="*/ 4392236 h 6857097"/>
              <a:gd name="connsiteX10193" fmla="*/ 11961971 w 12370301"/>
              <a:gd name="connsiteY10193" fmla="*/ 4437325 h 6857097"/>
              <a:gd name="connsiteX10194" fmla="*/ 11930357 w 12370301"/>
              <a:gd name="connsiteY10194" fmla="*/ 4410993 h 6857097"/>
              <a:gd name="connsiteX10195" fmla="*/ 11875005 w 12370301"/>
              <a:gd name="connsiteY10195" fmla="*/ 4405087 h 6857097"/>
              <a:gd name="connsiteX10196" fmla="*/ 11842933 w 12370301"/>
              <a:gd name="connsiteY10196" fmla="*/ 4425421 h 6857097"/>
              <a:gd name="connsiteX10197" fmla="*/ 11840595 w 12370301"/>
              <a:gd name="connsiteY10197" fmla="*/ 4460861 h 6857097"/>
              <a:gd name="connsiteX10198" fmla="*/ 11856961 w 12370301"/>
              <a:gd name="connsiteY10198" fmla="*/ 4466497 h 6857097"/>
              <a:gd name="connsiteX10199" fmla="*/ 11863620 w 12370301"/>
              <a:gd name="connsiteY10199" fmla="*/ 4452745 h 6857097"/>
              <a:gd name="connsiteX10200" fmla="*/ 11863518 w 12370301"/>
              <a:gd name="connsiteY10200" fmla="*/ 4452475 h 6857097"/>
              <a:gd name="connsiteX10201" fmla="*/ 11864585 w 12370301"/>
              <a:gd name="connsiteY10201" fmla="*/ 4435972 h 6857097"/>
              <a:gd name="connsiteX10202" fmla="*/ 11881511 w 12370301"/>
              <a:gd name="connsiteY10202" fmla="*/ 4425692 h 6857097"/>
              <a:gd name="connsiteX10203" fmla="*/ 11917903 w 12370301"/>
              <a:gd name="connsiteY10203" fmla="*/ 4429480 h 6857097"/>
              <a:gd name="connsiteX10204" fmla="*/ 11946571 w 12370301"/>
              <a:gd name="connsiteY10204" fmla="*/ 4456533 h 6857097"/>
              <a:gd name="connsiteX10205" fmla="*/ 11955822 w 12370301"/>
              <a:gd name="connsiteY10205" fmla="*/ 4474568 h 6857097"/>
              <a:gd name="connsiteX10206" fmla="*/ 11953788 w 12370301"/>
              <a:gd name="connsiteY10206" fmla="*/ 4480881 h 6857097"/>
              <a:gd name="connsiteX10207" fmla="*/ 11963953 w 12370301"/>
              <a:gd name="connsiteY10207" fmla="*/ 4572501 h 6857097"/>
              <a:gd name="connsiteX10208" fmla="*/ 12024641 w 12370301"/>
              <a:gd name="connsiteY10208" fmla="*/ 4702312 h 6857097"/>
              <a:gd name="connsiteX10209" fmla="*/ 12064541 w 12370301"/>
              <a:gd name="connsiteY10209" fmla="*/ 4749790 h 6857097"/>
              <a:gd name="connsiteX10210" fmla="*/ 11991248 w 12370301"/>
              <a:gd name="connsiteY10210" fmla="*/ 4771207 h 6857097"/>
              <a:gd name="connsiteX10211" fmla="*/ 12120757 w 12370301"/>
              <a:gd name="connsiteY10211" fmla="*/ 4772695 h 6857097"/>
              <a:gd name="connsiteX10212" fmla="*/ 12209043 w 12370301"/>
              <a:gd name="connsiteY10212" fmla="*/ 4788116 h 6857097"/>
              <a:gd name="connsiteX10213" fmla="*/ 12120757 w 12370301"/>
              <a:gd name="connsiteY10213" fmla="*/ 4803491 h 6857097"/>
              <a:gd name="connsiteX10214" fmla="*/ 12036637 w 12370301"/>
              <a:gd name="connsiteY10214" fmla="*/ 4788116 h 6857097"/>
              <a:gd name="connsiteX10215" fmla="*/ 12120807 w 12370301"/>
              <a:gd name="connsiteY10215" fmla="*/ 4772154 h 6857097"/>
              <a:gd name="connsiteX10216" fmla="*/ 12225817 w 12370301"/>
              <a:gd name="connsiteY10216" fmla="*/ 4929694 h 6857097"/>
              <a:gd name="connsiteX10217" fmla="*/ 12051275 w 12370301"/>
              <a:gd name="connsiteY10217" fmla="*/ 4995073 h 6857097"/>
              <a:gd name="connsiteX10218" fmla="*/ 12000803 w 12370301"/>
              <a:gd name="connsiteY10218" fmla="*/ 5108020 h 6857097"/>
              <a:gd name="connsiteX10219" fmla="*/ 12007564 w 12370301"/>
              <a:gd name="connsiteY10219" fmla="*/ 5139582 h 6857097"/>
              <a:gd name="connsiteX10220" fmla="*/ 11987640 w 12370301"/>
              <a:gd name="connsiteY10220" fmla="*/ 5102925 h 6857097"/>
              <a:gd name="connsiteX10221" fmla="*/ 11997805 w 12370301"/>
              <a:gd name="connsiteY10221" fmla="*/ 5026274 h 6857097"/>
              <a:gd name="connsiteX10222" fmla="*/ 12195575 w 12370301"/>
              <a:gd name="connsiteY10222" fmla="*/ 4908457 h 6857097"/>
              <a:gd name="connsiteX10223" fmla="*/ 12248182 w 12370301"/>
              <a:gd name="connsiteY10223" fmla="*/ 4922300 h 6857097"/>
              <a:gd name="connsiteX10224" fmla="*/ 12260685 w 12370301"/>
              <a:gd name="connsiteY10224" fmla="*/ 4932400 h 6857097"/>
              <a:gd name="connsiteX10225" fmla="*/ 12225868 w 12370301"/>
              <a:gd name="connsiteY10225" fmla="*/ 4929288 h 6857097"/>
              <a:gd name="connsiteX10226" fmla="*/ 12270800 w 12370301"/>
              <a:gd name="connsiteY10226" fmla="*/ 4959137 h 6857097"/>
              <a:gd name="connsiteX10227" fmla="*/ 12270291 w 12370301"/>
              <a:gd name="connsiteY10227" fmla="*/ 4964683 h 6857097"/>
              <a:gd name="connsiteX10228" fmla="*/ 12229629 w 12370301"/>
              <a:gd name="connsiteY10228" fmla="*/ 5009772 h 6857097"/>
              <a:gd name="connsiteX10229" fmla="*/ 12180733 w 12370301"/>
              <a:gd name="connsiteY10229" fmla="*/ 4999356 h 6857097"/>
              <a:gd name="connsiteX10230" fmla="*/ 12158979 w 12370301"/>
              <a:gd name="connsiteY10230" fmla="*/ 4961572 h 6857097"/>
              <a:gd name="connsiteX10231" fmla="*/ 12226325 w 12370301"/>
              <a:gd name="connsiteY10231" fmla="*/ 4951246 h 6857097"/>
              <a:gd name="connsiteX10232" fmla="*/ 12270850 w 12370301"/>
              <a:gd name="connsiteY10232" fmla="*/ 4958731 h 6857097"/>
              <a:gd name="connsiteX10233" fmla="*/ 12284421 w 12370301"/>
              <a:gd name="connsiteY10233" fmla="*/ 5495287 h 6857097"/>
              <a:gd name="connsiteX10234" fmla="*/ 12192321 w 12370301"/>
              <a:gd name="connsiteY10234" fmla="*/ 5467693 h 6857097"/>
              <a:gd name="connsiteX10235" fmla="*/ 12150592 w 12370301"/>
              <a:gd name="connsiteY10235" fmla="*/ 5501239 h 6857097"/>
              <a:gd name="connsiteX10236" fmla="*/ 12144849 w 12370301"/>
              <a:gd name="connsiteY10236" fmla="*/ 5542090 h 6857097"/>
              <a:gd name="connsiteX10237" fmla="*/ 12117350 w 12370301"/>
              <a:gd name="connsiteY10237" fmla="*/ 5530637 h 6857097"/>
              <a:gd name="connsiteX10238" fmla="*/ 12025861 w 12370301"/>
              <a:gd name="connsiteY10238" fmla="*/ 5401503 h 6857097"/>
              <a:gd name="connsiteX10239" fmla="*/ 12033028 w 12370301"/>
              <a:gd name="connsiteY10239" fmla="*/ 5372015 h 6857097"/>
              <a:gd name="connsiteX10240" fmla="*/ 12084719 w 12370301"/>
              <a:gd name="connsiteY10240" fmla="*/ 5328414 h 6857097"/>
              <a:gd name="connsiteX10241" fmla="*/ 12098748 w 12370301"/>
              <a:gd name="connsiteY10241" fmla="*/ 5330488 h 6857097"/>
              <a:gd name="connsiteX10242" fmla="*/ 12124518 w 12370301"/>
              <a:gd name="connsiteY10242" fmla="*/ 5356279 h 6857097"/>
              <a:gd name="connsiteX10243" fmla="*/ 12109777 w 12370301"/>
              <a:gd name="connsiteY10243" fmla="*/ 5395867 h 6857097"/>
              <a:gd name="connsiteX10244" fmla="*/ 12107287 w 12370301"/>
              <a:gd name="connsiteY10244" fmla="*/ 5416427 h 6857097"/>
              <a:gd name="connsiteX10245" fmla="*/ 12107795 w 12370301"/>
              <a:gd name="connsiteY10245" fmla="*/ 5416923 h 6857097"/>
              <a:gd name="connsiteX10246" fmla="*/ 12132396 w 12370301"/>
              <a:gd name="connsiteY10246" fmla="*/ 5418637 h 6857097"/>
              <a:gd name="connsiteX10247" fmla="*/ 12158368 w 12370301"/>
              <a:gd name="connsiteY10247" fmla="*/ 5348930 h 6857097"/>
              <a:gd name="connsiteX10248" fmla="*/ 12109879 w 12370301"/>
              <a:gd name="connsiteY10248" fmla="*/ 5302218 h 6857097"/>
              <a:gd name="connsiteX10249" fmla="*/ 12103170 w 12370301"/>
              <a:gd name="connsiteY10249" fmla="*/ 5300594 h 6857097"/>
              <a:gd name="connsiteX10250" fmla="*/ 12161164 w 12370301"/>
              <a:gd name="connsiteY10250" fmla="*/ 5301766 h 6857097"/>
              <a:gd name="connsiteX10251" fmla="*/ 12251943 w 12370301"/>
              <a:gd name="connsiteY10251" fmla="*/ 5379680 h 6857097"/>
              <a:gd name="connsiteX10252" fmla="*/ 12251943 w 12370301"/>
              <a:gd name="connsiteY10252" fmla="*/ 5404659 h 6857097"/>
              <a:gd name="connsiteX10253" fmla="*/ 12236694 w 12370301"/>
              <a:gd name="connsiteY10253" fmla="*/ 5418501 h 6857097"/>
              <a:gd name="connsiteX10254" fmla="*/ 12222463 w 12370301"/>
              <a:gd name="connsiteY10254" fmla="*/ 5412865 h 6857097"/>
              <a:gd name="connsiteX10255" fmla="*/ 12207214 w 12370301"/>
              <a:gd name="connsiteY10255" fmla="*/ 5405651 h 6857097"/>
              <a:gd name="connsiteX10256" fmla="*/ 12198725 w 12370301"/>
              <a:gd name="connsiteY10256" fmla="*/ 5418682 h 6857097"/>
              <a:gd name="connsiteX10257" fmla="*/ 12198776 w 12370301"/>
              <a:gd name="connsiteY10257" fmla="*/ 5418907 h 6857097"/>
              <a:gd name="connsiteX10258" fmla="*/ 12242641 w 12370301"/>
              <a:gd name="connsiteY10258" fmla="*/ 5439242 h 6857097"/>
              <a:gd name="connsiteX10259" fmla="*/ 12276035 w 12370301"/>
              <a:gd name="connsiteY10259" fmla="*/ 5411242 h 6857097"/>
              <a:gd name="connsiteX10260" fmla="*/ 12276746 w 12370301"/>
              <a:gd name="connsiteY10260" fmla="*/ 5375171 h 6857097"/>
              <a:gd name="connsiteX10261" fmla="*/ 12191355 w 12370301"/>
              <a:gd name="connsiteY10261" fmla="*/ 5288330 h 6857097"/>
              <a:gd name="connsiteX10262" fmla="*/ 12239032 w 12370301"/>
              <a:gd name="connsiteY10262" fmla="*/ 5290043 h 6857097"/>
              <a:gd name="connsiteX10263" fmla="*/ 12317255 w 12370301"/>
              <a:gd name="connsiteY10263" fmla="*/ 5343158 h 6857097"/>
              <a:gd name="connsiteX10264" fmla="*/ 12310445 w 12370301"/>
              <a:gd name="connsiteY10264" fmla="*/ 5354836 h 6857097"/>
              <a:gd name="connsiteX10265" fmla="*/ 12304498 w 12370301"/>
              <a:gd name="connsiteY10265" fmla="*/ 5355152 h 6857097"/>
              <a:gd name="connsiteX10266" fmla="*/ 12301702 w 12370301"/>
              <a:gd name="connsiteY10266" fmla="*/ 5353528 h 6857097"/>
              <a:gd name="connsiteX10267" fmla="*/ 12284930 w 12370301"/>
              <a:gd name="connsiteY10267" fmla="*/ 5349019 h 6857097"/>
              <a:gd name="connsiteX10268" fmla="*/ 12279287 w 12370301"/>
              <a:gd name="connsiteY10268" fmla="*/ 5362952 h 6857097"/>
              <a:gd name="connsiteX10269" fmla="*/ 12279542 w 12370301"/>
              <a:gd name="connsiteY10269" fmla="*/ 5363358 h 6857097"/>
              <a:gd name="connsiteX10270" fmla="*/ 12297026 w 12370301"/>
              <a:gd name="connsiteY10270" fmla="*/ 5375622 h 6857097"/>
              <a:gd name="connsiteX10271" fmla="*/ 12307192 w 12370301"/>
              <a:gd name="connsiteY10271" fmla="*/ 5376929 h 6857097"/>
              <a:gd name="connsiteX10272" fmla="*/ 12320102 w 12370301"/>
              <a:gd name="connsiteY10272" fmla="*/ 5374585 h 6857097"/>
              <a:gd name="connsiteX10273" fmla="*/ 12320102 w 12370301"/>
              <a:gd name="connsiteY10273" fmla="*/ 5591011 h 6857097"/>
              <a:gd name="connsiteX10274" fmla="*/ 12298907 w 12370301"/>
              <a:gd name="connsiteY10274" fmla="*/ 5578792 h 6857097"/>
              <a:gd name="connsiteX10275" fmla="*/ 12305514 w 12370301"/>
              <a:gd name="connsiteY10275" fmla="*/ 5558637 h 6857097"/>
              <a:gd name="connsiteX10276" fmla="*/ 12284421 w 12370301"/>
              <a:gd name="connsiteY10276" fmla="*/ 5494882 h 6857097"/>
              <a:gd name="connsiteX10277" fmla="*/ 12104898 w 12370301"/>
              <a:gd name="connsiteY10277" fmla="*/ 5549123 h 6857097"/>
              <a:gd name="connsiteX10278" fmla="*/ 12148508 w 12370301"/>
              <a:gd name="connsiteY10278" fmla="*/ 5565265 h 6857097"/>
              <a:gd name="connsiteX10279" fmla="*/ 12159588 w 12370301"/>
              <a:gd name="connsiteY10279" fmla="*/ 5566934 h 6857097"/>
              <a:gd name="connsiteX10280" fmla="*/ 12173820 w 12370301"/>
              <a:gd name="connsiteY10280" fmla="*/ 5567610 h 6857097"/>
              <a:gd name="connsiteX10281" fmla="*/ 12269020 w 12370301"/>
              <a:gd name="connsiteY10281" fmla="*/ 5534876 h 6857097"/>
              <a:gd name="connsiteX10282" fmla="*/ 12270240 w 12370301"/>
              <a:gd name="connsiteY10282" fmla="*/ 5554624 h 6857097"/>
              <a:gd name="connsiteX10283" fmla="*/ 12248231 w 12370301"/>
              <a:gd name="connsiteY10283" fmla="*/ 5586187 h 6857097"/>
              <a:gd name="connsiteX10284" fmla="*/ 12195625 w 12370301"/>
              <a:gd name="connsiteY10284" fmla="*/ 5600029 h 6857097"/>
              <a:gd name="connsiteX10285" fmla="*/ 11997856 w 12370301"/>
              <a:gd name="connsiteY10285" fmla="*/ 5482212 h 6857097"/>
              <a:gd name="connsiteX10286" fmla="*/ 11987690 w 12370301"/>
              <a:gd name="connsiteY10286" fmla="*/ 5405561 h 6857097"/>
              <a:gd name="connsiteX10287" fmla="*/ 12007614 w 12370301"/>
              <a:gd name="connsiteY10287" fmla="*/ 5368904 h 6857097"/>
              <a:gd name="connsiteX10288" fmla="*/ 12000854 w 12370301"/>
              <a:gd name="connsiteY10288" fmla="*/ 5400466 h 6857097"/>
              <a:gd name="connsiteX10289" fmla="*/ 12104949 w 12370301"/>
              <a:gd name="connsiteY10289" fmla="*/ 5548718 h 6857097"/>
              <a:gd name="connsiteX10290" fmla="*/ 12182817 w 12370301"/>
              <a:gd name="connsiteY10290" fmla="*/ 5512782 h 6857097"/>
              <a:gd name="connsiteX10291" fmla="*/ 12200963 w 12370301"/>
              <a:gd name="connsiteY10291" fmla="*/ 5496595 h 6857097"/>
              <a:gd name="connsiteX10292" fmla="*/ 12256873 w 12370301"/>
              <a:gd name="connsiteY10292" fmla="*/ 5513954 h 6857097"/>
              <a:gd name="connsiteX10293" fmla="*/ 12257838 w 12370301"/>
              <a:gd name="connsiteY10293" fmla="*/ 5515081 h 6857097"/>
              <a:gd name="connsiteX10294" fmla="*/ 12182206 w 12370301"/>
              <a:gd name="connsiteY10294" fmla="*/ 5545741 h 6857097"/>
              <a:gd name="connsiteX10295" fmla="*/ 12182766 w 12370301"/>
              <a:gd name="connsiteY10295" fmla="*/ 5512376 h 6857097"/>
              <a:gd name="connsiteX10296" fmla="*/ 12319390 w 12370301"/>
              <a:gd name="connsiteY10296" fmla="*/ 5302668 h 6857097"/>
              <a:gd name="connsiteX10297" fmla="*/ 12243148 w 12370301"/>
              <a:gd name="connsiteY10297" fmla="*/ 5269077 h 6857097"/>
              <a:gd name="connsiteX10298" fmla="*/ 12136107 w 12370301"/>
              <a:gd name="connsiteY10298" fmla="*/ 5273902 h 6857097"/>
              <a:gd name="connsiteX10299" fmla="*/ 12129906 w 12370301"/>
              <a:gd name="connsiteY10299" fmla="*/ 5276697 h 6857097"/>
              <a:gd name="connsiteX10300" fmla="*/ 12041363 w 12370301"/>
              <a:gd name="connsiteY10300" fmla="*/ 5305779 h 6857097"/>
              <a:gd name="connsiteX10301" fmla="*/ 12013815 w 12370301"/>
              <a:gd name="connsiteY10301" fmla="*/ 5319712 h 6857097"/>
              <a:gd name="connsiteX10302" fmla="*/ 11992214 w 12370301"/>
              <a:gd name="connsiteY10302" fmla="*/ 5337341 h 6857097"/>
              <a:gd name="connsiteX10303" fmla="*/ 11939252 w 12370301"/>
              <a:gd name="connsiteY10303" fmla="*/ 5283821 h 6857097"/>
              <a:gd name="connsiteX10304" fmla="*/ 11819349 w 12370301"/>
              <a:gd name="connsiteY10304" fmla="*/ 5286797 h 6857097"/>
              <a:gd name="connsiteX10305" fmla="*/ 11801967 w 12370301"/>
              <a:gd name="connsiteY10305" fmla="*/ 5298475 h 6857097"/>
              <a:gd name="connsiteX10306" fmla="*/ 11801967 w 12370301"/>
              <a:gd name="connsiteY10306" fmla="*/ 5210146 h 6857097"/>
              <a:gd name="connsiteX10307" fmla="*/ 11819349 w 12370301"/>
              <a:gd name="connsiteY10307" fmla="*/ 5221824 h 6857097"/>
              <a:gd name="connsiteX10308" fmla="*/ 11939252 w 12370301"/>
              <a:gd name="connsiteY10308" fmla="*/ 5224800 h 6857097"/>
              <a:gd name="connsiteX10309" fmla="*/ 11992214 w 12370301"/>
              <a:gd name="connsiteY10309" fmla="*/ 5171280 h 6857097"/>
              <a:gd name="connsiteX10310" fmla="*/ 12013815 w 12370301"/>
              <a:gd name="connsiteY10310" fmla="*/ 5188954 h 6857097"/>
              <a:gd name="connsiteX10311" fmla="*/ 12041313 w 12370301"/>
              <a:gd name="connsiteY10311" fmla="*/ 5202752 h 6857097"/>
              <a:gd name="connsiteX10312" fmla="*/ 12129143 w 12370301"/>
              <a:gd name="connsiteY10312" fmla="*/ 5231924 h 6857097"/>
              <a:gd name="connsiteX10313" fmla="*/ 12129906 w 12370301"/>
              <a:gd name="connsiteY10313" fmla="*/ 5231924 h 6857097"/>
              <a:gd name="connsiteX10314" fmla="*/ 12136107 w 12370301"/>
              <a:gd name="connsiteY10314" fmla="*/ 5234765 h 6857097"/>
              <a:gd name="connsiteX10315" fmla="*/ 12207824 w 12370301"/>
              <a:gd name="connsiteY10315" fmla="*/ 5242204 h 6857097"/>
              <a:gd name="connsiteX10316" fmla="*/ 12243148 w 12370301"/>
              <a:gd name="connsiteY10316" fmla="*/ 5239544 h 6857097"/>
              <a:gd name="connsiteX10317" fmla="*/ 12319390 w 12370301"/>
              <a:gd name="connsiteY10317" fmla="*/ 5205953 h 6857097"/>
              <a:gd name="connsiteX10318" fmla="*/ 11592556 w 12370301"/>
              <a:gd name="connsiteY10318" fmla="*/ 6297552 h 6857097"/>
              <a:gd name="connsiteX10319" fmla="*/ 11592556 w 12370301"/>
              <a:gd name="connsiteY10319" fmla="*/ 6283304 h 6857097"/>
              <a:gd name="connsiteX10320" fmla="*/ 11621732 w 12370301"/>
              <a:gd name="connsiteY10320" fmla="*/ 6257738 h 6857097"/>
              <a:gd name="connsiteX10321" fmla="*/ 11659293 w 12370301"/>
              <a:gd name="connsiteY10321" fmla="*/ 6267387 h 6857097"/>
              <a:gd name="connsiteX10322" fmla="*/ 11666765 w 12370301"/>
              <a:gd name="connsiteY10322" fmla="*/ 6274286 h 6857097"/>
              <a:gd name="connsiteX10323" fmla="*/ 11688570 w 12370301"/>
              <a:gd name="connsiteY10323" fmla="*/ 6292051 h 6857097"/>
              <a:gd name="connsiteX10324" fmla="*/ 11728672 w 12370301"/>
              <a:gd name="connsiteY10324" fmla="*/ 6330286 h 6857097"/>
              <a:gd name="connsiteX10325" fmla="*/ 11592556 w 12370301"/>
              <a:gd name="connsiteY10325" fmla="*/ 6330286 h 6857097"/>
              <a:gd name="connsiteX10326" fmla="*/ 11592556 w 12370301"/>
              <a:gd name="connsiteY10326" fmla="*/ 6297552 h 6857097"/>
              <a:gd name="connsiteX10327" fmla="*/ 11692331 w 12370301"/>
              <a:gd name="connsiteY10327" fmla="*/ 6262202 h 6857097"/>
              <a:gd name="connsiteX10328" fmla="*/ 11676778 w 12370301"/>
              <a:gd name="connsiteY10328" fmla="*/ 6250298 h 6857097"/>
              <a:gd name="connsiteX10329" fmla="*/ 11661529 w 12370301"/>
              <a:gd name="connsiteY10329" fmla="*/ 6211793 h 6857097"/>
              <a:gd name="connsiteX10330" fmla="*/ 11690653 w 12370301"/>
              <a:gd name="connsiteY10330" fmla="*/ 6186092 h 6857097"/>
              <a:gd name="connsiteX10331" fmla="*/ 11741126 w 12370301"/>
              <a:gd name="connsiteY10331" fmla="*/ 6186092 h 6857097"/>
              <a:gd name="connsiteX10332" fmla="*/ 11741126 w 12370301"/>
              <a:gd name="connsiteY10332" fmla="*/ 6303864 h 6857097"/>
              <a:gd name="connsiteX10333" fmla="*/ 11706207 w 12370301"/>
              <a:gd name="connsiteY10333" fmla="*/ 6275413 h 6857097"/>
              <a:gd name="connsiteX10334" fmla="*/ 11707172 w 12370301"/>
              <a:gd name="connsiteY10334" fmla="*/ 6082478 h 6857097"/>
              <a:gd name="connsiteX10335" fmla="*/ 11741126 w 12370301"/>
              <a:gd name="connsiteY10335" fmla="*/ 6082478 h 6857097"/>
              <a:gd name="connsiteX10336" fmla="*/ 11741126 w 12370301"/>
              <a:gd name="connsiteY10336" fmla="*/ 6163232 h 6857097"/>
              <a:gd name="connsiteX10337" fmla="*/ 11707172 w 12370301"/>
              <a:gd name="connsiteY10337" fmla="*/ 6163232 h 6857097"/>
              <a:gd name="connsiteX10338" fmla="*/ 11657108 w 12370301"/>
              <a:gd name="connsiteY10338" fmla="*/ 6126890 h 6857097"/>
              <a:gd name="connsiteX10339" fmla="*/ 11698023 w 12370301"/>
              <a:gd name="connsiteY10339" fmla="*/ 6082478 h 6857097"/>
              <a:gd name="connsiteX10340" fmla="*/ 11707172 w 12370301"/>
              <a:gd name="connsiteY10340" fmla="*/ 6082478 h 6857097"/>
              <a:gd name="connsiteX10341" fmla="*/ 11661428 w 12370301"/>
              <a:gd name="connsiteY10341" fmla="*/ 6019354 h 6857097"/>
              <a:gd name="connsiteX10342" fmla="*/ 11707172 w 12370301"/>
              <a:gd name="connsiteY10342" fmla="*/ 5978774 h 6857097"/>
              <a:gd name="connsiteX10343" fmla="*/ 11741126 w 12370301"/>
              <a:gd name="connsiteY10343" fmla="*/ 5978774 h 6857097"/>
              <a:gd name="connsiteX10344" fmla="*/ 11741126 w 12370301"/>
              <a:gd name="connsiteY10344" fmla="*/ 6059528 h 6857097"/>
              <a:gd name="connsiteX10345" fmla="*/ 11707172 w 12370301"/>
              <a:gd name="connsiteY10345" fmla="*/ 6059528 h 6857097"/>
              <a:gd name="connsiteX10346" fmla="*/ 11661326 w 12370301"/>
              <a:gd name="connsiteY10346" fmla="*/ 6019039 h 6857097"/>
              <a:gd name="connsiteX10347" fmla="*/ 11661326 w 12370301"/>
              <a:gd name="connsiteY10347" fmla="*/ 6018858 h 6857097"/>
              <a:gd name="connsiteX10348" fmla="*/ 11661428 w 12370301"/>
              <a:gd name="connsiteY10348" fmla="*/ 5915650 h 6857097"/>
              <a:gd name="connsiteX10349" fmla="*/ 11707172 w 12370301"/>
              <a:gd name="connsiteY10349" fmla="*/ 5875070 h 6857097"/>
              <a:gd name="connsiteX10350" fmla="*/ 11741126 w 12370301"/>
              <a:gd name="connsiteY10350" fmla="*/ 5875070 h 6857097"/>
              <a:gd name="connsiteX10351" fmla="*/ 11741126 w 12370301"/>
              <a:gd name="connsiteY10351" fmla="*/ 5955824 h 6857097"/>
              <a:gd name="connsiteX10352" fmla="*/ 11707172 w 12370301"/>
              <a:gd name="connsiteY10352" fmla="*/ 5955824 h 6857097"/>
              <a:gd name="connsiteX10353" fmla="*/ 11661326 w 12370301"/>
              <a:gd name="connsiteY10353" fmla="*/ 5915334 h 6857097"/>
              <a:gd name="connsiteX10354" fmla="*/ 11661326 w 12370301"/>
              <a:gd name="connsiteY10354" fmla="*/ 5915244 h 6857097"/>
              <a:gd name="connsiteX10355" fmla="*/ 11661428 w 12370301"/>
              <a:gd name="connsiteY10355" fmla="*/ 5811946 h 6857097"/>
              <a:gd name="connsiteX10356" fmla="*/ 11707172 w 12370301"/>
              <a:gd name="connsiteY10356" fmla="*/ 5771366 h 6857097"/>
              <a:gd name="connsiteX10357" fmla="*/ 11741126 w 12370301"/>
              <a:gd name="connsiteY10357" fmla="*/ 5771366 h 6857097"/>
              <a:gd name="connsiteX10358" fmla="*/ 11741126 w 12370301"/>
              <a:gd name="connsiteY10358" fmla="*/ 5852165 h 6857097"/>
              <a:gd name="connsiteX10359" fmla="*/ 11707172 w 12370301"/>
              <a:gd name="connsiteY10359" fmla="*/ 5852165 h 6857097"/>
              <a:gd name="connsiteX10360" fmla="*/ 11661326 w 12370301"/>
              <a:gd name="connsiteY10360" fmla="*/ 5811675 h 6857097"/>
              <a:gd name="connsiteX10361" fmla="*/ 11661326 w 12370301"/>
              <a:gd name="connsiteY10361" fmla="*/ 5811630 h 6857097"/>
              <a:gd name="connsiteX10362" fmla="*/ 11661428 w 12370301"/>
              <a:gd name="connsiteY10362" fmla="*/ 5708242 h 6857097"/>
              <a:gd name="connsiteX10363" fmla="*/ 11707172 w 12370301"/>
              <a:gd name="connsiteY10363" fmla="*/ 5667662 h 6857097"/>
              <a:gd name="connsiteX10364" fmla="*/ 11741126 w 12370301"/>
              <a:gd name="connsiteY10364" fmla="*/ 5667662 h 6857097"/>
              <a:gd name="connsiteX10365" fmla="*/ 11741126 w 12370301"/>
              <a:gd name="connsiteY10365" fmla="*/ 5748416 h 6857097"/>
              <a:gd name="connsiteX10366" fmla="*/ 11707172 w 12370301"/>
              <a:gd name="connsiteY10366" fmla="*/ 5748416 h 6857097"/>
              <a:gd name="connsiteX10367" fmla="*/ 11661326 w 12370301"/>
              <a:gd name="connsiteY10367" fmla="*/ 5708016 h 6857097"/>
              <a:gd name="connsiteX10368" fmla="*/ 11661428 w 12370301"/>
              <a:gd name="connsiteY10368" fmla="*/ 5604537 h 6857097"/>
              <a:gd name="connsiteX10369" fmla="*/ 11707172 w 12370301"/>
              <a:gd name="connsiteY10369" fmla="*/ 5563958 h 6857097"/>
              <a:gd name="connsiteX10370" fmla="*/ 11741126 w 12370301"/>
              <a:gd name="connsiteY10370" fmla="*/ 5563958 h 6857097"/>
              <a:gd name="connsiteX10371" fmla="*/ 11741126 w 12370301"/>
              <a:gd name="connsiteY10371" fmla="*/ 5644757 h 6857097"/>
              <a:gd name="connsiteX10372" fmla="*/ 11707172 w 12370301"/>
              <a:gd name="connsiteY10372" fmla="*/ 5644757 h 6857097"/>
              <a:gd name="connsiteX10373" fmla="*/ 11661326 w 12370301"/>
              <a:gd name="connsiteY10373" fmla="*/ 5604402 h 6857097"/>
              <a:gd name="connsiteX10374" fmla="*/ 11661428 w 12370301"/>
              <a:gd name="connsiteY10374" fmla="*/ 5500833 h 6857097"/>
              <a:gd name="connsiteX10375" fmla="*/ 11707172 w 12370301"/>
              <a:gd name="connsiteY10375" fmla="*/ 5460253 h 6857097"/>
              <a:gd name="connsiteX10376" fmla="*/ 11741126 w 12370301"/>
              <a:gd name="connsiteY10376" fmla="*/ 5460253 h 6857097"/>
              <a:gd name="connsiteX10377" fmla="*/ 11741126 w 12370301"/>
              <a:gd name="connsiteY10377" fmla="*/ 5541008 h 6857097"/>
              <a:gd name="connsiteX10378" fmla="*/ 11707172 w 12370301"/>
              <a:gd name="connsiteY10378" fmla="*/ 5541008 h 6857097"/>
              <a:gd name="connsiteX10379" fmla="*/ 11661326 w 12370301"/>
              <a:gd name="connsiteY10379" fmla="*/ 5500788 h 6857097"/>
              <a:gd name="connsiteX10380" fmla="*/ 11661428 w 12370301"/>
              <a:gd name="connsiteY10380" fmla="*/ 5397129 h 6857097"/>
              <a:gd name="connsiteX10381" fmla="*/ 11707172 w 12370301"/>
              <a:gd name="connsiteY10381" fmla="*/ 5356549 h 6857097"/>
              <a:gd name="connsiteX10382" fmla="*/ 11741126 w 12370301"/>
              <a:gd name="connsiteY10382" fmla="*/ 5356549 h 6857097"/>
              <a:gd name="connsiteX10383" fmla="*/ 11741126 w 12370301"/>
              <a:gd name="connsiteY10383" fmla="*/ 5437349 h 6857097"/>
              <a:gd name="connsiteX10384" fmla="*/ 11707172 w 12370301"/>
              <a:gd name="connsiteY10384" fmla="*/ 5437349 h 6857097"/>
              <a:gd name="connsiteX10385" fmla="*/ 11661326 w 12370301"/>
              <a:gd name="connsiteY10385" fmla="*/ 5397174 h 6857097"/>
              <a:gd name="connsiteX10386" fmla="*/ 11661428 w 12370301"/>
              <a:gd name="connsiteY10386" fmla="*/ 5293425 h 6857097"/>
              <a:gd name="connsiteX10387" fmla="*/ 11707172 w 12370301"/>
              <a:gd name="connsiteY10387" fmla="*/ 5252845 h 6857097"/>
              <a:gd name="connsiteX10388" fmla="*/ 11741126 w 12370301"/>
              <a:gd name="connsiteY10388" fmla="*/ 5252845 h 6857097"/>
              <a:gd name="connsiteX10389" fmla="*/ 11741126 w 12370301"/>
              <a:gd name="connsiteY10389" fmla="*/ 5333599 h 6857097"/>
              <a:gd name="connsiteX10390" fmla="*/ 11707172 w 12370301"/>
              <a:gd name="connsiteY10390" fmla="*/ 5333599 h 6857097"/>
              <a:gd name="connsiteX10391" fmla="*/ 11661326 w 12370301"/>
              <a:gd name="connsiteY10391" fmla="*/ 5293560 h 6857097"/>
              <a:gd name="connsiteX10392" fmla="*/ 11661428 w 12370301"/>
              <a:gd name="connsiteY10392" fmla="*/ 5189721 h 6857097"/>
              <a:gd name="connsiteX10393" fmla="*/ 11707172 w 12370301"/>
              <a:gd name="connsiteY10393" fmla="*/ 5149141 h 6857097"/>
              <a:gd name="connsiteX10394" fmla="*/ 11741126 w 12370301"/>
              <a:gd name="connsiteY10394" fmla="*/ 5149141 h 6857097"/>
              <a:gd name="connsiteX10395" fmla="*/ 11741126 w 12370301"/>
              <a:gd name="connsiteY10395" fmla="*/ 5229940 h 6857097"/>
              <a:gd name="connsiteX10396" fmla="*/ 11707172 w 12370301"/>
              <a:gd name="connsiteY10396" fmla="*/ 5229940 h 6857097"/>
              <a:gd name="connsiteX10397" fmla="*/ 11661326 w 12370301"/>
              <a:gd name="connsiteY10397" fmla="*/ 5189947 h 6857097"/>
              <a:gd name="connsiteX10398" fmla="*/ 11661428 w 12370301"/>
              <a:gd name="connsiteY10398" fmla="*/ 5086017 h 6857097"/>
              <a:gd name="connsiteX10399" fmla="*/ 11707172 w 12370301"/>
              <a:gd name="connsiteY10399" fmla="*/ 5045437 h 6857097"/>
              <a:gd name="connsiteX10400" fmla="*/ 11741126 w 12370301"/>
              <a:gd name="connsiteY10400" fmla="*/ 5045437 h 6857097"/>
              <a:gd name="connsiteX10401" fmla="*/ 11741126 w 12370301"/>
              <a:gd name="connsiteY10401" fmla="*/ 5126236 h 6857097"/>
              <a:gd name="connsiteX10402" fmla="*/ 11707172 w 12370301"/>
              <a:gd name="connsiteY10402" fmla="*/ 5126236 h 6857097"/>
              <a:gd name="connsiteX10403" fmla="*/ 11661326 w 12370301"/>
              <a:gd name="connsiteY10403" fmla="*/ 5086333 h 6857097"/>
              <a:gd name="connsiteX10404" fmla="*/ 11661428 w 12370301"/>
              <a:gd name="connsiteY10404" fmla="*/ 4982313 h 6857097"/>
              <a:gd name="connsiteX10405" fmla="*/ 11707172 w 12370301"/>
              <a:gd name="connsiteY10405" fmla="*/ 4941733 h 6857097"/>
              <a:gd name="connsiteX10406" fmla="*/ 11741126 w 12370301"/>
              <a:gd name="connsiteY10406" fmla="*/ 4941733 h 6857097"/>
              <a:gd name="connsiteX10407" fmla="*/ 11741126 w 12370301"/>
              <a:gd name="connsiteY10407" fmla="*/ 5022532 h 6857097"/>
              <a:gd name="connsiteX10408" fmla="*/ 11707172 w 12370301"/>
              <a:gd name="connsiteY10408" fmla="*/ 5022532 h 6857097"/>
              <a:gd name="connsiteX10409" fmla="*/ 11661326 w 12370301"/>
              <a:gd name="connsiteY10409" fmla="*/ 4982718 h 6857097"/>
              <a:gd name="connsiteX10410" fmla="*/ 11661428 w 12370301"/>
              <a:gd name="connsiteY10410" fmla="*/ 4878609 h 6857097"/>
              <a:gd name="connsiteX10411" fmla="*/ 11707172 w 12370301"/>
              <a:gd name="connsiteY10411" fmla="*/ 4838029 h 6857097"/>
              <a:gd name="connsiteX10412" fmla="*/ 11741126 w 12370301"/>
              <a:gd name="connsiteY10412" fmla="*/ 4838029 h 6857097"/>
              <a:gd name="connsiteX10413" fmla="*/ 11741126 w 12370301"/>
              <a:gd name="connsiteY10413" fmla="*/ 4918828 h 6857097"/>
              <a:gd name="connsiteX10414" fmla="*/ 11707172 w 12370301"/>
              <a:gd name="connsiteY10414" fmla="*/ 4918828 h 6857097"/>
              <a:gd name="connsiteX10415" fmla="*/ 11661326 w 12370301"/>
              <a:gd name="connsiteY10415" fmla="*/ 4879104 h 6857097"/>
              <a:gd name="connsiteX10416" fmla="*/ 11661428 w 12370301"/>
              <a:gd name="connsiteY10416" fmla="*/ 4774904 h 6857097"/>
              <a:gd name="connsiteX10417" fmla="*/ 11707172 w 12370301"/>
              <a:gd name="connsiteY10417" fmla="*/ 4734325 h 6857097"/>
              <a:gd name="connsiteX10418" fmla="*/ 11741126 w 12370301"/>
              <a:gd name="connsiteY10418" fmla="*/ 4734325 h 6857097"/>
              <a:gd name="connsiteX10419" fmla="*/ 11741126 w 12370301"/>
              <a:gd name="connsiteY10419" fmla="*/ 4815124 h 6857097"/>
              <a:gd name="connsiteX10420" fmla="*/ 11707172 w 12370301"/>
              <a:gd name="connsiteY10420" fmla="*/ 4815124 h 6857097"/>
              <a:gd name="connsiteX10421" fmla="*/ 11661326 w 12370301"/>
              <a:gd name="connsiteY10421" fmla="*/ 4775491 h 6857097"/>
              <a:gd name="connsiteX10422" fmla="*/ 11661428 w 12370301"/>
              <a:gd name="connsiteY10422" fmla="*/ 4671200 h 6857097"/>
              <a:gd name="connsiteX10423" fmla="*/ 11707172 w 12370301"/>
              <a:gd name="connsiteY10423" fmla="*/ 4630620 h 6857097"/>
              <a:gd name="connsiteX10424" fmla="*/ 11741126 w 12370301"/>
              <a:gd name="connsiteY10424" fmla="*/ 4630620 h 6857097"/>
              <a:gd name="connsiteX10425" fmla="*/ 11741126 w 12370301"/>
              <a:gd name="connsiteY10425" fmla="*/ 4711420 h 6857097"/>
              <a:gd name="connsiteX10426" fmla="*/ 11707172 w 12370301"/>
              <a:gd name="connsiteY10426" fmla="*/ 4711420 h 6857097"/>
              <a:gd name="connsiteX10427" fmla="*/ 11661326 w 12370301"/>
              <a:gd name="connsiteY10427" fmla="*/ 4671877 h 6857097"/>
              <a:gd name="connsiteX10428" fmla="*/ 11661428 w 12370301"/>
              <a:gd name="connsiteY10428" fmla="*/ 4567496 h 6857097"/>
              <a:gd name="connsiteX10429" fmla="*/ 11707172 w 12370301"/>
              <a:gd name="connsiteY10429" fmla="*/ 4526916 h 6857097"/>
              <a:gd name="connsiteX10430" fmla="*/ 11741126 w 12370301"/>
              <a:gd name="connsiteY10430" fmla="*/ 4526916 h 6857097"/>
              <a:gd name="connsiteX10431" fmla="*/ 11741126 w 12370301"/>
              <a:gd name="connsiteY10431" fmla="*/ 4607716 h 6857097"/>
              <a:gd name="connsiteX10432" fmla="*/ 11707172 w 12370301"/>
              <a:gd name="connsiteY10432" fmla="*/ 4607716 h 6857097"/>
              <a:gd name="connsiteX10433" fmla="*/ 11661326 w 12370301"/>
              <a:gd name="connsiteY10433" fmla="*/ 4568263 h 6857097"/>
              <a:gd name="connsiteX10434" fmla="*/ 11661428 w 12370301"/>
              <a:gd name="connsiteY10434" fmla="*/ 4463792 h 6857097"/>
              <a:gd name="connsiteX10435" fmla="*/ 11707172 w 12370301"/>
              <a:gd name="connsiteY10435" fmla="*/ 4423212 h 6857097"/>
              <a:gd name="connsiteX10436" fmla="*/ 11741126 w 12370301"/>
              <a:gd name="connsiteY10436" fmla="*/ 4423212 h 6857097"/>
              <a:gd name="connsiteX10437" fmla="*/ 11741126 w 12370301"/>
              <a:gd name="connsiteY10437" fmla="*/ 4504011 h 6857097"/>
              <a:gd name="connsiteX10438" fmla="*/ 11707172 w 12370301"/>
              <a:gd name="connsiteY10438" fmla="*/ 4504011 h 6857097"/>
              <a:gd name="connsiteX10439" fmla="*/ 11661326 w 12370301"/>
              <a:gd name="connsiteY10439" fmla="*/ 4464649 h 6857097"/>
              <a:gd name="connsiteX10440" fmla="*/ 11661428 w 12370301"/>
              <a:gd name="connsiteY10440" fmla="*/ 4360088 h 6857097"/>
              <a:gd name="connsiteX10441" fmla="*/ 11707172 w 12370301"/>
              <a:gd name="connsiteY10441" fmla="*/ 4319508 h 6857097"/>
              <a:gd name="connsiteX10442" fmla="*/ 11741126 w 12370301"/>
              <a:gd name="connsiteY10442" fmla="*/ 4319508 h 6857097"/>
              <a:gd name="connsiteX10443" fmla="*/ 11741126 w 12370301"/>
              <a:gd name="connsiteY10443" fmla="*/ 4400307 h 6857097"/>
              <a:gd name="connsiteX10444" fmla="*/ 11707172 w 12370301"/>
              <a:gd name="connsiteY10444" fmla="*/ 4400307 h 6857097"/>
              <a:gd name="connsiteX10445" fmla="*/ 11661326 w 12370301"/>
              <a:gd name="connsiteY10445" fmla="*/ 4361035 h 6857097"/>
              <a:gd name="connsiteX10446" fmla="*/ 11661428 w 12370301"/>
              <a:gd name="connsiteY10446" fmla="*/ 4256384 h 6857097"/>
              <a:gd name="connsiteX10447" fmla="*/ 11707172 w 12370301"/>
              <a:gd name="connsiteY10447" fmla="*/ 4215804 h 6857097"/>
              <a:gd name="connsiteX10448" fmla="*/ 11741126 w 12370301"/>
              <a:gd name="connsiteY10448" fmla="*/ 4215804 h 6857097"/>
              <a:gd name="connsiteX10449" fmla="*/ 11741126 w 12370301"/>
              <a:gd name="connsiteY10449" fmla="*/ 4297820 h 6857097"/>
              <a:gd name="connsiteX10450" fmla="*/ 11707172 w 12370301"/>
              <a:gd name="connsiteY10450" fmla="*/ 4297820 h 6857097"/>
              <a:gd name="connsiteX10451" fmla="*/ 11661326 w 12370301"/>
              <a:gd name="connsiteY10451" fmla="*/ 4257421 h 6857097"/>
              <a:gd name="connsiteX10452" fmla="*/ 11661428 w 12370301"/>
              <a:gd name="connsiteY10452" fmla="*/ 4152680 h 6857097"/>
              <a:gd name="connsiteX10453" fmla="*/ 11707172 w 12370301"/>
              <a:gd name="connsiteY10453" fmla="*/ 4112100 h 6857097"/>
              <a:gd name="connsiteX10454" fmla="*/ 11741126 w 12370301"/>
              <a:gd name="connsiteY10454" fmla="*/ 4112100 h 6857097"/>
              <a:gd name="connsiteX10455" fmla="*/ 11741126 w 12370301"/>
              <a:gd name="connsiteY10455" fmla="*/ 4192899 h 6857097"/>
              <a:gd name="connsiteX10456" fmla="*/ 11707172 w 12370301"/>
              <a:gd name="connsiteY10456" fmla="*/ 4192899 h 6857097"/>
              <a:gd name="connsiteX10457" fmla="*/ 11661326 w 12370301"/>
              <a:gd name="connsiteY10457" fmla="*/ 4153807 h 6857097"/>
              <a:gd name="connsiteX10458" fmla="*/ 11661428 w 12370301"/>
              <a:gd name="connsiteY10458" fmla="*/ 4048975 h 6857097"/>
              <a:gd name="connsiteX10459" fmla="*/ 11707172 w 12370301"/>
              <a:gd name="connsiteY10459" fmla="*/ 4008396 h 6857097"/>
              <a:gd name="connsiteX10460" fmla="*/ 11741126 w 12370301"/>
              <a:gd name="connsiteY10460" fmla="*/ 4008396 h 6857097"/>
              <a:gd name="connsiteX10461" fmla="*/ 11741126 w 12370301"/>
              <a:gd name="connsiteY10461" fmla="*/ 4089195 h 6857097"/>
              <a:gd name="connsiteX10462" fmla="*/ 11707172 w 12370301"/>
              <a:gd name="connsiteY10462" fmla="*/ 4089195 h 6857097"/>
              <a:gd name="connsiteX10463" fmla="*/ 11661326 w 12370301"/>
              <a:gd name="connsiteY10463" fmla="*/ 4050193 h 6857097"/>
              <a:gd name="connsiteX10464" fmla="*/ 11661428 w 12370301"/>
              <a:gd name="connsiteY10464" fmla="*/ 3945271 h 6857097"/>
              <a:gd name="connsiteX10465" fmla="*/ 11707172 w 12370301"/>
              <a:gd name="connsiteY10465" fmla="*/ 3904691 h 6857097"/>
              <a:gd name="connsiteX10466" fmla="*/ 11741126 w 12370301"/>
              <a:gd name="connsiteY10466" fmla="*/ 3904691 h 6857097"/>
              <a:gd name="connsiteX10467" fmla="*/ 11741126 w 12370301"/>
              <a:gd name="connsiteY10467" fmla="*/ 3985491 h 6857097"/>
              <a:gd name="connsiteX10468" fmla="*/ 11707172 w 12370301"/>
              <a:gd name="connsiteY10468" fmla="*/ 3985491 h 6857097"/>
              <a:gd name="connsiteX10469" fmla="*/ 11661326 w 12370301"/>
              <a:gd name="connsiteY10469" fmla="*/ 3946579 h 6857097"/>
              <a:gd name="connsiteX10470" fmla="*/ 11661428 w 12370301"/>
              <a:gd name="connsiteY10470" fmla="*/ 3841567 h 6857097"/>
              <a:gd name="connsiteX10471" fmla="*/ 11707172 w 12370301"/>
              <a:gd name="connsiteY10471" fmla="*/ 3800987 h 6857097"/>
              <a:gd name="connsiteX10472" fmla="*/ 11741126 w 12370301"/>
              <a:gd name="connsiteY10472" fmla="*/ 3800987 h 6857097"/>
              <a:gd name="connsiteX10473" fmla="*/ 11741126 w 12370301"/>
              <a:gd name="connsiteY10473" fmla="*/ 3881786 h 6857097"/>
              <a:gd name="connsiteX10474" fmla="*/ 11707172 w 12370301"/>
              <a:gd name="connsiteY10474" fmla="*/ 3881786 h 6857097"/>
              <a:gd name="connsiteX10475" fmla="*/ 11661326 w 12370301"/>
              <a:gd name="connsiteY10475" fmla="*/ 3842965 h 6857097"/>
              <a:gd name="connsiteX10476" fmla="*/ 11661428 w 12370301"/>
              <a:gd name="connsiteY10476" fmla="*/ 3737863 h 6857097"/>
              <a:gd name="connsiteX10477" fmla="*/ 11707172 w 12370301"/>
              <a:gd name="connsiteY10477" fmla="*/ 3697283 h 6857097"/>
              <a:gd name="connsiteX10478" fmla="*/ 11741126 w 12370301"/>
              <a:gd name="connsiteY10478" fmla="*/ 3697283 h 6857097"/>
              <a:gd name="connsiteX10479" fmla="*/ 11741126 w 12370301"/>
              <a:gd name="connsiteY10479" fmla="*/ 3779751 h 6857097"/>
              <a:gd name="connsiteX10480" fmla="*/ 11707172 w 12370301"/>
              <a:gd name="connsiteY10480" fmla="*/ 3779751 h 6857097"/>
              <a:gd name="connsiteX10481" fmla="*/ 11661326 w 12370301"/>
              <a:gd name="connsiteY10481" fmla="*/ 3739351 h 6857097"/>
              <a:gd name="connsiteX10482" fmla="*/ 11661428 w 12370301"/>
              <a:gd name="connsiteY10482" fmla="*/ 3634159 h 6857097"/>
              <a:gd name="connsiteX10483" fmla="*/ 11707172 w 12370301"/>
              <a:gd name="connsiteY10483" fmla="*/ 3593579 h 6857097"/>
              <a:gd name="connsiteX10484" fmla="*/ 11741126 w 12370301"/>
              <a:gd name="connsiteY10484" fmla="*/ 3593579 h 6857097"/>
              <a:gd name="connsiteX10485" fmla="*/ 11741126 w 12370301"/>
              <a:gd name="connsiteY10485" fmla="*/ 3674378 h 6857097"/>
              <a:gd name="connsiteX10486" fmla="*/ 11707172 w 12370301"/>
              <a:gd name="connsiteY10486" fmla="*/ 3674378 h 6857097"/>
              <a:gd name="connsiteX10487" fmla="*/ 11661326 w 12370301"/>
              <a:gd name="connsiteY10487" fmla="*/ 3635917 h 6857097"/>
              <a:gd name="connsiteX10488" fmla="*/ 11661428 w 12370301"/>
              <a:gd name="connsiteY10488" fmla="*/ 3530455 h 6857097"/>
              <a:gd name="connsiteX10489" fmla="*/ 11707172 w 12370301"/>
              <a:gd name="connsiteY10489" fmla="*/ 3489875 h 6857097"/>
              <a:gd name="connsiteX10490" fmla="*/ 11741126 w 12370301"/>
              <a:gd name="connsiteY10490" fmla="*/ 3489875 h 6857097"/>
              <a:gd name="connsiteX10491" fmla="*/ 11741126 w 12370301"/>
              <a:gd name="connsiteY10491" fmla="*/ 3570674 h 6857097"/>
              <a:gd name="connsiteX10492" fmla="*/ 11707172 w 12370301"/>
              <a:gd name="connsiteY10492" fmla="*/ 3570674 h 6857097"/>
              <a:gd name="connsiteX10493" fmla="*/ 11661326 w 12370301"/>
              <a:gd name="connsiteY10493" fmla="*/ 3532213 h 6857097"/>
              <a:gd name="connsiteX10494" fmla="*/ 11661428 w 12370301"/>
              <a:gd name="connsiteY10494" fmla="*/ 3426751 h 6857097"/>
              <a:gd name="connsiteX10495" fmla="*/ 11707172 w 12370301"/>
              <a:gd name="connsiteY10495" fmla="*/ 3386171 h 6857097"/>
              <a:gd name="connsiteX10496" fmla="*/ 11741126 w 12370301"/>
              <a:gd name="connsiteY10496" fmla="*/ 3386171 h 6857097"/>
              <a:gd name="connsiteX10497" fmla="*/ 11741126 w 12370301"/>
              <a:gd name="connsiteY10497" fmla="*/ 3469089 h 6857097"/>
              <a:gd name="connsiteX10498" fmla="*/ 11707172 w 12370301"/>
              <a:gd name="connsiteY10498" fmla="*/ 3469089 h 6857097"/>
              <a:gd name="connsiteX10499" fmla="*/ 11661326 w 12370301"/>
              <a:gd name="connsiteY10499" fmla="*/ 3428599 h 6857097"/>
              <a:gd name="connsiteX10500" fmla="*/ 11661326 w 12370301"/>
              <a:gd name="connsiteY10500" fmla="*/ 3428509 h 6857097"/>
              <a:gd name="connsiteX10501" fmla="*/ 11661428 w 12370301"/>
              <a:gd name="connsiteY10501" fmla="*/ 3323046 h 6857097"/>
              <a:gd name="connsiteX10502" fmla="*/ 11707172 w 12370301"/>
              <a:gd name="connsiteY10502" fmla="*/ 3282467 h 6857097"/>
              <a:gd name="connsiteX10503" fmla="*/ 11741126 w 12370301"/>
              <a:gd name="connsiteY10503" fmla="*/ 3282467 h 6857097"/>
              <a:gd name="connsiteX10504" fmla="*/ 11741126 w 12370301"/>
              <a:gd name="connsiteY10504" fmla="*/ 3365385 h 6857097"/>
              <a:gd name="connsiteX10505" fmla="*/ 11707172 w 12370301"/>
              <a:gd name="connsiteY10505" fmla="*/ 3365385 h 6857097"/>
              <a:gd name="connsiteX10506" fmla="*/ 11661326 w 12370301"/>
              <a:gd name="connsiteY10506" fmla="*/ 3324895 h 6857097"/>
              <a:gd name="connsiteX10507" fmla="*/ 11661326 w 12370301"/>
              <a:gd name="connsiteY10507" fmla="*/ 3324805 h 6857097"/>
              <a:gd name="connsiteX10508" fmla="*/ 11661428 w 12370301"/>
              <a:gd name="connsiteY10508" fmla="*/ 3219342 h 6857097"/>
              <a:gd name="connsiteX10509" fmla="*/ 11707172 w 12370301"/>
              <a:gd name="connsiteY10509" fmla="*/ 3178762 h 6857097"/>
              <a:gd name="connsiteX10510" fmla="*/ 11741126 w 12370301"/>
              <a:gd name="connsiteY10510" fmla="*/ 3178762 h 6857097"/>
              <a:gd name="connsiteX10511" fmla="*/ 11741126 w 12370301"/>
              <a:gd name="connsiteY10511" fmla="*/ 3261681 h 6857097"/>
              <a:gd name="connsiteX10512" fmla="*/ 11707172 w 12370301"/>
              <a:gd name="connsiteY10512" fmla="*/ 3261681 h 6857097"/>
              <a:gd name="connsiteX10513" fmla="*/ 11661326 w 12370301"/>
              <a:gd name="connsiteY10513" fmla="*/ 3221191 h 6857097"/>
              <a:gd name="connsiteX10514" fmla="*/ 11661326 w 12370301"/>
              <a:gd name="connsiteY10514" fmla="*/ 3221101 h 6857097"/>
              <a:gd name="connsiteX10515" fmla="*/ 11661428 w 12370301"/>
              <a:gd name="connsiteY10515" fmla="*/ 3115638 h 6857097"/>
              <a:gd name="connsiteX10516" fmla="*/ 11707172 w 12370301"/>
              <a:gd name="connsiteY10516" fmla="*/ 3075058 h 6857097"/>
              <a:gd name="connsiteX10517" fmla="*/ 11741126 w 12370301"/>
              <a:gd name="connsiteY10517" fmla="*/ 3075058 h 6857097"/>
              <a:gd name="connsiteX10518" fmla="*/ 11741126 w 12370301"/>
              <a:gd name="connsiteY10518" fmla="*/ 3157977 h 6857097"/>
              <a:gd name="connsiteX10519" fmla="*/ 11707172 w 12370301"/>
              <a:gd name="connsiteY10519" fmla="*/ 3157977 h 6857097"/>
              <a:gd name="connsiteX10520" fmla="*/ 11661326 w 12370301"/>
              <a:gd name="connsiteY10520" fmla="*/ 3117667 h 6857097"/>
              <a:gd name="connsiteX10521" fmla="*/ 11661428 w 12370301"/>
              <a:gd name="connsiteY10521" fmla="*/ 3011934 h 6857097"/>
              <a:gd name="connsiteX10522" fmla="*/ 11707172 w 12370301"/>
              <a:gd name="connsiteY10522" fmla="*/ 2971354 h 6857097"/>
              <a:gd name="connsiteX10523" fmla="*/ 11741126 w 12370301"/>
              <a:gd name="connsiteY10523" fmla="*/ 2971354 h 6857097"/>
              <a:gd name="connsiteX10524" fmla="*/ 11741126 w 12370301"/>
              <a:gd name="connsiteY10524" fmla="*/ 3054273 h 6857097"/>
              <a:gd name="connsiteX10525" fmla="*/ 11707172 w 12370301"/>
              <a:gd name="connsiteY10525" fmla="*/ 3054273 h 6857097"/>
              <a:gd name="connsiteX10526" fmla="*/ 11661326 w 12370301"/>
              <a:gd name="connsiteY10526" fmla="*/ 3014053 h 6857097"/>
              <a:gd name="connsiteX10527" fmla="*/ 11661428 w 12370301"/>
              <a:gd name="connsiteY10527" fmla="*/ 2908230 h 6857097"/>
              <a:gd name="connsiteX10528" fmla="*/ 11707172 w 12370301"/>
              <a:gd name="connsiteY10528" fmla="*/ 2867650 h 6857097"/>
              <a:gd name="connsiteX10529" fmla="*/ 11741126 w 12370301"/>
              <a:gd name="connsiteY10529" fmla="*/ 2867650 h 6857097"/>
              <a:gd name="connsiteX10530" fmla="*/ 11741126 w 12370301"/>
              <a:gd name="connsiteY10530" fmla="*/ 2948449 h 6857097"/>
              <a:gd name="connsiteX10531" fmla="*/ 11707172 w 12370301"/>
              <a:gd name="connsiteY10531" fmla="*/ 2948449 h 6857097"/>
              <a:gd name="connsiteX10532" fmla="*/ 11661326 w 12370301"/>
              <a:gd name="connsiteY10532" fmla="*/ 2910439 h 6857097"/>
              <a:gd name="connsiteX10533" fmla="*/ 11661428 w 12370301"/>
              <a:gd name="connsiteY10533" fmla="*/ 2804526 h 6857097"/>
              <a:gd name="connsiteX10534" fmla="*/ 11707172 w 12370301"/>
              <a:gd name="connsiteY10534" fmla="*/ 2763946 h 6857097"/>
              <a:gd name="connsiteX10535" fmla="*/ 11741126 w 12370301"/>
              <a:gd name="connsiteY10535" fmla="*/ 2763946 h 6857097"/>
              <a:gd name="connsiteX10536" fmla="*/ 11741126 w 12370301"/>
              <a:gd name="connsiteY10536" fmla="*/ 2844745 h 6857097"/>
              <a:gd name="connsiteX10537" fmla="*/ 11707172 w 12370301"/>
              <a:gd name="connsiteY10537" fmla="*/ 2844745 h 6857097"/>
              <a:gd name="connsiteX10538" fmla="*/ 11661326 w 12370301"/>
              <a:gd name="connsiteY10538" fmla="*/ 2806825 h 6857097"/>
              <a:gd name="connsiteX10539" fmla="*/ 11661428 w 12370301"/>
              <a:gd name="connsiteY10539" fmla="*/ 2700822 h 6857097"/>
              <a:gd name="connsiteX10540" fmla="*/ 11707172 w 12370301"/>
              <a:gd name="connsiteY10540" fmla="*/ 2660242 h 6857097"/>
              <a:gd name="connsiteX10541" fmla="*/ 11741126 w 12370301"/>
              <a:gd name="connsiteY10541" fmla="*/ 2660242 h 6857097"/>
              <a:gd name="connsiteX10542" fmla="*/ 11741126 w 12370301"/>
              <a:gd name="connsiteY10542" fmla="*/ 2743611 h 6857097"/>
              <a:gd name="connsiteX10543" fmla="*/ 11707172 w 12370301"/>
              <a:gd name="connsiteY10543" fmla="*/ 2743611 h 6857097"/>
              <a:gd name="connsiteX10544" fmla="*/ 11661326 w 12370301"/>
              <a:gd name="connsiteY10544" fmla="*/ 2703212 h 6857097"/>
              <a:gd name="connsiteX10545" fmla="*/ 11661428 w 12370301"/>
              <a:gd name="connsiteY10545" fmla="*/ 2597118 h 6857097"/>
              <a:gd name="connsiteX10546" fmla="*/ 11707172 w 12370301"/>
              <a:gd name="connsiteY10546" fmla="*/ 2556538 h 6857097"/>
              <a:gd name="connsiteX10547" fmla="*/ 11741126 w 12370301"/>
              <a:gd name="connsiteY10547" fmla="*/ 2556538 h 6857097"/>
              <a:gd name="connsiteX10548" fmla="*/ 11741126 w 12370301"/>
              <a:gd name="connsiteY10548" fmla="*/ 2637337 h 6857097"/>
              <a:gd name="connsiteX10549" fmla="*/ 11707172 w 12370301"/>
              <a:gd name="connsiteY10549" fmla="*/ 2637337 h 6857097"/>
              <a:gd name="connsiteX10550" fmla="*/ 11661326 w 12370301"/>
              <a:gd name="connsiteY10550" fmla="*/ 2599597 h 6857097"/>
              <a:gd name="connsiteX10551" fmla="*/ 11661428 w 12370301"/>
              <a:gd name="connsiteY10551" fmla="*/ 2493413 h 6857097"/>
              <a:gd name="connsiteX10552" fmla="*/ 11707172 w 12370301"/>
              <a:gd name="connsiteY10552" fmla="*/ 2452834 h 6857097"/>
              <a:gd name="connsiteX10553" fmla="*/ 11741126 w 12370301"/>
              <a:gd name="connsiteY10553" fmla="*/ 2452834 h 6857097"/>
              <a:gd name="connsiteX10554" fmla="*/ 11741126 w 12370301"/>
              <a:gd name="connsiteY10554" fmla="*/ 2533633 h 6857097"/>
              <a:gd name="connsiteX10555" fmla="*/ 11707172 w 12370301"/>
              <a:gd name="connsiteY10555" fmla="*/ 2533633 h 6857097"/>
              <a:gd name="connsiteX10556" fmla="*/ 11661326 w 12370301"/>
              <a:gd name="connsiteY10556" fmla="*/ 2495984 h 6857097"/>
              <a:gd name="connsiteX10557" fmla="*/ 11661428 w 12370301"/>
              <a:gd name="connsiteY10557" fmla="*/ 2389709 h 6857097"/>
              <a:gd name="connsiteX10558" fmla="*/ 11707172 w 12370301"/>
              <a:gd name="connsiteY10558" fmla="*/ 2349129 h 6857097"/>
              <a:gd name="connsiteX10559" fmla="*/ 11741126 w 12370301"/>
              <a:gd name="connsiteY10559" fmla="*/ 2349129 h 6857097"/>
              <a:gd name="connsiteX10560" fmla="*/ 11741126 w 12370301"/>
              <a:gd name="connsiteY10560" fmla="*/ 2429929 h 6857097"/>
              <a:gd name="connsiteX10561" fmla="*/ 11707172 w 12370301"/>
              <a:gd name="connsiteY10561" fmla="*/ 2429929 h 6857097"/>
              <a:gd name="connsiteX10562" fmla="*/ 11661326 w 12370301"/>
              <a:gd name="connsiteY10562" fmla="*/ 2392370 h 6857097"/>
              <a:gd name="connsiteX10563" fmla="*/ 11661428 w 12370301"/>
              <a:gd name="connsiteY10563" fmla="*/ 2286005 h 6857097"/>
              <a:gd name="connsiteX10564" fmla="*/ 11707172 w 12370301"/>
              <a:gd name="connsiteY10564" fmla="*/ 2245425 h 6857097"/>
              <a:gd name="connsiteX10565" fmla="*/ 11741126 w 12370301"/>
              <a:gd name="connsiteY10565" fmla="*/ 2245425 h 6857097"/>
              <a:gd name="connsiteX10566" fmla="*/ 11741126 w 12370301"/>
              <a:gd name="connsiteY10566" fmla="*/ 2326225 h 6857097"/>
              <a:gd name="connsiteX10567" fmla="*/ 11707172 w 12370301"/>
              <a:gd name="connsiteY10567" fmla="*/ 2326225 h 6857097"/>
              <a:gd name="connsiteX10568" fmla="*/ 11661326 w 12370301"/>
              <a:gd name="connsiteY10568" fmla="*/ 2288756 h 6857097"/>
              <a:gd name="connsiteX10569" fmla="*/ 11661428 w 12370301"/>
              <a:gd name="connsiteY10569" fmla="*/ 2182301 h 6857097"/>
              <a:gd name="connsiteX10570" fmla="*/ 11707172 w 12370301"/>
              <a:gd name="connsiteY10570" fmla="*/ 2141721 h 6857097"/>
              <a:gd name="connsiteX10571" fmla="*/ 11741126 w 12370301"/>
              <a:gd name="connsiteY10571" fmla="*/ 2141721 h 6857097"/>
              <a:gd name="connsiteX10572" fmla="*/ 11741126 w 12370301"/>
              <a:gd name="connsiteY10572" fmla="*/ 2225541 h 6857097"/>
              <a:gd name="connsiteX10573" fmla="*/ 11707172 w 12370301"/>
              <a:gd name="connsiteY10573" fmla="*/ 2225541 h 6857097"/>
              <a:gd name="connsiteX10574" fmla="*/ 11661326 w 12370301"/>
              <a:gd name="connsiteY10574" fmla="*/ 2185142 h 6857097"/>
              <a:gd name="connsiteX10575" fmla="*/ 11661428 w 12370301"/>
              <a:gd name="connsiteY10575" fmla="*/ 2078597 h 6857097"/>
              <a:gd name="connsiteX10576" fmla="*/ 11707172 w 12370301"/>
              <a:gd name="connsiteY10576" fmla="*/ 2038017 h 6857097"/>
              <a:gd name="connsiteX10577" fmla="*/ 11741126 w 12370301"/>
              <a:gd name="connsiteY10577" fmla="*/ 2038017 h 6857097"/>
              <a:gd name="connsiteX10578" fmla="*/ 11741126 w 12370301"/>
              <a:gd name="connsiteY10578" fmla="*/ 2118816 h 6857097"/>
              <a:gd name="connsiteX10579" fmla="*/ 11707172 w 12370301"/>
              <a:gd name="connsiteY10579" fmla="*/ 2118816 h 6857097"/>
              <a:gd name="connsiteX10580" fmla="*/ 11661326 w 12370301"/>
              <a:gd name="connsiteY10580" fmla="*/ 2081528 h 6857097"/>
              <a:gd name="connsiteX10581" fmla="*/ 11661428 w 12370301"/>
              <a:gd name="connsiteY10581" fmla="*/ 1974893 h 6857097"/>
              <a:gd name="connsiteX10582" fmla="*/ 11707172 w 12370301"/>
              <a:gd name="connsiteY10582" fmla="*/ 1934313 h 6857097"/>
              <a:gd name="connsiteX10583" fmla="*/ 11741126 w 12370301"/>
              <a:gd name="connsiteY10583" fmla="*/ 1934313 h 6857097"/>
              <a:gd name="connsiteX10584" fmla="*/ 11741126 w 12370301"/>
              <a:gd name="connsiteY10584" fmla="*/ 2015112 h 6857097"/>
              <a:gd name="connsiteX10585" fmla="*/ 11707172 w 12370301"/>
              <a:gd name="connsiteY10585" fmla="*/ 2015112 h 6857097"/>
              <a:gd name="connsiteX10586" fmla="*/ 11661326 w 12370301"/>
              <a:gd name="connsiteY10586" fmla="*/ 1977914 h 6857097"/>
              <a:gd name="connsiteX10587" fmla="*/ 11661428 w 12370301"/>
              <a:gd name="connsiteY10587" fmla="*/ 1871189 h 6857097"/>
              <a:gd name="connsiteX10588" fmla="*/ 11707172 w 12370301"/>
              <a:gd name="connsiteY10588" fmla="*/ 1830609 h 6857097"/>
              <a:gd name="connsiteX10589" fmla="*/ 11741126 w 12370301"/>
              <a:gd name="connsiteY10589" fmla="*/ 1830609 h 6857097"/>
              <a:gd name="connsiteX10590" fmla="*/ 11741126 w 12370301"/>
              <a:gd name="connsiteY10590" fmla="*/ 1911408 h 6857097"/>
              <a:gd name="connsiteX10591" fmla="*/ 11707172 w 12370301"/>
              <a:gd name="connsiteY10591" fmla="*/ 1911408 h 6857097"/>
              <a:gd name="connsiteX10592" fmla="*/ 11661326 w 12370301"/>
              <a:gd name="connsiteY10592" fmla="*/ 1874300 h 6857097"/>
              <a:gd name="connsiteX10593" fmla="*/ 11661428 w 12370301"/>
              <a:gd name="connsiteY10593" fmla="*/ 1767485 h 6857097"/>
              <a:gd name="connsiteX10594" fmla="*/ 11707172 w 12370301"/>
              <a:gd name="connsiteY10594" fmla="*/ 1726905 h 6857097"/>
              <a:gd name="connsiteX10595" fmla="*/ 11741126 w 12370301"/>
              <a:gd name="connsiteY10595" fmla="*/ 1726905 h 6857097"/>
              <a:gd name="connsiteX10596" fmla="*/ 11741126 w 12370301"/>
              <a:gd name="connsiteY10596" fmla="*/ 1807704 h 6857097"/>
              <a:gd name="connsiteX10597" fmla="*/ 11707172 w 12370301"/>
              <a:gd name="connsiteY10597" fmla="*/ 1807704 h 6857097"/>
              <a:gd name="connsiteX10598" fmla="*/ 11661326 w 12370301"/>
              <a:gd name="connsiteY10598" fmla="*/ 1770686 h 6857097"/>
              <a:gd name="connsiteX10599" fmla="*/ 11661428 w 12370301"/>
              <a:gd name="connsiteY10599" fmla="*/ 1663780 h 6857097"/>
              <a:gd name="connsiteX10600" fmla="*/ 11707172 w 12370301"/>
              <a:gd name="connsiteY10600" fmla="*/ 1623201 h 6857097"/>
              <a:gd name="connsiteX10601" fmla="*/ 11741126 w 12370301"/>
              <a:gd name="connsiteY10601" fmla="*/ 1623201 h 6857097"/>
              <a:gd name="connsiteX10602" fmla="*/ 11741126 w 12370301"/>
              <a:gd name="connsiteY10602" fmla="*/ 1707471 h 6857097"/>
              <a:gd name="connsiteX10603" fmla="*/ 11707172 w 12370301"/>
              <a:gd name="connsiteY10603" fmla="*/ 1707471 h 6857097"/>
              <a:gd name="connsiteX10604" fmla="*/ 11661326 w 12370301"/>
              <a:gd name="connsiteY10604" fmla="*/ 1667072 h 6857097"/>
              <a:gd name="connsiteX10605" fmla="*/ 11661428 w 12370301"/>
              <a:gd name="connsiteY10605" fmla="*/ 1560076 h 6857097"/>
              <a:gd name="connsiteX10606" fmla="*/ 11707172 w 12370301"/>
              <a:gd name="connsiteY10606" fmla="*/ 1519496 h 6857097"/>
              <a:gd name="connsiteX10607" fmla="*/ 11741126 w 12370301"/>
              <a:gd name="connsiteY10607" fmla="*/ 1519496 h 6857097"/>
              <a:gd name="connsiteX10608" fmla="*/ 11741126 w 12370301"/>
              <a:gd name="connsiteY10608" fmla="*/ 1600295 h 6857097"/>
              <a:gd name="connsiteX10609" fmla="*/ 11707172 w 12370301"/>
              <a:gd name="connsiteY10609" fmla="*/ 1600295 h 6857097"/>
              <a:gd name="connsiteX10610" fmla="*/ 11661326 w 12370301"/>
              <a:gd name="connsiteY10610" fmla="*/ 1563458 h 6857097"/>
              <a:gd name="connsiteX10611" fmla="*/ 11661428 w 12370301"/>
              <a:gd name="connsiteY10611" fmla="*/ 1456372 h 6857097"/>
              <a:gd name="connsiteX10612" fmla="*/ 11707172 w 12370301"/>
              <a:gd name="connsiteY10612" fmla="*/ 1415792 h 6857097"/>
              <a:gd name="connsiteX10613" fmla="*/ 11741126 w 12370301"/>
              <a:gd name="connsiteY10613" fmla="*/ 1415792 h 6857097"/>
              <a:gd name="connsiteX10614" fmla="*/ 11741126 w 12370301"/>
              <a:gd name="connsiteY10614" fmla="*/ 1496591 h 6857097"/>
              <a:gd name="connsiteX10615" fmla="*/ 11707172 w 12370301"/>
              <a:gd name="connsiteY10615" fmla="*/ 1496591 h 6857097"/>
              <a:gd name="connsiteX10616" fmla="*/ 11661326 w 12370301"/>
              <a:gd name="connsiteY10616" fmla="*/ 1459844 h 6857097"/>
              <a:gd name="connsiteX10617" fmla="*/ 11661428 w 12370301"/>
              <a:gd name="connsiteY10617" fmla="*/ 1352668 h 6857097"/>
              <a:gd name="connsiteX10618" fmla="*/ 11707172 w 12370301"/>
              <a:gd name="connsiteY10618" fmla="*/ 1312088 h 6857097"/>
              <a:gd name="connsiteX10619" fmla="*/ 11741126 w 12370301"/>
              <a:gd name="connsiteY10619" fmla="*/ 1312088 h 6857097"/>
              <a:gd name="connsiteX10620" fmla="*/ 11741126 w 12370301"/>
              <a:gd name="connsiteY10620" fmla="*/ 1392887 h 6857097"/>
              <a:gd name="connsiteX10621" fmla="*/ 11707172 w 12370301"/>
              <a:gd name="connsiteY10621" fmla="*/ 1392887 h 6857097"/>
              <a:gd name="connsiteX10622" fmla="*/ 11661326 w 12370301"/>
              <a:gd name="connsiteY10622" fmla="*/ 1356230 h 6857097"/>
              <a:gd name="connsiteX10623" fmla="*/ 11661428 w 12370301"/>
              <a:gd name="connsiteY10623" fmla="*/ 1248964 h 6857097"/>
              <a:gd name="connsiteX10624" fmla="*/ 11707172 w 12370301"/>
              <a:gd name="connsiteY10624" fmla="*/ 1208384 h 6857097"/>
              <a:gd name="connsiteX10625" fmla="*/ 11741126 w 12370301"/>
              <a:gd name="connsiteY10625" fmla="*/ 1208384 h 6857097"/>
              <a:gd name="connsiteX10626" fmla="*/ 11741126 w 12370301"/>
              <a:gd name="connsiteY10626" fmla="*/ 1289183 h 6857097"/>
              <a:gd name="connsiteX10627" fmla="*/ 11707172 w 12370301"/>
              <a:gd name="connsiteY10627" fmla="*/ 1289183 h 6857097"/>
              <a:gd name="connsiteX10628" fmla="*/ 11661326 w 12370301"/>
              <a:gd name="connsiteY10628" fmla="*/ 1252616 h 6857097"/>
              <a:gd name="connsiteX10629" fmla="*/ 11661428 w 12370301"/>
              <a:gd name="connsiteY10629" fmla="*/ 1145260 h 6857097"/>
              <a:gd name="connsiteX10630" fmla="*/ 11707172 w 12370301"/>
              <a:gd name="connsiteY10630" fmla="*/ 1104680 h 6857097"/>
              <a:gd name="connsiteX10631" fmla="*/ 11741126 w 12370301"/>
              <a:gd name="connsiteY10631" fmla="*/ 1104680 h 6857097"/>
              <a:gd name="connsiteX10632" fmla="*/ 11741126 w 12370301"/>
              <a:gd name="connsiteY10632" fmla="*/ 1189402 h 6857097"/>
              <a:gd name="connsiteX10633" fmla="*/ 11707172 w 12370301"/>
              <a:gd name="connsiteY10633" fmla="*/ 1189402 h 6857097"/>
              <a:gd name="connsiteX10634" fmla="*/ 11661326 w 12370301"/>
              <a:gd name="connsiteY10634" fmla="*/ 1149002 h 6857097"/>
              <a:gd name="connsiteX10635" fmla="*/ 11661428 w 12370301"/>
              <a:gd name="connsiteY10635" fmla="*/ 1041556 h 6857097"/>
              <a:gd name="connsiteX10636" fmla="*/ 11707172 w 12370301"/>
              <a:gd name="connsiteY10636" fmla="*/ 1000976 h 6857097"/>
              <a:gd name="connsiteX10637" fmla="*/ 11741126 w 12370301"/>
              <a:gd name="connsiteY10637" fmla="*/ 1000976 h 6857097"/>
              <a:gd name="connsiteX10638" fmla="*/ 11741126 w 12370301"/>
              <a:gd name="connsiteY10638" fmla="*/ 1081775 h 6857097"/>
              <a:gd name="connsiteX10639" fmla="*/ 11707172 w 12370301"/>
              <a:gd name="connsiteY10639" fmla="*/ 1081775 h 6857097"/>
              <a:gd name="connsiteX10640" fmla="*/ 11661326 w 12370301"/>
              <a:gd name="connsiteY10640" fmla="*/ 1045388 h 6857097"/>
              <a:gd name="connsiteX10641" fmla="*/ 11661428 w 12370301"/>
              <a:gd name="connsiteY10641" fmla="*/ 937852 h 6857097"/>
              <a:gd name="connsiteX10642" fmla="*/ 11707172 w 12370301"/>
              <a:gd name="connsiteY10642" fmla="*/ 897272 h 6857097"/>
              <a:gd name="connsiteX10643" fmla="*/ 11741126 w 12370301"/>
              <a:gd name="connsiteY10643" fmla="*/ 897272 h 6857097"/>
              <a:gd name="connsiteX10644" fmla="*/ 11741126 w 12370301"/>
              <a:gd name="connsiteY10644" fmla="*/ 978071 h 6857097"/>
              <a:gd name="connsiteX10645" fmla="*/ 11707172 w 12370301"/>
              <a:gd name="connsiteY10645" fmla="*/ 978071 h 6857097"/>
              <a:gd name="connsiteX10646" fmla="*/ 11661326 w 12370301"/>
              <a:gd name="connsiteY10646" fmla="*/ 941774 h 6857097"/>
              <a:gd name="connsiteX10647" fmla="*/ 11661428 w 12370301"/>
              <a:gd name="connsiteY10647" fmla="*/ 834147 h 6857097"/>
              <a:gd name="connsiteX10648" fmla="*/ 11707172 w 12370301"/>
              <a:gd name="connsiteY10648" fmla="*/ 793568 h 6857097"/>
              <a:gd name="connsiteX10649" fmla="*/ 11741126 w 12370301"/>
              <a:gd name="connsiteY10649" fmla="*/ 793568 h 6857097"/>
              <a:gd name="connsiteX10650" fmla="*/ 11741126 w 12370301"/>
              <a:gd name="connsiteY10650" fmla="*/ 874367 h 6857097"/>
              <a:gd name="connsiteX10651" fmla="*/ 11707172 w 12370301"/>
              <a:gd name="connsiteY10651" fmla="*/ 874367 h 6857097"/>
              <a:gd name="connsiteX10652" fmla="*/ 11661326 w 12370301"/>
              <a:gd name="connsiteY10652" fmla="*/ 838160 h 6857097"/>
              <a:gd name="connsiteX10653" fmla="*/ 11661428 w 12370301"/>
              <a:gd name="connsiteY10653" fmla="*/ 730443 h 6857097"/>
              <a:gd name="connsiteX10654" fmla="*/ 11707172 w 12370301"/>
              <a:gd name="connsiteY10654" fmla="*/ 689863 h 6857097"/>
              <a:gd name="connsiteX10655" fmla="*/ 11741126 w 12370301"/>
              <a:gd name="connsiteY10655" fmla="*/ 689863 h 6857097"/>
              <a:gd name="connsiteX10656" fmla="*/ 11741126 w 12370301"/>
              <a:gd name="connsiteY10656" fmla="*/ 770662 h 6857097"/>
              <a:gd name="connsiteX10657" fmla="*/ 11707172 w 12370301"/>
              <a:gd name="connsiteY10657" fmla="*/ 770662 h 6857097"/>
              <a:gd name="connsiteX10658" fmla="*/ 11661326 w 12370301"/>
              <a:gd name="connsiteY10658" fmla="*/ 734546 h 6857097"/>
              <a:gd name="connsiteX10659" fmla="*/ 11690552 w 12370301"/>
              <a:gd name="connsiteY10659" fmla="*/ 667319 h 6857097"/>
              <a:gd name="connsiteX10660" fmla="*/ 11661428 w 12370301"/>
              <a:gd name="connsiteY10660" fmla="*/ 641618 h 6857097"/>
              <a:gd name="connsiteX10661" fmla="*/ 11676676 w 12370301"/>
              <a:gd name="connsiteY10661" fmla="*/ 603113 h 6857097"/>
              <a:gd name="connsiteX10662" fmla="*/ 11692229 w 12370301"/>
              <a:gd name="connsiteY10662" fmla="*/ 591209 h 6857097"/>
              <a:gd name="connsiteX10663" fmla="*/ 11706105 w 12370301"/>
              <a:gd name="connsiteY10663" fmla="*/ 577953 h 6857097"/>
              <a:gd name="connsiteX10664" fmla="*/ 11741024 w 12370301"/>
              <a:gd name="connsiteY10664" fmla="*/ 549547 h 6857097"/>
              <a:gd name="connsiteX10665" fmla="*/ 11741024 w 12370301"/>
              <a:gd name="connsiteY10665" fmla="*/ 671332 h 6857097"/>
              <a:gd name="connsiteX10666" fmla="*/ 11690552 w 12370301"/>
              <a:gd name="connsiteY10666" fmla="*/ 671332 h 6857097"/>
              <a:gd name="connsiteX10667" fmla="*/ 11592456 w 12370301"/>
              <a:gd name="connsiteY10667" fmla="*/ 555860 h 6857097"/>
              <a:gd name="connsiteX10668" fmla="*/ 11592456 w 12370301"/>
              <a:gd name="connsiteY10668" fmla="*/ 523125 h 6857097"/>
              <a:gd name="connsiteX10669" fmla="*/ 11728571 w 12370301"/>
              <a:gd name="connsiteY10669" fmla="*/ 523125 h 6857097"/>
              <a:gd name="connsiteX10670" fmla="*/ 11688468 w 12370301"/>
              <a:gd name="connsiteY10670" fmla="*/ 561360 h 6857097"/>
              <a:gd name="connsiteX10671" fmla="*/ 11666663 w 12370301"/>
              <a:gd name="connsiteY10671" fmla="*/ 579125 h 6857097"/>
              <a:gd name="connsiteX10672" fmla="*/ 11659192 w 12370301"/>
              <a:gd name="connsiteY10672" fmla="*/ 586024 h 6857097"/>
              <a:gd name="connsiteX10673" fmla="*/ 11621631 w 12370301"/>
              <a:gd name="connsiteY10673" fmla="*/ 595673 h 6857097"/>
              <a:gd name="connsiteX10674" fmla="*/ 11592456 w 12370301"/>
              <a:gd name="connsiteY10674" fmla="*/ 570108 h 6857097"/>
              <a:gd name="connsiteX10675" fmla="*/ 11987690 w 12370301"/>
              <a:gd name="connsiteY10675" fmla="*/ 4488095 h 6857097"/>
              <a:gd name="connsiteX10676" fmla="*/ 12007614 w 12370301"/>
              <a:gd name="connsiteY10676" fmla="*/ 4451393 h 6857097"/>
              <a:gd name="connsiteX10677" fmla="*/ 12000854 w 12370301"/>
              <a:gd name="connsiteY10677" fmla="*/ 4482955 h 6857097"/>
              <a:gd name="connsiteX10678" fmla="*/ 12104949 w 12370301"/>
              <a:gd name="connsiteY10678" fmla="*/ 4631432 h 6857097"/>
              <a:gd name="connsiteX10679" fmla="*/ 12148559 w 12370301"/>
              <a:gd name="connsiteY10679" fmla="*/ 4647574 h 6857097"/>
              <a:gd name="connsiteX10680" fmla="*/ 12159639 w 12370301"/>
              <a:gd name="connsiteY10680" fmla="*/ 4649242 h 6857097"/>
              <a:gd name="connsiteX10681" fmla="*/ 12173871 w 12370301"/>
              <a:gd name="connsiteY10681" fmla="*/ 4649919 h 6857097"/>
              <a:gd name="connsiteX10682" fmla="*/ 12269071 w 12370301"/>
              <a:gd name="connsiteY10682" fmla="*/ 4617229 h 6857097"/>
              <a:gd name="connsiteX10683" fmla="*/ 12270291 w 12370301"/>
              <a:gd name="connsiteY10683" fmla="*/ 4636933 h 6857097"/>
              <a:gd name="connsiteX10684" fmla="*/ 12248282 w 12370301"/>
              <a:gd name="connsiteY10684" fmla="*/ 4668495 h 6857097"/>
              <a:gd name="connsiteX10685" fmla="*/ 12195676 w 12370301"/>
              <a:gd name="connsiteY10685" fmla="*/ 4682337 h 6857097"/>
              <a:gd name="connsiteX10686" fmla="*/ 11997906 w 12370301"/>
              <a:gd name="connsiteY10686" fmla="*/ 4564520 h 6857097"/>
              <a:gd name="connsiteX10687" fmla="*/ 11987690 w 12370301"/>
              <a:gd name="connsiteY10687" fmla="*/ 4488095 h 6857097"/>
              <a:gd name="connsiteX10688" fmla="*/ 12182868 w 12370301"/>
              <a:gd name="connsiteY10688" fmla="*/ 4595226 h 6857097"/>
              <a:gd name="connsiteX10689" fmla="*/ 12201013 w 12370301"/>
              <a:gd name="connsiteY10689" fmla="*/ 4579039 h 6857097"/>
              <a:gd name="connsiteX10690" fmla="*/ 12256924 w 12370301"/>
              <a:gd name="connsiteY10690" fmla="*/ 4596353 h 6857097"/>
              <a:gd name="connsiteX10691" fmla="*/ 12257889 w 12370301"/>
              <a:gd name="connsiteY10691" fmla="*/ 4597525 h 6857097"/>
              <a:gd name="connsiteX10692" fmla="*/ 12182257 w 12370301"/>
              <a:gd name="connsiteY10692" fmla="*/ 4628185 h 6857097"/>
              <a:gd name="connsiteX10693" fmla="*/ 12182766 w 12370301"/>
              <a:gd name="connsiteY10693" fmla="*/ 4595045 h 6857097"/>
              <a:gd name="connsiteX10694" fmla="*/ 12319441 w 12370301"/>
              <a:gd name="connsiteY10694" fmla="*/ 4385067 h 6857097"/>
              <a:gd name="connsiteX10695" fmla="*/ 12243199 w 12370301"/>
              <a:gd name="connsiteY10695" fmla="*/ 4351521 h 6857097"/>
              <a:gd name="connsiteX10696" fmla="*/ 12136157 w 12370301"/>
              <a:gd name="connsiteY10696" fmla="*/ 4356301 h 6857097"/>
              <a:gd name="connsiteX10697" fmla="*/ 12129957 w 12370301"/>
              <a:gd name="connsiteY10697" fmla="*/ 4359141 h 6857097"/>
              <a:gd name="connsiteX10698" fmla="*/ 12041414 w 12370301"/>
              <a:gd name="connsiteY10698" fmla="*/ 4388223 h 6857097"/>
              <a:gd name="connsiteX10699" fmla="*/ 12013866 w 12370301"/>
              <a:gd name="connsiteY10699" fmla="*/ 4402111 h 6857097"/>
              <a:gd name="connsiteX10700" fmla="*/ 11992264 w 12370301"/>
              <a:gd name="connsiteY10700" fmla="*/ 4419785 h 6857097"/>
              <a:gd name="connsiteX10701" fmla="*/ 11939303 w 12370301"/>
              <a:gd name="connsiteY10701" fmla="*/ 4366220 h 6857097"/>
              <a:gd name="connsiteX10702" fmla="*/ 11819400 w 12370301"/>
              <a:gd name="connsiteY10702" fmla="*/ 4369241 h 6857097"/>
              <a:gd name="connsiteX10703" fmla="*/ 11802017 w 12370301"/>
              <a:gd name="connsiteY10703" fmla="*/ 4380919 h 6857097"/>
              <a:gd name="connsiteX10704" fmla="*/ 11802017 w 12370301"/>
              <a:gd name="connsiteY10704" fmla="*/ 4292545 h 6857097"/>
              <a:gd name="connsiteX10705" fmla="*/ 11819400 w 12370301"/>
              <a:gd name="connsiteY10705" fmla="*/ 4304223 h 6857097"/>
              <a:gd name="connsiteX10706" fmla="*/ 11939303 w 12370301"/>
              <a:gd name="connsiteY10706" fmla="*/ 4307244 h 6857097"/>
              <a:gd name="connsiteX10707" fmla="*/ 11992163 w 12370301"/>
              <a:gd name="connsiteY10707" fmla="*/ 4253633 h 6857097"/>
              <a:gd name="connsiteX10708" fmla="*/ 12013764 w 12370301"/>
              <a:gd name="connsiteY10708" fmla="*/ 4271308 h 6857097"/>
              <a:gd name="connsiteX10709" fmla="*/ 12041262 w 12370301"/>
              <a:gd name="connsiteY10709" fmla="*/ 4285150 h 6857097"/>
              <a:gd name="connsiteX10710" fmla="*/ 12129092 w 12370301"/>
              <a:gd name="connsiteY10710" fmla="*/ 4314323 h 6857097"/>
              <a:gd name="connsiteX10711" fmla="*/ 12129855 w 12370301"/>
              <a:gd name="connsiteY10711" fmla="*/ 4314323 h 6857097"/>
              <a:gd name="connsiteX10712" fmla="*/ 12136056 w 12370301"/>
              <a:gd name="connsiteY10712" fmla="*/ 4317164 h 6857097"/>
              <a:gd name="connsiteX10713" fmla="*/ 12207773 w 12370301"/>
              <a:gd name="connsiteY10713" fmla="*/ 4324648 h 6857097"/>
              <a:gd name="connsiteX10714" fmla="*/ 12243099 w 12370301"/>
              <a:gd name="connsiteY10714" fmla="*/ 4321988 h 6857097"/>
              <a:gd name="connsiteX10715" fmla="*/ 12319340 w 12370301"/>
              <a:gd name="connsiteY10715" fmla="*/ 4288397 h 6857097"/>
              <a:gd name="connsiteX10716" fmla="*/ 11987690 w 12370301"/>
              <a:gd name="connsiteY10716" fmla="*/ 3570539 h 6857097"/>
              <a:gd name="connsiteX10717" fmla="*/ 12007614 w 12370301"/>
              <a:gd name="connsiteY10717" fmla="*/ 3533882 h 6857097"/>
              <a:gd name="connsiteX10718" fmla="*/ 12000854 w 12370301"/>
              <a:gd name="connsiteY10718" fmla="*/ 3565444 h 6857097"/>
              <a:gd name="connsiteX10719" fmla="*/ 12104949 w 12370301"/>
              <a:gd name="connsiteY10719" fmla="*/ 3713966 h 6857097"/>
              <a:gd name="connsiteX10720" fmla="*/ 12148559 w 12370301"/>
              <a:gd name="connsiteY10720" fmla="*/ 3730108 h 6857097"/>
              <a:gd name="connsiteX10721" fmla="*/ 12159639 w 12370301"/>
              <a:gd name="connsiteY10721" fmla="*/ 3731776 h 6857097"/>
              <a:gd name="connsiteX10722" fmla="*/ 12173871 w 12370301"/>
              <a:gd name="connsiteY10722" fmla="*/ 3732407 h 6857097"/>
              <a:gd name="connsiteX10723" fmla="*/ 12269071 w 12370301"/>
              <a:gd name="connsiteY10723" fmla="*/ 3699718 h 6857097"/>
              <a:gd name="connsiteX10724" fmla="*/ 12270291 w 12370301"/>
              <a:gd name="connsiteY10724" fmla="*/ 3719467 h 6857097"/>
              <a:gd name="connsiteX10725" fmla="*/ 12248282 w 12370301"/>
              <a:gd name="connsiteY10725" fmla="*/ 3751029 h 6857097"/>
              <a:gd name="connsiteX10726" fmla="*/ 12195676 w 12370301"/>
              <a:gd name="connsiteY10726" fmla="*/ 3764871 h 6857097"/>
              <a:gd name="connsiteX10727" fmla="*/ 11997906 w 12370301"/>
              <a:gd name="connsiteY10727" fmla="*/ 3647054 h 6857097"/>
              <a:gd name="connsiteX10728" fmla="*/ 11987690 w 12370301"/>
              <a:gd name="connsiteY10728" fmla="*/ 3570539 h 6857097"/>
              <a:gd name="connsiteX10729" fmla="*/ 12182868 w 12370301"/>
              <a:gd name="connsiteY10729" fmla="*/ 3677670 h 6857097"/>
              <a:gd name="connsiteX10730" fmla="*/ 12201013 w 12370301"/>
              <a:gd name="connsiteY10730" fmla="*/ 3661483 h 6857097"/>
              <a:gd name="connsiteX10731" fmla="*/ 12256924 w 12370301"/>
              <a:gd name="connsiteY10731" fmla="*/ 3678797 h 6857097"/>
              <a:gd name="connsiteX10732" fmla="*/ 12257889 w 12370301"/>
              <a:gd name="connsiteY10732" fmla="*/ 3679969 h 6857097"/>
              <a:gd name="connsiteX10733" fmla="*/ 12182257 w 12370301"/>
              <a:gd name="connsiteY10733" fmla="*/ 3710629 h 6857097"/>
              <a:gd name="connsiteX10734" fmla="*/ 12182766 w 12370301"/>
              <a:gd name="connsiteY10734" fmla="*/ 3677670 h 6857097"/>
              <a:gd name="connsiteX10735" fmla="*/ 12319441 w 12370301"/>
              <a:gd name="connsiteY10735" fmla="*/ 3467556 h 6857097"/>
              <a:gd name="connsiteX10736" fmla="*/ 12243199 w 12370301"/>
              <a:gd name="connsiteY10736" fmla="*/ 3433965 h 6857097"/>
              <a:gd name="connsiteX10737" fmla="*/ 12136157 w 12370301"/>
              <a:gd name="connsiteY10737" fmla="*/ 3438744 h 6857097"/>
              <a:gd name="connsiteX10738" fmla="*/ 12129957 w 12370301"/>
              <a:gd name="connsiteY10738" fmla="*/ 3441585 h 6857097"/>
              <a:gd name="connsiteX10739" fmla="*/ 12041414 w 12370301"/>
              <a:gd name="connsiteY10739" fmla="*/ 3470667 h 6857097"/>
              <a:gd name="connsiteX10740" fmla="*/ 12013866 w 12370301"/>
              <a:gd name="connsiteY10740" fmla="*/ 3484554 h 6857097"/>
              <a:gd name="connsiteX10741" fmla="*/ 11992264 w 12370301"/>
              <a:gd name="connsiteY10741" fmla="*/ 3502229 h 6857097"/>
              <a:gd name="connsiteX10742" fmla="*/ 11939303 w 12370301"/>
              <a:gd name="connsiteY10742" fmla="*/ 3448709 h 6857097"/>
              <a:gd name="connsiteX10743" fmla="*/ 11819400 w 12370301"/>
              <a:gd name="connsiteY10743" fmla="*/ 3451685 h 6857097"/>
              <a:gd name="connsiteX10744" fmla="*/ 11802017 w 12370301"/>
              <a:gd name="connsiteY10744" fmla="*/ 3463363 h 6857097"/>
              <a:gd name="connsiteX10745" fmla="*/ 11802017 w 12370301"/>
              <a:gd name="connsiteY10745" fmla="*/ 3375034 h 6857097"/>
              <a:gd name="connsiteX10746" fmla="*/ 11819400 w 12370301"/>
              <a:gd name="connsiteY10746" fmla="*/ 3386712 h 6857097"/>
              <a:gd name="connsiteX10747" fmla="*/ 11939303 w 12370301"/>
              <a:gd name="connsiteY10747" fmla="*/ 3389688 h 6857097"/>
              <a:gd name="connsiteX10748" fmla="*/ 11992264 w 12370301"/>
              <a:gd name="connsiteY10748" fmla="*/ 3336167 h 6857097"/>
              <a:gd name="connsiteX10749" fmla="*/ 12013866 w 12370301"/>
              <a:gd name="connsiteY10749" fmla="*/ 3353797 h 6857097"/>
              <a:gd name="connsiteX10750" fmla="*/ 12041363 w 12370301"/>
              <a:gd name="connsiteY10750" fmla="*/ 3367639 h 6857097"/>
              <a:gd name="connsiteX10751" fmla="*/ 12129194 w 12370301"/>
              <a:gd name="connsiteY10751" fmla="*/ 3396812 h 6857097"/>
              <a:gd name="connsiteX10752" fmla="*/ 12129957 w 12370301"/>
              <a:gd name="connsiteY10752" fmla="*/ 3396812 h 6857097"/>
              <a:gd name="connsiteX10753" fmla="*/ 12136157 w 12370301"/>
              <a:gd name="connsiteY10753" fmla="*/ 3399652 h 6857097"/>
              <a:gd name="connsiteX10754" fmla="*/ 12207874 w 12370301"/>
              <a:gd name="connsiteY10754" fmla="*/ 3407092 h 6857097"/>
              <a:gd name="connsiteX10755" fmla="*/ 12243199 w 12370301"/>
              <a:gd name="connsiteY10755" fmla="*/ 3404432 h 6857097"/>
              <a:gd name="connsiteX10756" fmla="*/ 12319441 w 12370301"/>
              <a:gd name="connsiteY10756" fmla="*/ 3370841 h 6857097"/>
              <a:gd name="connsiteX10757" fmla="*/ 11987690 w 12370301"/>
              <a:gd name="connsiteY10757" fmla="*/ 2652983 h 6857097"/>
              <a:gd name="connsiteX10758" fmla="*/ 12007614 w 12370301"/>
              <a:gd name="connsiteY10758" fmla="*/ 2616325 h 6857097"/>
              <a:gd name="connsiteX10759" fmla="*/ 12000854 w 12370301"/>
              <a:gd name="connsiteY10759" fmla="*/ 2647888 h 6857097"/>
              <a:gd name="connsiteX10760" fmla="*/ 12104949 w 12370301"/>
              <a:gd name="connsiteY10760" fmla="*/ 2796365 h 6857097"/>
              <a:gd name="connsiteX10761" fmla="*/ 12148559 w 12370301"/>
              <a:gd name="connsiteY10761" fmla="*/ 2812507 h 6857097"/>
              <a:gd name="connsiteX10762" fmla="*/ 12159639 w 12370301"/>
              <a:gd name="connsiteY10762" fmla="*/ 2814175 h 6857097"/>
              <a:gd name="connsiteX10763" fmla="*/ 12173871 w 12370301"/>
              <a:gd name="connsiteY10763" fmla="*/ 2814851 h 6857097"/>
              <a:gd name="connsiteX10764" fmla="*/ 12269071 w 12370301"/>
              <a:gd name="connsiteY10764" fmla="*/ 2782117 h 6857097"/>
              <a:gd name="connsiteX10765" fmla="*/ 12270291 w 12370301"/>
              <a:gd name="connsiteY10765" fmla="*/ 2801866 h 6857097"/>
              <a:gd name="connsiteX10766" fmla="*/ 12248282 w 12370301"/>
              <a:gd name="connsiteY10766" fmla="*/ 2833428 h 6857097"/>
              <a:gd name="connsiteX10767" fmla="*/ 12195676 w 12370301"/>
              <a:gd name="connsiteY10767" fmla="*/ 2847270 h 6857097"/>
              <a:gd name="connsiteX10768" fmla="*/ 11997906 w 12370301"/>
              <a:gd name="connsiteY10768" fmla="*/ 2729453 h 6857097"/>
              <a:gd name="connsiteX10769" fmla="*/ 11987690 w 12370301"/>
              <a:gd name="connsiteY10769" fmla="*/ 2652983 h 6857097"/>
              <a:gd name="connsiteX10770" fmla="*/ 12182766 w 12370301"/>
              <a:gd name="connsiteY10770" fmla="*/ 2760294 h 6857097"/>
              <a:gd name="connsiteX10771" fmla="*/ 12200912 w 12370301"/>
              <a:gd name="connsiteY10771" fmla="*/ 2744152 h 6857097"/>
              <a:gd name="connsiteX10772" fmla="*/ 12256822 w 12370301"/>
              <a:gd name="connsiteY10772" fmla="*/ 2761466 h 6857097"/>
              <a:gd name="connsiteX10773" fmla="*/ 12257787 w 12370301"/>
              <a:gd name="connsiteY10773" fmla="*/ 2762593 h 6857097"/>
              <a:gd name="connsiteX10774" fmla="*/ 12182155 w 12370301"/>
              <a:gd name="connsiteY10774" fmla="*/ 2793254 h 6857097"/>
              <a:gd name="connsiteX10775" fmla="*/ 12182766 w 12370301"/>
              <a:gd name="connsiteY10775" fmla="*/ 2760294 h 6857097"/>
              <a:gd name="connsiteX10776" fmla="*/ 12319340 w 12370301"/>
              <a:gd name="connsiteY10776" fmla="*/ 2550180 h 6857097"/>
              <a:gd name="connsiteX10777" fmla="*/ 12243099 w 12370301"/>
              <a:gd name="connsiteY10777" fmla="*/ 2516589 h 6857097"/>
              <a:gd name="connsiteX10778" fmla="*/ 12136056 w 12370301"/>
              <a:gd name="connsiteY10778" fmla="*/ 2521414 h 6857097"/>
              <a:gd name="connsiteX10779" fmla="*/ 12129855 w 12370301"/>
              <a:gd name="connsiteY10779" fmla="*/ 2524209 h 6857097"/>
              <a:gd name="connsiteX10780" fmla="*/ 12041313 w 12370301"/>
              <a:gd name="connsiteY10780" fmla="*/ 2553291 h 6857097"/>
              <a:gd name="connsiteX10781" fmla="*/ 12013764 w 12370301"/>
              <a:gd name="connsiteY10781" fmla="*/ 2567224 h 6857097"/>
              <a:gd name="connsiteX10782" fmla="*/ 11992163 w 12370301"/>
              <a:gd name="connsiteY10782" fmla="*/ 2584854 h 6857097"/>
              <a:gd name="connsiteX10783" fmla="*/ 11939201 w 12370301"/>
              <a:gd name="connsiteY10783" fmla="*/ 2531243 h 6857097"/>
              <a:gd name="connsiteX10784" fmla="*/ 11819298 w 12370301"/>
              <a:gd name="connsiteY10784" fmla="*/ 2534219 h 6857097"/>
              <a:gd name="connsiteX10785" fmla="*/ 11801916 w 12370301"/>
              <a:gd name="connsiteY10785" fmla="*/ 2545897 h 6857097"/>
              <a:gd name="connsiteX10786" fmla="*/ 11801916 w 12370301"/>
              <a:gd name="connsiteY10786" fmla="*/ 2457658 h 6857097"/>
              <a:gd name="connsiteX10787" fmla="*/ 11819298 w 12370301"/>
              <a:gd name="connsiteY10787" fmla="*/ 2469336 h 6857097"/>
              <a:gd name="connsiteX10788" fmla="*/ 11939201 w 12370301"/>
              <a:gd name="connsiteY10788" fmla="*/ 2472312 h 6857097"/>
              <a:gd name="connsiteX10789" fmla="*/ 11992163 w 12370301"/>
              <a:gd name="connsiteY10789" fmla="*/ 2418792 h 6857097"/>
              <a:gd name="connsiteX10790" fmla="*/ 12013764 w 12370301"/>
              <a:gd name="connsiteY10790" fmla="*/ 2436466 h 6857097"/>
              <a:gd name="connsiteX10791" fmla="*/ 12041262 w 12370301"/>
              <a:gd name="connsiteY10791" fmla="*/ 2450264 h 6857097"/>
              <a:gd name="connsiteX10792" fmla="*/ 12129092 w 12370301"/>
              <a:gd name="connsiteY10792" fmla="*/ 2479436 h 6857097"/>
              <a:gd name="connsiteX10793" fmla="*/ 12129855 w 12370301"/>
              <a:gd name="connsiteY10793" fmla="*/ 2479436 h 6857097"/>
              <a:gd name="connsiteX10794" fmla="*/ 12136056 w 12370301"/>
              <a:gd name="connsiteY10794" fmla="*/ 2482277 h 6857097"/>
              <a:gd name="connsiteX10795" fmla="*/ 12207773 w 12370301"/>
              <a:gd name="connsiteY10795" fmla="*/ 2489761 h 6857097"/>
              <a:gd name="connsiteX10796" fmla="*/ 12243099 w 12370301"/>
              <a:gd name="connsiteY10796" fmla="*/ 2487056 h 6857097"/>
              <a:gd name="connsiteX10797" fmla="*/ 12319340 w 12370301"/>
              <a:gd name="connsiteY10797" fmla="*/ 2453465 h 6857097"/>
              <a:gd name="connsiteX10798" fmla="*/ 11987589 w 12370301"/>
              <a:gd name="connsiteY10798" fmla="*/ 1735832 h 6857097"/>
              <a:gd name="connsiteX10799" fmla="*/ 12007513 w 12370301"/>
              <a:gd name="connsiteY10799" fmla="*/ 1699130 h 6857097"/>
              <a:gd name="connsiteX10800" fmla="*/ 12000752 w 12370301"/>
              <a:gd name="connsiteY10800" fmla="*/ 1730692 h 6857097"/>
              <a:gd name="connsiteX10801" fmla="*/ 12104847 w 12370301"/>
              <a:gd name="connsiteY10801" fmla="*/ 1879169 h 6857097"/>
              <a:gd name="connsiteX10802" fmla="*/ 12148457 w 12370301"/>
              <a:gd name="connsiteY10802" fmla="*/ 1895311 h 6857097"/>
              <a:gd name="connsiteX10803" fmla="*/ 12159537 w 12370301"/>
              <a:gd name="connsiteY10803" fmla="*/ 1897025 h 6857097"/>
              <a:gd name="connsiteX10804" fmla="*/ 12173769 w 12370301"/>
              <a:gd name="connsiteY10804" fmla="*/ 1897656 h 6857097"/>
              <a:gd name="connsiteX10805" fmla="*/ 12268969 w 12370301"/>
              <a:gd name="connsiteY10805" fmla="*/ 1864967 h 6857097"/>
              <a:gd name="connsiteX10806" fmla="*/ 12270189 w 12370301"/>
              <a:gd name="connsiteY10806" fmla="*/ 1884670 h 6857097"/>
              <a:gd name="connsiteX10807" fmla="*/ 12248182 w 12370301"/>
              <a:gd name="connsiteY10807" fmla="*/ 1916232 h 6857097"/>
              <a:gd name="connsiteX10808" fmla="*/ 12195575 w 12370301"/>
              <a:gd name="connsiteY10808" fmla="*/ 1930075 h 6857097"/>
              <a:gd name="connsiteX10809" fmla="*/ 11997805 w 12370301"/>
              <a:gd name="connsiteY10809" fmla="*/ 1812258 h 6857097"/>
              <a:gd name="connsiteX10810" fmla="*/ 11987690 w 12370301"/>
              <a:gd name="connsiteY10810" fmla="*/ 1735832 h 6857097"/>
              <a:gd name="connsiteX10811" fmla="*/ 12182766 w 12370301"/>
              <a:gd name="connsiteY10811" fmla="*/ 1842963 h 6857097"/>
              <a:gd name="connsiteX10812" fmla="*/ 12200912 w 12370301"/>
              <a:gd name="connsiteY10812" fmla="*/ 1826776 h 6857097"/>
              <a:gd name="connsiteX10813" fmla="*/ 12256822 w 12370301"/>
              <a:gd name="connsiteY10813" fmla="*/ 1844090 h 6857097"/>
              <a:gd name="connsiteX10814" fmla="*/ 12257787 w 12370301"/>
              <a:gd name="connsiteY10814" fmla="*/ 1845263 h 6857097"/>
              <a:gd name="connsiteX10815" fmla="*/ 12182155 w 12370301"/>
              <a:gd name="connsiteY10815" fmla="*/ 1875923 h 6857097"/>
              <a:gd name="connsiteX10816" fmla="*/ 12182766 w 12370301"/>
              <a:gd name="connsiteY10816" fmla="*/ 1842963 h 6857097"/>
              <a:gd name="connsiteX10817" fmla="*/ 12319340 w 12370301"/>
              <a:gd name="connsiteY10817" fmla="*/ 1632804 h 6857097"/>
              <a:gd name="connsiteX10818" fmla="*/ 12243099 w 12370301"/>
              <a:gd name="connsiteY10818" fmla="*/ 1599258 h 6857097"/>
              <a:gd name="connsiteX10819" fmla="*/ 12136056 w 12370301"/>
              <a:gd name="connsiteY10819" fmla="*/ 1604038 h 6857097"/>
              <a:gd name="connsiteX10820" fmla="*/ 12129855 w 12370301"/>
              <a:gd name="connsiteY10820" fmla="*/ 1606878 h 6857097"/>
              <a:gd name="connsiteX10821" fmla="*/ 12041313 w 12370301"/>
              <a:gd name="connsiteY10821" fmla="*/ 1635961 h 6857097"/>
              <a:gd name="connsiteX10822" fmla="*/ 12013764 w 12370301"/>
              <a:gd name="connsiteY10822" fmla="*/ 1649848 h 6857097"/>
              <a:gd name="connsiteX10823" fmla="*/ 11992163 w 12370301"/>
              <a:gd name="connsiteY10823" fmla="*/ 1667523 h 6857097"/>
              <a:gd name="connsiteX10824" fmla="*/ 11939201 w 12370301"/>
              <a:gd name="connsiteY10824" fmla="*/ 1613957 h 6857097"/>
              <a:gd name="connsiteX10825" fmla="*/ 11819298 w 12370301"/>
              <a:gd name="connsiteY10825" fmla="*/ 1616978 h 6857097"/>
              <a:gd name="connsiteX10826" fmla="*/ 11801916 w 12370301"/>
              <a:gd name="connsiteY10826" fmla="*/ 1628656 h 6857097"/>
              <a:gd name="connsiteX10827" fmla="*/ 11801916 w 12370301"/>
              <a:gd name="connsiteY10827" fmla="*/ 1551059 h 6857097"/>
              <a:gd name="connsiteX10828" fmla="*/ 11819298 w 12370301"/>
              <a:gd name="connsiteY10828" fmla="*/ 1562691 h 6857097"/>
              <a:gd name="connsiteX10829" fmla="*/ 11939201 w 12370301"/>
              <a:gd name="connsiteY10829" fmla="*/ 1565712 h 6857097"/>
              <a:gd name="connsiteX10830" fmla="*/ 11992163 w 12370301"/>
              <a:gd name="connsiteY10830" fmla="*/ 1512237 h 6857097"/>
              <a:gd name="connsiteX10831" fmla="*/ 12013764 w 12370301"/>
              <a:gd name="connsiteY10831" fmla="*/ 1529867 h 6857097"/>
              <a:gd name="connsiteX10832" fmla="*/ 12041262 w 12370301"/>
              <a:gd name="connsiteY10832" fmla="*/ 1543709 h 6857097"/>
              <a:gd name="connsiteX10833" fmla="*/ 12129092 w 12370301"/>
              <a:gd name="connsiteY10833" fmla="*/ 1572882 h 6857097"/>
              <a:gd name="connsiteX10834" fmla="*/ 12129855 w 12370301"/>
              <a:gd name="connsiteY10834" fmla="*/ 1572882 h 6857097"/>
              <a:gd name="connsiteX10835" fmla="*/ 12136056 w 12370301"/>
              <a:gd name="connsiteY10835" fmla="*/ 1575722 h 6857097"/>
              <a:gd name="connsiteX10836" fmla="*/ 12207773 w 12370301"/>
              <a:gd name="connsiteY10836" fmla="*/ 1583207 h 6857097"/>
              <a:gd name="connsiteX10837" fmla="*/ 12243099 w 12370301"/>
              <a:gd name="connsiteY10837" fmla="*/ 1580547 h 6857097"/>
              <a:gd name="connsiteX10838" fmla="*/ 12319340 w 12370301"/>
              <a:gd name="connsiteY10838" fmla="*/ 1546956 h 6857097"/>
              <a:gd name="connsiteX10839" fmla="*/ 11475094 w 12370301"/>
              <a:gd name="connsiteY10839" fmla="*/ 527138 h 6857097"/>
              <a:gd name="connsiteX10840" fmla="*/ 11566584 w 12370301"/>
              <a:gd name="connsiteY10840" fmla="*/ 527138 h 6857097"/>
              <a:gd name="connsiteX10841" fmla="*/ 11566584 w 12370301"/>
              <a:gd name="connsiteY10841" fmla="*/ 559602 h 6857097"/>
              <a:gd name="connsiteX10842" fmla="*/ 11520839 w 12370301"/>
              <a:gd name="connsiteY10842" fmla="*/ 600182 h 6857097"/>
              <a:gd name="connsiteX10843" fmla="*/ 11475094 w 12370301"/>
              <a:gd name="connsiteY10843" fmla="*/ 559602 h 6857097"/>
              <a:gd name="connsiteX10844" fmla="*/ 11449375 w 12370301"/>
              <a:gd name="connsiteY10844" fmla="*/ 527138 h 6857097"/>
              <a:gd name="connsiteX10845" fmla="*/ 11449375 w 12370301"/>
              <a:gd name="connsiteY10845" fmla="*/ 559602 h 6857097"/>
              <a:gd name="connsiteX10846" fmla="*/ 11403631 w 12370301"/>
              <a:gd name="connsiteY10846" fmla="*/ 600182 h 6857097"/>
              <a:gd name="connsiteX10847" fmla="*/ 11357886 w 12370301"/>
              <a:gd name="connsiteY10847" fmla="*/ 559602 h 6857097"/>
              <a:gd name="connsiteX10848" fmla="*/ 11357886 w 12370301"/>
              <a:gd name="connsiteY10848" fmla="*/ 527138 h 6857097"/>
              <a:gd name="connsiteX10849" fmla="*/ 11332116 w 12370301"/>
              <a:gd name="connsiteY10849" fmla="*/ 527138 h 6857097"/>
              <a:gd name="connsiteX10850" fmla="*/ 11332116 w 12370301"/>
              <a:gd name="connsiteY10850" fmla="*/ 559602 h 6857097"/>
              <a:gd name="connsiteX10851" fmla="*/ 11286371 w 12370301"/>
              <a:gd name="connsiteY10851" fmla="*/ 600182 h 6857097"/>
              <a:gd name="connsiteX10852" fmla="*/ 11240626 w 12370301"/>
              <a:gd name="connsiteY10852" fmla="*/ 559602 h 6857097"/>
              <a:gd name="connsiteX10853" fmla="*/ 11240626 w 12370301"/>
              <a:gd name="connsiteY10853" fmla="*/ 527138 h 6857097"/>
              <a:gd name="connsiteX10854" fmla="*/ 11214858 w 12370301"/>
              <a:gd name="connsiteY10854" fmla="*/ 527138 h 6857097"/>
              <a:gd name="connsiteX10855" fmla="*/ 11214858 w 12370301"/>
              <a:gd name="connsiteY10855" fmla="*/ 559602 h 6857097"/>
              <a:gd name="connsiteX10856" fmla="*/ 11169113 w 12370301"/>
              <a:gd name="connsiteY10856" fmla="*/ 600182 h 6857097"/>
              <a:gd name="connsiteX10857" fmla="*/ 11123368 w 12370301"/>
              <a:gd name="connsiteY10857" fmla="*/ 559602 h 6857097"/>
              <a:gd name="connsiteX10858" fmla="*/ 11123368 w 12370301"/>
              <a:gd name="connsiteY10858" fmla="*/ 527138 h 6857097"/>
              <a:gd name="connsiteX10859" fmla="*/ 11097598 w 12370301"/>
              <a:gd name="connsiteY10859" fmla="*/ 527138 h 6857097"/>
              <a:gd name="connsiteX10860" fmla="*/ 11097598 w 12370301"/>
              <a:gd name="connsiteY10860" fmla="*/ 559602 h 6857097"/>
              <a:gd name="connsiteX10861" fmla="*/ 11051853 w 12370301"/>
              <a:gd name="connsiteY10861" fmla="*/ 600182 h 6857097"/>
              <a:gd name="connsiteX10862" fmla="*/ 11006109 w 12370301"/>
              <a:gd name="connsiteY10862" fmla="*/ 559602 h 6857097"/>
              <a:gd name="connsiteX10863" fmla="*/ 11006109 w 12370301"/>
              <a:gd name="connsiteY10863" fmla="*/ 527138 h 6857097"/>
              <a:gd name="connsiteX10864" fmla="*/ 10980288 w 12370301"/>
              <a:gd name="connsiteY10864" fmla="*/ 527138 h 6857097"/>
              <a:gd name="connsiteX10865" fmla="*/ 10980288 w 12370301"/>
              <a:gd name="connsiteY10865" fmla="*/ 559602 h 6857097"/>
              <a:gd name="connsiteX10866" fmla="*/ 10934543 w 12370301"/>
              <a:gd name="connsiteY10866" fmla="*/ 600182 h 6857097"/>
              <a:gd name="connsiteX10867" fmla="*/ 10888798 w 12370301"/>
              <a:gd name="connsiteY10867" fmla="*/ 559602 h 6857097"/>
              <a:gd name="connsiteX10868" fmla="*/ 10888798 w 12370301"/>
              <a:gd name="connsiteY10868" fmla="*/ 527138 h 6857097"/>
              <a:gd name="connsiteX10869" fmla="*/ 10863030 w 12370301"/>
              <a:gd name="connsiteY10869" fmla="*/ 527138 h 6857097"/>
              <a:gd name="connsiteX10870" fmla="*/ 10863030 w 12370301"/>
              <a:gd name="connsiteY10870" fmla="*/ 559602 h 6857097"/>
              <a:gd name="connsiteX10871" fmla="*/ 10817285 w 12370301"/>
              <a:gd name="connsiteY10871" fmla="*/ 600182 h 6857097"/>
              <a:gd name="connsiteX10872" fmla="*/ 10771540 w 12370301"/>
              <a:gd name="connsiteY10872" fmla="*/ 559602 h 6857097"/>
              <a:gd name="connsiteX10873" fmla="*/ 10771540 w 12370301"/>
              <a:gd name="connsiteY10873" fmla="*/ 527138 h 6857097"/>
              <a:gd name="connsiteX10874" fmla="*/ 10771540 w 12370301"/>
              <a:gd name="connsiteY10874" fmla="*/ 6330061 h 6857097"/>
              <a:gd name="connsiteX10875" fmla="*/ 10771540 w 12370301"/>
              <a:gd name="connsiteY10875" fmla="*/ 6297596 h 6857097"/>
              <a:gd name="connsiteX10876" fmla="*/ 10817285 w 12370301"/>
              <a:gd name="connsiteY10876" fmla="*/ 6257017 h 6857097"/>
              <a:gd name="connsiteX10877" fmla="*/ 10863030 w 12370301"/>
              <a:gd name="connsiteY10877" fmla="*/ 6297596 h 6857097"/>
              <a:gd name="connsiteX10878" fmla="*/ 10863030 w 12370301"/>
              <a:gd name="connsiteY10878" fmla="*/ 6330061 h 6857097"/>
              <a:gd name="connsiteX10879" fmla="*/ 10888798 w 12370301"/>
              <a:gd name="connsiteY10879" fmla="*/ 6330061 h 6857097"/>
              <a:gd name="connsiteX10880" fmla="*/ 10888798 w 12370301"/>
              <a:gd name="connsiteY10880" fmla="*/ 6297596 h 6857097"/>
              <a:gd name="connsiteX10881" fmla="*/ 10934543 w 12370301"/>
              <a:gd name="connsiteY10881" fmla="*/ 6257017 h 6857097"/>
              <a:gd name="connsiteX10882" fmla="*/ 10980288 w 12370301"/>
              <a:gd name="connsiteY10882" fmla="*/ 6297596 h 6857097"/>
              <a:gd name="connsiteX10883" fmla="*/ 10980288 w 12370301"/>
              <a:gd name="connsiteY10883" fmla="*/ 6330061 h 6857097"/>
              <a:gd name="connsiteX10884" fmla="*/ 11006058 w 12370301"/>
              <a:gd name="connsiteY10884" fmla="*/ 6330061 h 6857097"/>
              <a:gd name="connsiteX10885" fmla="*/ 11006058 w 12370301"/>
              <a:gd name="connsiteY10885" fmla="*/ 6297596 h 6857097"/>
              <a:gd name="connsiteX10886" fmla="*/ 11051803 w 12370301"/>
              <a:gd name="connsiteY10886" fmla="*/ 6257017 h 6857097"/>
              <a:gd name="connsiteX10887" fmla="*/ 11097547 w 12370301"/>
              <a:gd name="connsiteY10887" fmla="*/ 6297596 h 6857097"/>
              <a:gd name="connsiteX10888" fmla="*/ 11097547 w 12370301"/>
              <a:gd name="connsiteY10888" fmla="*/ 6330061 h 6857097"/>
              <a:gd name="connsiteX10889" fmla="*/ 11123317 w 12370301"/>
              <a:gd name="connsiteY10889" fmla="*/ 6330061 h 6857097"/>
              <a:gd name="connsiteX10890" fmla="*/ 11123317 w 12370301"/>
              <a:gd name="connsiteY10890" fmla="*/ 6297596 h 6857097"/>
              <a:gd name="connsiteX10891" fmla="*/ 11169062 w 12370301"/>
              <a:gd name="connsiteY10891" fmla="*/ 6257017 h 6857097"/>
              <a:gd name="connsiteX10892" fmla="*/ 11214807 w 12370301"/>
              <a:gd name="connsiteY10892" fmla="*/ 6297596 h 6857097"/>
              <a:gd name="connsiteX10893" fmla="*/ 11214807 w 12370301"/>
              <a:gd name="connsiteY10893" fmla="*/ 6330061 h 6857097"/>
              <a:gd name="connsiteX10894" fmla="*/ 11240575 w 12370301"/>
              <a:gd name="connsiteY10894" fmla="*/ 6330061 h 6857097"/>
              <a:gd name="connsiteX10895" fmla="*/ 11240575 w 12370301"/>
              <a:gd name="connsiteY10895" fmla="*/ 6297596 h 6857097"/>
              <a:gd name="connsiteX10896" fmla="*/ 11286320 w 12370301"/>
              <a:gd name="connsiteY10896" fmla="*/ 6257017 h 6857097"/>
              <a:gd name="connsiteX10897" fmla="*/ 11332065 w 12370301"/>
              <a:gd name="connsiteY10897" fmla="*/ 6297596 h 6857097"/>
              <a:gd name="connsiteX10898" fmla="*/ 11332065 w 12370301"/>
              <a:gd name="connsiteY10898" fmla="*/ 6330061 h 6857097"/>
              <a:gd name="connsiteX10899" fmla="*/ 11357886 w 12370301"/>
              <a:gd name="connsiteY10899" fmla="*/ 6297596 h 6857097"/>
              <a:gd name="connsiteX10900" fmla="*/ 11403631 w 12370301"/>
              <a:gd name="connsiteY10900" fmla="*/ 6257017 h 6857097"/>
              <a:gd name="connsiteX10901" fmla="*/ 11449375 w 12370301"/>
              <a:gd name="connsiteY10901" fmla="*/ 6297596 h 6857097"/>
              <a:gd name="connsiteX10902" fmla="*/ 11449375 w 12370301"/>
              <a:gd name="connsiteY10902" fmla="*/ 6330061 h 6857097"/>
              <a:gd name="connsiteX10903" fmla="*/ 11357886 w 12370301"/>
              <a:gd name="connsiteY10903" fmla="*/ 6330061 h 6857097"/>
              <a:gd name="connsiteX10904" fmla="*/ 11475145 w 12370301"/>
              <a:gd name="connsiteY10904" fmla="*/ 6330061 h 6857097"/>
              <a:gd name="connsiteX10905" fmla="*/ 11475145 w 12370301"/>
              <a:gd name="connsiteY10905" fmla="*/ 6297596 h 6857097"/>
              <a:gd name="connsiteX10906" fmla="*/ 11520890 w 12370301"/>
              <a:gd name="connsiteY10906" fmla="*/ 6257017 h 6857097"/>
              <a:gd name="connsiteX10907" fmla="*/ 11566635 w 12370301"/>
              <a:gd name="connsiteY10907" fmla="*/ 6297596 h 6857097"/>
              <a:gd name="connsiteX10908" fmla="*/ 11566635 w 12370301"/>
              <a:gd name="connsiteY10908" fmla="*/ 6330061 h 6857097"/>
              <a:gd name="connsiteX10909" fmla="*/ 12120655 w 12370301"/>
              <a:gd name="connsiteY10909" fmla="*/ 5689800 h 6857097"/>
              <a:gd name="connsiteX10910" fmla="*/ 12208942 w 12370301"/>
              <a:gd name="connsiteY10910" fmla="*/ 5705176 h 6857097"/>
              <a:gd name="connsiteX10911" fmla="*/ 12120655 w 12370301"/>
              <a:gd name="connsiteY10911" fmla="*/ 5720596 h 6857097"/>
              <a:gd name="connsiteX10912" fmla="*/ 12036535 w 12370301"/>
              <a:gd name="connsiteY10912" fmla="*/ 5705176 h 6857097"/>
              <a:gd name="connsiteX10913" fmla="*/ 12120807 w 12370301"/>
              <a:gd name="connsiteY10913" fmla="*/ 5689665 h 6857097"/>
              <a:gd name="connsiteX10914" fmla="*/ 12284421 w 12370301"/>
              <a:gd name="connsiteY10914" fmla="*/ 5159331 h 6857097"/>
              <a:gd name="connsiteX10915" fmla="*/ 12301194 w 12370301"/>
              <a:gd name="connsiteY10915" fmla="*/ 5154822 h 6857097"/>
              <a:gd name="connsiteX10916" fmla="*/ 12303990 w 12370301"/>
              <a:gd name="connsiteY10916" fmla="*/ 5153154 h 6857097"/>
              <a:gd name="connsiteX10917" fmla="*/ 12309937 w 12370301"/>
              <a:gd name="connsiteY10917" fmla="*/ 5153469 h 6857097"/>
              <a:gd name="connsiteX10918" fmla="*/ 12316748 w 12370301"/>
              <a:gd name="connsiteY10918" fmla="*/ 5165148 h 6857097"/>
              <a:gd name="connsiteX10919" fmla="*/ 12238524 w 12370301"/>
              <a:gd name="connsiteY10919" fmla="*/ 5218262 h 6857097"/>
              <a:gd name="connsiteX10920" fmla="*/ 12190848 w 12370301"/>
              <a:gd name="connsiteY10920" fmla="*/ 5219975 h 6857097"/>
              <a:gd name="connsiteX10921" fmla="*/ 12276237 w 12370301"/>
              <a:gd name="connsiteY10921" fmla="*/ 5133179 h 6857097"/>
              <a:gd name="connsiteX10922" fmla="*/ 12275526 w 12370301"/>
              <a:gd name="connsiteY10922" fmla="*/ 5097108 h 6857097"/>
              <a:gd name="connsiteX10923" fmla="*/ 12242132 w 12370301"/>
              <a:gd name="connsiteY10923" fmla="*/ 5069108 h 6857097"/>
              <a:gd name="connsiteX10924" fmla="*/ 12198269 w 12370301"/>
              <a:gd name="connsiteY10924" fmla="*/ 5089444 h 6857097"/>
              <a:gd name="connsiteX10925" fmla="*/ 12206451 w 12370301"/>
              <a:gd name="connsiteY10925" fmla="*/ 5102655 h 6857097"/>
              <a:gd name="connsiteX10926" fmla="*/ 12206706 w 12370301"/>
              <a:gd name="connsiteY10926" fmla="*/ 5102700 h 6857097"/>
              <a:gd name="connsiteX10927" fmla="*/ 12221954 w 12370301"/>
              <a:gd name="connsiteY10927" fmla="*/ 5095485 h 6857097"/>
              <a:gd name="connsiteX10928" fmla="*/ 12236186 w 12370301"/>
              <a:gd name="connsiteY10928" fmla="*/ 5089849 h 6857097"/>
              <a:gd name="connsiteX10929" fmla="*/ 12251434 w 12370301"/>
              <a:gd name="connsiteY10929" fmla="*/ 5103737 h 6857097"/>
              <a:gd name="connsiteX10930" fmla="*/ 12251434 w 12370301"/>
              <a:gd name="connsiteY10930" fmla="*/ 5128716 h 6857097"/>
              <a:gd name="connsiteX10931" fmla="*/ 12160655 w 12370301"/>
              <a:gd name="connsiteY10931" fmla="*/ 5206584 h 6857097"/>
              <a:gd name="connsiteX10932" fmla="*/ 12102763 w 12370301"/>
              <a:gd name="connsiteY10932" fmla="*/ 5207802 h 6857097"/>
              <a:gd name="connsiteX10933" fmla="*/ 12109371 w 12370301"/>
              <a:gd name="connsiteY10933" fmla="*/ 5206178 h 6857097"/>
              <a:gd name="connsiteX10934" fmla="*/ 12157861 w 12370301"/>
              <a:gd name="connsiteY10934" fmla="*/ 5159467 h 6857097"/>
              <a:gd name="connsiteX10935" fmla="*/ 12131888 w 12370301"/>
              <a:gd name="connsiteY10935" fmla="*/ 5089759 h 6857097"/>
              <a:gd name="connsiteX10936" fmla="*/ 12107287 w 12370301"/>
              <a:gd name="connsiteY10936" fmla="*/ 5091428 h 6857097"/>
              <a:gd name="connsiteX10937" fmla="*/ 12108710 w 12370301"/>
              <a:gd name="connsiteY10937" fmla="*/ 5112033 h 6857097"/>
              <a:gd name="connsiteX10938" fmla="*/ 12109270 w 12370301"/>
              <a:gd name="connsiteY10938" fmla="*/ 5112484 h 6857097"/>
              <a:gd name="connsiteX10939" fmla="*/ 12124009 w 12370301"/>
              <a:gd name="connsiteY10939" fmla="*/ 5152117 h 6857097"/>
              <a:gd name="connsiteX10940" fmla="*/ 12098240 w 12370301"/>
              <a:gd name="connsiteY10940" fmla="*/ 5177863 h 6857097"/>
              <a:gd name="connsiteX10941" fmla="*/ 12084212 w 12370301"/>
              <a:gd name="connsiteY10941" fmla="*/ 5179936 h 6857097"/>
              <a:gd name="connsiteX10942" fmla="*/ 12032519 w 12370301"/>
              <a:gd name="connsiteY10942" fmla="*/ 5136381 h 6857097"/>
              <a:gd name="connsiteX10943" fmla="*/ 12025353 w 12370301"/>
              <a:gd name="connsiteY10943" fmla="*/ 5106893 h 6857097"/>
              <a:gd name="connsiteX10944" fmla="*/ 12069166 w 12370301"/>
              <a:gd name="connsiteY10944" fmla="*/ 5009366 h 6857097"/>
              <a:gd name="connsiteX10945" fmla="*/ 12125992 w 12370301"/>
              <a:gd name="connsiteY10945" fmla="*/ 4973025 h 6857097"/>
              <a:gd name="connsiteX10946" fmla="*/ 12157149 w 12370301"/>
              <a:gd name="connsiteY10946" fmla="*/ 5020999 h 6857097"/>
              <a:gd name="connsiteX10947" fmla="*/ 12241421 w 12370301"/>
              <a:gd name="connsiteY10947" fmla="*/ 5037366 h 6857097"/>
              <a:gd name="connsiteX10948" fmla="*/ 12304548 w 12370301"/>
              <a:gd name="connsiteY10948" fmla="*/ 4968471 h 6857097"/>
              <a:gd name="connsiteX10949" fmla="*/ 12298500 w 12370301"/>
              <a:gd name="connsiteY10949" fmla="*/ 4929198 h 6857097"/>
              <a:gd name="connsiteX10950" fmla="*/ 12318831 w 12370301"/>
              <a:gd name="connsiteY10950" fmla="*/ 4917250 h 6857097"/>
              <a:gd name="connsiteX10951" fmla="*/ 12318831 w 12370301"/>
              <a:gd name="connsiteY10951" fmla="*/ 5133676 h 6857097"/>
              <a:gd name="connsiteX10952" fmla="*/ 12295908 w 12370301"/>
              <a:gd name="connsiteY10952" fmla="*/ 5132729 h 6857097"/>
              <a:gd name="connsiteX10953" fmla="*/ 12278424 w 12370301"/>
              <a:gd name="connsiteY10953" fmla="*/ 5144948 h 6857097"/>
              <a:gd name="connsiteX10954" fmla="*/ 12283810 w 12370301"/>
              <a:gd name="connsiteY10954" fmla="*/ 5159061 h 6857097"/>
              <a:gd name="connsiteX10955" fmla="*/ 12284421 w 12370301"/>
              <a:gd name="connsiteY10955" fmla="*/ 5159331 h 6857097"/>
              <a:gd name="connsiteX10956" fmla="*/ 12276695 w 12370301"/>
              <a:gd name="connsiteY10956" fmla="*/ 4890918 h 6857097"/>
              <a:gd name="connsiteX10957" fmla="*/ 12294179 w 12370301"/>
              <a:gd name="connsiteY10957" fmla="*/ 4888844 h 6857097"/>
              <a:gd name="connsiteX10958" fmla="*/ 12292147 w 12370301"/>
              <a:gd name="connsiteY10958" fmla="*/ 4874145 h 6857097"/>
              <a:gd name="connsiteX10959" fmla="*/ 12291740 w 12370301"/>
              <a:gd name="connsiteY10959" fmla="*/ 4873875 h 6857097"/>
              <a:gd name="connsiteX10960" fmla="*/ 12290013 w 12370301"/>
              <a:gd name="connsiteY10960" fmla="*/ 4868599 h 6857097"/>
              <a:gd name="connsiteX10961" fmla="*/ 12295095 w 12370301"/>
              <a:gd name="connsiteY10961" fmla="*/ 4861520 h 6857097"/>
              <a:gd name="connsiteX10962" fmla="*/ 12314816 w 12370301"/>
              <a:gd name="connsiteY10962" fmla="*/ 4869996 h 6857097"/>
              <a:gd name="connsiteX10963" fmla="*/ 12309479 w 12370301"/>
              <a:gd name="connsiteY10963" fmla="*/ 4894931 h 6857097"/>
              <a:gd name="connsiteX10964" fmla="*/ 12285386 w 12370301"/>
              <a:gd name="connsiteY10964" fmla="*/ 4910937 h 6857097"/>
              <a:gd name="connsiteX10965" fmla="*/ 12268411 w 12370301"/>
              <a:gd name="connsiteY10965" fmla="*/ 4897681 h 6857097"/>
              <a:gd name="connsiteX10966" fmla="*/ 12197556 w 12370301"/>
              <a:gd name="connsiteY10966" fmla="*/ 4878293 h 6857097"/>
              <a:gd name="connsiteX10967" fmla="*/ 11993891 w 12370301"/>
              <a:gd name="connsiteY10967" fmla="*/ 4969598 h 6857097"/>
              <a:gd name="connsiteX10968" fmla="*/ 12051885 w 12370301"/>
              <a:gd name="connsiteY10968" fmla="*/ 4861385 h 6857097"/>
              <a:gd name="connsiteX10969" fmla="*/ 12083194 w 12370301"/>
              <a:gd name="connsiteY10969" fmla="*/ 4829282 h 6857097"/>
              <a:gd name="connsiteX10970" fmla="*/ 12118774 w 12370301"/>
              <a:gd name="connsiteY10970" fmla="*/ 4833114 h 6857097"/>
              <a:gd name="connsiteX10971" fmla="*/ 12252806 w 12370301"/>
              <a:gd name="connsiteY10971" fmla="*/ 4799884 h 6857097"/>
              <a:gd name="connsiteX10972" fmla="*/ 12271867 w 12370301"/>
              <a:gd name="connsiteY10972" fmla="*/ 4787890 h 6857097"/>
              <a:gd name="connsiteX10973" fmla="*/ 12252806 w 12370301"/>
              <a:gd name="connsiteY10973" fmla="*/ 4775851 h 6857097"/>
              <a:gd name="connsiteX10974" fmla="*/ 12118774 w 12370301"/>
              <a:gd name="connsiteY10974" fmla="*/ 4742666 h 6857097"/>
              <a:gd name="connsiteX10975" fmla="*/ 12093360 w 12370301"/>
              <a:gd name="connsiteY10975" fmla="*/ 4745056 h 6857097"/>
              <a:gd name="connsiteX10976" fmla="*/ 12046243 w 12370301"/>
              <a:gd name="connsiteY10976" fmla="*/ 4691400 h 6857097"/>
              <a:gd name="connsiteX10977" fmla="*/ 12020321 w 12370301"/>
              <a:gd name="connsiteY10977" fmla="*/ 4648250 h 6857097"/>
              <a:gd name="connsiteX10978" fmla="*/ 12186374 w 12370301"/>
              <a:gd name="connsiteY10978" fmla="*/ 4712637 h 6857097"/>
              <a:gd name="connsiteX10979" fmla="*/ 12197811 w 12370301"/>
              <a:gd name="connsiteY10979" fmla="*/ 4712321 h 6857097"/>
              <a:gd name="connsiteX10980" fmla="*/ 12268664 w 12370301"/>
              <a:gd name="connsiteY10980" fmla="*/ 4692978 h 6857097"/>
              <a:gd name="connsiteX10981" fmla="*/ 12285285 w 12370301"/>
              <a:gd name="connsiteY10981" fmla="*/ 4679451 h 6857097"/>
              <a:gd name="connsiteX10982" fmla="*/ 12309835 w 12370301"/>
              <a:gd name="connsiteY10982" fmla="*/ 4695503 h 6857097"/>
              <a:gd name="connsiteX10983" fmla="*/ 12315172 w 12370301"/>
              <a:gd name="connsiteY10983" fmla="*/ 4720437 h 6857097"/>
              <a:gd name="connsiteX10984" fmla="*/ 12295450 w 12370301"/>
              <a:gd name="connsiteY10984" fmla="*/ 4728869 h 6857097"/>
              <a:gd name="connsiteX10985" fmla="*/ 12290367 w 12370301"/>
              <a:gd name="connsiteY10985" fmla="*/ 4721835 h 6857097"/>
              <a:gd name="connsiteX10986" fmla="*/ 12292096 w 12370301"/>
              <a:gd name="connsiteY10986" fmla="*/ 4716515 h 6857097"/>
              <a:gd name="connsiteX10987" fmla="*/ 12294892 w 12370301"/>
              <a:gd name="connsiteY10987" fmla="*/ 4701996 h 6857097"/>
              <a:gd name="connsiteX10988" fmla="*/ 12294536 w 12370301"/>
              <a:gd name="connsiteY10988" fmla="*/ 4701590 h 6857097"/>
              <a:gd name="connsiteX10989" fmla="*/ 12277051 w 12370301"/>
              <a:gd name="connsiteY10989" fmla="*/ 4699516 h 6857097"/>
              <a:gd name="connsiteX10990" fmla="*/ 12265615 w 12370301"/>
              <a:gd name="connsiteY10990" fmla="*/ 4724450 h 6857097"/>
              <a:gd name="connsiteX10991" fmla="*/ 12285946 w 12370301"/>
              <a:gd name="connsiteY10991" fmla="*/ 4748528 h 6857097"/>
              <a:gd name="connsiteX10992" fmla="*/ 12299618 w 12370301"/>
              <a:gd name="connsiteY10992" fmla="*/ 4750872 h 6857097"/>
              <a:gd name="connsiteX10993" fmla="*/ 12319949 w 12370301"/>
              <a:gd name="connsiteY10993" fmla="*/ 4746093 h 6857097"/>
              <a:gd name="connsiteX10994" fmla="*/ 12319949 w 12370301"/>
              <a:gd name="connsiteY10994" fmla="*/ 4844296 h 6857097"/>
              <a:gd name="connsiteX10995" fmla="*/ 12286048 w 12370301"/>
              <a:gd name="connsiteY10995" fmla="*/ 4841996 h 6857097"/>
              <a:gd name="connsiteX10996" fmla="*/ 12265717 w 12370301"/>
              <a:gd name="connsiteY10996" fmla="*/ 4866074 h 6857097"/>
              <a:gd name="connsiteX10997" fmla="*/ 12276695 w 12370301"/>
              <a:gd name="connsiteY10997" fmla="*/ 4890918 h 6857097"/>
              <a:gd name="connsiteX10998" fmla="*/ 12284421 w 12370301"/>
              <a:gd name="connsiteY10998" fmla="*/ 4241955 h 6857097"/>
              <a:gd name="connsiteX10999" fmla="*/ 12301194 w 12370301"/>
              <a:gd name="connsiteY10999" fmla="*/ 4237446 h 6857097"/>
              <a:gd name="connsiteX11000" fmla="*/ 12303990 w 12370301"/>
              <a:gd name="connsiteY11000" fmla="*/ 4235823 h 6857097"/>
              <a:gd name="connsiteX11001" fmla="*/ 12309937 w 12370301"/>
              <a:gd name="connsiteY11001" fmla="*/ 4236139 h 6857097"/>
              <a:gd name="connsiteX11002" fmla="*/ 12316748 w 12370301"/>
              <a:gd name="connsiteY11002" fmla="*/ 4247817 h 6857097"/>
              <a:gd name="connsiteX11003" fmla="*/ 12238524 w 12370301"/>
              <a:gd name="connsiteY11003" fmla="*/ 4300886 h 6857097"/>
              <a:gd name="connsiteX11004" fmla="*/ 12190848 w 12370301"/>
              <a:gd name="connsiteY11004" fmla="*/ 4302600 h 6857097"/>
              <a:gd name="connsiteX11005" fmla="*/ 12276237 w 12370301"/>
              <a:gd name="connsiteY11005" fmla="*/ 4215804 h 6857097"/>
              <a:gd name="connsiteX11006" fmla="*/ 12275526 w 12370301"/>
              <a:gd name="connsiteY11006" fmla="*/ 4179733 h 6857097"/>
              <a:gd name="connsiteX11007" fmla="*/ 12242132 w 12370301"/>
              <a:gd name="connsiteY11007" fmla="*/ 4151733 h 6857097"/>
              <a:gd name="connsiteX11008" fmla="*/ 12198269 w 12370301"/>
              <a:gd name="connsiteY11008" fmla="*/ 4172068 h 6857097"/>
              <a:gd name="connsiteX11009" fmla="*/ 12206451 w 12370301"/>
              <a:gd name="connsiteY11009" fmla="*/ 4185256 h 6857097"/>
              <a:gd name="connsiteX11010" fmla="*/ 12206706 w 12370301"/>
              <a:gd name="connsiteY11010" fmla="*/ 4185324 h 6857097"/>
              <a:gd name="connsiteX11011" fmla="*/ 12221954 w 12370301"/>
              <a:gd name="connsiteY11011" fmla="*/ 4178155 h 6857097"/>
              <a:gd name="connsiteX11012" fmla="*/ 12236186 w 12370301"/>
              <a:gd name="connsiteY11012" fmla="*/ 4172519 h 6857097"/>
              <a:gd name="connsiteX11013" fmla="*/ 12251434 w 12370301"/>
              <a:gd name="connsiteY11013" fmla="*/ 4186361 h 6857097"/>
              <a:gd name="connsiteX11014" fmla="*/ 12251434 w 12370301"/>
              <a:gd name="connsiteY11014" fmla="*/ 4211340 h 6857097"/>
              <a:gd name="connsiteX11015" fmla="*/ 12160655 w 12370301"/>
              <a:gd name="connsiteY11015" fmla="*/ 4289254 h 6857097"/>
              <a:gd name="connsiteX11016" fmla="*/ 12102763 w 12370301"/>
              <a:gd name="connsiteY11016" fmla="*/ 4290426 h 6857097"/>
              <a:gd name="connsiteX11017" fmla="*/ 12109371 w 12370301"/>
              <a:gd name="connsiteY11017" fmla="*/ 4288803 h 6857097"/>
              <a:gd name="connsiteX11018" fmla="*/ 12157861 w 12370301"/>
              <a:gd name="connsiteY11018" fmla="*/ 4242091 h 6857097"/>
              <a:gd name="connsiteX11019" fmla="*/ 12131888 w 12370301"/>
              <a:gd name="connsiteY11019" fmla="*/ 4172383 h 6857097"/>
              <a:gd name="connsiteX11020" fmla="*/ 12107287 w 12370301"/>
              <a:gd name="connsiteY11020" fmla="*/ 4174052 h 6857097"/>
              <a:gd name="connsiteX11021" fmla="*/ 12108608 w 12370301"/>
              <a:gd name="connsiteY11021" fmla="*/ 4194612 h 6857097"/>
              <a:gd name="connsiteX11022" fmla="*/ 12109270 w 12370301"/>
              <a:gd name="connsiteY11022" fmla="*/ 4195108 h 6857097"/>
              <a:gd name="connsiteX11023" fmla="*/ 12124009 w 12370301"/>
              <a:gd name="connsiteY11023" fmla="*/ 4234741 h 6857097"/>
              <a:gd name="connsiteX11024" fmla="*/ 12098240 w 12370301"/>
              <a:gd name="connsiteY11024" fmla="*/ 4260487 h 6857097"/>
              <a:gd name="connsiteX11025" fmla="*/ 12084212 w 12370301"/>
              <a:gd name="connsiteY11025" fmla="*/ 4262606 h 6857097"/>
              <a:gd name="connsiteX11026" fmla="*/ 12032519 w 12370301"/>
              <a:gd name="connsiteY11026" fmla="*/ 4219005 h 6857097"/>
              <a:gd name="connsiteX11027" fmla="*/ 12025353 w 12370301"/>
              <a:gd name="connsiteY11027" fmla="*/ 4189517 h 6857097"/>
              <a:gd name="connsiteX11028" fmla="*/ 12069166 w 12370301"/>
              <a:gd name="connsiteY11028" fmla="*/ 4092035 h 6857097"/>
              <a:gd name="connsiteX11029" fmla="*/ 12125992 w 12370301"/>
              <a:gd name="connsiteY11029" fmla="*/ 4055649 h 6857097"/>
              <a:gd name="connsiteX11030" fmla="*/ 12157352 w 12370301"/>
              <a:gd name="connsiteY11030" fmla="*/ 4103488 h 6857097"/>
              <a:gd name="connsiteX11031" fmla="*/ 12241625 w 12370301"/>
              <a:gd name="connsiteY11031" fmla="*/ 4119855 h 6857097"/>
              <a:gd name="connsiteX11032" fmla="*/ 12304752 w 12370301"/>
              <a:gd name="connsiteY11032" fmla="*/ 4050959 h 6857097"/>
              <a:gd name="connsiteX11033" fmla="*/ 12298704 w 12370301"/>
              <a:gd name="connsiteY11033" fmla="*/ 4011687 h 6857097"/>
              <a:gd name="connsiteX11034" fmla="*/ 12319035 w 12370301"/>
              <a:gd name="connsiteY11034" fmla="*/ 3999739 h 6857097"/>
              <a:gd name="connsiteX11035" fmla="*/ 12319035 w 12370301"/>
              <a:gd name="connsiteY11035" fmla="*/ 4216165 h 6857097"/>
              <a:gd name="connsiteX11036" fmla="*/ 12296112 w 12370301"/>
              <a:gd name="connsiteY11036" fmla="*/ 4215173 h 6857097"/>
              <a:gd name="connsiteX11037" fmla="*/ 12278627 w 12370301"/>
              <a:gd name="connsiteY11037" fmla="*/ 4227437 h 6857097"/>
              <a:gd name="connsiteX11038" fmla="*/ 12283506 w 12370301"/>
              <a:gd name="connsiteY11038" fmla="*/ 4241577 h 6857097"/>
              <a:gd name="connsiteX11039" fmla="*/ 12284421 w 12370301"/>
              <a:gd name="connsiteY11039" fmla="*/ 4241955 h 6857097"/>
              <a:gd name="connsiteX11040" fmla="*/ 12276695 w 12370301"/>
              <a:gd name="connsiteY11040" fmla="*/ 3973542 h 6857097"/>
              <a:gd name="connsiteX11041" fmla="*/ 12294179 w 12370301"/>
              <a:gd name="connsiteY11041" fmla="*/ 3971468 h 6857097"/>
              <a:gd name="connsiteX11042" fmla="*/ 12292198 w 12370301"/>
              <a:gd name="connsiteY11042" fmla="*/ 3956846 h 6857097"/>
              <a:gd name="connsiteX11043" fmla="*/ 12291740 w 12370301"/>
              <a:gd name="connsiteY11043" fmla="*/ 3956543 h 6857097"/>
              <a:gd name="connsiteX11044" fmla="*/ 12290013 w 12370301"/>
              <a:gd name="connsiteY11044" fmla="*/ 3951268 h 6857097"/>
              <a:gd name="connsiteX11045" fmla="*/ 12295095 w 12370301"/>
              <a:gd name="connsiteY11045" fmla="*/ 3944189 h 6857097"/>
              <a:gd name="connsiteX11046" fmla="*/ 12314816 w 12370301"/>
              <a:gd name="connsiteY11046" fmla="*/ 3952621 h 6857097"/>
              <a:gd name="connsiteX11047" fmla="*/ 12309479 w 12370301"/>
              <a:gd name="connsiteY11047" fmla="*/ 3977555 h 6857097"/>
              <a:gd name="connsiteX11048" fmla="*/ 12285386 w 12370301"/>
              <a:gd name="connsiteY11048" fmla="*/ 3993607 h 6857097"/>
              <a:gd name="connsiteX11049" fmla="*/ 12268411 w 12370301"/>
              <a:gd name="connsiteY11049" fmla="*/ 3980080 h 6857097"/>
              <a:gd name="connsiteX11050" fmla="*/ 12197556 w 12370301"/>
              <a:gd name="connsiteY11050" fmla="*/ 3960737 h 6857097"/>
              <a:gd name="connsiteX11051" fmla="*/ 11993891 w 12370301"/>
              <a:gd name="connsiteY11051" fmla="*/ 4051997 h 6857097"/>
              <a:gd name="connsiteX11052" fmla="*/ 12051885 w 12370301"/>
              <a:gd name="connsiteY11052" fmla="*/ 3943784 h 6857097"/>
              <a:gd name="connsiteX11053" fmla="*/ 12083194 w 12370301"/>
              <a:gd name="connsiteY11053" fmla="*/ 3911725 h 6857097"/>
              <a:gd name="connsiteX11054" fmla="*/ 12118774 w 12370301"/>
              <a:gd name="connsiteY11054" fmla="*/ 3915513 h 6857097"/>
              <a:gd name="connsiteX11055" fmla="*/ 12252806 w 12370301"/>
              <a:gd name="connsiteY11055" fmla="*/ 3882328 h 6857097"/>
              <a:gd name="connsiteX11056" fmla="*/ 12271867 w 12370301"/>
              <a:gd name="connsiteY11056" fmla="*/ 3870289 h 6857097"/>
              <a:gd name="connsiteX11057" fmla="*/ 12252806 w 12370301"/>
              <a:gd name="connsiteY11057" fmla="*/ 3858295 h 6857097"/>
              <a:gd name="connsiteX11058" fmla="*/ 12118774 w 12370301"/>
              <a:gd name="connsiteY11058" fmla="*/ 3825110 h 6857097"/>
              <a:gd name="connsiteX11059" fmla="*/ 12093360 w 12370301"/>
              <a:gd name="connsiteY11059" fmla="*/ 3827499 h 6857097"/>
              <a:gd name="connsiteX11060" fmla="*/ 12046243 w 12370301"/>
              <a:gd name="connsiteY11060" fmla="*/ 3773844 h 6857097"/>
              <a:gd name="connsiteX11061" fmla="*/ 12020118 w 12370301"/>
              <a:gd name="connsiteY11061" fmla="*/ 3730604 h 6857097"/>
              <a:gd name="connsiteX11062" fmla="*/ 12186171 w 12370301"/>
              <a:gd name="connsiteY11062" fmla="*/ 3794991 h 6857097"/>
              <a:gd name="connsiteX11063" fmla="*/ 12197607 w 12370301"/>
              <a:gd name="connsiteY11063" fmla="*/ 3794720 h 6857097"/>
              <a:gd name="connsiteX11064" fmla="*/ 12268462 w 12370301"/>
              <a:gd name="connsiteY11064" fmla="*/ 3775332 h 6857097"/>
              <a:gd name="connsiteX11065" fmla="*/ 12285081 w 12370301"/>
              <a:gd name="connsiteY11065" fmla="*/ 3761805 h 6857097"/>
              <a:gd name="connsiteX11066" fmla="*/ 12309529 w 12370301"/>
              <a:gd name="connsiteY11066" fmla="*/ 3777947 h 6857097"/>
              <a:gd name="connsiteX11067" fmla="*/ 12314867 w 12370301"/>
              <a:gd name="connsiteY11067" fmla="*/ 3802881 h 6857097"/>
              <a:gd name="connsiteX11068" fmla="*/ 12295146 w 12370301"/>
              <a:gd name="connsiteY11068" fmla="*/ 3811358 h 6857097"/>
              <a:gd name="connsiteX11069" fmla="*/ 12290063 w 12370301"/>
              <a:gd name="connsiteY11069" fmla="*/ 3804279 h 6857097"/>
              <a:gd name="connsiteX11070" fmla="*/ 12291791 w 12370301"/>
              <a:gd name="connsiteY11070" fmla="*/ 3799003 h 6857097"/>
              <a:gd name="connsiteX11071" fmla="*/ 12294536 w 12370301"/>
              <a:gd name="connsiteY11071" fmla="*/ 3784413 h 6857097"/>
              <a:gd name="connsiteX11072" fmla="*/ 12294230 w 12370301"/>
              <a:gd name="connsiteY11072" fmla="*/ 3784034 h 6857097"/>
              <a:gd name="connsiteX11073" fmla="*/ 12276746 w 12370301"/>
              <a:gd name="connsiteY11073" fmla="*/ 3781960 h 6857097"/>
              <a:gd name="connsiteX11074" fmla="*/ 12265310 w 12370301"/>
              <a:gd name="connsiteY11074" fmla="*/ 3806894 h 6857097"/>
              <a:gd name="connsiteX11075" fmla="*/ 12285641 w 12370301"/>
              <a:gd name="connsiteY11075" fmla="*/ 3830971 h 6857097"/>
              <a:gd name="connsiteX11076" fmla="*/ 12299313 w 12370301"/>
              <a:gd name="connsiteY11076" fmla="*/ 3833316 h 6857097"/>
              <a:gd name="connsiteX11077" fmla="*/ 12319644 w 12370301"/>
              <a:gd name="connsiteY11077" fmla="*/ 3828582 h 6857097"/>
              <a:gd name="connsiteX11078" fmla="*/ 12319644 w 12370301"/>
              <a:gd name="connsiteY11078" fmla="*/ 3926650 h 6857097"/>
              <a:gd name="connsiteX11079" fmla="*/ 12285743 w 12370301"/>
              <a:gd name="connsiteY11079" fmla="*/ 3924305 h 6857097"/>
              <a:gd name="connsiteX11080" fmla="*/ 12265412 w 12370301"/>
              <a:gd name="connsiteY11080" fmla="*/ 3948382 h 6857097"/>
              <a:gd name="connsiteX11081" fmla="*/ 12276695 w 12370301"/>
              <a:gd name="connsiteY11081" fmla="*/ 3973542 h 6857097"/>
              <a:gd name="connsiteX11082" fmla="*/ 12284421 w 12370301"/>
              <a:gd name="connsiteY11082" fmla="*/ 3324805 h 6857097"/>
              <a:gd name="connsiteX11083" fmla="*/ 12301194 w 12370301"/>
              <a:gd name="connsiteY11083" fmla="*/ 3320296 h 6857097"/>
              <a:gd name="connsiteX11084" fmla="*/ 12303990 w 12370301"/>
              <a:gd name="connsiteY11084" fmla="*/ 3318673 h 6857097"/>
              <a:gd name="connsiteX11085" fmla="*/ 12309937 w 12370301"/>
              <a:gd name="connsiteY11085" fmla="*/ 3318989 h 6857097"/>
              <a:gd name="connsiteX11086" fmla="*/ 12316748 w 12370301"/>
              <a:gd name="connsiteY11086" fmla="*/ 3330667 h 6857097"/>
              <a:gd name="connsiteX11087" fmla="*/ 12238524 w 12370301"/>
              <a:gd name="connsiteY11087" fmla="*/ 3383781 h 6857097"/>
              <a:gd name="connsiteX11088" fmla="*/ 12190848 w 12370301"/>
              <a:gd name="connsiteY11088" fmla="*/ 3385495 h 6857097"/>
              <a:gd name="connsiteX11089" fmla="*/ 12276237 w 12370301"/>
              <a:gd name="connsiteY11089" fmla="*/ 3298654 h 6857097"/>
              <a:gd name="connsiteX11090" fmla="*/ 12275526 w 12370301"/>
              <a:gd name="connsiteY11090" fmla="*/ 3262583 h 6857097"/>
              <a:gd name="connsiteX11091" fmla="*/ 12242132 w 12370301"/>
              <a:gd name="connsiteY11091" fmla="*/ 3234582 h 6857097"/>
              <a:gd name="connsiteX11092" fmla="*/ 12198269 w 12370301"/>
              <a:gd name="connsiteY11092" fmla="*/ 3254917 h 6857097"/>
              <a:gd name="connsiteX11093" fmla="*/ 12206451 w 12370301"/>
              <a:gd name="connsiteY11093" fmla="*/ 3268106 h 6857097"/>
              <a:gd name="connsiteX11094" fmla="*/ 12206706 w 12370301"/>
              <a:gd name="connsiteY11094" fmla="*/ 3268174 h 6857097"/>
              <a:gd name="connsiteX11095" fmla="*/ 12221954 w 12370301"/>
              <a:gd name="connsiteY11095" fmla="*/ 3260959 h 6857097"/>
              <a:gd name="connsiteX11096" fmla="*/ 12236186 w 12370301"/>
              <a:gd name="connsiteY11096" fmla="*/ 3255323 h 6857097"/>
              <a:gd name="connsiteX11097" fmla="*/ 12251434 w 12370301"/>
              <a:gd name="connsiteY11097" fmla="*/ 3269165 h 6857097"/>
              <a:gd name="connsiteX11098" fmla="*/ 12251434 w 12370301"/>
              <a:gd name="connsiteY11098" fmla="*/ 3294145 h 6857097"/>
              <a:gd name="connsiteX11099" fmla="*/ 12160655 w 12370301"/>
              <a:gd name="connsiteY11099" fmla="*/ 3372058 h 6857097"/>
              <a:gd name="connsiteX11100" fmla="*/ 12102763 w 12370301"/>
              <a:gd name="connsiteY11100" fmla="*/ 3373275 h 6857097"/>
              <a:gd name="connsiteX11101" fmla="*/ 12109371 w 12370301"/>
              <a:gd name="connsiteY11101" fmla="*/ 3371607 h 6857097"/>
              <a:gd name="connsiteX11102" fmla="*/ 12157861 w 12370301"/>
              <a:gd name="connsiteY11102" fmla="*/ 3324895 h 6857097"/>
              <a:gd name="connsiteX11103" fmla="*/ 12131888 w 12370301"/>
              <a:gd name="connsiteY11103" fmla="*/ 3255188 h 6857097"/>
              <a:gd name="connsiteX11104" fmla="*/ 12107287 w 12370301"/>
              <a:gd name="connsiteY11104" fmla="*/ 3256901 h 6857097"/>
              <a:gd name="connsiteX11105" fmla="*/ 12108710 w 12370301"/>
              <a:gd name="connsiteY11105" fmla="*/ 3277525 h 6857097"/>
              <a:gd name="connsiteX11106" fmla="*/ 12109270 w 12370301"/>
              <a:gd name="connsiteY11106" fmla="*/ 3277958 h 6857097"/>
              <a:gd name="connsiteX11107" fmla="*/ 12124009 w 12370301"/>
              <a:gd name="connsiteY11107" fmla="*/ 3317546 h 6857097"/>
              <a:gd name="connsiteX11108" fmla="*/ 12098240 w 12370301"/>
              <a:gd name="connsiteY11108" fmla="*/ 3343336 h 6857097"/>
              <a:gd name="connsiteX11109" fmla="*/ 12084212 w 12370301"/>
              <a:gd name="connsiteY11109" fmla="*/ 3345411 h 6857097"/>
              <a:gd name="connsiteX11110" fmla="*/ 12032519 w 12370301"/>
              <a:gd name="connsiteY11110" fmla="*/ 3301810 h 6857097"/>
              <a:gd name="connsiteX11111" fmla="*/ 12025353 w 12370301"/>
              <a:gd name="connsiteY11111" fmla="*/ 3272322 h 6857097"/>
              <a:gd name="connsiteX11112" fmla="*/ 12069166 w 12370301"/>
              <a:gd name="connsiteY11112" fmla="*/ 3174840 h 6857097"/>
              <a:gd name="connsiteX11113" fmla="*/ 12125992 w 12370301"/>
              <a:gd name="connsiteY11113" fmla="*/ 3138453 h 6857097"/>
              <a:gd name="connsiteX11114" fmla="*/ 12157149 w 12370301"/>
              <a:gd name="connsiteY11114" fmla="*/ 3186428 h 6857097"/>
              <a:gd name="connsiteX11115" fmla="*/ 12241421 w 12370301"/>
              <a:gd name="connsiteY11115" fmla="*/ 3202840 h 6857097"/>
              <a:gd name="connsiteX11116" fmla="*/ 12304752 w 12370301"/>
              <a:gd name="connsiteY11116" fmla="*/ 3133629 h 6857097"/>
              <a:gd name="connsiteX11117" fmla="*/ 12298704 w 12370301"/>
              <a:gd name="connsiteY11117" fmla="*/ 3094311 h 6857097"/>
              <a:gd name="connsiteX11118" fmla="*/ 12319035 w 12370301"/>
              <a:gd name="connsiteY11118" fmla="*/ 3082408 h 6857097"/>
              <a:gd name="connsiteX11119" fmla="*/ 12319035 w 12370301"/>
              <a:gd name="connsiteY11119" fmla="*/ 3298834 h 6857097"/>
              <a:gd name="connsiteX11120" fmla="*/ 12296112 w 12370301"/>
              <a:gd name="connsiteY11120" fmla="*/ 3297887 h 6857097"/>
              <a:gd name="connsiteX11121" fmla="*/ 12278627 w 12370301"/>
              <a:gd name="connsiteY11121" fmla="*/ 3310106 h 6857097"/>
              <a:gd name="connsiteX11122" fmla="*/ 12283252 w 12370301"/>
              <a:gd name="connsiteY11122" fmla="*/ 3324314 h 6857097"/>
              <a:gd name="connsiteX11123" fmla="*/ 12284421 w 12370301"/>
              <a:gd name="connsiteY11123" fmla="*/ 3324805 h 6857097"/>
              <a:gd name="connsiteX11124" fmla="*/ 12276695 w 12370301"/>
              <a:gd name="connsiteY11124" fmla="*/ 3056392 h 6857097"/>
              <a:gd name="connsiteX11125" fmla="*/ 12294179 w 12370301"/>
              <a:gd name="connsiteY11125" fmla="*/ 3054363 h 6857097"/>
              <a:gd name="connsiteX11126" fmla="*/ 12292147 w 12370301"/>
              <a:gd name="connsiteY11126" fmla="*/ 3039677 h 6857097"/>
              <a:gd name="connsiteX11127" fmla="*/ 12291740 w 12370301"/>
              <a:gd name="connsiteY11127" fmla="*/ 3039393 h 6857097"/>
              <a:gd name="connsiteX11128" fmla="*/ 12290013 w 12370301"/>
              <a:gd name="connsiteY11128" fmla="*/ 3034118 h 6857097"/>
              <a:gd name="connsiteX11129" fmla="*/ 12295095 w 12370301"/>
              <a:gd name="connsiteY11129" fmla="*/ 3027039 h 6857097"/>
              <a:gd name="connsiteX11130" fmla="*/ 12314816 w 12370301"/>
              <a:gd name="connsiteY11130" fmla="*/ 3035471 h 6857097"/>
              <a:gd name="connsiteX11131" fmla="*/ 12309479 w 12370301"/>
              <a:gd name="connsiteY11131" fmla="*/ 3060405 h 6857097"/>
              <a:gd name="connsiteX11132" fmla="*/ 12285386 w 12370301"/>
              <a:gd name="connsiteY11132" fmla="*/ 3076456 h 6857097"/>
              <a:gd name="connsiteX11133" fmla="*/ 12268411 w 12370301"/>
              <a:gd name="connsiteY11133" fmla="*/ 3063200 h 6857097"/>
              <a:gd name="connsiteX11134" fmla="*/ 12197556 w 12370301"/>
              <a:gd name="connsiteY11134" fmla="*/ 3043812 h 6857097"/>
              <a:gd name="connsiteX11135" fmla="*/ 11993891 w 12370301"/>
              <a:gd name="connsiteY11135" fmla="*/ 3135117 h 6857097"/>
              <a:gd name="connsiteX11136" fmla="*/ 12051885 w 12370301"/>
              <a:gd name="connsiteY11136" fmla="*/ 3026904 h 6857097"/>
              <a:gd name="connsiteX11137" fmla="*/ 12083194 w 12370301"/>
              <a:gd name="connsiteY11137" fmla="*/ 2994800 h 6857097"/>
              <a:gd name="connsiteX11138" fmla="*/ 12118774 w 12370301"/>
              <a:gd name="connsiteY11138" fmla="*/ 2998588 h 6857097"/>
              <a:gd name="connsiteX11139" fmla="*/ 12252806 w 12370301"/>
              <a:gd name="connsiteY11139" fmla="*/ 2965402 h 6857097"/>
              <a:gd name="connsiteX11140" fmla="*/ 12271867 w 12370301"/>
              <a:gd name="connsiteY11140" fmla="*/ 2953409 h 6857097"/>
              <a:gd name="connsiteX11141" fmla="*/ 12252806 w 12370301"/>
              <a:gd name="connsiteY11141" fmla="*/ 2941370 h 6857097"/>
              <a:gd name="connsiteX11142" fmla="*/ 12118774 w 12370301"/>
              <a:gd name="connsiteY11142" fmla="*/ 2908185 h 6857097"/>
              <a:gd name="connsiteX11143" fmla="*/ 12093360 w 12370301"/>
              <a:gd name="connsiteY11143" fmla="*/ 2910575 h 6857097"/>
              <a:gd name="connsiteX11144" fmla="*/ 12046243 w 12370301"/>
              <a:gd name="connsiteY11144" fmla="*/ 2856919 h 6857097"/>
              <a:gd name="connsiteX11145" fmla="*/ 12020321 w 12370301"/>
              <a:gd name="connsiteY11145" fmla="*/ 2813769 h 6857097"/>
              <a:gd name="connsiteX11146" fmla="*/ 12186374 w 12370301"/>
              <a:gd name="connsiteY11146" fmla="*/ 2878111 h 6857097"/>
              <a:gd name="connsiteX11147" fmla="*/ 12197811 w 12370301"/>
              <a:gd name="connsiteY11147" fmla="*/ 2877840 h 6857097"/>
              <a:gd name="connsiteX11148" fmla="*/ 12268664 w 12370301"/>
              <a:gd name="connsiteY11148" fmla="*/ 2858452 h 6857097"/>
              <a:gd name="connsiteX11149" fmla="*/ 12285285 w 12370301"/>
              <a:gd name="connsiteY11149" fmla="*/ 2844925 h 6857097"/>
              <a:gd name="connsiteX11150" fmla="*/ 12309733 w 12370301"/>
              <a:gd name="connsiteY11150" fmla="*/ 2861112 h 6857097"/>
              <a:gd name="connsiteX11151" fmla="*/ 12315070 w 12370301"/>
              <a:gd name="connsiteY11151" fmla="*/ 2886046 h 6857097"/>
              <a:gd name="connsiteX11152" fmla="*/ 12295348 w 12370301"/>
              <a:gd name="connsiteY11152" fmla="*/ 2894478 h 6857097"/>
              <a:gd name="connsiteX11153" fmla="*/ 12290266 w 12370301"/>
              <a:gd name="connsiteY11153" fmla="*/ 2887399 h 6857097"/>
              <a:gd name="connsiteX11154" fmla="*/ 12291994 w 12370301"/>
              <a:gd name="connsiteY11154" fmla="*/ 2882124 h 6857097"/>
              <a:gd name="connsiteX11155" fmla="*/ 12294790 w 12370301"/>
              <a:gd name="connsiteY11155" fmla="*/ 2867601 h 6857097"/>
              <a:gd name="connsiteX11156" fmla="*/ 12294434 w 12370301"/>
              <a:gd name="connsiteY11156" fmla="*/ 2867199 h 6857097"/>
              <a:gd name="connsiteX11157" fmla="*/ 12276949 w 12370301"/>
              <a:gd name="connsiteY11157" fmla="*/ 2865125 h 6857097"/>
              <a:gd name="connsiteX11158" fmla="*/ 12265513 w 12370301"/>
              <a:gd name="connsiteY11158" fmla="*/ 2890014 h 6857097"/>
              <a:gd name="connsiteX11159" fmla="*/ 12285844 w 12370301"/>
              <a:gd name="connsiteY11159" fmla="*/ 2914137 h 6857097"/>
              <a:gd name="connsiteX11160" fmla="*/ 12299517 w 12370301"/>
              <a:gd name="connsiteY11160" fmla="*/ 2916436 h 6857097"/>
              <a:gd name="connsiteX11161" fmla="*/ 12319848 w 12370301"/>
              <a:gd name="connsiteY11161" fmla="*/ 2911927 h 6857097"/>
              <a:gd name="connsiteX11162" fmla="*/ 12319848 w 12370301"/>
              <a:gd name="connsiteY11162" fmla="*/ 3009995 h 6857097"/>
              <a:gd name="connsiteX11163" fmla="*/ 12285946 w 12370301"/>
              <a:gd name="connsiteY11163" fmla="*/ 3007651 h 6857097"/>
              <a:gd name="connsiteX11164" fmla="*/ 12265615 w 12370301"/>
              <a:gd name="connsiteY11164" fmla="*/ 3031773 h 6857097"/>
              <a:gd name="connsiteX11165" fmla="*/ 12276695 w 12370301"/>
              <a:gd name="connsiteY11165" fmla="*/ 3056166 h 6857097"/>
              <a:gd name="connsiteX11166" fmla="*/ 12284421 w 12370301"/>
              <a:gd name="connsiteY11166" fmla="*/ 2407249 h 6857097"/>
              <a:gd name="connsiteX11167" fmla="*/ 12301194 w 12370301"/>
              <a:gd name="connsiteY11167" fmla="*/ 2402740 h 6857097"/>
              <a:gd name="connsiteX11168" fmla="*/ 12303990 w 12370301"/>
              <a:gd name="connsiteY11168" fmla="*/ 2401072 h 6857097"/>
              <a:gd name="connsiteX11169" fmla="*/ 12309937 w 12370301"/>
              <a:gd name="connsiteY11169" fmla="*/ 2401433 h 6857097"/>
              <a:gd name="connsiteX11170" fmla="*/ 12316748 w 12370301"/>
              <a:gd name="connsiteY11170" fmla="*/ 2413065 h 6857097"/>
              <a:gd name="connsiteX11171" fmla="*/ 12238524 w 12370301"/>
              <a:gd name="connsiteY11171" fmla="*/ 2466180 h 6857097"/>
              <a:gd name="connsiteX11172" fmla="*/ 12190848 w 12370301"/>
              <a:gd name="connsiteY11172" fmla="*/ 2467893 h 6857097"/>
              <a:gd name="connsiteX11173" fmla="*/ 12276237 w 12370301"/>
              <a:gd name="connsiteY11173" fmla="*/ 2381098 h 6857097"/>
              <a:gd name="connsiteX11174" fmla="*/ 12275526 w 12370301"/>
              <a:gd name="connsiteY11174" fmla="*/ 2345027 h 6857097"/>
              <a:gd name="connsiteX11175" fmla="*/ 12242132 w 12370301"/>
              <a:gd name="connsiteY11175" fmla="*/ 2317026 h 6857097"/>
              <a:gd name="connsiteX11176" fmla="*/ 12198269 w 12370301"/>
              <a:gd name="connsiteY11176" fmla="*/ 2337361 h 6857097"/>
              <a:gd name="connsiteX11177" fmla="*/ 12206451 w 12370301"/>
              <a:gd name="connsiteY11177" fmla="*/ 2350550 h 6857097"/>
              <a:gd name="connsiteX11178" fmla="*/ 12206706 w 12370301"/>
              <a:gd name="connsiteY11178" fmla="*/ 2350617 h 6857097"/>
              <a:gd name="connsiteX11179" fmla="*/ 12221954 w 12370301"/>
              <a:gd name="connsiteY11179" fmla="*/ 2343448 h 6857097"/>
              <a:gd name="connsiteX11180" fmla="*/ 12236186 w 12370301"/>
              <a:gd name="connsiteY11180" fmla="*/ 2337767 h 6857097"/>
              <a:gd name="connsiteX11181" fmla="*/ 12251434 w 12370301"/>
              <a:gd name="connsiteY11181" fmla="*/ 2351654 h 6857097"/>
              <a:gd name="connsiteX11182" fmla="*/ 12251434 w 12370301"/>
              <a:gd name="connsiteY11182" fmla="*/ 2376634 h 6857097"/>
              <a:gd name="connsiteX11183" fmla="*/ 12160655 w 12370301"/>
              <a:gd name="connsiteY11183" fmla="*/ 2454502 h 6857097"/>
              <a:gd name="connsiteX11184" fmla="*/ 12102763 w 12370301"/>
              <a:gd name="connsiteY11184" fmla="*/ 2455719 h 6857097"/>
              <a:gd name="connsiteX11185" fmla="*/ 12109371 w 12370301"/>
              <a:gd name="connsiteY11185" fmla="*/ 2454096 h 6857097"/>
              <a:gd name="connsiteX11186" fmla="*/ 12157861 w 12370301"/>
              <a:gd name="connsiteY11186" fmla="*/ 2407384 h 6857097"/>
              <a:gd name="connsiteX11187" fmla="*/ 12131888 w 12370301"/>
              <a:gd name="connsiteY11187" fmla="*/ 2337677 h 6857097"/>
              <a:gd name="connsiteX11188" fmla="*/ 12107287 w 12370301"/>
              <a:gd name="connsiteY11188" fmla="*/ 2339345 h 6857097"/>
              <a:gd name="connsiteX11189" fmla="*/ 12108710 w 12370301"/>
              <a:gd name="connsiteY11189" fmla="*/ 2359969 h 6857097"/>
              <a:gd name="connsiteX11190" fmla="*/ 12109270 w 12370301"/>
              <a:gd name="connsiteY11190" fmla="*/ 2360402 h 6857097"/>
              <a:gd name="connsiteX11191" fmla="*/ 12124009 w 12370301"/>
              <a:gd name="connsiteY11191" fmla="*/ 2400035 h 6857097"/>
              <a:gd name="connsiteX11192" fmla="*/ 12098240 w 12370301"/>
              <a:gd name="connsiteY11192" fmla="*/ 2425780 h 6857097"/>
              <a:gd name="connsiteX11193" fmla="*/ 12084212 w 12370301"/>
              <a:gd name="connsiteY11193" fmla="*/ 2427855 h 6857097"/>
              <a:gd name="connsiteX11194" fmla="*/ 12032519 w 12370301"/>
              <a:gd name="connsiteY11194" fmla="*/ 2384299 h 6857097"/>
              <a:gd name="connsiteX11195" fmla="*/ 12025353 w 12370301"/>
              <a:gd name="connsiteY11195" fmla="*/ 2354811 h 6857097"/>
              <a:gd name="connsiteX11196" fmla="*/ 12069166 w 12370301"/>
              <a:gd name="connsiteY11196" fmla="*/ 2257284 h 6857097"/>
              <a:gd name="connsiteX11197" fmla="*/ 12125992 w 12370301"/>
              <a:gd name="connsiteY11197" fmla="*/ 2220942 h 6857097"/>
              <a:gd name="connsiteX11198" fmla="*/ 12157149 w 12370301"/>
              <a:gd name="connsiteY11198" fmla="*/ 2268917 h 6857097"/>
              <a:gd name="connsiteX11199" fmla="*/ 12241421 w 12370301"/>
              <a:gd name="connsiteY11199" fmla="*/ 2285284 h 6857097"/>
              <a:gd name="connsiteX11200" fmla="*/ 12304752 w 12370301"/>
              <a:gd name="connsiteY11200" fmla="*/ 2216253 h 6857097"/>
              <a:gd name="connsiteX11201" fmla="*/ 12298704 w 12370301"/>
              <a:gd name="connsiteY11201" fmla="*/ 2176981 h 6857097"/>
              <a:gd name="connsiteX11202" fmla="*/ 12319035 w 12370301"/>
              <a:gd name="connsiteY11202" fmla="*/ 2165032 h 6857097"/>
              <a:gd name="connsiteX11203" fmla="*/ 12319035 w 12370301"/>
              <a:gd name="connsiteY11203" fmla="*/ 2381458 h 6857097"/>
              <a:gd name="connsiteX11204" fmla="*/ 12296112 w 12370301"/>
              <a:gd name="connsiteY11204" fmla="*/ 2380511 h 6857097"/>
              <a:gd name="connsiteX11205" fmla="*/ 12278627 w 12370301"/>
              <a:gd name="connsiteY11205" fmla="*/ 2392730 h 6857097"/>
              <a:gd name="connsiteX11206" fmla="*/ 12283710 w 12370301"/>
              <a:gd name="connsiteY11206" fmla="*/ 2406951 h 6857097"/>
              <a:gd name="connsiteX11207" fmla="*/ 12284421 w 12370301"/>
              <a:gd name="connsiteY11207" fmla="*/ 2407249 h 6857097"/>
              <a:gd name="connsiteX11208" fmla="*/ 12276695 w 12370301"/>
              <a:gd name="connsiteY11208" fmla="*/ 2138971 h 6857097"/>
              <a:gd name="connsiteX11209" fmla="*/ 12294179 w 12370301"/>
              <a:gd name="connsiteY11209" fmla="*/ 2136897 h 6857097"/>
              <a:gd name="connsiteX11210" fmla="*/ 12292300 w 12370301"/>
              <a:gd name="connsiteY11210" fmla="*/ 2122329 h 6857097"/>
              <a:gd name="connsiteX11211" fmla="*/ 12291740 w 12370301"/>
              <a:gd name="connsiteY11211" fmla="*/ 2121972 h 6857097"/>
              <a:gd name="connsiteX11212" fmla="*/ 12290013 w 12370301"/>
              <a:gd name="connsiteY11212" fmla="*/ 2116652 h 6857097"/>
              <a:gd name="connsiteX11213" fmla="*/ 12295095 w 12370301"/>
              <a:gd name="connsiteY11213" fmla="*/ 2109573 h 6857097"/>
              <a:gd name="connsiteX11214" fmla="*/ 12314816 w 12370301"/>
              <a:gd name="connsiteY11214" fmla="*/ 2118050 h 6857097"/>
              <a:gd name="connsiteX11215" fmla="*/ 12309479 w 12370301"/>
              <a:gd name="connsiteY11215" fmla="*/ 2142984 h 6857097"/>
              <a:gd name="connsiteX11216" fmla="*/ 12285386 w 12370301"/>
              <a:gd name="connsiteY11216" fmla="*/ 2158990 h 6857097"/>
              <a:gd name="connsiteX11217" fmla="*/ 12268411 w 12370301"/>
              <a:gd name="connsiteY11217" fmla="*/ 2145734 h 6857097"/>
              <a:gd name="connsiteX11218" fmla="*/ 12197556 w 12370301"/>
              <a:gd name="connsiteY11218" fmla="*/ 2126391 h 6857097"/>
              <a:gd name="connsiteX11219" fmla="*/ 11993891 w 12370301"/>
              <a:gd name="connsiteY11219" fmla="*/ 2217651 h 6857097"/>
              <a:gd name="connsiteX11220" fmla="*/ 12051885 w 12370301"/>
              <a:gd name="connsiteY11220" fmla="*/ 2109438 h 6857097"/>
              <a:gd name="connsiteX11221" fmla="*/ 12083194 w 12370301"/>
              <a:gd name="connsiteY11221" fmla="*/ 2077334 h 6857097"/>
              <a:gd name="connsiteX11222" fmla="*/ 12118774 w 12370301"/>
              <a:gd name="connsiteY11222" fmla="*/ 2081167 h 6857097"/>
              <a:gd name="connsiteX11223" fmla="*/ 12252806 w 12370301"/>
              <a:gd name="connsiteY11223" fmla="*/ 2047937 h 6857097"/>
              <a:gd name="connsiteX11224" fmla="*/ 12271867 w 12370301"/>
              <a:gd name="connsiteY11224" fmla="*/ 2035943 h 6857097"/>
              <a:gd name="connsiteX11225" fmla="*/ 12252806 w 12370301"/>
              <a:gd name="connsiteY11225" fmla="*/ 2023904 h 6857097"/>
              <a:gd name="connsiteX11226" fmla="*/ 12118774 w 12370301"/>
              <a:gd name="connsiteY11226" fmla="*/ 1990719 h 6857097"/>
              <a:gd name="connsiteX11227" fmla="*/ 12093360 w 12370301"/>
              <a:gd name="connsiteY11227" fmla="*/ 1993109 h 6857097"/>
              <a:gd name="connsiteX11228" fmla="*/ 12046243 w 12370301"/>
              <a:gd name="connsiteY11228" fmla="*/ 1939498 h 6857097"/>
              <a:gd name="connsiteX11229" fmla="*/ 12020321 w 12370301"/>
              <a:gd name="connsiteY11229" fmla="*/ 1896303 h 6857097"/>
              <a:gd name="connsiteX11230" fmla="*/ 12186374 w 12370301"/>
              <a:gd name="connsiteY11230" fmla="*/ 1960690 h 6857097"/>
              <a:gd name="connsiteX11231" fmla="*/ 12197811 w 12370301"/>
              <a:gd name="connsiteY11231" fmla="*/ 1960374 h 6857097"/>
              <a:gd name="connsiteX11232" fmla="*/ 12268664 w 12370301"/>
              <a:gd name="connsiteY11232" fmla="*/ 1941031 h 6857097"/>
              <a:gd name="connsiteX11233" fmla="*/ 12285285 w 12370301"/>
              <a:gd name="connsiteY11233" fmla="*/ 1927505 h 6857097"/>
              <a:gd name="connsiteX11234" fmla="*/ 12309733 w 12370301"/>
              <a:gd name="connsiteY11234" fmla="*/ 1943691 h 6857097"/>
              <a:gd name="connsiteX11235" fmla="*/ 12315070 w 12370301"/>
              <a:gd name="connsiteY11235" fmla="*/ 1968626 h 6857097"/>
              <a:gd name="connsiteX11236" fmla="*/ 12295348 w 12370301"/>
              <a:gd name="connsiteY11236" fmla="*/ 1977102 h 6857097"/>
              <a:gd name="connsiteX11237" fmla="*/ 12290266 w 12370301"/>
              <a:gd name="connsiteY11237" fmla="*/ 1970023 h 6857097"/>
              <a:gd name="connsiteX11238" fmla="*/ 12291994 w 12370301"/>
              <a:gd name="connsiteY11238" fmla="*/ 1964703 h 6857097"/>
              <a:gd name="connsiteX11239" fmla="*/ 12294790 w 12370301"/>
              <a:gd name="connsiteY11239" fmla="*/ 1950180 h 6857097"/>
              <a:gd name="connsiteX11240" fmla="*/ 12294434 w 12370301"/>
              <a:gd name="connsiteY11240" fmla="*/ 1949778 h 6857097"/>
              <a:gd name="connsiteX11241" fmla="*/ 12276949 w 12370301"/>
              <a:gd name="connsiteY11241" fmla="*/ 1947704 h 6857097"/>
              <a:gd name="connsiteX11242" fmla="*/ 12265513 w 12370301"/>
              <a:gd name="connsiteY11242" fmla="*/ 1972638 h 6857097"/>
              <a:gd name="connsiteX11243" fmla="*/ 12285844 w 12370301"/>
              <a:gd name="connsiteY11243" fmla="*/ 1996716 h 6857097"/>
              <a:gd name="connsiteX11244" fmla="*/ 12299517 w 12370301"/>
              <a:gd name="connsiteY11244" fmla="*/ 1999060 h 6857097"/>
              <a:gd name="connsiteX11245" fmla="*/ 12319848 w 12370301"/>
              <a:gd name="connsiteY11245" fmla="*/ 1994281 h 6857097"/>
              <a:gd name="connsiteX11246" fmla="*/ 12319848 w 12370301"/>
              <a:gd name="connsiteY11246" fmla="*/ 2092349 h 6857097"/>
              <a:gd name="connsiteX11247" fmla="*/ 12285946 w 12370301"/>
              <a:gd name="connsiteY11247" fmla="*/ 2090049 h 6857097"/>
              <a:gd name="connsiteX11248" fmla="*/ 12265615 w 12370301"/>
              <a:gd name="connsiteY11248" fmla="*/ 2114127 h 6857097"/>
              <a:gd name="connsiteX11249" fmla="*/ 12276695 w 12370301"/>
              <a:gd name="connsiteY11249" fmla="*/ 2138971 h 6857097"/>
              <a:gd name="connsiteX11250" fmla="*/ 12270342 w 12370301"/>
              <a:gd name="connsiteY11250" fmla="*/ 1305686 h 6857097"/>
              <a:gd name="connsiteX11251" fmla="*/ 12229680 w 12370301"/>
              <a:gd name="connsiteY11251" fmla="*/ 1350774 h 6857097"/>
              <a:gd name="connsiteX11252" fmla="*/ 12180784 w 12370301"/>
              <a:gd name="connsiteY11252" fmla="*/ 1340359 h 6857097"/>
              <a:gd name="connsiteX11253" fmla="*/ 12159030 w 12370301"/>
              <a:gd name="connsiteY11253" fmla="*/ 1302574 h 6857097"/>
              <a:gd name="connsiteX11254" fmla="*/ 12226376 w 12370301"/>
              <a:gd name="connsiteY11254" fmla="*/ 1292249 h 6857097"/>
              <a:gd name="connsiteX11255" fmla="*/ 12270647 w 12370301"/>
              <a:gd name="connsiteY11255" fmla="*/ 1300320 h 6857097"/>
              <a:gd name="connsiteX11256" fmla="*/ 12270342 w 12370301"/>
              <a:gd name="connsiteY11256" fmla="*/ 1305550 h 6857097"/>
              <a:gd name="connsiteX11257" fmla="*/ 12225868 w 12370301"/>
              <a:gd name="connsiteY11257" fmla="*/ 1270742 h 6857097"/>
              <a:gd name="connsiteX11258" fmla="*/ 12051325 w 12370301"/>
              <a:gd name="connsiteY11258" fmla="*/ 1336121 h 6857097"/>
              <a:gd name="connsiteX11259" fmla="*/ 12000854 w 12370301"/>
              <a:gd name="connsiteY11259" fmla="*/ 1448842 h 6857097"/>
              <a:gd name="connsiteX11260" fmla="*/ 12007614 w 12370301"/>
              <a:gd name="connsiteY11260" fmla="*/ 1480405 h 6857097"/>
              <a:gd name="connsiteX11261" fmla="*/ 11987690 w 12370301"/>
              <a:gd name="connsiteY11261" fmla="*/ 1443747 h 6857097"/>
              <a:gd name="connsiteX11262" fmla="*/ 11997856 w 12370301"/>
              <a:gd name="connsiteY11262" fmla="*/ 1367096 h 6857097"/>
              <a:gd name="connsiteX11263" fmla="*/ 12195625 w 12370301"/>
              <a:gd name="connsiteY11263" fmla="*/ 1249280 h 6857097"/>
              <a:gd name="connsiteX11264" fmla="*/ 12248231 w 12370301"/>
              <a:gd name="connsiteY11264" fmla="*/ 1263122 h 6857097"/>
              <a:gd name="connsiteX11265" fmla="*/ 12260736 w 12370301"/>
              <a:gd name="connsiteY11265" fmla="*/ 1273222 h 6857097"/>
              <a:gd name="connsiteX11266" fmla="*/ 12225868 w 12370301"/>
              <a:gd name="connsiteY11266" fmla="*/ 1270607 h 6857097"/>
              <a:gd name="connsiteX11267" fmla="*/ 11987385 w 12370301"/>
              <a:gd name="connsiteY11267" fmla="*/ 751590 h 6857097"/>
              <a:gd name="connsiteX11268" fmla="*/ 11939201 w 12370301"/>
              <a:gd name="connsiteY11268" fmla="*/ 707493 h 6857097"/>
              <a:gd name="connsiteX11269" fmla="*/ 11819298 w 12370301"/>
              <a:gd name="connsiteY11269" fmla="*/ 710469 h 6857097"/>
              <a:gd name="connsiteX11270" fmla="*/ 11801916 w 12370301"/>
              <a:gd name="connsiteY11270" fmla="*/ 722147 h 6857097"/>
              <a:gd name="connsiteX11271" fmla="*/ 11801916 w 12370301"/>
              <a:gd name="connsiteY11271" fmla="*/ 596394 h 6857097"/>
              <a:gd name="connsiteX11272" fmla="*/ 11810149 w 12370301"/>
              <a:gd name="connsiteY11272" fmla="*/ 607667 h 6857097"/>
              <a:gd name="connsiteX11273" fmla="*/ 11881765 w 12370301"/>
              <a:gd name="connsiteY11273" fmla="*/ 646488 h 6857097"/>
              <a:gd name="connsiteX11274" fmla="*/ 11976507 w 12370301"/>
              <a:gd name="connsiteY11274" fmla="*/ 630572 h 6857097"/>
              <a:gd name="connsiteX11275" fmla="*/ 11987385 w 12370301"/>
              <a:gd name="connsiteY11275" fmla="*/ 751455 h 6857097"/>
              <a:gd name="connsiteX11276" fmla="*/ 10628511 w 12370301"/>
              <a:gd name="connsiteY11276" fmla="*/ 527273 h 6857097"/>
              <a:gd name="connsiteX11277" fmla="*/ 10628511 w 12370301"/>
              <a:gd name="connsiteY11277" fmla="*/ 559737 h 6857097"/>
              <a:gd name="connsiteX11278" fmla="*/ 10582766 w 12370301"/>
              <a:gd name="connsiteY11278" fmla="*/ 600317 h 6857097"/>
              <a:gd name="connsiteX11279" fmla="*/ 10537021 w 12370301"/>
              <a:gd name="connsiteY11279" fmla="*/ 559737 h 6857097"/>
              <a:gd name="connsiteX11280" fmla="*/ 10537021 w 12370301"/>
              <a:gd name="connsiteY11280" fmla="*/ 527273 h 6857097"/>
              <a:gd name="connsiteX11281" fmla="*/ 10511251 w 12370301"/>
              <a:gd name="connsiteY11281" fmla="*/ 559737 h 6857097"/>
              <a:gd name="connsiteX11282" fmla="*/ 10465507 w 12370301"/>
              <a:gd name="connsiteY11282" fmla="*/ 600317 h 6857097"/>
              <a:gd name="connsiteX11283" fmla="*/ 10419762 w 12370301"/>
              <a:gd name="connsiteY11283" fmla="*/ 559737 h 6857097"/>
              <a:gd name="connsiteX11284" fmla="*/ 10419762 w 12370301"/>
              <a:gd name="connsiteY11284" fmla="*/ 527273 h 6857097"/>
              <a:gd name="connsiteX11285" fmla="*/ 10511251 w 12370301"/>
              <a:gd name="connsiteY11285" fmla="*/ 527273 h 6857097"/>
              <a:gd name="connsiteX11286" fmla="*/ 9573078 w 12370301"/>
              <a:gd name="connsiteY11286" fmla="*/ 527273 h 6857097"/>
              <a:gd name="connsiteX11287" fmla="*/ 9573078 w 12370301"/>
              <a:gd name="connsiteY11287" fmla="*/ 559737 h 6857097"/>
              <a:gd name="connsiteX11288" fmla="*/ 9527333 w 12370301"/>
              <a:gd name="connsiteY11288" fmla="*/ 600317 h 6857097"/>
              <a:gd name="connsiteX11289" fmla="*/ 9481588 w 12370301"/>
              <a:gd name="connsiteY11289" fmla="*/ 559737 h 6857097"/>
              <a:gd name="connsiteX11290" fmla="*/ 9481588 w 12370301"/>
              <a:gd name="connsiteY11290" fmla="*/ 527273 h 6857097"/>
              <a:gd name="connsiteX11291" fmla="*/ 9455818 w 12370301"/>
              <a:gd name="connsiteY11291" fmla="*/ 527273 h 6857097"/>
              <a:gd name="connsiteX11292" fmla="*/ 9455818 w 12370301"/>
              <a:gd name="connsiteY11292" fmla="*/ 559737 h 6857097"/>
              <a:gd name="connsiteX11293" fmla="*/ 9410073 w 12370301"/>
              <a:gd name="connsiteY11293" fmla="*/ 600317 h 6857097"/>
              <a:gd name="connsiteX11294" fmla="*/ 9364329 w 12370301"/>
              <a:gd name="connsiteY11294" fmla="*/ 559737 h 6857097"/>
              <a:gd name="connsiteX11295" fmla="*/ 9364329 w 12370301"/>
              <a:gd name="connsiteY11295" fmla="*/ 527273 h 6857097"/>
              <a:gd name="connsiteX11296" fmla="*/ 9338559 w 12370301"/>
              <a:gd name="connsiteY11296" fmla="*/ 559737 h 6857097"/>
              <a:gd name="connsiteX11297" fmla="*/ 9292815 w 12370301"/>
              <a:gd name="connsiteY11297" fmla="*/ 600317 h 6857097"/>
              <a:gd name="connsiteX11298" fmla="*/ 9247070 w 12370301"/>
              <a:gd name="connsiteY11298" fmla="*/ 559737 h 6857097"/>
              <a:gd name="connsiteX11299" fmla="*/ 9247070 w 12370301"/>
              <a:gd name="connsiteY11299" fmla="*/ 527273 h 6857097"/>
              <a:gd name="connsiteX11300" fmla="*/ 9338559 w 12370301"/>
              <a:gd name="connsiteY11300" fmla="*/ 527273 h 6857097"/>
              <a:gd name="connsiteX11301" fmla="*/ 8517644 w 12370301"/>
              <a:gd name="connsiteY11301" fmla="*/ 527273 h 6857097"/>
              <a:gd name="connsiteX11302" fmla="*/ 8517644 w 12370301"/>
              <a:gd name="connsiteY11302" fmla="*/ 559737 h 6857097"/>
              <a:gd name="connsiteX11303" fmla="*/ 8471899 w 12370301"/>
              <a:gd name="connsiteY11303" fmla="*/ 600317 h 6857097"/>
              <a:gd name="connsiteX11304" fmla="*/ 8426154 w 12370301"/>
              <a:gd name="connsiteY11304" fmla="*/ 559737 h 6857097"/>
              <a:gd name="connsiteX11305" fmla="*/ 8426154 w 12370301"/>
              <a:gd name="connsiteY11305" fmla="*/ 527273 h 6857097"/>
              <a:gd name="connsiteX11306" fmla="*/ 8400385 w 12370301"/>
              <a:gd name="connsiteY11306" fmla="*/ 527273 h 6857097"/>
              <a:gd name="connsiteX11307" fmla="*/ 8400385 w 12370301"/>
              <a:gd name="connsiteY11307" fmla="*/ 559737 h 6857097"/>
              <a:gd name="connsiteX11308" fmla="*/ 8354640 w 12370301"/>
              <a:gd name="connsiteY11308" fmla="*/ 600317 h 6857097"/>
              <a:gd name="connsiteX11309" fmla="*/ 8308895 w 12370301"/>
              <a:gd name="connsiteY11309" fmla="*/ 559737 h 6857097"/>
              <a:gd name="connsiteX11310" fmla="*/ 8308895 w 12370301"/>
              <a:gd name="connsiteY11310" fmla="*/ 527273 h 6857097"/>
              <a:gd name="connsiteX11311" fmla="*/ 8283126 w 12370301"/>
              <a:gd name="connsiteY11311" fmla="*/ 559737 h 6857097"/>
              <a:gd name="connsiteX11312" fmla="*/ 8237381 w 12370301"/>
              <a:gd name="connsiteY11312" fmla="*/ 600317 h 6857097"/>
              <a:gd name="connsiteX11313" fmla="*/ 8191636 w 12370301"/>
              <a:gd name="connsiteY11313" fmla="*/ 559737 h 6857097"/>
              <a:gd name="connsiteX11314" fmla="*/ 8191636 w 12370301"/>
              <a:gd name="connsiteY11314" fmla="*/ 527273 h 6857097"/>
              <a:gd name="connsiteX11315" fmla="*/ 8283126 w 12370301"/>
              <a:gd name="connsiteY11315" fmla="*/ 527273 h 6857097"/>
              <a:gd name="connsiteX11316" fmla="*/ 7462211 w 12370301"/>
              <a:gd name="connsiteY11316" fmla="*/ 527273 h 6857097"/>
              <a:gd name="connsiteX11317" fmla="*/ 7462211 w 12370301"/>
              <a:gd name="connsiteY11317" fmla="*/ 559737 h 6857097"/>
              <a:gd name="connsiteX11318" fmla="*/ 7416466 w 12370301"/>
              <a:gd name="connsiteY11318" fmla="*/ 600317 h 6857097"/>
              <a:gd name="connsiteX11319" fmla="*/ 7370721 w 12370301"/>
              <a:gd name="connsiteY11319" fmla="*/ 559737 h 6857097"/>
              <a:gd name="connsiteX11320" fmla="*/ 7370721 w 12370301"/>
              <a:gd name="connsiteY11320" fmla="*/ 527273 h 6857097"/>
              <a:gd name="connsiteX11321" fmla="*/ 7344951 w 12370301"/>
              <a:gd name="connsiteY11321" fmla="*/ 527273 h 6857097"/>
              <a:gd name="connsiteX11322" fmla="*/ 7344951 w 12370301"/>
              <a:gd name="connsiteY11322" fmla="*/ 559737 h 6857097"/>
              <a:gd name="connsiteX11323" fmla="*/ 7299206 w 12370301"/>
              <a:gd name="connsiteY11323" fmla="*/ 600317 h 6857097"/>
              <a:gd name="connsiteX11324" fmla="*/ 7253462 w 12370301"/>
              <a:gd name="connsiteY11324" fmla="*/ 559737 h 6857097"/>
              <a:gd name="connsiteX11325" fmla="*/ 7253462 w 12370301"/>
              <a:gd name="connsiteY11325" fmla="*/ 527273 h 6857097"/>
              <a:gd name="connsiteX11326" fmla="*/ 7227692 w 12370301"/>
              <a:gd name="connsiteY11326" fmla="*/ 559737 h 6857097"/>
              <a:gd name="connsiteX11327" fmla="*/ 7181947 w 12370301"/>
              <a:gd name="connsiteY11327" fmla="*/ 600317 h 6857097"/>
              <a:gd name="connsiteX11328" fmla="*/ 7136203 w 12370301"/>
              <a:gd name="connsiteY11328" fmla="*/ 559737 h 6857097"/>
              <a:gd name="connsiteX11329" fmla="*/ 7136203 w 12370301"/>
              <a:gd name="connsiteY11329" fmla="*/ 527273 h 6857097"/>
              <a:gd name="connsiteX11330" fmla="*/ 7227692 w 12370301"/>
              <a:gd name="connsiteY11330" fmla="*/ 527273 h 6857097"/>
              <a:gd name="connsiteX11331" fmla="*/ 6289518 w 12370301"/>
              <a:gd name="connsiteY11331" fmla="*/ 527273 h 6857097"/>
              <a:gd name="connsiteX11332" fmla="*/ 6289518 w 12370301"/>
              <a:gd name="connsiteY11332" fmla="*/ 559737 h 6857097"/>
              <a:gd name="connsiteX11333" fmla="*/ 6243773 w 12370301"/>
              <a:gd name="connsiteY11333" fmla="*/ 600317 h 6857097"/>
              <a:gd name="connsiteX11334" fmla="*/ 6198028 w 12370301"/>
              <a:gd name="connsiteY11334" fmla="*/ 559737 h 6857097"/>
              <a:gd name="connsiteX11335" fmla="*/ 6198028 w 12370301"/>
              <a:gd name="connsiteY11335" fmla="*/ 527273 h 6857097"/>
              <a:gd name="connsiteX11336" fmla="*/ 6172259 w 12370301"/>
              <a:gd name="connsiteY11336" fmla="*/ 559737 h 6857097"/>
              <a:gd name="connsiteX11337" fmla="*/ 6126514 w 12370301"/>
              <a:gd name="connsiteY11337" fmla="*/ 600317 h 6857097"/>
              <a:gd name="connsiteX11338" fmla="*/ 6080769 w 12370301"/>
              <a:gd name="connsiteY11338" fmla="*/ 559737 h 6857097"/>
              <a:gd name="connsiteX11339" fmla="*/ 6080769 w 12370301"/>
              <a:gd name="connsiteY11339" fmla="*/ 527273 h 6857097"/>
              <a:gd name="connsiteX11340" fmla="*/ 6172259 w 12370301"/>
              <a:gd name="connsiteY11340" fmla="*/ 527273 h 6857097"/>
              <a:gd name="connsiteX11341" fmla="*/ 5234135 w 12370301"/>
              <a:gd name="connsiteY11341" fmla="*/ 527273 h 6857097"/>
              <a:gd name="connsiteX11342" fmla="*/ 5234135 w 12370301"/>
              <a:gd name="connsiteY11342" fmla="*/ 559737 h 6857097"/>
              <a:gd name="connsiteX11343" fmla="*/ 5188390 w 12370301"/>
              <a:gd name="connsiteY11343" fmla="*/ 600317 h 6857097"/>
              <a:gd name="connsiteX11344" fmla="*/ 5142646 w 12370301"/>
              <a:gd name="connsiteY11344" fmla="*/ 559737 h 6857097"/>
              <a:gd name="connsiteX11345" fmla="*/ 5142646 w 12370301"/>
              <a:gd name="connsiteY11345" fmla="*/ 527273 h 6857097"/>
              <a:gd name="connsiteX11346" fmla="*/ 5116825 w 12370301"/>
              <a:gd name="connsiteY11346" fmla="*/ 559737 h 6857097"/>
              <a:gd name="connsiteX11347" fmla="*/ 5071080 w 12370301"/>
              <a:gd name="connsiteY11347" fmla="*/ 600317 h 6857097"/>
              <a:gd name="connsiteX11348" fmla="*/ 5025336 w 12370301"/>
              <a:gd name="connsiteY11348" fmla="*/ 559737 h 6857097"/>
              <a:gd name="connsiteX11349" fmla="*/ 5025336 w 12370301"/>
              <a:gd name="connsiteY11349" fmla="*/ 527273 h 6857097"/>
              <a:gd name="connsiteX11350" fmla="*/ 5116825 w 12370301"/>
              <a:gd name="connsiteY11350" fmla="*/ 527273 h 6857097"/>
              <a:gd name="connsiteX11351" fmla="*/ 4178701 w 12370301"/>
              <a:gd name="connsiteY11351" fmla="*/ 527273 h 6857097"/>
              <a:gd name="connsiteX11352" fmla="*/ 4178701 w 12370301"/>
              <a:gd name="connsiteY11352" fmla="*/ 559737 h 6857097"/>
              <a:gd name="connsiteX11353" fmla="*/ 4132957 w 12370301"/>
              <a:gd name="connsiteY11353" fmla="*/ 600317 h 6857097"/>
              <a:gd name="connsiteX11354" fmla="*/ 4087212 w 12370301"/>
              <a:gd name="connsiteY11354" fmla="*/ 559737 h 6857097"/>
              <a:gd name="connsiteX11355" fmla="*/ 4087212 w 12370301"/>
              <a:gd name="connsiteY11355" fmla="*/ 527273 h 6857097"/>
              <a:gd name="connsiteX11356" fmla="*/ 4061442 w 12370301"/>
              <a:gd name="connsiteY11356" fmla="*/ 527273 h 6857097"/>
              <a:gd name="connsiteX11357" fmla="*/ 4061442 w 12370301"/>
              <a:gd name="connsiteY11357" fmla="*/ 559737 h 6857097"/>
              <a:gd name="connsiteX11358" fmla="*/ 4015697 w 12370301"/>
              <a:gd name="connsiteY11358" fmla="*/ 600317 h 6857097"/>
              <a:gd name="connsiteX11359" fmla="*/ 3969953 w 12370301"/>
              <a:gd name="connsiteY11359" fmla="*/ 559737 h 6857097"/>
              <a:gd name="connsiteX11360" fmla="*/ 3969953 w 12370301"/>
              <a:gd name="connsiteY11360" fmla="*/ 527273 h 6857097"/>
              <a:gd name="connsiteX11361" fmla="*/ 3944132 w 12370301"/>
              <a:gd name="connsiteY11361" fmla="*/ 559737 h 6857097"/>
              <a:gd name="connsiteX11362" fmla="*/ 3898387 w 12370301"/>
              <a:gd name="connsiteY11362" fmla="*/ 600317 h 6857097"/>
              <a:gd name="connsiteX11363" fmla="*/ 3852643 w 12370301"/>
              <a:gd name="connsiteY11363" fmla="*/ 559737 h 6857097"/>
              <a:gd name="connsiteX11364" fmla="*/ 3852643 w 12370301"/>
              <a:gd name="connsiteY11364" fmla="*/ 527273 h 6857097"/>
              <a:gd name="connsiteX11365" fmla="*/ 3944132 w 12370301"/>
              <a:gd name="connsiteY11365" fmla="*/ 527273 h 6857097"/>
              <a:gd name="connsiteX11366" fmla="*/ 3123268 w 12370301"/>
              <a:gd name="connsiteY11366" fmla="*/ 527273 h 6857097"/>
              <a:gd name="connsiteX11367" fmla="*/ 3123268 w 12370301"/>
              <a:gd name="connsiteY11367" fmla="*/ 559737 h 6857097"/>
              <a:gd name="connsiteX11368" fmla="*/ 3077523 w 12370301"/>
              <a:gd name="connsiteY11368" fmla="*/ 600317 h 6857097"/>
              <a:gd name="connsiteX11369" fmla="*/ 3031778 w 12370301"/>
              <a:gd name="connsiteY11369" fmla="*/ 559737 h 6857097"/>
              <a:gd name="connsiteX11370" fmla="*/ 3031778 w 12370301"/>
              <a:gd name="connsiteY11370" fmla="*/ 527273 h 6857097"/>
              <a:gd name="connsiteX11371" fmla="*/ 3006009 w 12370301"/>
              <a:gd name="connsiteY11371" fmla="*/ 527273 h 6857097"/>
              <a:gd name="connsiteX11372" fmla="*/ 3006009 w 12370301"/>
              <a:gd name="connsiteY11372" fmla="*/ 559737 h 6857097"/>
              <a:gd name="connsiteX11373" fmla="*/ 2960264 w 12370301"/>
              <a:gd name="connsiteY11373" fmla="*/ 600317 h 6857097"/>
              <a:gd name="connsiteX11374" fmla="*/ 2914519 w 12370301"/>
              <a:gd name="connsiteY11374" fmla="*/ 559737 h 6857097"/>
              <a:gd name="connsiteX11375" fmla="*/ 2914519 w 12370301"/>
              <a:gd name="connsiteY11375" fmla="*/ 527273 h 6857097"/>
              <a:gd name="connsiteX11376" fmla="*/ 2888750 w 12370301"/>
              <a:gd name="connsiteY11376" fmla="*/ 559737 h 6857097"/>
              <a:gd name="connsiteX11377" fmla="*/ 2843005 w 12370301"/>
              <a:gd name="connsiteY11377" fmla="*/ 600317 h 6857097"/>
              <a:gd name="connsiteX11378" fmla="*/ 2797260 w 12370301"/>
              <a:gd name="connsiteY11378" fmla="*/ 559737 h 6857097"/>
              <a:gd name="connsiteX11379" fmla="*/ 2797260 w 12370301"/>
              <a:gd name="connsiteY11379" fmla="*/ 527273 h 6857097"/>
              <a:gd name="connsiteX11380" fmla="*/ 2888750 w 12370301"/>
              <a:gd name="connsiteY11380" fmla="*/ 527273 h 6857097"/>
              <a:gd name="connsiteX11381" fmla="*/ 1950575 w 12370301"/>
              <a:gd name="connsiteY11381" fmla="*/ 527273 h 6857097"/>
              <a:gd name="connsiteX11382" fmla="*/ 1950575 w 12370301"/>
              <a:gd name="connsiteY11382" fmla="*/ 559737 h 6857097"/>
              <a:gd name="connsiteX11383" fmla="*/ 1904830 w 12370301"/>
              <a:gd name="connsiteY11383" fmla="*/ 600317 h 6857097"/>
              <a:gd name="connsiteX11384" fmla="*/ 1859085 w 12370301"/>
              <a:gd name="connsiteY11384" fmla="*/ 559737 h 6857097"/>
              <a:gd name="connsiteX11385" fmla="*/ 1859085 w 12370301"/>
              <a:gd name="connsiteY11385" fmla="*/ 527273 h 6857097"/>
              <a:gd name="connsiteX11386" fmla="*/ 1833316 w 12370301"/>
              <a:gd name="connsiteY11386" fmla="*/ 559737 h 6857097"/>
              <a:gd name="connsiteX11387" fmla="*/ 1787571 w 12370301"/>
              <a:gd name="connsiteY11387" fmla="*/ 600317 h 6857097"/>
              <a:gd name="connsiteX11388" fmla="*/ 1741826 w 12370301"/>
              <a:gd name="connsiteY11388" fmla="*/ 559737 h 6857097"/>
              <a:gd name="connsiteX11389" fmla="*/ 1741826 w 12370301"/>
              <a:gd name="connsiteY11389" fmla="*/ 527273 h 6857097"/>
              <a:gd name="connsiteX11390" fmla="*/ 1833316 w 12370301"/>
              <a:gd name="connsiteY11390" fmla="*/ 527273 h 6857097"/>
              <a:gd name="connsiteX11391" fmla="*/ 568320 w 12370301"/>
              <a:gd name="connsiteY11391" fmla="*/ 722057 h 6857097"/>
              <a:gd name="connsiteX11392" fmla="*/ 550937 w 12370301"/>
              <a:gd name="connsiteY11392" fmla="*/ 710379 h 6857097"/>
              <a:gd name="connsiteX11393" fmla="*/ 431035 w 12370301"/>
              <a:gd name="connsiteY11393" fmla="*/ 707403 h 6857097"/>
              <a:gd name="connsiteX11394" fmla="*/ 382851 w 12370301"/>
              <a:gd name="connsiteY11394" fmla="*/ 751500 h 6857097"/>
              <a:gd name="connsiteX11395" fmla="*/ 393728 w 12370301"/>
              <a:gd name="connsiteY11395" fmla="*/ 630617 h 6857097"/>
              <a:gd name="connsiteX11396" fmla="*/ 488470 w 12370301"/>
              <a:gd name="connsiteY11396" fmla="*/ 646533 h 6857097"/>
              <a:gd name="connsiteX11397" fmla="*/ 560086 w 12370301"/>
              <a:gd name="connsiteY11397" fmla="*/ 607712 h 6857097"/>
              <a:gd name="connsiteX11398" fmla="*/ 568320 w 12370301"/>
              <a:gd name="connsiteY11398" fmla="*/ 596440 h 6857097"/>
              <a:gd name="connsiteX11399" fmla="*/ 112092 w 12370301"/>
              <a:gd name="connsiteY11399" fmla="*/ 938483 h 6857097"/>
              <a:gd name="connsiteX11400" fmla="*/ 113058 w 12370301"/>
              <a:gd name="connsiteY11400" fmla="*/ 937356 h 6857097"/>
              <a:gd name="connsiteX11401" fmla="*/ 168968 w 12370301"/>
              <a:gd name="connsiteY11401" fmla="*/ 919996 h 6857097"/>
              <a:gd name="connsiteX11402" fmla="*/ 187470 w 12370301"/>
              <a:gd name="connsiteY11402" fmla="*/ 936319 h 6857097"/>
              <a:gd name="connsiteX11403" fmla="*/ 187825 w 12370301"/>
              <a:gd name="connsiteY11403" fmla="*/ 969278 h 6857097"/>
              <a:gd name="connsiteX11404" fmla="*/ 112092 w 12370301"/>
              <a:gd name="connsiteY11404" fmla="*/ 938618 h 6857097"/>
              <a:gd name="connsiteX11405" fmla="*/ 93540 w 12370301"/>
              <a:gd name="connsiteY11405" fmla="*/ 1040699 h 6857097"/>
              <a:gd name="connsiteX11406" fmla="*/ 76056 w 12370301"/>
              <a:gd name="connsiteY11406" fmla="*/ 1042773 h 6857097"/>
              <a:gd name="connsiteX11407" fmla="*/ 78067 w 12370301"/>
              <a:gd name="connsiteY11407" fmla="*/ 1057458 h 6857097"/>
              <a:gd name="connsiteX11408" fmla="*/ 78495 w 12370301"/>
              <a:gd name="connsiteY11408" fmla="*/ 1057743 h 6857097"/>
              <a:gd name="connsiteX11409" fmla="*/ 80224 w 12370301"/>
              <a:gd name="connsiteY11409" fmla="*/ 1063018 h 6857097"/>
              <a:gd name="connsiteX11410" fmla="*/ 75141 w 12370301"/>
              <a:gd name="connsiteY11410" fmla="*/ 1070097 h 6857097"/>
              <a:gd name="connsiteX11411" fmla="*/ 55318 w 12370301"/>
              <a:gd name="connsiteY11411" fmla="*/ 1061801 h 6857097"/>
              <a:gd name="connsiteX11412" fmla="*/ 60401 w 12370301"/>
              <a:gd name="connsiteY11412" fmla="*/ 1036866 h 6857097"/>
              <a:gd name="connsiteX11413" fmla="*/ 85001 w 12370301"/>
              <a:gd name="connsiteY11413" fmla="*/ 1020770 h 6857097"/>
              <a:gd name="connsiteX11414" fmla="*/ 101622 w 12370301"/>
              <a:gd name="connsiteY11414" fmla="*/ 1034296 h 6857097"/>
              <a:gd name="connsiteX11415" fmla="*/ 172476 w 12370301"/>
              <a:gd name="connsiteY11415" fmla="*/ 1053685 h 6857097"/>
              <a:gd name="connsiteX11416" fmla="*/ 183912 w 12370301"/>
              <a:gd name="connsiteY11416" fmla="*/ 1053955 h 6857097"/>
              <a:gd name="connsiteX11417" fmla="*/ 350270 w 12370301"/>
              <a:gd name="connsiteY11417" fmla="*/ 989343 h 6857097"/>
              <a:gd name="connsiteX11418" fmla="*/ 324043 w 12370301"/>
              <a:gd name="connsiteY11418" fmla="*/ 1032763 h 6857097"/>
              <a:gd name="connsiteX11419" fmla="*/ 276926 w 12370301"/>
              <a:gd name="connsiteY11419" fmla="*/ 1086419 h 6857097"/>
              <a:gd name="connsiteX11420" fmla="*/ 251512 w 12370301"/>
              <a:gd name="connsiteY11420" fmla="*/ 1084029 h 6857097"/>
              <a:gd name="connsiteX11421" fmla="*/ 117480 w 12370301"/>
              <a:gd name="connsiteY11421" fmla="*/ 1117215 h 6857097"/>
              <a:gd name="connsiteX11422" fmla="*/ 98369 w 12370301"/>
              <a:gd name="connsiteY11422" fmla="*/ 1128983 h 6857097"/>
              <a:gd name="connsiteX11423" fmla="*/ 117429 w 12370301"/>
              <a:gd name="connsiteY11423" fmla="*/ 1141022 h 6857097"/>
              <a:gd name="connsiteX11424" fmla="*/ 251461 w 12370301"/>
              <a:gd name="connsiteY11424" fmla="*/ 1174072 h 6857097"/>
              <a:gd name="connsiteX11425" fmla="*/ 287041 w 12370301"/>
              <a:gd name="connsiteY11425" fmla="*/ 1170284 h 6857097"/>
              <a:gd name="connsiteX11426" fmla="*/ 318351 w 12370301"/>
              <a:gd name="connsiteY11426" fmla="*/ 1202342 h 6857097"/>
              <a:gd name="connsiteX11427" fmla="*/ 376345 w 12370301"/>
              <a:gd name="connsiteY11427" fmla="*/ 1310555 h 6857097"/>
              <a:gd name="connsiteX11428" fmla="*/ 172679 w 12370301"/>
              <a:gd name="connsiteY11428" fmla="*/ 1219296 h 6857097"/>
              <a:gd name="connsiteX11429" fmla="*/ 101825 w 12370301"/>
              <a:gd name="connsiteY11429" fmla="*/ 1238684 h 6857097"/>
              <a:gd name="connsiteX11430" fmla="*/ 84849 w 12370301"/>
              <a:gd name="connsiteY11430" fmla="*/ 1251940 h 6857097"/>
              <a:gd name="connsiteX11431" fmla="*/ 60401 w 12370301"/>
              <a:gd name="connsiteY11431" fmla="*/ 1236204 h 6857097"/>
              <a:gd name="connsiteX11432" fmla="*/ 55318 w 12370301"/>
              <a:gd name="connsiteY11432" fmla="*/ 1211270 h 6857097"/>
              <a:gd name="connsiteX11433" fmla="*/ 75039 w 12370301"/>
              <a:gd name="connsiteY11433" fmla="*/ 1202838 h 6857097"/>
              <a:gd name="connsiteX11434" fmla="*/ 80122 w 12370301"/>
              <a:gd name="connsiteY11434" fmla="*/ 1209917 h 6857097"/>
              <a:gd name="connsiteX11435" fmla="*/ 78394 w 12370301"/>
              <a:gd name="connsiteY11435" fmla="*/ 1215192 h 6857097"/>
              <a:gd name="connsiteX11436" fmla="*/ 75616 w 12370301"/>
              <a:gd name="connsiteY11436" fmla="*/ 1229716 h 6857097"/>
              <a:gd name="connsiteX11437" fmla="*/ 75954 w 12370301"/>
              <a:gd name="connsiteY11437" fmla="*/ 1230117 h 6857097"/>
              <a:gd name="connsiteX11438" fmla="*/ 93439 w 12370301"/>
              <a:gd name="connsiteY11438" fmla="*/ 1232191 h 6857097"/>
              <a:gd name="connsiteX11439" fmla="*/ 104875 w 12370301"/>
              <a:gd name="connsiteY11439" fmla="*/ 1207302 h 6857097"/>
              <a:gd name="connsiteX11440" fmla="*/ 84544 w 12370301"/>
              <a:gd name="connsiteY11440" fmla="*/ 1183179 h 6857097"/>
              <a:gd name="connsiteX11441" fmla="*/ 50642 w 12370301"/>
              <a:gd name="connsiteY11441" fmla="*/ 1185524 h 6857097"/>
              <a:gd name="connsiteX11442" fmla="*/ 50642 w 12370301"/>
              <a:gd name="connsiteY11442" fmla="*/ 1087456 h 6857097"/>
              <a:gd name="connsiteX11443" fmla="*/ 70973 w 12370301"/>
              <a:gd name="connsiteY11443" fmla="*/ 1091965 h 6857097"/>
              <a:gd name="connsiteX11444" fmla="*/ 84646 w 12370301"/>
              <a:gd name="connsiteY11444" fmla="*/ 1089665 h 6857097"/>
              <a:gd name="connsiteX11445" fmla="*/ 104977 w 12370301"/>
              <a:gd name="connsiteY11445" fmla="*/ 1065543 h 6857097"/>
              <a:gd name="connsiteX11446" fmla="*/ 93540 w 12370301"/>
              <a:gd name="connsiteY11446" fmla="*/ 1040834 h 6857097"/>
              <a:gd name="connsiteX11447" fmla="*/ 384325 w 12370301"/>
              <a:gd name="connsiteY11447" fmla="*/ 6100018 h 6857097"/>
              <a:gd name="connsiteX11448" fmla="*/ 431035 w 12370301"/>
              <a:gd name="connsiteY11448" fmla="*/ 6141635 h 6857097"/>
              <a:gd name="connsiteX11449" fmla="*/ 550937 w 12370301"/>
              <a:gd name="connsiteY11449" fmla="*/ 6138659 h 6857097"/>
              <a:gd name="connsiteX11450" fmla="*/ 568320 w 12370301"/>
              <a:gd name="connsiteY11450" fmla="*/ 6126981 h 6857097"/>
              <a:gd name="connsiteX11451" fmla="*/ 568320 w 12370301"/>
              <a:gd name="connsiteY11451" fmla="*/ 6260488 h 6857097"/>
              <a:gd name="connsiteX11452" fmla="*/ 560086 w 12370301"/>
              <a:gd name="connsiteY11452" fmla="*/ 6249216 h 6857097"/>
              <a:gd name="connsiteX11453" fmla="*/ 488470 w 12370301"/>
              <a:gd name="connsiteY11453" fmla="*/ 6210395 h 6857097"/>
              <a:gd name="connsiteX11454" fmla="*/ 393728 w 12370301"/>
              <a:gd name="connsiteY11454" fmla="*/ 6226311 h 6857097"/>
              <a:gd name="connsiteX11455" fmla="*/ 384325 w 12370301"/>
              <a:gd name="connsiteY11455" fmla="*/ 6100153 h 6857097"/>
              <a:gd name="connsiteX11456" fmla="*/ 1741725 w 12370301"/>
              <a:gd name="connsiteY11456" fmla="*/ 6329970 h 6857097"/>
              <a:gd name="connsiteX11457" fmla="*/ 1741725 w 12370301"/>
              <a:gd name="connsiteY11457" fmla="*/ 6297507 h 6857097"/>
              <a:gd name="connsiteX11458" fmla="*/ 1787469 w 12370301"/>
              <a:gd name="connsiteY11458" fmla="*/ 6256927 h 6857097"/>
              <a:gd name="connsiteX11459" fmla="*/ 1833214 w 12370301"/>
              <a:gd name="connsiteY11459" fmla="*/ 6297507 h 6857097"/>
              <a:gd name="connsiteX11460" fmla="*/ 1833214 w 12370301"/>
              <a:gd name="connsiteY11460" fmla="*/ 6329970 h 6857097"/>
              <a:gd name="connsiteX11461" fmla="*/ 1858984 w 12370301"/>
              <a:gd name="connsiteY11461" fmla="*/ 6297507 h 6857097"/>
              <a:gd name="connsiteX11462" fmla="*/ 1904728 w 12370301"/>
              <a:gd name="connsiteY11462" fmla="*/ 6256927 h 6857097"/>
              <a:gd name="connsiteX11463" fmla="*/ 1950473 w 12370301"/>
              <a:gd name="connsiteY11463" fmla="*/ 6297507 h 6857097"/>
              <a:gd name="connsiteX11464" fmla="*/ 1950473 w 12370301"/>
              <a:gd name="connsiteY11464" fmla="*/ 6329970 h 6857097"/>
              <a:gd name="connsiteX11465" fmla="*/ 1858984 w 12370301"/>
              <a:gd name="connsiteY11465" fmla="*/ 6329970 h 6857097"/>
              <a:gd name="connsiteX11466" fmla="*/ 2797158 w 12370301"/>
              <a:gd name="connsiteY11466" fmla="*/ 6329970 h 6857097"/>
              <a:gd name="connsiteX11467" fmla="*/ 2797158 w 12370301"/>
              <a:gd name="connsiteY11467" fmla="*/ 6297507 h 6857097"/>
              <a:gd name="connsiteX11468" fmla="*/ 2842903 w 12370301"/>
              <a:gd name="connsiteY11468" fmla="*/ 6256927 h 6857097"/>
              <a:gd name="connsiteX11469" fmla="*/ 2888648 w 12370301"/>
              <a:gd name="connsiteY11469" fmla="*/ 6297507 h 6857097"/>
              <a:gd name="connsiteX11470" fmla="*/ 2888648 w 12370301"/>
              <a:gd name="connsiteY11470" fmla="*/ 6329970 h 6857097"/>
              <a:gd name="connsiteX11471" fmla="*/ 2914417 w 12370301"/>
              <a:gd name="connsiteY11471" fmla="*/ 6329970 h 6857097"/>
              <a:gd name="connsiteX11472" fmla="*/ 2914417 w 12370301"/>
              <a:gd name="connsiteY11472" fmla="*/ 6297507 h 6857097"/>
              <a:gd name="connsiteX11473" fmla="*/ 2960162 w 12370301"/>
              <a:gd name="connsiteY11473" fmla="*/ 6256927 h 6857097"/>
              <a:gd name="connsiteX11474" fmla="*/ 3005907 w 12370301"/>
              <a:gd name="connsiteY11474" fmla="*/ 6297507 h 6857097"/>
              <a:gd name="connsiteX11475" fmla="*/ 3005907 w 12370301"/>
              <a:gd name="connsiteY11475" fmla="*/ 6329970 h 6857097"/>
              <a:gd name="connsiteX11476" fmla="*/ 3031677 w 12370301"/>
              <a:gd name="connsiteY11476" fmla="*/ 6297507 h 6857097"/>
              <a:gd name="connsiteX11477" fmla="*/ 3077421 w 12370301"/>
              <a:gd name="connsiteY11477" fmla="*/ 6256927 h 6857097"/>
              <a:gd name="connsiteX11478" fmla="*/ 3123166 w 12370301"/>
              <a:gd name="connsiteY11478" fmla="*/ 6297507 h 6857097"/>
              <a:gd name="connsiteX11479" fmla="*/ 3123166 w 12370301"/>
              <a:gd name="connsiteY11479" fmla="*/ 6329970 h 6857097"/>
              <a:gd name="connsiteX11480" fmla="*/ 3031677 w 12370301"/>
              <a:gd name="connsiteY11480" fmla="*/ 6329970 h 6857097"/>
              <a:gd name="connsiteX11481" fmla="*/ 3852592 w 12370301"/>
              <a:gd name="connsiteY11481" fmla="*/ 6329970 h 6857097"/>
              <a:gd name="connsiteX11482" fmla="*/ 3852592 w 12370301"/>
              <a:gd name="connsiteY11482" fmla="*/ 6297507 h 6857097"/>
              <a:gd name="connsiteX11483" fmla="*/ 3898337 w 12370301"/>
              <a:gd name="connsiteY11483" fmla="*/ 6256927 h 6857097"/>
              <a:gd name="connsiteX11484" fmla="*/ 3944082 w 12370301"/>
              <a:gd name="connsiteY11484" fmla="*/ 6297507 h 6857097"/>
              <a:gd name="connsiteX11485" fmla="*/ 3944082 w 12370301"/>
              <a:gd name="connsiteY11485" fmla="*/ 6329970 h 6857097"/>
              <a:gd name="connsiteX11486" fmla="*/ 3969851 w 12370301"/>
              <a:gd name="connsiteY11486" fmla="*/ 6329970 h 6857097"/>
              <a:gd name="connsiteX11487" fmla="*/ 3969851 w 12370301"/>
              <a:gd name="connsiteY11487" fmla="*/ 6297507 h 6857097"/>
              <a:gd name="connsiteX11488" fmla="*/ 4015596 w 12370301"/>
              <a:gd name="connsiteY11488" fmla="*/ 6256927 h 6857097"/>
              <a:gd name="connsiteX11489" fmla="*/ 4061340 w 12370301"/>
              <a:gd name="connsiteY11489" fmla="*/ 6297507 h 6857097"/>
              <a:gd name="connsiteX11490" fmla="*/ 4061340 w 12370301"/>
              <a:gd name="connsiteY11490" fmla="*/ 6329970 h 6857097"/>
              <a:gd name="connsiteX11491" fmla="*/ 4087110 w 12370301"/>
              <a:gd name="connsiteY11491" fmla="*/ 6297507 h 6857097"/>
              <a:gd name="connsiteX11492" fmla="*/ 4132855 w 12370301"/>
              <a:gd name="connsiteY11492" fmla="*/ 6256927 h 6857097"/>
              <a:gd name="connsiteX11493" fmla="*/ 4178600 w 12370301"/>
              <a:gd name="connsiteY11493" fmla="*/ 6297507 h 6857097"/>
              <a:gd name="connsiteX11494" fmla="*/ 4178600 w 12370301"/>
              <a:gd name="connsiteY11494" fmla="*/ 6329970 h 6857097"/>
              <a:gd name="connsiteX11495" fmla="*/ 4087110 w 12370301"/>
              <a:gd name="connsiteY11495" fmla="*/ 6329970 h 6857097"/>
              <a:gd name="connsiteX11496" fmla="*/ 4908026 w 12370301"/>
              <a:gd name="connsiteY11496" fmla="*/ 6329970 h 6857097"/>
              <a:gd name="connsiteX11497" fmla="*/ 4908026 w 12370301"/>
              <a:gd name="connsiteY11497" fmla="*/ 6297507 h 6857097"/>
              <a:gd name="connsiteX11498" fmla="*/ 4953770 w 12370301"/>
              <a:gd name="connsiteY11498" fmla="*/ 6256927 h 6857097"/>
              <a:gd name="connsiteX11499" fmla="*/ 4999515 w 12370301"/>
              <a:gd name="connsiteY11499" fmla="*/ 6297507 h 6857097"/>
              <a:gd name="connsiteX11500" fmla="*/ 4999515 w 12370301"/>
              <a:gd name="connsiteY11500" fmla="*/ 6329970 h 6857097"/>
              <a:gd name="connsiteX11501" fmla="*/ 5025285 w 12370301"/>
              <a:gd name="connsiteY11501" fmla="*/ 6329970 h 6857097"/>
              <a:gd name="connsiteX11502" fmla="*/ 5025285 w 12370301"/>
              <a:gd name="connsiteY11502" fmla="*/ 6297507 h 6857097"/>
              <a:gd name="connsiteX11503" fmla="*/ 5071030 w 12370301"/>
              <a:gd name="connsiteY11503" fmla="*/ 6256927 h 6857097"/>
              <a:gd name="connsiteX11504" fmla="*/ 5116775 w 12370301"/>
              <a:gd name="connsiteY11504" fmla="*/ 6297507 h 6857097"/>
              <a:gd name="connsiteX11505" fmla="*/ 5116775 w 12370301"/>
              <a:gd name="connsiteY11505" fmla="*/ 6329970 h 6857097"/>
              <a:gd name="connsiteX11506" fmla="*/ 5142544 w 12370301"/>
              <a:gd name="connsiteY11506" fmla="*/ 6297507 h 6857097"/>
              <a:gd name="connsiteX11507" fmla="*/ 5188289 w 12370301"/>
              <a:gd name="connsiteY11507" fmla="*/ 6256927 h 6857097"/>
              <a:gd name="connsiteX11508" fmla="*/ 5234033 w 12370301"/>
              <a:gd name="connsiteY11508" fmla="*/ 6297507 h 6857097"/>
              <a:gd name="connsiteX11509" fmla="*/ 5234033 w 12370301"/>
              <a:gd name="connsiteY11509" fmla="*/ 6329970 h 6857097"/>
              <a:gd name="connsiteX11510" fmla="*/ 5142544 w 12370301"/>
              <a:gd name="connsiteY11510" fmla="*/ 6329970 h 6857097"/>
              <a:gd name="connsiteX11511" fmla="*/ 6080718 w 12370301"/>
              <a:gd name="connsiteY11511" fmla="*/ 6329970 h 6857097"/>
              <a:gd name="connsiteX11512" fmla="*/ 6080718 w 12370301"/>
              <a:gd name="connsiteY11512" fmla="*/ 6297507 h 6857097"/>
              <a:gd name="connsiteX11513" fmla="*/ 6126463 w 12370301"/>
              <a:gd name="connsiteY11513" fmla="*/ 6256927 h 6857097"/>
              <a:gd name="connsiteX11514" fmla="*/ 6172208 w 12370301"/>
              <a:gd name="connsiteY11514" fmla="*/ 6297507 h 6857097"/>
              <a:gd name="connsiteX11515" fmla="*/ 6172208 w 12370301"/>
              <a:gd name="connsiteY11515" fmla="*/ 6329970 h 6857097"/>
              <a:gd name="connsiteX11516" fmla="*/ 6197978 w 12370301"/>
              <a:gd name="connsiteY11516" fmla="*/ 6297507 h 6857097"/>
              <a:gd name="connsiteX11517" fmla="*/ 6243722 w 12370301"/>
              <a:gd name="connsiteY11517" fmla="*/ 6256927 h 6857097"/>
              <a:gd name="connsiteX11518" fmla="*/ 6289467 w 12370301"/>
              <a:gd name="connsiteY11518" fmla="*/ 6297507 h 6857097"/>
              <a:gd name="connsiteX11519" fmla="*/ 6289467 w 12370301"/>
              <a:gd name="connsiteY11519" fmla="*/ 6329970 h 6857097"/>
              <a:gd name="connsiteX11520" fmla="*/ 6197978 w 12370301"/>
              <a:gd name="connsiteY11520" fmla="*/ 6329970 h 6857097"/>
              <a:gd name="connsiteX11521" fmla="*/ 7136101 w 12370301"/>
              <a:gd name="connsiteY11521" fmla="*/ 6329970 h 6857097"/>
              <a:gd name="connsiteX11522" fmla="*/ 7136101 w 12370301"/>
              <a:gd name="connsiteY11522" fmla="*/ 6297507 h 6857097"/>
              <a:gd name="connsiteX11523" fmla="*/ 7181846 w 12370301"/>
              <a:gd name="connsiteY11523" fmla="*/ 6256927 h 6857097"/>
              <a:gd name="connsiteX11524" fmla="*/ 7227590 w 12370301"/>
              <a:gd name="connsiteY11524" fmla="*/ 6297507 h 6857097"/>
              <a:gd name="connsiteX11525" fmla="*/ 7227590 w 12370301"/>
              <a:gd name="connsiteY11525" fmla="*/ 6329970 h 6857097"/>
              <a:gd name="connsiteX11526" fmla="*/ 7253411 w 12370301"/>
              <a:gd name="connsiteY11526" fmla="*/ 6297507 h 6857097"/>
              <a:gd name="connsiteX11527" fmla="*/ 7299156 w 12370301"/>
              <a:gd name="connsiteY11527" fmla="*/ 6256927 h 6857097"/>
              <a:gd name="connsiteX11528" fmla="*/ 7344901 w 12370301"/>
              <a:gd name="connsiteY11528" fmla="*/ 6297507 h 6857097"/>
              <a:gd name="connsiteX11529" fmla="*/ 7344901 w 12370301"/>
              <a:gd name="connsiteY11529" fmla="*/ 6329970 h 6857097"/>
              <a:gd name="connsiteX11530" fmla="*/ 7253411 w 12370301"/>
              <a:gd name="connsiteY11530" fmla="*/ 6329970 h 6857097"/>
              <a:gd name="connsiteX11531" fmla="*/ 8191535 w 12370301"/>
              <a:gd name="connsiteY11531" fmla="*/ 6329970 h 6857097"/>
              <a:gd name="connsiteX11532" fmla="*/ 8191535 w 12370301"/>
              <a:gd name="connsiteY11532" fmla="*/ 6297507 h 6857097"/>
              <a:gd name="connsiteX11533" fmla="*/ 8237279 w 12370301"/>
              <a:gd name="connsiteY11533" fmla="*/ 6256927 h 6857097"/>
              <a:gd name="connsiteX11534" fmla="*/ 8283024 w 12370301"/>
              <a:gd name="connsiteY11534" fmla="*/ 6297507 h 6857097"/>
              <a:gd name="connsiteX11535" fmla="*/ 8283024 w 12370301"/>
              <a:gd name="connsiteY11535" fmla="*/ 6329970 h 6857097"/>
              <a:gd name="connsiteX11536" fmla="*/ 8308793 w 12370301"/>
              <a:gd name="connsiteY11536" fmla="*/ 6329970 h 6857097"/>
              <a:gd name="connsiteX11537" fmla="*/ 8308793 w 12370301"/>
              <a:gd name="connsiteY11537" fmla="*/ 6297507 h 6857097"/>
              <a:gd name="connsiteX11538" fmla="*/ 8354538 w 12370301"/>
              <a:gd name="connsiteY11538" fmla="*/ 6256927 h 6857097"/>
              <a:gd name="connsiteX11539" fmla="*/ 8400283 w 12370301"/>
              <a:gd name="connsiteY11539" fmla="*/ 6297507 h 6857097"/>
              <a:gd name="connsiteX11540" fmla="*/ 8400283 w 12370301"/>
              <a:gd name="connsiteY11540" fmla="*/ 6329970 h 6857097"/>
              <a:gd name="connsiteX11541" fmla="*/ 8426104 w 12370301"/>
              <a:gd name="connsiteY11541" fmla="*/ 6297507 h 6857097"/>
              <a:gd name="connsiteX11542" fmla="*/ 8471848 w 12370301"/>
              <a:gd name="connsiteY11542" fmla="*/ 6256927 h 6857097"/>
              <a:gd name="connsiteX11543" fmla="*/ 8517593 w 12370301"/>
              <a:gd name="connsiteY11543" fmla="*/ 6297507 h 6857097"/>
              <a:gd name="connsiteX11544" fmla="*/ 8517593 w 12370301"/>
              <a:gd name="connsiteY11544" fmla="*/ 6329970 h 6857097"/>
              <a:gd name="connsiteX11545" fmla="*/ 8426104 w 12370301"/>
              <a:gd name="connsiteY11545" fmla="*/ 6329970 h 6857097"/>
              <a:gd name="connsiteX11546" fmla="*/ 9246968 w 12370301"/>
              <a:gd name="connsiteY11546" fmla="*/ 6329970 h 6857097"/>
              <a:gd name="connsiteX11547" fmla="*/ 9246968 w 12370301"/>
              <a:gd name="connsiteY11547" fmla="*/ 6297507 h 6857097"/>
              <a:gd name="connsiteX11548" fmla="*/ 9292713 w 12370301"/>
              <a:gd name="connsiteY11548" fmla="*/ 6256927 h 6857097"/>
              <a:gd name="connsiteX11549" fmla="*/ 9338458 w 12370301"/>
              <a:gd name="connsiteY11549" fmla="*/ 6297507 h 6857097"/>
              <a:gd name="connsiteX11550" fmla="*/ 9338458 w 12370301"/>
              <a:gd name="connsiteY11550" fmla="*/ 6329970 h 6857097"/>
              <a:gd name="connsiteX11551" fmla="*/ 9364227 w 12370301"/>
              <a:gd name="connsiteY11551" fmla="*/ 6329970 h 6857097"/>
              <a:gd name="connsiteX11552" fmla="*/ 9364227 w 12370301"/>
              <a:gd name="connsiteY11552" fmla="*/ 6297507 h 6857097"/>
              <a:gd name="connsiteX11553" fmla="*/ 9409972 w 12370301"/>
              <a:gd name="connsiteY11553" fmla="*/ 6256927 h 6857097"/>
              <a:gd name="connsiteX11554" fmla="*/ 9455716 w 12370301"/>
              <a:gd name="connsiteY11554" fmla="*/ 6297507 h 6857097"/>
              <a:gd name="connsiteX11555" fmla="*/ 9455716 w 12370301"/>
              <a:gd name="connsiteY11555" fmla="*/ 6329970 h 6857097"/>
              <a:gd name="connsiteX11556" fmla="*/ 9481486 w 12370301"/>
              <a:gd name="connsiteY11556" fmla="*/ 6297507 h 6857097"/>
              <a:gd name="connsiteX11557" fmla="*/ 9527231 w 12370301"/>
              <a:gd name="connsiteY11557" fmla="*/ 6256927 h 6857097"/>
              <a:gd name="connsiteX11558" fmla="*/ 9572976 w 12370301"/>
              <a:gd name="connsiteY11558" fmla="*/ 6297507 h 6857097"/>
              <a:gd name="connsiteX11559" fmla="*/ 9572976 w 12370301"/>
              <a:gd name="connsiteY11559" fmla="*/ 6329970 h 6857097"/>
              <a:gd name="connsiteX11560" fmla="*/ 9481486 w 12370301"/>
              <a:gd name="connsiteY11560" fmla="*/ 6329970 h 6857097"/>
              <a:gd name="connsiteX11561" fmla="*/ 10419661 w 12370301"/>
              <a:gd name="connsiteY11561" fmla="*/ 6329970 h 6857097"/>
              <a:gd name="connsiteX11562" fmla="*/ 10419661 w 12370301"/>
              <a:gd name="connsiteY11562" fmla="*/ 6297507 h 6857097"/>
              <a:gd name="connsiteX11563" fmla="*/ 10465406 w 12370301"/>
              <a:gd name="connsiteY11563" fmla="*/ 6256927 h 6857097"/>
              <a:gd name="connsiteX11564" fmla="*/ 10511151 w 12370301"/>
              <a:gd name="connsiteY11564" fmla="*/ 6297507 h 6857097"/>
              <a:gd name="connsiteX11565" fmla="*/ 10511151 w 12370301"/>
              <a:gd name="connsiteY11565" fmla="*/ 6329970 h 6857097"/>
              <a:gd name="connsiteX11566" fmla="*/ 10536919 w 12370301"/>
              <a:gd name="connsiteY11566" fmla="*/ 6297507 h 6857097"/>
              <a:gd name="connsiteX11567" fmla="*/ 10582664 w 12370301"/>
              <a:gd name="connsiteY11567" fmla="*/ 6256927 h 6857097"/>
              <a:gd name="connsiteX11568" fmla="*/ 10628409 w 12370301"/>
              <a:gd name="connsiteY11568" fmla="*/ 6297507 h 6857097"/>
              <a:gd name="connsiteX11569" fmla="*/ 10628409 w 12370301"/>
              <a:gd name="connsiteY11569" fmla="*/ 6329970 h 6857097"/>
              <a:gd name="connsiteX11570" fmla="*/ 10536919 w 12370301"/>
              <a:gd name="connsiteY11570" fmla="*/ 6329970 h 6857097"/>
              <a:gd name="connsiteX11571" fmla="*/ 11801916 w 12370301"/>
              <a:gd name="connsiteY11571" fmla="*/ 6127206 h 6857097"/>
              <a:gd name="connsiteX11572" fmla="*/ 11819298 w 12370301"/>
              <a:gd name="connsiteY11572" fmla="*/ 6138884 h 6857097"/>
              <a:gd name="connsiteX11573" fmla="*/ 11939201 w 12370301"/>
              <a:gd name="connsiteY11573" fmla="*/ 6141860 h 6857097"/>
              <a:gd name="connsiteX11574" fmla="*/ 11985911 w 12370301"/>
              <a:gd name="connsiteY11574" fmla="*/ 6100243 h 6857097"/>
              <a:gd name="connsiteX11575" fmla="*/ 11976507 w 12370301"/>
              <a:gd name="connsiteY11575" fmla="*/ 6226492 h 6857097"/>
              <a:gd name="connsiteX11576" fmla="*/ 11881765 w 12370301"/>
              <a:gd name="connsiteY11576" fmla="*/ 6210575 h 6857097"/>
              <a:gd name="connsiteX11577" fmla="*/ 11810149 w 12370301"/>
              <a:gd name="connsiteY11577" fmla="*/ 6249397 h 6857097"/>
              <a:gd name="connsiteX11578" fmla="*/ 11801916 w 12370301"/>
              <a:gd name="connsiteY11578" fmla="*/ 6260669 h 6857097"/>
              <a:gd name="connsiteX11579" fmla="*/ 12319441 w 12370301"/>
              <a:gd name="connsiteY11579" fmla="*/ 1185479 h 6857097"/>
              <a:gd name="connsiteX11580" fmla="*/ 12285539 w 12370301"/>
              <a:gd name="connsiteY11580" fmla="*/ 1183134 h 6857097"/>
              <a:gd name="connsiteX11581" fmla="*/ 12265208 w 12370301"/>
              <a:gd name="connsiteY11581" fmla="*/ 1207257 h 6857097"/>
              <a:gd name="connsiteX11582" fmla="*/ 12276644 w 12370301"/>
              <a:gd name="connsiteY11582" fmla="*/ 1232146 h 6857097"/>
              <a:gd name="connsiteX11583" fmla="*/ 12294129 w 12370301"/>
              <a:gd name="connsiteY11583" fmla="*/ 1230072 h 6857097"/>
              <a:gd name="connsiteX11584" fmla="*/ 12292147 w 12370301"/>
              <a:gd name="connsiteY11584" fmla="*/ 1215449 h 6857097"/>
              <a:gd name="connsiteX11585" fmla="*/ 12291689 w 12370301"/>
              <a:gd name="connsiteY11585" fmla="*/ 1215147 h 6857097"/>
              <a:gd name="connsiteX11586" fmla="*/ 12289962 w 12370301"/>
              <a:gd name="connsiteY11586" fmla="*/ 1209872 h 6857097"/>
              <a:gd name="connsiteX11587" fmla="*/ 12295044 w 12370301"/>
              <a:gd name="connsiteY11587" fmla="*/ 1202793 h 6857097"/>
              <a:gd name="connsiteX11588" fmla="*/ 12314765 w 12370301"/>
              <a:gd name="connsiteY11588" fmla="*/ 1211225 h 6857097"/>
              <a:gd name="connsiteX11589" fmla="*/ 12309428 w 12370301"/>
              <a:gd name="connsiteY11589" fmla="*/ 1236159 h 6857097"/>
              <a:gd name="connsiteX11590" fmla="*/ 12285336 w 12370301"/>
              <a:gd name="connsiteY11590" fmla="*/ 1252210 h 6857097"/>
              <a:gd name="connsiteX11591" fmla="*/ 12268360 w 12370301"/>
              <a:gd name="connsiteY11591" fmla="*/ 1238954 h 6857097"/>
              <a:gd name="connsiteX11592" fmla="*/ 12197505 w 12370301"/>
              <a:gd name="connsiteY11592" fmla="*/ 1219566 h 6857097"/>
              <a:gd name="connsiteX11593" fmla="*/ 11993840 w 12370301"/>
              <a:gd name="connsiteY11593" fmla="*/ 1310826 h 6857097"/>
              <a:gd name="connsiteX11594" fmla="*/ 12051834 w 12370301"/>
              <a:gd name="connsiteY11594" fmla="*/ 1202613 h 6857097"/>
              <a:gd name="connsiteX11595" fmla="*/ 12083143 w 12370301"/>
              <a:gd name="connsiteY11595" fmla="*/ 1170555 h 6857097"/>
              <a:gd name="connsiteX11596" fmla="*/ 12118723 w 12370301"/>
              <a:gd name="connsiteY11596" fmla="*/ 1174342 h 6857097"/>
              <a:gd name="connsiteX11597" fmla="*/ 12252756 w 12370301"/>
              <a:gd name="connsiteY11597" fmla="*/ 1141157 h 6857097"/>
              <a:gd name="connsiteX11598" fmla="*/ 12271816 w 12370301"/>
              <a:gd name="connsiteY11598" fmla="*/ 1129118 h 6857097"/>
              <a:gd name="connsiteX11599" fmla="*/ 12252756 w 12370301"/>
              <a:gd name="connsiteY11599" fmla="*/ 1117124 h 6857097"/>
              <a:gd name="connsiteX11600" fmla="*/ 12118723 w 12370301"/>
              <a:gd name="connsiteY11600" fmla="*/ 1083939 h 6857097"/>
              <a:gd name="connsiteX11601" fmla="*/ 12093309 w 12370301"/>
              <a:gd name="connsiteY11601" fmla="*/ 1086329 h 6857097"/>
              <a:gd name="connsiteX11602" fmla="*/ 12046192 w 12370301"/>
              <a:gd name="connsiteY11602" fmla="*/ 1032673 h 6857097"/>
              <a:gd name="connsiteX11603" fmla="*/ 12020118 w 12370301"/>
              <a:gd name="connsiteY11603" fmla="*/ 989208 h 6857097"/>
              <a:gd name="connsiteX11604" fmla="*/ 12186476 w 12370301"/>
              <a:gd name="connsiteY11604" fmla="*/ 1053820 h 6857097"/>
              <a:gd name="connsiteX11605" fmla="*/ 12197912 w 12370301"/>
              <a:gd name="connsiteY11605" fmla="*/ 1053549 h 6857097"/>
              <a:gd name="connsiteX11606" fmla="*/ 12268766 w 12370301"/>
              <a:gd name="connsiteY11606" fmla="*/ 1034161 h 6857097"/>
              <a:gd name="connsiteX11607" fmla="*/ 12285386 w 12370301"/>
              <a:gd name="connsiteY11607" fmla="*/ 1020634 h 6857097"/>
              <a:gd name="connsiteX11608" fmla="*/ 12309835 w 12370301"/>
              <a:gd name="connsiteY11608" fmla="*/ 1036821 h 6857097"/>
              <a:gd name="connsiteX11609" fmla="*/ 12315172 w 12370301"/>
              <a:gd name="connsiteY11609" fmla="*/ 1061755 h 6857097"/>
              <a:gd name="connsiteX11610" fmla="*/ 12295450 w 12370301"/>
              <a:gd name="connsiteY11610" fmla="*/ 1070187 h 6857097"/>
              <a:gd name="connsiteX11611" fmla="*/ 12290367 w 12370301"/>
              <a:gd name="connsiteY11611" fmla="*/ 1063108 h 6857097"/>
              <a:gd name="connsiteX11612" fmla="*/ 12292096 w 12370301"/>
              <a:gd name="connsiteY11612" fmla="*/ 1057833 h 6857097"/>
              <a:gd name="connsiteX11613" fmla="*/ 12294841 w 12370301"/>
              <a:gd name="connsiteY11613" fmla="*/ 1043242 h 6857097"/>
              <a:gd name="connsiteX11614" fmla="*/ 12294536 w 12370301"/>
              <a:gd name="connsiteY11614" fmla="*/ 1042863 h 6857097"/>
              <a:gd name="connsiteX11615" fmla="*/ 12277051 w 12370301"/>
              <a:gd name="connsiteY11615" fmla="*/ 1040789 h 6857097"/>
              <a:gd name="connsiteX11616" fmla="*/ 12265615 w 12370301"/>
              <a:gd name="connsiteY11616" fmla="*/ 1065723 h 6857097"/>
              <a:gd name="connsiteX11617" fmla="*/ 12285946 w 12370301"/>
              <a:gd name="connsiteY11617" fmla="*/ 1089846 h 6857097"/>
              <a:gd name="connsiteX11618" fmla="*/ 12299618 w 12370301"/>
              <a:gd name="connsiteY11618" fmla="*/ 1092145 h 6857097"/>
              <a:gd name="connsiteX11619" fmla="*/ 12319949 w 12370301"/>
              <a:gd name="connsiteY11619" fmla="*/ 1087636 h 6857097"/>
              <a:gd name="connsiteX11620" fmla="*/ 12166603 w 12370301"/>
              <a:gd name="connsiteY11620" fmla="*/ 658301 h 6857097"/>
              <a:gd name="connsiteX11621" fmla="*/ 12160148 w 12370301"/>
              <a:gd name="connsiteY11621" fmla="*/ 678952 h 6857097"/>
              <a:gd name="connsiteX11622" fmla="*/ 12146221 w 12370301"/>
              <a:gd name="connsiteY11622" fmla="*/ 687293 h 6857097"/>
              <a:gd name="connsiteX11623" fmla="*/ 12117706 w 12370301"/>
              <a:gd name="connsiteY11623" fmla="*/ 679222 h 6857097"/>
              <a:gd name="connsiteX11624" fmla="*/ 12107541 w 12370301"/>
              <a:gd name="connsiteY11624" fmla="*/ 646939 h 6857097"/>
              <a:gd name="connsiteX11625" fmla="*/ 12105050 w 12370301"/>
              <a:gd name="connsiteY11625" fmla="*/ 646037 h 6857097"/>
              <a:gd name="connsiteX11626" fmla="*/ 12106016 w 12370301"/>
              <a:gd name="connsiteY11626" fmla="*/ 643873 h 6857097"/>
              <a:gd name="connsiteX11627" fmla="*/ 12099561 w 12370301"/>
              <a:gd name="connsiteY11627" fmla="*/ 641709 h 6857097"/>
              <a:gd name="connsiteX11628" fmla="*/ 12122433 w 12370301"/>
              <a:gd name="connsiteY11628" fmla="*/ 641709 h 6857097"/>
              <a:gd name="connsiteX11629" fmla="*/ 12123044 w 12370301"/>
              <a:gd name="connsiteY11629" fmla="*/ 668131 h 6857097"/>
              <a:gd name="connsiteX11630" fmla="*/ 12131430 w 12370301"/>
              <a:gd name="connsiteY11630" fmla="*/ 677148 h 6857097"/>
              <a:gd name="connsiteX11631" fmla="*/ 12133718 w 12370301"/>
              <a:gd name="connsiteY11631" fmla="*/ 677148 h 6857097"/>
              <a:gd name="connsiteX11632" fmla="*/ 12143883 w 12370301"/>
              <a:gd name="connsiteY11632" fmla="*/ 667454 h 6857097"/>
              <a:gd name="connsiteX11633" fmla="*/ 12143222 w 12370301"/>
              <a:gd name="connsiteY11633" fmla="*/ 639139 h 6857097"/>
              <a:gd name="connsiteX11634" fmla="*/ 12165282 w 12370301"/>
              <a:gd name="connsiteY11634" fmla="*/ 634314 h 6857097"/>
              <a:gd name="connsiteX11635" fmla="*/ 12166603 w 12370301"/>
              <a:gd name="connsiteY11635" fmla="*/ 658346 h 6857097"/>
              <a:gd name="connsiteX11636" fmla="*/ 12040245 w 12370301"/>
              <a:gd name="connsiteY11636" fmla="*/ 628092 h 6857097"/>
              <a:gd name="connsiteX11637" fmla="*/ 12029013 w 12370301"/>
              <a:gd name="connsiteY11637" fmla="*/ 653792 h 6857097"/>
              <a:gd name="connsiteX11638" fmla="*/ 12033181 w 12370301"/>
              <a:gd name="connsiteY11638" fmla="*/ 666688 h 6857097"/>
              <a:gd name="connsiteX11639" fmla="*/ 12036077 w 12370301"/>
              <a:gd name="connsiteY11639" fmla="*/ 667680 h 6857097"/>
              <a:gd name="connsiteX11640" fmla="*/ 12047362 w 12370301"/>
              <a:gd name="connsiteY11640" fmla="*/ 662900 h 6857097"/>
              <a:gd name="connsiteX11641" fmla="*/ 12059814 w 12370301"/>
              <a:gd name="connsiteY11641" fmla="*/ 635081 h 6857097"/>
              <a:gd name="connsiteX11642" fmla="*/ 12076028 w 12370301"/>
              <a:gd name="connsiteY11642" fmla="*/ 638913 h 6857097"/>
              <a:gd name="connsiteX11643" fmla="*/ 12085025 w 12370301"/>
              <a:gd name="connsiteY11643" fmla="*/ 640311 h 6857097"/>
              <a:gd name="connsiteX11644" fmla="*/ 12058747 w 12370301"/>
              <a:gd name="connsiteY11644" fmla="*/ 671197 h 6857097"/>
              <a:gd name="connsiteX11645" fmla="*/ 12021745 w 12370301"/>
              <a:gd name="connsiteY11645" fmla="*/ 667995 h 6857097"/>
              <a:gd name="connsiteX11646" fmla="*/ 12015086 w 12370301"/>
              <a:gd name="connsiteY11646" fmla="*/ 640491 h 6857097"/>
              <a:gd name="connsiteX11647" fmla="*/ 12020169 w 12370301"/>
              <a:gd name="connsiteY11647" fmla="*/ 617135 h 6857097"/>
              <a:gd name="connsiteX11648" fmla="*/ 12040449 w 12370301"/>
              <a:gd name="connsiteY11648" fmla="*/ 628137 h 6857097"/>
              <a:gd name="connsiteX11649" fmla="*/ 11592354 w 12370301"/>
              <a:gd name="connsiteY11649" fmla="*/ 270538 h 6857097"/>
              <a:gd name="connsiteX11650" fmla="*/ 11593472 w 12370301"/>
              <a:gd name="connsiteY11650" fmla="*/ 273063 h 6857097"/>
              <a:gd name="connsiteX11651" fmla="*/ 11608720 w 12370301"/>
              <a:gd name="connsiteY11651" fmla="*/ 276625 h 6857097"/>
              <a:gd name="connsiteX11652" fmla="*/ 11638810 w 12370301"/>
              <a:gd name="connsiteY11652" fmla="*/ 267021 h 6857097"/>
              <a:gd name="connsiteX11653" fmla="*/ 11651618 w 12370301"/>
              <a:gd name="connsiteY11653" fmla="*/ 284200 h 6857097"/>
              <a:gd name="connsiteX11654" fmla="*/ 11624274 w 12370301"/>
              <a:gd name="connsiteY11654" fmla="*/ 288709 h 6857097"/>
              <a:gd name="connsiteX11655" fmla="*/ 11592150 w 12370301"/>
              <a:gd name="connsiteY11655" fmla="*/ 283028 h 6857097"/>
              <a:gd name="connsiteX11656" fmla="*/ 11588389 w 12370301"/>
              <a:gd name="connsiteY11656" fmla="*/ 251465 h 6857097"/>
              <a:gd name="connsiteX11657" fmla="*/ 11624476 w 12370301"/>
              <a:gd name="connsiteY11657" fmla="*/ 228921 h 6857097"/>
              <a:gd name="connsiteX11658" fmla="*/ 11626154 w 12370301"/>
              <a:gd name="connsiteY11658" fmla="*/ 236631 h 6857097"/>
              <a:gd name="connsiteX11659" fmla="*/ 11630627 w 12370301"/>
              <a:gd name="connsiteY11659" fmla="*/ 250474 h 6857097"/>
              <a:gd name="connsiteX11660" fmla="*/ 11598097 w 12370301"/>
              <a:gd name="connsiteY11660" fmla="*/ 261160 h 6857097"/>
              <a:gd name="connsiteX11661" fmla="*/ 11592354 w 12370301"/>
              <a:gd name="connsiteY11661" fmla="*/ 270583 h 6857097"/>
              <a:gd name="connsiteX11662" fmla="*/ 11657972 w 12370301"/>
              <a:gd name="connsiteY11662" fmla="*/ 301289 h 6857097"/>
              <a:gd name="connsiteX11663" fmla="*/ 11653398 w 12370301"/>
              <a:gd name="connsiteY11663" fmla="*/ 304760 h 6857097"/>
              <a:gd name="connsiteX11664" fmla="*/ 11649433 w 12370301"/>
              <a:gd name="connsiteY11664" fmla="*/ 303227 h 6857097"/>
              <a:gd name="connsiteX11665" fmla="*/ 11657972 w 12370301"/>
              <a:gd name="connsiteY11665" fmla="*/ 301334 h 6857097"/>
              <a:gd name="connsiteX11666" fmla="*/ 11684147 w 12370301"/>
              <a:gd name="connsiteY11666" fmla="*/ 179865 h 6857097"/>
              <a:gd name="connsiteX11667" fmla="*/ 11686537 w 12370301"/>
              <a:gd name="connsiteY11667" fmla="*/ 217423 h 6857097"/>
              <a:gd name="connsiteX11668" fmla="*/ 11701786 w 12370301"/>
              <a:gd name="connsiteY11668" fmla="*/ 252277 h 6857097"/>
              <a:gd name="connsiteX11669" fmla="*/ 11679523 w 12370301"/>
              <a:gd name="connsiteY11669" fmla="*/ 272747 h 6857097"/>
              <a:gd name="connsiteX11670" fmla="*/ 11655176 w 12370301"/>
              <a:gd name="connsiteY11670" fmla="*/ 185591 h 6857097"/>
              <a:gd name="connsiteX11671" fmla="*/ 11694669 w 12370301"/>
              <a:gd name="connsiteY11671" fmla="*/ 121925 h 6857097"/>
              <a:gd name="connsiteX11672" fmla="*/ 11729790 w 12370301"/>
              <a:gd name="connsiteY11672" fmla="*/ 107136 h 6857097"/>
              <a:gd name="connsiteX11673" fmla="*/ 11726843 w 12370301"/>
              <a:gd name="connsiteY11673" fmla="*/ 109210 h 6857097"/>
              <a:gd name="connsiteX11674" fmla="*/ 11717491 w 12370301"/>
              <a:gd name="connsiteY11674" fmla="*/ 116966 h 6857097"/>
              <a:gd name="connsiteX11675" fmla="*/ 11684147 w 12370301"/>
              <a:gd name="connsiteY11675" fmla="*/ 179910 h 6857097"/>
              <a:gd name="connsiteX11676" fmla="*/ 11673982 w 12370301"/>
              <a:gd name="connsiteY11676" fmla="*/ 103214 h 6857097"/>
              <a:gd name="connsiteX11677" fmla="*/ 11671491 w 12370301"/>
              <a:gd name="connsiteY11677" fmla="*/ 105107 h 6857097"/>
              <a:gd name="connsiteX11678" fmla="*/ 11644807 w 12370301"/>
              <a:gd name="connsiteY11678" fmla="*/ 88515 h 6857097"/>
              <a:gd name="connsiteX11679" fmla="*/ 11629204 w 12370301"/>
              <a:gd name="connsiteY11679" fmla="*/ 90138 h 6857097"/>
              <a:gd name="connsiteX11680" fmla="*/ 11627119 w 12370301"/>
              <a:gd name="connsiteY11680" fmla="*/ 97397 h 6857097"/>
              <a:gd name="connsiteX11681" fmla="*/ 11631186 w 12370301"/>
              <a:gd name="connsiteY11681" fmla="*/ 102673 h 6857097"/>
              <a:gd name="connsiteX11682" fmla="*/ 11656599 w 12370301"/>
              <a:gd name="connsiteY11682" fmla="*/ 118409 h 6857097"/>
              <a:gd name="connsiteX11683" fmla="*/ 11638454 w 12370301"/>
              <a:gd name="connsiteY11683" fmla="*/ 143252 h 6857097"/>
              <a:gd name="connsiteX11684" fmla="*/ 11630982 w 12370301"/>
              <a:gd name="connsiteY11684" fmla="*/ 141494 h 6857097"/>
              <a:gd name="connsiteX11685" fmla="*/ 11631643 w 12370301"/>
              <a:gd name="connsiteY11685" fmla="*/ 140773 h 6857097"/>
              <a:gd name="connsiteX11686" fmla="*/ 11623511 w 12370301"/>
              <a:gd name="connsiteY11686" fmla="*/ 136264 h 6857097"/>
              <a:gd name="connsiteX11687" fmla="*/ 11599469 w 12370301"/>
              <a:gd name="connsiteY11687" fmla="*/ 118228 h 6857097"/>
              <a:gd name="connsiteX11688" fmla="*/ 11603637 w 12370301"/>
              <a:gd name="connsiteY11688" fmla="*/ 82653 h 6857097"/>
              <a:gd name="connsiteX11689" fmla="*/ 11648061 w 12370301"/>
              <a:gd name="connsiteY11689" fmla="*/ 69487 h 6857097"/>
              <a:gd name="connsiteX11690" fmla="*/ 11690248 w 12370301"/>
              <a:gd name="connsiteY11690" fmla="*/ 93745 h 6857097"/>
              <a:gd name="connsiteX11691" fmla="*/ 11674491 w 12370301"/>
              <a:gd name="connsiteY11691" fmla="*/ 103169 h 6857097"/>
              <a:gd name="connsiteX11692" fmla="*/ 11603332 w 12370301"/>
              <a:gd name="connsiteY11692" fmla="*/ 158988 h 6857097"/>
              <a:gd name="connsiteX11693" fmla="*/ 11630880 w 12370301"/>
              <a:gd name="connsiteY11693" fmla="*/ 160071 h 6857097"/>
              <a:gd name="connsiteX11694" fmla="*/ 11625239 w 12370301"/>
              <a:gd name="connsiteY11694" fmla="*/ 178918 h 6857097"/>
              <a:gd name="connsiteX11695" fmla="*/ 11592150 w 12370301"/>
              <a:gd name="connsiteY11695" fmla="*/ 178377 h 6857097"/>
              <a:gd name="connsiteX11696" fmla="*/ 11580867 w 12370301"/>
              <a:gd name="connsiteY11696" fmla="*/ 186302 h 6857097"/>
              <a:gd name="connsiteX11697" fmla="*/ 11581019 w 12370301"/>
              <a:gd name="connsiteY11697" fmla="*/ 189108 h 6857097"/>
              <a:gd name="connsiteX11698" fmla="*/ 11591692 w 12370301"/>
              <a:gd name="connsiteY11698" fmla="*/ 196277 h 6857097"/>
              <a:gd name="connsiteX11699" fmla="*/ 11622647 w 12370301"/>
              <a:gd name="connsiteY11699" fmla="*/ 196773 h 6857097"/>
              <a:gd name="connsiteX11700" fmla="*/ 11622647 w 12370301"/>
              <a:gd name="connsiteY11700" fmla="*/ 216386 h 6857097"/>
              <a:gd name="connsiteX11701" fmla="*/ 11620156 w 12370301"/>
              <a:gd name="connsiteY11701" fmla="*/ 210841 h 6857097"/>
              <a:gd name="connsiteX11702" fmla="*/ 11617564 w 12370301"/>
              <a:gd name="connsiteY11702" fmla="*/ 211697 h 6857097"/>
              <a:gd name="connsiteX11703" fmla="*/ 11616548 w 12370301"/>
              <a:gd name="connsiteY11703" fmla="*/ 209533 h 6857097"/>
              <a:gd name="connsiteX11704" fmla="*/ 11578782 w 12370301"/>
              <a:gd name="connsiteY11704" fmla="*/ 200831 h 6857097"/>
              <a:gd name="connsiteX11705" fmla="*/ 11569380 w 12370301"/>
              <a:gd name="connsiteY11705" fmla="*/ 176393 h 6857097"/>
              <a:gd name="connsiteX11706" fmla="*/ 11579138 w 12370301"/>
              <a:gd name="connsiteY11706" fmla="*/ 164444 h 6857097"/>
              <a:gd name="connsiteX11707" fmla="*/ 11603332 w 12370301"/>
              <a:gd name="connsiteY11707" fmla="*/ 158988 h 6857097"/>
              <a:gd name="connsiteX11708" fmla="*/ 11635759 w 12370301"/>
              <a:gd name="connsiteY11708" fmla="*/ 321578 h 6857097"/>
              <a:gd name="connsiteX11709" fmla="*/ 11617157 w 12370301"/>
              <a:gd name="connsiteY11709" fmla="*/ 402738 h 6857097"/>
              <a:gd name="connsiteX11710" fmla="*/ 11662546 w 12370301"/>
              <a:gd name="connsiteY11710" fmla="*/ 463969 h 6857097"/>
              <a:gd name="connsiteX11711" fmla="*/ 11680793 w 12370301"/>
              <a:gd name="connsiteY11711" fmla="*/ 472986 h 6857097"/>
              <a:gd name="connsiteX11712" fmla="*/ 11516163 w 12370301"/>
              <a:gd name="connsiteY11712" fmla="*/ 472986 h 6857097"/>
              <a:gd name="connsiteX11713" fmla="*/ 11532377 w 12370301"/>
              <a:gd name="connsiteY11713" fmla="*/ 456033 h 6857097"/>
              <a:gd name="connsiteX11714" fmla="*/ 11535884 w 12370301"/>
              <a:gd name="connsiteY11714" fmla="*/ 353456 h 6857097"/>
              <a:gd name="connsiteX11715" fmla="*/ 11487547 w 12370301"/>
              <a:gd name="connsiteY11715" fmla="*/ 313643 h 6857097"/>
              <a:gd name="connsiteX11716" fmla="*/ 11635759 w 12370301"/>
              <a:gd name="connsiteY11716" fmla="*/ 321578 h 6857097"/>
              <a:gd name="connsiteX11717" fmla="*/ 824186 w 12370301"/>
              <a:gd name="connsiteY11717" fmla="*/ 353456 h 6857097"/>
              <a:gd name="connsiteX11718" fmla="*/ 827693 w 12370301"/>
              <a:gd name="connsiteY11718" fmla="*/ 456033 h 6857097"/>
              <a:gd name="connsiteX11719" fmla="*/ 843907 w 12370301"/>
              <a:gd name="connsiteY11719" fmla="*/ 472986 h 6857097"/>
              <a:gd name="connsiteX11720" fmla="*/ 689442 w 12370301"/>
              <a:gd name="connsiteY11720" fmla="*/ 472986 h 6857097"/>
              <a:gd name="connsiteX11721" fmla="*/ 707689 w 12370301"/>
              <a:gd name="connsiteY11721" fmla="*/ 463969 h 6857097"/>
              <a:gd name="connsiteX11722" fmla="*/ 753078 w 12370301"/>
              <a:gd name="connsiteY11722" fmla="*/ 402738 h 6857097"/>
              <a:gd name="connsiteX11723" fmla="*/ 734475 w 12370301"/>
              <a:gd name="connsiteY11723" fmla="*/ 321578 h 6857097"/>
              <a:gd name="connsiteX11724" fmla="*/ 875725 w 12370301"/>
              <a:gd name="connsiteY11724" fmla="*/ 312245 h 6857097"/>
              <a:gd name="connsiteX11725" fmla="*/ 824186 w 12370301"/>
              <a:gd name="connsiteY11725" fmla="*/ 353456 h 6857097"/>
              <a:gd name="connsiteX11726" fmla="*/ 718770 w 12370301"/>
              <a:gd name="connsiteY11726" fmla="*/ 284200 h 6857097"/>
              <a:gd name="connsiteX11727" fmla="*/ 731578 w 12370301"/>
              <a:gd name="connsiteY11727" fmla="*/ 267021 h 6857097"/>
              <a:gd name="connsiteX11728" fmla="*/ 761821 w 12370301"/>
              <a:gd name="connsiteY11728" fmla="*/ 276805 h 6857097"/>
              <a:gd name="connsiteX11729" fmla="*/ 777069 w 12370301"/>
              <a:gd name="connsiteY11729" fmla="*/ 273243 h 6857097"/>
              <a:gd name="connsiteX11730" fmla="*/ 778187 w 12370301"/>
              <a:gd name="connsiteY11730" fmla="*/ 270718 h 6857097"/>
              <a:gd name="connsiteX11731" fmla="*/ 772596 w 12370301"/>
              <a:gd name="connsiteY11731" fmla="*/ 261114 h 6857097"/>
              <a:gd name="connsiteX11732" fmla="*/ 740067 w 12370301"/>
              <a:gd name="connsiteY11732" fmla="*/ 250428 h 6857097"/>
              <a:gd name="connsiteX11733" fmla="*/ 744539 w 12370301"/>
              <a:gd name="connsiteY11733" fmla="*/ 236586 h 6857097"/>
              <a:gd name="connsiteX11734" fmla="*/ 746217 w 12370301"/>
              <a:gd name="connsiteY11734" fmla="*/ 228876 h 6857097"/>
              <a:gd name="connsiteX11735" fmla="*/ 782304 w 12370301"/>
              <a:gd name="connsiteY11735" fmla="*/ 251420 h 6857097"/>
              <a:gd name="connsiteX11736" fmla="*/ 778543 w 12370301"/>
              <a:gd name="connsiteY11736" fmla="*/ 282983 h 6857097"/>
              <a:gd name="connsiteX11737" fmla="*/ 746420 w 12370301"/>
              <a:gd name="connsiteY11737" fmla="*/ 288664 h 6857097"/>
              <a:gd name="connsiteX11738" fmla="*/ 718770 w 12370301"/>
              <a:gd name="connsiteY11738" fmla="*/ 284245 h 6857097"/>
              <a:gd name="connsiteX11739" fmla="*/ 720803 w 12370301"/>
              <a:gd name="connsiteY11739" fmla="*/ 303227 h 6857097"/>
              <a:gd name="connsiteX11740" fmla="*/ 716838 w 12370301"/>
              <a:gd name="connsiteY11740" fmla="*/ 304760 h 6857097"/>
              <a:gd name="connsiteX11741" fmla="*/ 712264 w 12370301"/>
              <a:gd name="connsiteY11741" fmla="*/ 301289 h 6857097"/>
              <a:gd name="connsiteX11742" fmla="*/ 720803 w 12370301"/>
              <a:gd name="connsiteY11742" fmla="*/ 303272 h 6857097"/>
              <a:gd name="connsiteX11743" fmla="*/ 802940 w 12370301"/>
              <a:gd name="connsiteY11743" fmla="*/ 286003 h 6857097"/>
              <a:gd name="connsiteX11744" fmla="*/ 808023 w 12370301"/>
              <a:gd name="connsiteY11744" fmla="*/ 274867 h 6857097"/>
              <a:gd name="connsiteX11745" fmla="*/ 801415 w 12370301"/>
              <a:gd name="connsiteY11745" fmla="*/ 242358 h 6857097"/>
              <a:gd name="connsiteX11746" fmla="*/ 784134 w 12370301"/>
              <a:gd name="connsiteY11746" fmla="*/ 226035 h 6857097"/>
              <a:gd name="connsiteX11747" fmla="*/ 808684 w 12370301"/>
              <a:gd name="connsiteY11747" fmla="*/ 212103 h 6857097"/>
              <a:gd name="connsiteX11748" fmla="*/ 816613 w 12370301"/>
              <a:gd name="connsiteY11748" fmla="*/ 202048 h 6857097"/>
              <a:gd name="connsiteX11749" fmla="*/ 849956 w 12370301"/>
              <a:gd name="connsiteY11749" fmla="*/ 266074 h 6857097"/>
              <a:gd name="connsiteX11750" fmla="*/ 865204 w 12370301"/>
              <a:gd name="connsiteY11750" fmla="*/ 288619 h 6857097"/>
              <a:gd name="connsiteX11751" fmla="*/ 802940 w 12370301"/>
              <a:gd name="connsiteY11751" fmla="*/ 286049 h 6857097"/>
              <a:gd name="connsiteX11752" fmla="*/ 791402 w 12370301"/>
              <a:gd name="connsiteY11752" fmla="*/ 200786 h 6857097"/>
              <a:gd name="connsiteX11753" fmla="*/ 753637 w 12370301"/>
              <a:gd name="connsiteY11753" fmla="*/ 209488 h 6857097"/>
              <a:gd name="connsiteX11754" fmla="*/ 752621 w 12370301"/>
              <a:gd name="connsiteY11754" fmla="*/ 211652 h 6857097"/>
              <a:gd name="connsiteX11755" fmla="*/ 750029 w 12370301"/>
              <a:gd name="connsiteY11755" fmla="*/ 210795 h 6857097"/>
              <a:gd name="connsiteX11756" fmla="*/ 747538 w 12370301"/>
              <a:gd name="connsiteY11756" fmla="*/ 216341 h 6857097"/>
              <a:gd name="connsiteX11757" fmla="*/ 747538 w 12370301"/>
              <a:gd name="connsiteY11757" fmla="*/ 196728 h 6857097"/>
              <a:gd name="connsiteX11758" fmla="*/ 778492 w 12370301"/>
              <a:gd name="connsiteY11758" fmla="*/ 196232 h 6857097"/>
              <a:gd name="connsiteX11759" fmla="*/ 789166 w 12370301"/>
              <a:gd name="connsiteY11759" fmla="*/ 189063 h 6857097"/>
              <a:gd name="connsiteX11760" fmla="*/ 781196 w 12370301"/>
              <a:gd name="connsiteY11760" fmla="*/ 178448 h 6857097"/>
              <a:gd name="connsiteX11761" fmla="*/ 778035 w 12370301"/>
              <a:gd name="connsiteY11761" fmla="*/ 178332 h 6857097"/>
              <a:gd name="connsiteX11762" fmla="*/ 744946 w 12370301"/>
              <a:gd name="connsiteY11762" fmla="*/ 178873 h 6857097"/>
              <a:gd name="connsiteX11763" fmla="*/ 739304 w 12370301"/>
              <a:gd name="connsiteY11763" fmla="*/ 160025 h 6857097"/>
              <a:gd name="connsiteX11764" fmla="*/ 766853 w 12370301"/>
              <a:gd name="connsiteY11764" fmla="*/ 158943 h 6857097"/>
              <a:gd name="connsiteX11765" fmla="*/ 790996 w 12370301"/>
              <a:gd name="connsiteY11765" fmla="*/ 164399 h 6857097"/>
              <a:gd name="connsiteX11766" fmla="*/ 800755 w 12370301"/>
              <a:gd name="connsiteY11766" fmla="*/ 176348 h 6857097"/>
              <a:gd name="connsiteX11767" fmla="*/ 791402 w 12370301"/>
              <a:gd name="connsiteY11767" fmla="*/ 200831 h 6857097"/>
              <a:gd name="connsiteX11768" fmla="*/ 746572 w 12370301"/>
              <a:gd name="connsiteY11768" fmla="*/ 136038 h 6857097"/>
              <a:gd name="connsiteX11769" fmla="*/ 738440 w 12370301"/>
              <a:gd name="connsiteY11769" fmla="*/ 140547 h 6857097"/>
              <a:gd name="connsiteX11770" fmla="*/ 739101 w 12370301"/>
              <a:gd name="connsiteY11770" fmla="*/ 141269 h 6857097"/>
              <a:gd name="connsiteX11771" fmla="*/ 731629 w 12370301"/>
              <a:gd name="connsiteY11771" fmla="*/ 143027 h 6857097"/>
              <a:gd name="connsiteX11772" fmla="*/ 713484 w 12370301"/>
              <a:gd name="connsiteY11772" fmla="*/ 118183 h 6857097"/>
              <a:gd name="connsiteX11773" fmla="*/ 738898 w 12370301"/>
              <a:gd name="connsiteY11773" fmla="*/ 102447 h 6857097"/>
              <a:gd name="connsiteX11774" fmla="*/ 742964 w 12370301"/>
              <a:gd name="connsiteY11774" fmla="*/ 97172 h 6857097"/>
              <a:gd name="connsiteX11775" fmla="*/ 740880 w 12370301"/>
              <a:gd name="connsiteY11775" fmla="*/ 89912 h 6857097"/>
              <a:gd name="connsiteX11776" fmla="*/ 725276 w 12370301"/>
              <a:gd name="connsiteY11776" fmla="*/ 88289 h 6857097"/>
              <a:gd name="connsiteX11777" fmla="*/ 698591 w 12370301"/>
              <a:gd name="connsiteY11777" fmla="*/ 104882 h 6857097"/>
              <a:gd name="connsiteX11778" fmla="*/ 696101 w 12370301"/>
              <a:gd name="connsiteY11778" fmla="*/ 102988 h 6857097"/>
              <a:gd name="connsiteX11779" fmla="*/ 679938 w 12370301"/>
              <a:gd name="connsiteY11779" fmla="*/ 93474 h 6857097"/>
              <a:gd name="connsiteX11780" fmla="*/ 722124 w 12370301"/>
              <a:gd name="connsiteY11780" fmla="*/ 69217 h 6857097"/>
              <a:gd name="connsiteX11781" fmla="*/ 766548 w 12370301"/>
              <a:gd name="connsiteY11781" fmla="*/ 82383 h 6857097"/>
              <a:gd name="connsiteX11782" fmla="*/ 770716 w 12370301"/>
              <a:gd name="connsiteY11782" fmla="*/ 117958 h 6857097"/>
              <a:gd name="connsiteX11783" fmla="*/ 746572 w 12370301"/>
              <a:gd name="connsiteY11783" fmla="*/ 136038 h 6857097"/>
              <a:gd name="connsiteX11784" fmla="*/ 714856 w 12370301"/>
              <a:gd name="connsiteY11784" fmla="*/ 185636 h 6857097"/>
              <a:gd name="connsiteX11785" fmla="*/ 690459 w 12370301"/>
              <a:gd name="connsiteY11785" fmla="*/ 272792 h 6857097"/>
              <a:gd name="connsiteX11786" fmla="*/ 668247 w 12370301"/>
              <a:gd name="connsiteY11786" fmla="*/ 252322 h 6857097"/>
              <a:gd name="connsiteX11787" fmla="*/ 683495 w 12370301"/>
              <a:gd name="connsiteY11787" fmla="*/ 217469 h 6857097"/>
              <a:gd name="connsiteX11788" fmla="*/ 685884 w 12370301"/>
              <a:gd name="connsiteY11788" fmla="*/ 179910 h 6857097"/>
              <a:gd name="connsiteX11789" fmla="*/ 652338 w 12370301"/>
              <a:gd name="connsiteY11789" fmla="*/ 116785 h 6857097"/>
              <a:gd name="connsiteX11790" fmla="*/ 642986 w 12370301"/>
              <a:gd name="connsiteY11790" fmla="*/ 109030 h 6857097"/>
              <a:gd name="connsiteX11791" fmla="*/ 639987 w 12370301"/>
              <a:gd name="connsiteY11791" fmla="*/ 106956 h 6857097"/>
              <a:gd name="connsiteX11792" fmla="*/ 675414 w 12370301"/>
              <a:gd name="connsiteY11792" fmla="*/ 121971 h 6857097"/>
              <a:gd name="connsiteX11793" fmla="*/ 714856 w 12370301"/>
              <a:gd name="connsiteY11793" fmla="*/ 185636 h 6857097"/>
              <a:gd name="connsiteX11794" fmla="*/ 350118 w 12370301"/>
              <a:gd name="connsiteY11794" fmla="*/ 617180 h 6857097"/>
              <a:gd name="connsiteX11795" fmla="*/ 355200 w 12370301"/>
              <a:gd name="connsiteY11795" fmla="*/ 640536 h 6857097"/>
              <a:gd name="connsiteX11796" fmla="*/ 348542 w 12370301"/>
              <a:gd name="connsiteY11796" fmla="*/ 668040 h 6857097"/>
              <a:gd name="connsiteX11797" fmla="*/ 311540 w 12370301"/>
              <a:gd name="connsiteY11797" fmla="*/ 671242 h 6857097"/>
              <a:gd name="connsiteX11798" fmla="*/ 285262 w 12370301"/>
              <a:gd name="connsiteY11798" fmla="*/ 640356 h 6857097"/>
              <a:gd name="connsiteX11799" fmla="*/ 294258 w 12370301"/>
              <a:gd name="connsiteY11799" fmla="*/ 638958 h 6857097"/>
              <a:gd name="connsiteX11800" fmla="*/ 310472 w 12370301"/>
              <a:gd name="connsiteY11800" fmla="*/ 635126 h 6857097"/>
              <a:gd name="connsiteX11801" fmla="*/ 322925 w 12370301"/>
              <a:gd name="connsiteY11801" fmla="*/ 662945 h 6857097"/>
              <a:gd name="connsiteX11802" fmla="*/ 334209 w 12370301"/>
              <a:gd name="connsiteY11802" fmla="*/ 667725 h 6857097"/>
              <a:gd name="connsiteX11803" fmla="*/ 337106 w 12370301"/>
              <a:gd name="connsiteY11803" fmla="*/ 666733 h 6857097"/>
              <a:gd name="connsiteX11804" fmla="*/ 341274 w 12370301"/>
              <a:gd name="connsiteY11804" fmla="*/ 653837 h 6857097"/>
              <a:gd name="connsiteX11805" fmla="*/ 330041 w 12370301"/>
              <a:gd name="connsiteY11805" fmla="*/ 628137 h 6857097"/>
              <a:gd name="connsiteX11806" fmla="*/ 350118 w 12370301"/>
              <a:gd name="connsiteY11806" fmla="*/ 617180 h 6857097"/>
              <a:gd name="connsiteX11807" fmla="*/ 234892 w 12370301"/>
              <a:gd name="connsiteY11807" fmla="*/ 613799 h 6857097"/>
              <a:gd name="connsiteX11808" fmla="*/ 160429 w 12370301"/>
              <a:gd name="connsiteY11808" fmla="*/ 580027 h 6857097"/>
              <a:gd name="connsiteX11809" fmla="*/ 143148 w 12370301"/>
              <a:gd name="connsiteY11809" fmla="*/ 549953 h 6857097"/>
              <a:gd name="connsiteX11810" fmla="*/ 145588 w 12370301"/>
              <a:gd name="connsiteY11810" fmla="*/ 552523 h 6857097"/>
              <a:gd name="connsiteX11811" fmla="*/ 154635 w 12370301"/>
              <a:gd name="connsiteY11811" fmla="*/ 560504 h 6857097"/>
              <a:gd name="connsiteX11812" fmla="*/ 228132 w 12370301"/>
              <a:gd name="connsiteY11812" fmla="*/ 589225 h 6857097"/>
              <a:gd name="connsiteX11813" fmla="*/ 272047 w 12370301"/>
              <a:gd name="connsiteY11813" fmla="*/ 587151 h 6857097"/>
              <a:gd name="connsiteX11814" fmla="*/ 312709 w 12370301"/>
              <a:gd name="connsiteY11814" fmla="*/ 573940 h 6857097"/>
              <a:gd name="connsiteX11815" fmla="*/ 336648 w 12370301"/>
              <a:gd name="connsiteY11815" fmla="*/ 592968 h 6857097"/>
              <a:gd name="connsiteX11816" fmla="*/ 234841 w 12370301"/>
              <a:gd name="connsiteY11816" fmla="*/ 613799 h 6857097"/>
              <a:gd name="connsiteX11817" fmla="*/ 123071 w 12370301"/>
              <a:gd name="connsiteY11817" fmla="*/ 635982 h 6857097"/>
              <a:gd name="connsiteX11818" fmla="*/ 131559 w 12370301"/>
              <a:gd name="connsiteY11818" fmla="*/ 637786 h 6857097"/>
              <a:gd name="connsiteX11819" fmla="*/ 137709 w 12370301"/>
              <a:gd name="connsiteY11819" fmla="*/ 634269 h 6857097"/>
              <a:gd name="connsiteX11820" fmla="*/ 156109 w 12370301"/>
              <a:gd name="connsiteY11820" fmla="*/ 612626 h 6857097"/>
              <a:gd name="connsiteX11821" fmla="*/ 185182 w 12370301"/>
              <a:gd name="connsiteY11821" fmla="*/ 628137 h 6857097"/>
              <a:gd name="connsiteX11822" fmla="*/ 183098 w 12370301"/>
              <a:gd name="connsiteY11822" fmla="*/ 634540 h 6857097"/>
              <a:gd name="connsiteX11823" fmla="*/ 182234 w 12370301"/>
              <a:gd name="connsiteY11823" fmla="*/ 633953 h 6857097"/>
              <a:gd name="connsiteX11824" fmla="*/ 176745 w 12370301"/>
              <a:gd name="connsiteY11824" fmla="*/ 640942 h 6857097"/>
              <a:gd name="connsiteX11825" fmla="*/ 155855 w 12370301"/>
              <a:gd name="connsiteY11825" fmla="*/ 661503 h 6857097"/>
              <a:gd name="connsiteX11826" fmla="*/ 114278 w 12370301"/>
              <a:gd name="connsiteY11826" fmla="*/ 657941 h 6857097"/>
              <a:gd name="connsiteX11827" fmla="*/ 99030 w 12370301"/>
              <a:gd name="connsiteY11827" fmla="*/ 619931 h 6857097"/>
              <a:gd name="connsiteX11828" fmla="*/ 127392 w 12370301"/>
              <a:gd name="connsiteY11828" fmla="*/ 583860 h 6857097"/>
              <a:gd name="connsiteX11829" fmla="*/ 138523 w 12370301"/>
              <a:gd name="connsiteY11829" fmla="*/ 597657 h 6857097"/>
              <a:gd name="connsiteX11830" fmla="*/ 140708 w 12370301"/>
              <a:gd name="connsiteY11830" fmla="*/ 599776 h 6857097"/>
              <a:gd name="connsiteX11831" fmla="*/ 121394 w 12370301"/>
              <a:gd name="connsiteY11831" fmla="*/ 622636 h 6857097"/>
              <a:gd name="connsiteX11832" fmla="*/ 123122 w 12370301"/>
              <a:gd name="connsiteY11832" fmla="*/ 635982 h 6857097"/>
              <a:gd name="connsiteX11833" fmla="*/ 145079 w 12370301"/>
              <a:gd name="connsiteY11833" fmla="*/ 514558 h 6857097"/>
              <a:gd name="connsiteX11834" fmla="*/ 145079 w 12370301"/>
              <a:gd name="connsiteY11834" fmla="*/ 513972 h 6857097"/>
              <a:gd name="connsiteX11835" fmla="*/ 170849 w 12370301"/>
              <a:gd name="connsiteY11835" fmla="*/ 492375 h 6857097"/>
              <a:gd name="connsiteX11836" fmla="*/ 194230 w 12370301"/>
              <a:gd name="connsiteY11836" fmla="*/ 498236 h 6857097"/>
              <a:gd name="connsiteX11837" fmla="*/ 201955 w 12370301"/>
              <a:gd name="connsiteY11837" fmla="*/ 509824 h 6857097"/>
              <a:gd name="connsiteX11838" fmla="*/ 195856 w 12370301"/>
              <a:gd name="connsiteY11838" fmla="*/ 520961 h 6857097"/>
              <a:gd name="connsiteX11839" fmla="*/ 159362 w 12370301"/>
              <a:gd name="connsiteY11839" fmla="*/ 534488 h 6857097"/>
              <a:gd name="connsiteX11840" fmla="*/ 156160 w 12370301"/>
              <a:gd name="connsiteY11840" fmla="*/ 534758 h 6857097"/>
              <a:gd name="connsiteX11841" fmla="*/ 145130 w 12370301"/>
              <a:gd name="connsiteY11841" fmla="*/ 514558 h 6857097"/>
              <a:gd name="connsiteX11842" fmla="*/ 121394 w 12370301"/>
              <a:gd name="connsiteY11842" fmla="*/ 6234382 h 6857097"/>
              <a:gd name="connsiteX11843" fmla="*/ 140810 w 12370301"/>
              <a:gd name="connsiteY11843" fmla="*/ 6257242 h 6857097"/>
              <a:gd name="connsiteX11844" fmla="*/ 138624 w 12370301"/>
              <a:gd name="connsiteY11844" fmla="*/ 6259361 h 6857097"/>
              <a:gd name="connsiteX11845" fmla="*/ 127493 w 12370301"/>
              <a:gd name="connsiteY11845" fmla="*/ 6273159 h 6857097"/>
              <a:gd name="connsiteX11846" fmla="*/ 99131 w 12370301"/>
              <a:gd name="connsiteY11846" fmla="*/ 6237088 h 6857097"/>
              <a:gd name="connsiteX11847" fmla="*/ 114380 w 12370301"/>
              <a:gd name="connsiteY11847" fmla="*/ 6199078 h 6857097"/>
              <a:gd name="connsiteX11848" fmla="*/ 155957 w 12370301"/>
              <a:gd name="connsiteY11848" fmla="*/ 6195516 h 6857097"/>
              <a:gd name="connsiteX11849" fmla="*/ 176847 w 12370301"/>
              <a:gd name="connsiteY11849" fmla="*/ 6216076 h 6857097"/>
              <a:gd name="connsiteX11850" fmla="*/ 182336 w 12370301"/>
              <a:gd name="connsiteY11850" fmla="*/ 6223065 h 6857097"/>
              <a:gd name="connsiteX11851" fmla="*/ 183200 w 12370301"/>
              <a:gd name="connsiteY11851" fmla="*/ 6222479 h 6857097"/>
              <a:gd name="connsiteX11852" fmla="*/ 185284 w 12370301"/>
              <a:gd name="connsiteY11852" fmla="*/ 6228881 h 6857097"/>
              <a:gd name="connsiteX11853" fmla="*/ 156211 w 12370301"/>
              <a:gd name="connsiteY11853" fmla="*/ 6244392 h 6857097"/>
              <a:gd name="connsiteX11854" fmla="*/ 137811 w 12370301"/>
              <a:gd name="connsiteY11854" fmla="*/ 6222749 h 6857097"/>
              <a:gd name="connsiteX11855" fmla="*/ 131661 w 12370301"/>
              <a:gd name="connsiteY11855" fmla="*/ 6219232 h 6857097"/>
              <a:gd name="connsiteX11856" fmla="*/ 123173 w 12370301"/>
              <a:gd name="connsiteY11856" fmla="*/ 6221036 h 6857097"/>
              <a:gd name="connsiteX11857" fmla="*/ 121394 w 12370301"/>
              <a:gd name="connsiteY11857" fmla="*/ 6234382 h 6857097"/>
              <a:gd name="connsiteX11858" fmla="*/ 145334 w 12370301"/>
              <a:gd name="connsiteY11858" fmla="*/ 6342595 h 6857097"/>
              <a:gd name="connsiteX11859" fmla="*/ 156668 w 12370301"/>
              <a:gd name="connsiteY11859" fmla="*/ 6322260 h 6857097"/>
              <a:gd name="connsiteX11860" fmla="*/ 159870 w 12370301"/>
              <a:gd name="connsiteY11860" fmla="*/ 6322531 h 6857097"/>
              <a:gd name="connsiteX11861" fmla="*/ 196364 w 12370301"/>
              <a:gd name="connsiteY11861" fmla="*/ 6336057 h 6857097"/>
              <a:gd name="connsiteX11862" fmla="*/ 202464 w 12370301"/>
              <a:gd name="connsiteY11862" fmla="*/ 6347194 h 6857097"/>
              <a:gd name="connsiteX11863" fmla="*/ 194738 w 12370301"/>
              <a:gd name="connsiteY11863" fmla="*/ 6358782 h 6857097"/>
              <a:gd name="connsiteX11864" fmla="*/ 171357 w 12370301"/>
              <a:gd name="connsiteY11864" fmla="*/ 6364643 h 6857097"/>
              <a:gd name="connsiteX11865" fmla="*/ 145588 w 12370301"/>
              <a:gd name="connsiteY11865" fmla="*/ 6343046 h 6857097"/>
              <a:gd name="connsiteX11866" fmla="*/ 145130 w 12370301"/>
              <a:gd name="connsiteY11866" fmla="*/ 6342460 h 6857097"/>
              <a:gd name="connsiteX11867" fmla="*/ 272402 w 12370301"/>
              <a:gd name="connsiteY11867" fmla="*/ 6270002 h 6857097"/>
              <a:gd name="connsiteX11868" fmla="*/ 228487 w 12370301"/>
              <a:gd name="connsiteY11868" fmla="*/ 6267928 h 6857097"/>
              <a:gd name="connsiteX11869" fmla="*/ 154991 w 12370301"/>
              <a:gd name="connsiteY11869" fmla="*/ 6296650 h 6857097"/>
              <a:gd name="connsiteX11870" fmla="*/ 145944 w 12370301"/>
              <a:gd name="connsiteY11870" fmla="*/ 6304631 h 6857097"/>
              <a:gd name="connsiteX11871" fmla="*/ 143504 w 12370301"/>
              <a:gd name="connsiteY11871" fmla="*/ 6307200 h 6857097"/>
              <a:gd name="connsiteX11872" fmla="*/ 160785 w 12370301"/>
              <a:gd name="connsiteY11872" fmla="*/ 6277127 h 6857097"/>
              <a:gd name="connsiteX11873" fmla="*/ 235248 w 12370301"/>
              <a:gd name="connsiteY11873" fmla="*/ 6243355 h 6857097"/>
              <a:gd name="connsiteX11874" fmla="*/ 336903 w 12370301"/>
              <a:gd name="connsiteY11874" fmla="*/ 6264186 h 6857097"/>
              <a:gd name="connsiteX11875" fmla="*/ 312963 w 12370301"/>
              <a:gd name="connsiteY11875" fmla="*/ 6283213 h 6857097"/>
              <a:gd name="connsiteX11876" fmla="*/ 271996 w 12370301"/>
              <a:gd name="connsiteY11876" fmla="*/ 6269867 h 6857097"/>
              <a:gd name="connsiteX11877" fmla="*/ 329787 w 12370301"/>
              <a:gd name="connsiteY11877" fmla="*/ 6228881 h 6857097"/>
              <a:gd name="connsiteX11878" fmla="*/ 341020 w 12370301"/>
              <a:gd name="connsiteY11878" fmla="*/ 6203181 h 6857097"/>
              <a:gd name="connsiteX11879" fmla="*/ 336852 w 12370301"/>
              <a:gd name="connsiteY11879" fmla="*/ 6190286 h 6857097"/>
              <a:gd name="connsiteX11880" fmla="*/ 333955 w 12370301"/>
              <a:gd name="connsiteY11880" fmla="*/ 6189294 h 6857097"/>
              <a:gd name="connsiteX11881" fmla="*/ 322671 w 12370301"/>
              <a:gd name="connsiteY11881" fmla="*/ 6194073 h 6857097"/>
              <a:gd name="connsiteX11882" fmla="*/ 310218 w 12370301"/>
              <a:gd name="connsiteY11882" fmla="*/ 6221893 h 6857097"/>
              <a:gd name="connsiteX11883" fmla="*/ 294004 w 12370301"/>
              <a:gd name="connsiteY11883" fmla="*/ 6218060 h 6857097"/>
              <a:gd name="connsiteX11884" fmla="*/ 285008 w 12370301"/>
              <a:gd name="connsiteY11884" fmla="*/ 6216662 h 6857097"/>
              <a:gd name="connsiteX11885" fmla="*/ 311286 w 12370301"/>
              <a:gd name="connsiteY11885" fmla="*/ 6185777 h 6857097"/>
              <a:gd name="connsiteX11886" fmla="*/ 348288 w 12370301"/>
              <a:gd name="connsiteY11886" fmla="*/ 6188978 h 6857097"/>
              <a:gd name="connsiteX11887" fmla="*/ 354946 w 12370301"/>
              <a:gd name="connsiteY11887" fmla="*/ 6216482 h 6857097"/>
              <a:gd name="connsiteX11888" fmla="*/ 349864 w 12370301"/>
              <a:gd name="connsiteY11888" fmla="*/ 6239838 h 6857097"/>
              <a:gd name="connsiteX11889" fmla="*/ 329787 w 12370301"/>
              <a:gd name="connsiteY11889" fmla="*/ 6228881 h 6857097"/>
              <a:gd name="connsiteX11890" fmla="*/ 777679 w 12370301"/>
              <a:gd name="connsiteY11890" fmla="*/ 6586435 h 6857097"/>
              <a:gd name="connsiteX11891" fmla="*/ 776561 w 12370301"/>
              <a:gd name="connsiteY11891" fmla="*/ 6583910 h 6857097"/>
              <a:gd name="connsiteX11892" fmla="*/ 761312 w 12370301"/>
              <a:gd name="connsiteY11892" fmla="*/ 6580348 h 6857097"/>
              <a:gd name="connsiteX11893" fmla="*/ 731223 w 12370301"/>
              <a:gd name="connsiteY11893" fmla="*/ 6589952 h 6857097"/>
              <a:gd name="connsiteX11894" fmla="*/ 718414 w 12370301"/>
              <a:gd name="connsiteY11894" fmla="*/ 6572773 h 6857097"/>
              <a:gd name="connsiteX11895" fmla="*/ 745759 w 12370301"/>
              <a:gd name="connsiteY11895" fmla="*/ 6568264 h 6857097"/>
              <a:gd name="connsiteX11896" fmla="*/ 777882 w 12370301"/>
              <a:gd name="connsiteY11896" fmla="*/ 6573946 h 6857097"/>
              <a:gd name="connsiteX11897" fmla="*/ 781643 w 12370301"/>
              <a:gd name="connsiteY11897" fmla="*/ 6605508 h 6857097"/>
              <a:gd name="connsiteX11898" fmla="*/ 745556 w 12370301"/>
              <a:gd name="connsiteY11898" fmla="*/ 6628052 h 6857097"/>
              <a:gd name="connsiteX11899" fmla="*/ 743879 w 12370301"/>
              <a:gd name="connsiteY11899" fmla="*/ 6620342 h 6857097"/>
              <a:gd name="connsiteX11900" fmla="*/ 739406 w 12370301"/>
              <a:gd name="connsiteY11900" fmla="*/ 6606499 h 6857097"/>
              <a:gd name="connsiteX11901" fmla="*/ 771935 w 12370301"/>
              <a:gd name="connsiteY11901" fmla="*/ 6595813 h 6857097"/>
              <a:gd name="connsiteX11902" fmla="*/ 777882 w 12370301"/>
              <a:gd name="connsiteY11902" fmla="*/ 6586435 h 6857097"/>
              <a:gd name="connsiteX11903" fmla="*/ 712061 w 12370301"/>
              <a:gd name="connsiteY11903" fmla="*/ 6555685 h 6857097"/>
              <a:gd name="connsiteX11904" fmla="*/ 716635 w 12370301"/>
              <a:gd name="connsiteY11904" fmla="*/ 6552213 h 6857097"/>
              <a:gd name="connsiteX11905" fmla="*/ 720600 w 12370301"/>
              <a:gd name="connsiteY11905" fmla="*/ 6553746 h 6857097"/>
              <a:gd name="connsiteX11906" fmla="*/ 712264 w 12370301"/>
              <a:gd name="connsiteY11906" fmla="*/ 6555685 h 6857097"/>
              <a:gd name="connsiteX11907" fmla="*/ 685884 w 12370301"/>
              <a:gd name="connsiteY11907" fmla="*/ 6677109 h 6857097"/>
              <a:gd name="connsiteX11908" fmla="*/ 683495 w 12370301"/>
              <a:gd name="connsiteY11908" fmla="*/ 6639550 h 6857097"/>
              <a:gd name="connsiteX11909" fmla="*/ 668247 w 12370301"/>
              <a:gd name="connsiteY11909" fmla="*/ 6604696 h 6857097"/>
              <a:gd name="connsiteX11910" fmla="*/ 690459 w 12370301"/>
              <a:gd name="connsiteY11910" fmla="*/ 6584226 h 6857097"/>
              <a:gd name="connsiteX11911" fmla="*/ 714856 w 12370301"/>
              <a:gd name="connsiteY11911" fmla="*/ 6671382 h 6857097"/>
              <a:gd name="connsiteX11912" fmla="*/ 675363 w 12370301"/>
              <a:gd name="connsiteY11912" fmla="*/ 6735048 h 6857097"/>
              <a:gd name="connsiteX11913" fmla="*/ 640190 w 12370301"/>
              <a:gd name="connsiteY11913" fmla="*/ 6749837 h 6857097"/>
              <a:gd name="connsiteX11914" fmla="*/ 643189 w 12370301"/>
              <a:gd name="connsiteY11914" fmla="*/ 6747763 h 6857097"/>
              <a:gd name="connsiteX11915" fmla="*/ 652542 w 12370301"/>
              <a:gd name="connsiteY11915" fmla="*/ 6740007 h 6857097"/>
              <a:gd name="connsiteX11916" fmla="*/ 686088 w 12370301"/>
              <a:gd name="connsiteY11916" fmla="*/ 6677109 h 6857097"/>
              <a:gd name="connsiteX11917" fmla="*/ 696050 w 12370301"/>
              <a:gd name="connsiteY11917" fmla="*/ 6753760 h 6857097"/>
              <a:gd name="connsiteX11918" fmla="*/ 698540 w 12370301"/>
              <a:gd name="connsiteY11918" fmla="*/ 6751866 h 6857097"/>
              <a:gd name="connsiteX11919" fmla="*/ 725225 w 12370301"/>
              <a:gd name="connsiteY11919" fmla="*/ 6768458 h 6857097"/>
              <a:gd name="connsiteX11920" fmla="*/ 740829 w 12370301"/>
              <a:gd name="connsiteY11920" fmla="*/ 6766835 h 6857097"/>
              <a:gd name="connsiteX11921" fmla="*/ 742913 w 12370301"/>
              <a:gd name="connsiteY11921" fmla="*/ 6759576 h 6857097"/>
              <a:gd name="connsiteX11922" fmla="*/ 738847 w 12370301"/>
              <a:gd name="connsiteY11922" fmla="*/ 6754301 h 6857097"/>
              <a:gd name="connsiteX11923" fmla="*/ 713433 w 12370301"/>
              <a:gd name="connsiteY11923" fmla="*/ 6738565 h 6857097"/>
              <a:gd name="connsiteX11924" fmla="*/ 731578 w 12370301"/>
              <a:gd name="connsiteY11924" fmla="*/ 6713721 h 6857097"/>
              <a:gd name="connsiteX11925" fmla="*/ 739050 w 12370301"/>
              <a:gd name="connsiteY11925" fmla="*/ 6715479 h 6857097"/>
              <a:gd name="connsiteX11926" fmla="*/ 738389 w 12370301"/>
              <a:gd name="connsiteY11926" fmla="*/ 6716201 h 6857097"/>
              <a:gd name="connsiteX11927" fmla="*/ 746522 w 12370301"/>
              <a:gd name="connsiteY11927" fmla="*/ 6720710 h 6857097"/>
              <a:gd name="connsiteX11928" fmla="*/ 770563 w 12370301"/>
              <a:gd name="connsiteY11928" fmla="*/ 6738745 h 6857097"/>
              <a:gd name="connsiteX11929" fmla="*/ 766395 w 12370301"/>
              <a:gd name="connsiteY11929" fmla="*/ 6774320 h 6857097"/>
              <a:gd name="connsiteX11930" fmla="*/ 721972 w 12370301"/>
              <a:gd name="connsiteY11930" fmla="*/ 6787486 h 6857097"/>
              <a:gd name="connsiteX11931" fmla="*/ 679785 w 12370301"/>
              <a:gd name="connsiteY11931" fmla="*/ 6763228 h 6857097"/>
              <a:gd name="connsiteX11932" fmla="*/ 695999 w 12370301"/>
              <a:gd name="connsiteY11932" fmla="*/ 6753850 h 6857097"/>
              <a:gd name="connsiteX11933" fmla="*/ 766903 w 12370301"/>
              <a:gd name="connsiteY11933" fmla="*/ 6698030 h 6857097"/>
              <a:gd name="connsiteX11934" fmla="*/ 739355 w 12370301"/>
              <a:gd name="connsiteY11934" fmla="*/ 6696948 h 6857097"/>
              <a:gd name="connsiteX11935" fmla="*/ 744997 w 12370301"/>
              <a:gd name="connsiteY11935" fmla="*/ 6678100 h 6857097"/>
              <a:gd name="connsiteX11936" fmla="*/ 778086 w 12370301"/>
              <a:gd name="connsiteY11936" fmla="*/ 6678641 h 6857097"/>
              <a:gd name="connsiteX11937" fmla="*/ 789349 w 12370301"/>
              <a:gd name="connsiteY11937" fmla="*/ 6670706 h 6857097"/>
              <a:gd name="connsiteX11938" fmla="*/ 789217 w 12370301"/>
              <a:gd name="connsiteY11938" fmla="*/ 6667910 h 6857097"/>
              <a:gd name="connsiteX11939" fmla="*/ 778543 w 12370301"/>
              <a:gd name="connsiteY11939" fmla="*/ 6660741 h 6857097"/>
              <a:gd name="connsiteX11940" fmla="*/ 747589 w 12370301"/>
              <a:gd name="connsiteY11940" fmla="*/ 6660245 h 6857097"/>
              <a:gd name="connsiteX11941" fmla="*/ 747589 w 12370301"/>
              <a:gd name="connsiteY11941" fmla="*/ 6640632 h 6857097"/>
              <a:gd name="connsiteX11942" fmla="*/ 750080 w 12370301"/>
              <a:gd name="connsiteY11942" fmla="*/ 6646178 h 6857097"/>
              <a:gd name="connsiteX11943" fmla="*/ 752672 w 12370301"/>
              <a:gd name="connsiteY11943" fmla="*/ 6645321 h 6857097"/>
              <a:gd name="connsiteX11944" fmla="*/ 753688 w 12370301"/>
              <a:gd name="connsiteY11944" fmla="*/ 6647486 h 6857097"/>
              <a:gd name="connsiteX11945" fmla="*/ 791453 w 12370301"/>
              <a:gd name="connsiteY11945" fmla="*/ 6656187 h 6857097"/>
              <a:gd name="connsiteX11946" fmla="*/ 800856 w 12370301"/>
              <a:gd name="connsiteY11946" fmla="*/ 6680626 h 6857097"/>
              <a:gd name="connsiteX11947" fmla="*/ 791097 w 12370301"/>
              <a:gd name="connsiteY11947" fmla="*/ 6692574 h 6857097"/>
              <a:gd name="connsiteX11948" fmla="*/ 766903 w 12370301"/>
              <a:gd name="connsiteY11948" fmla="*/ 6698030 h 6857097"/>
              <a:gd name="connsiteX11949" fmla="*/ 734475 w 12370301"/>
              <a:gd name="connsiteY11949" fmla="*/ 6535440 h 6857097"/>
              <a:gd name="connsiteX11950" fmla="*/ 753078 w 12370301"/>
              <a:gd name="connsiteY11950" fmla="*/ 6454280 h 6857097"/>
              <a:gd name="connsiteX11951" fmla="*/ 707689 w 12370301"/>
              <a:gd name="connsiteY11951" fmla="*/ 6393050 h 6857097"/>
              <a:gd name="connsiteX11952" fmla="*/ 689442 w 12370301"/>
              <a:gd name="connsiteY11952" fmla="*/ 6384032 h 6857097"/>
              <a:gd name="connsiteX11953" fmla="*/ 854073 w 12370301"/>
              <a:gd name="connsiteY11953" fmla="*/ 6384032 h 6857097"/>
              <a:gd name="connsiteX11954" fmla="*/ 837859 w 12370301"/>
              <a:gd name="connsiteY11954" fmla="*/ 6400985 h 6857097"/>
              <a:gd name="connsiteX11955" fmla="*/ 834352 w 12370301"/>
              <a:gd name="connsiteY11955" fmla="*/ 6503562 h 6857097"/>
              <a:gd name="connsiteX11956" fmla="*/ 882689 w 12370301"/>
              <a:gd name="connsiteY11956" fmla="*/ 6543375 h 6857097"/>
              <a:gd name="connsiteX11957" fmla="*/ 734475 w 12370301"/>
              <a:gd name="connsiteY11957" fmla="*/ 6535440 h 6857097"/>
              <a:gd name="connsiteX11958" fmla="*/ 11546049 w 12370301"/>
              <a:gd name="connsiteY11958" fmla="*/ 6503562 h 6857097"/>
              <a:gd name="connsiteX11959" fmla="*/ 11542543 w 12370301"/>
              <a:gd name="connsiteY11959" fmla="*/ 6400985 h 6857097"/>
              <a:gd name="connsiteX11960" fmla="*/ 11526329 w 12370301"/>
              <a:gd name="connsiteY11960" fmla="*/ 6384032 h 6857097"/>
              <a:gd name="connsiteX11961" fmla="*/ 11680793 w 12370301"/>
              <a:gd name="connsiteY11961" fmla="*/ 6384032 h 6857097"/>
              <a:gd name="connsiteX11962" fmla="*/ 11662546 w 12370301"/>
              <a:gd name="connsiteY11962" fmla="*/ 6393050 h 6857097"/>
              <a:gd name="connsiteX11963" fmla="*/ 11617157 w 12370301"/>
              <a:gd name="connsiteY11963" fmla="*/ 6454280 h 6857097"/>
              <a:gd name="connsiteX11964" fmla="*/ 11635759 w 12370301"/>
              <a:gd name="connsiteY11964" fmla="*/ 6535440 h 6857097"/>
              <a:gd name="connsiteX11965" fmla="*/ 11494511 w 12370301"/>
              <a:gd name="connsiteY11965" fmla="*/ 6544773 h 6857097"/>
              <a:gd name="connsiteX11966" fmla="*/ 11546049 w 12370301"/>
              <a:gd name="connsiteY11966" fmla="*/ 6503562 h 6857097"/>
              <a:gd name="connsiteX11967" fmla="*/ 11651466 w 12370301"/>
              <a:gd name="connsiteY11967" fmla="*/ 6572818 h 6857097"/>
              <a:gd name="connsiteX11968" fmla="*/ 11638657 w 12370301"/>
              <a:gd name="connsiteY11968" fmla="*/ 6589997 h 6857097"/>
              <a:gd name="connsiteX11969" fmla="*/ 11608415 w 12370301"/>
              <a:gd name="connsiteY11969" fmla="*/ 6580213 h 6857097"/>
              <a:gd name="connsiteX11970" fmla="*/ 11593167 w 12370301"/>
              <a:gd name="connsiteY11970" fmla="*/ 6583775 h 6857097"/>
              <a:gd name="connsiteX11971" fmla="*/ 11592049 w 12370301"/>
              <a:gd name="connsiteY11971" fmla="*/ 6586300 h 6857097"/>
              <a:gd name="connsiteX11972" fmla="*/ 11597639 w 12370301"/>
              <a:gd name="connsiteY11972" fmla="*/ 6595904 h 6857097"/>
              <a:gd name="connsiteX11973" fmla="*/ 11630169 w 12370301"/>
              <a:gd name="connsiteY11973" fmla="*/ 6606590 h 6857097"/>
              <a:gd name="connsiteX11974" fmla="*/ 11625696 w 12370301"/>
              <a:gd name="connsiteY11974" fmla="*/ 6620432 h 6857097"/>
              <a:gd name="connsiteX11975" fmla="*/ 11624019 w 12370301"/>
              <a:gd name="connsiteY11975" fmla="*/ 6628142 h 6857097"/>
              <a:gd name="connsiteX11976" fmla="*/ 11587931 w 12370301"/>
              <a:gd name="connsiteY11976" fmla="*/ 6605598 h 6857097"/>
              <a:gd name="connsiteX11977" fmla="*/ 11591692 w 12370301"/>
              <a:gd name="connsiteY11977" fmla="*/ 6574036 h 6857097"/>
              <a:gd name="connsiteX11978" fmla="*/ 11623816 w 12370301"/>
              <a:gd name="connsiteY11978" fmla="*/ 6568355 h 6857097"/>
              <a:gd name="connsiteX11979" fmla="*/ 11651466 w 12370301"/>
              <a:gd name="connsiteY11979" fmla="*/ 6572773 h 6857097"/>
              <a:gd name="connsiteX11980" fmla="*/ 11649433 w 12370301"/>
              <a:gd name="connsiteY11980" fmla="*/ 6553791 h 6857097"/>
              <a:gd name="connsiteX11981" fmla="*/ 11653398 w 12370301"/>
              <a:gd name="connsiteY11981" fmla="*/ 6552258 h 6857097"/>
              <a:gd name="connsiteX11982" fmla="*/ 11657972 w 12370301"/>
              <a:gd name="connsiteY11982" fmla="*/ 6555730 h 6857097"/>
              <a:gd name="connsiteX11983" fmla="*/ 11649433 w 12370301"/>
              <a:gd name="connsiteY11983" fmla="*/ 6553746 h 6857097"/>
              <a:gd name="connsiteX11984" fmla="*/ 11567295 w 12370301"/>
              <a:gd name="connsiteY11984" fmla="*/ 6571015 h 6857097"/>
              <a:gd name="connsiteX11985" fmla="*/ 11562212 w 12370301"/>
              <a:gd name="connsiteY11985" fmla="*/ 6582152 h 6857097"/>
              <a:gd name="connsiteX11986" fmla="*/ 11568820 w 12370301"/>
              <a:gd name="connsiteY11986" fmla="*/ 6614661 h 6857097"/>
              <a:gd name="connsiteX11987" fmla="*/ 11586102 w 12370301"/>
              <a:gd name="connsiteY11987" fmla="*/ 6630983 h 6857097"/>
              <a:gd name="connsiteX11988" fmla="*/ 11561552 w 12370301"/>
              <a:gd name="connsiteY11988" fmla="*/ 6644915 h 6857097"/>
              <a:gd name="connsiteX11989" fmla="*/ 11553623 w 12370301"/>
              <a:gd name="connsiteY11989" fmla="*/ 6654970 h 6857097"/>
              <a:gd name="connsiteX11990" fmla="*/ 11520280 w 12370301"/>
              <a:gd name="connsiteY11990" fmla="*/ 6590944 h 6857097"/>
              <a:gd name="connsiteX11991" fmla="*/ 11505031 w 12370301"/>
              <a:gd name="connsiteY11991" fmla="*/ 6568400 h 6857097"/>
              <a:gd name="connsiteX11992" fmla="*/ 11567295 w 12370301"/>
              <a:gd name="connsiteY11992" fmla="*/ 6571195 h 6857097"/>
              <a:gd name="connsiteX11993" fmla="*/ 11578833 w 12370301"/>
              <a:gd name="connsiteY11993" fmla="*/ 6656233 h 6857097"/>
              <a:gd name="connsiteX11994" fmla="*/ 11616599 w 12370301"/>
              <a:gd name="connsiteY11994" fmla="*/ 6647531 h 6857097"/>
              <a:gd name="connsiteX11995" fmla="*/ 11617615 w 12370301"/>
              <a:gd name="connsiteY11995" fmla="*/ 6645366 h 6857097"/>
              <a:gd name="connsiteX11996" fmla="*/ 11620207 w 12370301"/>
              <a:gd name="connsiteY11996" fmla="*/ 6646223 h 6857097"/>
              <a:gd name="connsiteX11997" fmla="*/ 11622698 w 12370301"/>
              <a:gd name="connsiteY11997" fmla="*/ 6640677 h 6857097"/>
              <a:gd name="connsiteX11998" fmla="*/ 11622698 w 12370301"/>
              <a:gd name="connsiteY11998" fmla="*/ 6660291 h 6857097"/>
              <a:gd name="connsiteX11999" fmla="*/ 11591743 w 12370301"/>
              <a:gd name="connsiteY11999" fmla="*/ 6660787 h 6857097"/>
              <a:gd name="connsiteX12000" fmla="*/ 11581070 w 12370301"/>
              <a:gd name="connsiteY12000" fmla="*/ 6667955 h 6857097"/>
              <a:gd name="connsiteX12001" fmla="*/ 11589049 w 12370301"/>
              <a:gd name="connsiteY12001" fmla="*/ 6678552 h 6857097"/>
              <a:gd name="connsiteX12002" fmla="*/ 11592201 w 12370301"/>
              <a:gd name="connsiteY12002" fmla="*/ 6678687 h 6857097"/>
              <a:gd name="connsiteX12003" fmla="*/ 11625290 w 12370301"/>
              <a:gd name="connsiteY12003" fmla="*/ 6678146 h 6857097"/>
              <a:gd name="connsiteX12004" fmla="*/ 11630931 w 12370301"/>
              <a:gd name="connsiteY12004" fmla="*/ 6696993 h 6857097"/>
              <a:gd name="connsiteX12005" fmla="*/ 11603383 w 12370301"/>
              <a:gd name="connsiteY12005" fmla="*/ 6698075 h 6857097"/>
              <a:gd name="connsiteX12006" fmla="*/ 11579240 w 12370301"/>
              <a:gd name="connsiteY12006" fmla="*/ 6692619 h 6857097"/>
              <a:gd name="connsiteX12007" fmla="*/ 11569481 w 12370301"/>
              <a:gd name="connsiteY12007" fmla="*/ 6680671 h 6857097"/>
              <a:gd name="connsiteX12008" fmla="*/ 11578833 w 12370301"/>
              <a:gd name="connsiteY12008" fmla="*/ 6656187 h 6857097"/>
              <a:gd name="connsiteX12009" fmla="*/ 11623663 w 12370301"/>
              <a:gd name="connsiteY12009" fmla="*/ 6721025 h 6857097"/>
              <a:gd name="connsiteX12010" fmla="*/ 11631796 w 12370301"/>
              <a:gd name="connsiteY12010" fmla="*/ 6716516 h 6857097"/>
              <a:gd name="connsiteX12011" fmla="*/ 11631135 w 12370301"/>
              <a:gd name="connsiteY12011" fmla="*/ 6715795 h 6857097"/>
              <a:gd name="connsiteX12012" fmla="*/ 11638606 w 12370301"/>
              <a:gd name="connsiteY12012" fmla="*/ 6714037 h 6857097"/>
              <a:gd name="connsiteX12013" fmla="*/ 11656752 w 12370301"/>
              <a:gd name="connsiteY12013" fmla="*/ 6738880 h 6857097"/>
              <a:gd name="connsiteX12014" fmla="*/ 11631338 w 12370301"/>
              <a:gd name="connsiteY12014" fmla="*/ 6754616 h 6857097"/>
              <a:gd name="connsiteX12015" fmla="*/ 11627272 w 12370301"/>
              <a:gd name="connsiteY12015" fmla="*/ 6759892 h 6857097"/>
              <a:gd name="connsiteX12016" fmla="*/ 11629356 w 12370301"/>
              <a:gd name="connsiteY12016" fmla="*/ 6767151 h 6857097"/>
              <a:gd name="connsiteX12017" fmla="*/ 11644960 w 12370301"/>
              <a:gd name="connsiteY12017" fmla="*/ 6768774 h 6857097"/>
              <a:gd name="connsiteX12018" fmla="*/ 11671644 w 12370301"/>
              <a:gd name="connsiteY12018" fmla="*/ 6752182 h 6857097"/>
              <a:gd name="connsiteX12019" fmla="*/ 11674135 w 12370301"/>
              <a:gd name="connsiteY12019" fmla="*/ 6754075 h 6857097"/>
              <a:gd name="connsiteX12020" fmla="*/ 11690299 w 12370301"/>
              <a:gd name="connsiteY12020" fmla="*/ 6763589 h 6857097"/>
              <a:gd name="connsiteX12021" fmla="*/ 11648111 w 12370301"/>
              <a:gd name="connsiteY12021" fmla="*/ 6787847 h 6857097"/>
              <a:gd name="connsiteX12022" fmla="*/ 11603688 w 12370301"/>
              <a:gd name="connsiteY12022" fmla="*/ 6774681 h 6857097"/>
              <a:gd name="connsiteX12023" fmla="*/ 11599520 w 12370301"/>
              <a:gd name="connsiteY12023" fmla="*/ 6739106 h 6857097"/>
              <a:gd name="connsiteX12024" fmla="*/ 11623663 w 12370301"/>
              <a:gd name="connsiteY12024" fmla="*/ 6720980 h 6857097"/>
              <a:gd name="connsiteX12025" fmla="*/ 11655379 w 12370301"/>
              <a:gd name="connsiteY12025" fmla="*/ 6671427 h 6857097"/>
              <a:gd name="connsiteX12026" fmla="*/ 11679726 w 12370301"/>
              <a:gd name="connsiteY12026" fmla="*/ 6584271 h 6857097"/>
              <a:gd name="connsiteX12027" fmla="*/ 11701988 w 12370301"/>
              <a:gd name="connsiteY12027" fmla="*/ 6604741 h 6857097"/>
              <a:gd name="connsiteX12028" fmla="*/ 11686740 w 12370301"/>
              <a:gd name="connsiteY12028" fmla="*/ 6639595 h 6857097"/>
              <a:gd name="connsiteX12029" fmla="*/ 11684351 w 12370301"/>
              <a:gd name="connsiteY12029" fmla="*/ 6677154 h 6857097"/>
              <a:gd name="connsiteX12030" fmla="*/ 11717898 w 12370301"/>
              <a:gd name="connsiteY12030" fmla="*/ 6740278 h 6857097"/>
              <a:gd name="connsiteX12031" fmla="*/ 11727249 w 12370301"/>
              <a:gd name="connsiteY12031" fmla="*/ 6748033 h 6857097"/>
              <a:gd name="connsiteX12032" fmla="*/ 11730197 w 12370301"/>
              <a:gd name="connsiteY12032" fmla="*/ 6750108 h 6857097"/>
              <a:gd name="connsiteX12033" fmla="*/ 11695076 w 12370301"/>
              <a:gd name="connsiteY12033" fmla="*/ 6735318 h 6857097"/>
              <a:gd name="connsiteX12034" fmla="*/ 11655379 w 12370301"/>
              <a:gd name="connsiteY12034" fmla="*/ 6671382 h 6857097"/>
              <a:gd name="connsiteX12035" fmla="*/ 12020169 w 12370301"/>
              <a:gd name="connsiteY12035" fmla="*/ 6239883 h 6857097"/>
              <a:gd name="connsiteX12036" fmla="*/ 12015086 w 12370301"/>
              <a:gd name="connsiteY12036" fmla="*/ 6216527 h 6857097"/>
              <a:gd name="connsiteX12037" fmla="*/ 12021745 w 12370301"/>
              <a:gd name="connsiteY12037" fmla="*/ 6189023 h 6857097"/>
              <a:gd name="connsiteX12038" fmla="*/ 12058747 w 12370301"/>
              <a:gd name="connsiteY12038" fmla="*/ 6185822 h 6857097"/>
              <a:gd name="connsiteX12039" fmla="*/ 12085025 w 12370301"/>
              <a:gd name="connsiteY12039" fmla="*/ 6216707 h 6857097"/>
              <a:gd name="connsiteX12040" fmla="*/ 12076028 w 12370301"/>
              <a:gd name="connsiteY12040" fmla="*/ 6218105 h 6857097"/>
              <a:gd name="connsiteX12041" fmla="*/ 12059814 w 12370301"/>
              <a:gd name="connsiteY12041" fmla="*/ 6221938 h 6857097"/>
              <a:gd name="connsiteX12042" fmla="*/ 12047362 w 12370301"/>
              <a:gd name="connsiteY12042" fmla="*/ 6194118 h 6857097"/>
              <a:gd name="connsiteX12043" fmla="*/ 12036077 w 12370301"/>
              <a:gd name="connsiteY12043" fmla="*/ 6189339 h 6857097"/>
              <a:gd name="connsiteX12044" fmla="*/ 12033181 w 12370301"/>
              <a:gd name="connsiteY12044" fmla="*/ 6190331 h 6857097"/>
              <a:gd name="connsiteX12045" fmla="*/ 12029013 w 12370301"/>
              <a:gd name="connsiteY12045" fmla="*/ 6203226 h 6857097"/>
              <a:gd name="connsiteX12046" fmla="*/ 12040245 w 12370301"/>
              <a:gd name="connsiteY12046" fmla="*/ 6228926 h 6857097"/>
              <a:gd name="connsiteX12047" fmla="*/ 12020118 w 12370301"/>
              <a:gd name="connsiteY12047" fmla="*/ 6239838 h 6857097"/>
              <a:gd name="connsiteX12048" fmla="*/ 12135394 w 12370301"/>
              <a:gd name="connsiteY12048" fmla="*/ 6243265 h 6857097"/>
              <a:gd name="connsiteX12049" fmla="*/ 12209857 w 12370301"/>
              <a:gd name="connsiteY12049" fmla="*/ 6277036 h 6857097"/>
              <a:gd name="connsiteX12050" fmla="*/ 12227138 w 12370301"/>
              <a:gd name="connsiteY12050" fmla="*/ 6307111 h 6857097"/>
              <a:gd name="connsiteX12051" fmla="*/ 12224699 w 12370301"/>
              <a:gd name="connsiteY12051" fmla="*/ 6304540 h 6857097"/>
              <a:gd name="connsiteX12052" fmla="*/ 12215651 w 12370301"/>
              <a:gd name="connsiteY12052" fmla="*/ 6296559 h 6857097"/>
              <a:gd name="connsiteX12053" fmla="*/ 12142155 w 12370301"/>
              <a:gd name="connsiteY12053" fmla="*/ 6267838 h 6857097"/>
              <a:gd name="connsiteX12054" fmla="*/ 12098240 w 12370301"/>
              <a:gd name="connsiteY12054" fmla="*/ 6269912 h 6857097"/>
              <a:gd name="connsiteX12055" fmla="*/ 12057578 w 12370301"/>
              <a:gd name="connsiteY12055" fmla="*/ 6283123 h 6857097"/>
              <a:gd name="connsiteX12056" fmla="*/ 12033638 w 12370301"/>
              <a:gd name="connsiteY12056" fmla="*/ 6264096 h 6857097"/>
              <a:gd name="connsiteX12057" fmla="*/ 12135394 w 12370301"/>
              <a:gd name="connsiteY12057" fmla="*/ 6243220 h 6857097"/>
              <a:gd name="connsiteX12058" fmla="*/ 12247215 w 12370301"/>
              <a:gd name="connsiteY12058" fmla="*/ 6221081 h 6857097"/>
              <a:gd name="connsiteX12059" fmla="*/ 12238727 w 12370301"/>
              <a:gd name="connsiteY12059" fmla="*/ 6219277 h 6857097"/>
              <a:gd name="connsiteX12060" fmla="*/ 12232577 w 12370301"/>
              <a:gd name="connsiteY12060" fmla="*/ 6222794 h 6857097"/>
              <a:gd name="connsiteX12061" fmla="*/ 12214177 w 12370301"/>
              <a:gd name="connsiteY12061" fmla="*/ 6244437 h 6857097"/>
              <a:gd name="connsiteX12062" fmla="*/ 12185104 w 12370301"/>
              <a:gd name="connsiteY12062" fmla="*/ 6228926 h 6857097"/>
              <a:gd name="connsiteX12063" fmla="*/ 12187138 w 12370301"/>
              <a:gd name="connsiteY12063" fmla="*/ 6222524 h 6857097"/>
              <a:gd name="connsiteX12064" fmla="*/ 12188052 w 12370301"/>
              <a:gd name="connsiteY12064" fmla="*/ 6223110 h 6857097"/>
              <a:gd name="connsiteX12065" fmla="*/ 12193542 w 12370301"/>
              <a:gd name="connsiteY12065" fmla="*/ 6216121 h 6857097"/>
              <a:gd name="connsiteX12066" fmla="*/ 12214431 w 12370301"/>
              <a:gd name="connsiteY12066" fmla="*/ 6195561 h 6857097"/>
              <a:gd name="connsiteX12067" fmla="*/ 12256008 w 12370301"/>
              <a:gd name="connsiteY12067" fmla="*/ 6199123 h 6857097"/>
              <a:gd name="connsiteX12068" fmla="*/ 12271256 w 12370301"/>
              <a:gd name="connsiteY12068" fmla="*/ 6237133 h 6857097"/>
              <a:gd name="connsiteX12069" fmla="*/ 12242895 w 12370301"/>
              <a:gd name="connsiteY12069" fmla="*/ 6273204 h 6857097"/>
              <a:gd name="connsiteX12070" fmla="*/ 12231763 w 12370301"/>
              <a:gd name="connsiteY12070" fmla="*/ 6259406 h 6857097"/>
              <a:gd name="connsiteX12071" fmla="*/ 12229578 w 12370301"/>
              <a:gd name="connsiteY12071" fmla="*/ 6257287 h 6857097"/>
              <a:gd name="connsiteX12072" fmla="*/ 12248994 w 12370301"/>
              <a:gd name="connsiteY12072" fmla="*/ 6234428 h 6857097"/>
              <a:gd name="connsiteX12073" fmla="*/ 12247113 w 12370301"/>
              <a:gd name="connsiteY12073" fmla="*/ 6221036 h 6857097"/>
              <a:gd name="connsiteX12074" fmla="*/ 12225207 w 12370301"/>
              <a:gd name="connsiteY12074" fmla="*/ 6342505 h 6857097"/>
              <a:gd name="connsiteX12075" fmla="*/ 12225207 w 12370301"/>
              <a:gd name="connsiteY12075" fmla="*/ 6343091 h 6857097"/>
              <a:gd name="connsiteX12076" fmla="*/ 12199438 w 12370301"/>
              <a:gd name="connsiteY12076" fmla="*/ 6364689 h 6857097"/>
              <a:gd name="connsiteX12077" fmla="*/ 12176056 w 12370301"/>
              <a:gd name="connsiteY12077" fmla="*/ 6358827 h 6857097"/>
              <a:gd name="connsiteX12078" fmla="*/ 12168330 w 12370301"/>
              <a:gd name="connsiteY12078" fmla="*/ 6347239 h 6857097"/>
              <a:gd name="connsiteX12079" fmla="*/ 12174431 w 12370301"/>
              <a:gd name="connsiteY12079" fmla="*/ 6336102 h 6857097"/>
              <a:gd name="connsiteX12080" fmla="*/ 12210925 w 12370301"/>
              <a:gd name="connsiteY12080" fmla="*/ 6322576 h 6857097"/>
              <a:gd name="connsiteX12081" fmla="*/ 12214126 w 12370301"/>
              <a:gd name="connsiteY12081" fmla="*/ 6322306 h 6857097"/>
              <a:gd name="connsiteX12082" fmla="*/ 12225106 w 12370301"/>
              <a:gd name="connsiteY12082" fmla="*/ 6342460 h 6857097"/>
              <a:gd name="connsiteX12083" fmla="*/ 12319542 w 12370301"/>
              <a:gd name="connsiteY12083" fmla="*/ 726250 h 6857097"/>
              <a:gd name="connsiteX12084" fmla="*/ 12243301 w 12370301"/>
              <a:gd name="connsiteY12084" fmla="*/ 692659 h 6857097"/>
              <a:gd name="connsiteX12085" fmla="*/ 12176056 w 12370301"/>
              <a:gd name="connsiteY12085" fmla="*/ 691757 h 6857097"/>
              <a:gd name="connsiteX12086" fmla="*/ 12177988 w 12370301"/>
              <a:gd name="connsiteY12086" fmla="*/ 689277 h 6857097"/>
              <a:gd name="connsiteX12087" fmla="*/ 12186985 w 12370301"/>
              <a:gd name="connsiteY12087" fmla="*/ 664433 h 6857097"/>
              <a:gd name="connsiteX12088" fmla="*/ 12203757 w 12370301"/>
              <a:gd name="connsiteY12088" fmla="*/ 677960 h 6857097"/>
              <a:gd name="connsiteX12089" fmla="*/ 12220530 w 12370301"/>
              <a:gd name="connsiteY12089" fmla="*/ 683867 h 6857097"/>
              <a:gd name="connsiteX12090" fmla="*/ 12269325 w 12370301"/>
              <a:gd name="connsiteY12090" fmla="*/ 672865 h 6857097"/>
              <a:gd name="connsiteX12091" fmla="*/ 12292198 w 12370301"/>
              <a:gd name="connsiteY12091" fmla="*/ 617496 h 6857097"/>
              <a:gd name="connsiteX12092" fmla="*/ 12252603 w 12370301"/>
              <a:gd name="connsiteY12092" fmla="*/ 566230 h 6857097"/>
              <a:gd name="connsiteX12093" fmla="*/ 12251943 w 12370301"/>
              <a:gd name="connsiteY12093" fmla="*/ 503602 h 6857097"/>
              <a:gd name="connsiteX12094" fmla="*/ 12205944 w 12370301"/>
              <a:gd name="connsiteY12094" fmla="*/ 466584 h 6857097"/>
              <a:gd name="connsiteX12095" fmla="*/ 12157963 w 12370301"/>
              <a:gd name="connsiteY12095" fmla="*/ 477360 h 6857097"/>
              <a:gd name="connsiteX12096" fmla="*/ 12147645 w 12370301"/>
              <a:gd name="connsiteY12096" fmla="*/ 534014 h 6857097"/>
              <a:gd name="connsiteX12097" fmla="*/ 12153591 w 12370301"/>
              <a:gd name="connsiteY12097" fmla="*/ 539988 h 6857097"/>
              <a:gd name="connsiteX12098" fmla="*/ 12185104 w 12370301"/>
              <a:gd name="connsiteY12098" fmla="*/ 557212 h 6857097"/>
              <a:gd name="connsiteX12099" fmla="*/ 12140173 w 12370301"/>
              <a:gd name="connsiteY12099" fmla="*/ 570468 h 6857097"/>
              <a:gd name="connsiteX12100" fmla="*/ 12070844 w 12370301"/>
              <a:gd name="connsiteY12100" fmla="*/ 558881 h 6857097"/>
              <a:gd name="connsiteX12101" fmla="*/ 12099206 w 12370301"/>
              <a:gd name="connsiteY12101" fmla="*/ 505811 h 6857097"/>
              <a:gd name="connsiteX12102" fmla="*/ 12113996 w 12370301"/>
              <a:gd name="connsiteY12102" fmla="*/ 455672 h 6857097"/>
              <a:gd name="connsiteX12103" fmla="*/ 12137021 w 12370301"/>
              <a:gd name="connsiteY12103" fmla="*/ 385469 h 6857097"/>
              <a:gd name="connsiteX12104" fmla="*/ 12181546 w 12370301"/>
              <a:gd name="connsiteY12104" fmla="*/ 330551 h 6857097"/>
              <a:gd name="connsiteX12105" fmla="*/ 12205638 w 12370301"/>
              <a:gd name="connsiteY12105" fmla="*/ 373025 h 6857097"/>
              <a:gd name="connsiteX12106" fmla="*/ 12273188 w 12370301"/>
              <a:gd name="connsiteY12106" fmla="*/ 377534 h 6857097"/>
              <a:gd name="connsiteX12107" fmla="*/ 12311258 w 12370301"/>
              <a:gd name="connsiteY12107" fmla="*/ 318558 h 6857097"/>
              <a:gd name="connsiteX12108" fmla="*/ 12315375 w 12370301"/>
              <a:gd name="connsiteY12108" fmla="*/ 317385 h 6857097"/>
              <a:gd name="connsiteX12109" fmla="*/ 12319390 w 12370301"/>
              <a:gd name="connsiteY12109" fmla="*/ 315131 h 6857097"/>
              <a:gd name="connsiteX12110" fmla="*/ 12211992 w 12370301"/>
              <a:gd name="connsiteY12110" fmla="*/ 314545 h 6857097"/>
              <a:gd name="connsiteX12111" fmla="*/ 12242488 w 12370301"/>
              <a:gd name="connsiteY12111" fmla="*/ 317115 h 6857097"/>
              <a:gd name="connsiteX12112" fmla="*/ 12265971 w 12370301"/>
              <a:gd name="connsiteY12112" fmla="*/ 350075 h 6857097"/>
              <a:gd name="connsiteX12113" fmla="*/ 12259007 w 12370301"/>
              <a:gd name="connsiteY12113" fmla="*/ 354583 h 6857097"/>
              <a:gd name="connsiteX12114" fmla="*/ 12223428 w 12370301"/>
              <a:gd name="connsiteY12114" fmla="*/ 352104 h 6857097"/>
              <a:gd name="connsiteX12115" fmla="*/ 12211585 w 12370301"/>
              <a:gd name="connsiteY12115" fmla="*/ 320541 h 6857097"/>
              <a:gd name="connsiteX12116" fmla="*/ 12211890 w 12370301"/>
              <a:gd name="connsiteY12116" fmla="*/ 314500 h 6857097"/>
              <a:gd name="connsiteX12117" fmla="*/ 12319542 w 12370301"/>
              <a:gd name="connsiteY12117" fmla="*/ 287491 h 6857097"/>
              <a:gd name="connsiteX12118" fmla="*/ 12307853 w 12370301"/>
              <a:gd name="connsiteY12118" fmla="*/ 299665 h 6857097"/>
              <a:gd name="connsiteX12119" fmla="*/ 12296162 w 12370301"/>
              <a:gd name="connsiteY12119" fmla="*/ 279421 h 6857097"/>
              <a:gd name="connsiteX12120" fmla="*/ 12308361 w 12370301"/>
              <a:gd name="connsiteY12120" fmla="*/ 265894 h 6857097"/>
              <a:gd name="connsiteX12121" fmla="*/ 12305159 w 12370301"/>
              <a:gd name="connsiteY12121" fmla="*/ 252773 h 6857097"/>
              <a:gd name="connsiteX12122" fmla="*/ 12291029 w 12370301"/>
              <a:gd name="connsiteY12122" fmla="*/ 255206 h 6857097"/>
              <a:gd name="connsiteX12123" fmla="*/ 12290724 w 12370301"/>
              <a:gd name="connsiteY12123" fmla="*/ 255659 h 6857097"/>
              <a:gd name="connsiteX12124" fmla="*/ 12281829 w 12370301"/>
              <a:gd name="connsiteY12124" fmla="*/ 265398 h 6857097"/>
              <a:gd name="connsiteX12125" fmla="*/ 12265869 w 12370301"/>
              <a:gd name="connsiteY12125" fmla="*/ 255523 h 6857097"/>
              <a:gd name="connsiteX12126" fmla="*/ 12255704 w 12370301"/>
              <a:gd name="connsiteY12126" fmla="*/ 251015 h 6857097"/>
              <a:gd name="connsiteX12127" fmla="*/ 12293723 w 12370301"/>
              <a:gd name="connsiteY12127" fmla="*/ 239607 h 6857097"/>
              <a:gd name="connsiteX12128" fmla="*/ 12319695 w 12370301"/>
              <a:gd name="connsiteY12128" fmla="*/ 256515 h 6857097"/>
              <a:gd name="connsiteX12129" fmla="*/ 12104796 w 12370301"/>
              <a:gd name="connsiteY12129" fmla="*/ 301018 h 6857097"/>
              <a:gd name="connsiteX12130" fmla="*/ 12106270 w 12370301"/>
              <a:gd name="connsiteY12130" fmla="*/ 282983 h 6857097"/>
              <a:gd name="connsiteX12131" fmla="*/ 12096359 w 12370301"/>
              <a:gd name="connsiteY12131" fmla="*/ 272973 h 6857097"/>
              <a:gd name="connsiteX12132" fmla="*/ 12085381 w 12370301"/>
              <a:gd name="connsiteY12132" fmla="*/ 281977 h 6857097"/>
              <a:gd name="connsiteX12133" fmla="*/ 12085381 w 12370301"/>
              <a:gd name="connsiteY12133" fmla="*/ 281991 h 6857097"/>
              <a:gd name="connsiteX12134" fmla="*/ 12078213 w 12370301"/>
              <a:gd name="connsiteY12134" fmla="*/ 337089 h 6857097"/>
              <a:gd name="connsiteX12135" fmla="*/ 12069929 w 12370301"/>
              <a:gd name="connsiteY12135" fmla="*/ 352600 h 6857097"/>
              <a:gd name="connsiteX12136" fmla="*/ 12058544 w 12370301"/>
              <a:gd name="connsiteY12136" fmla="*/ 380780 h 6857097"/>
              <a:gd name="connsiteX12137" fmla="*/ 12057578 w 12370301"/>
              <a:gd name="connsiteY12137" fmla="*/ 322165 h 6857097"/>
              <a:gd name="connsiteX12138" fmla="*/ 12057578 w 12370301"/>
              <a:gd name="connsiteY12138" fmla="*/ 319820 h 6857097"/>
              <a:gd name="connsiteX12139" fmla="*/ 12071758 w 12370301"/>
              <a:gd name="connsiteY12139" fmla="*/ 263279 h 6857097"/>
              <a:gd name="connsiteX12140" fmla="*/ 12136869 w 12370301"/>
              <a:gd name="connsiteY12140" fmla="*/ 271891 h 6857097"/>
              <a:gd name="connsiteX12141" fmla="*/ 12104694 w 12370301"/>
              <a:gd name="connsiteY12141" fmla="*/ 300793 h 6857097"/>
              <a:gd name="connsiteX12142" fmla="*/ 12065101 w 12370301"/>
              <a:gd name="connsiteY12142" fmla="*/ 240509 h 6857097"/>
              <a:gd name="connsiteX12143" fmla="*/ 11999025 w 12370301"/>
              <a:gd name="connsiteY12143" fmla="*/ 252638 h 6857097"/>
              <a:gd name="connsiteX12144" fmla="*/ 11996280 w 12370301"/>
              <a:gd name="connsiteY12144" fmla="*/ 252638 h 6857097"/>
              <a:gd name="connsiteX12145" fmla="*/ 11928018 w 12370301"/>
              <a:gd name="connsiteY12145" fmla="*/ 251781 h 6857097"/>
              <a:gd name="connsiteX12146" fmla="*/ 11960904 w 12370301"/>
              <a:gd name="connsiteY12146" fmla="*/ 242087 h 6857097"/>
              <a:gd name="connsiteX12147" fmla="*/ 11979049 w 12370301"/>
              <a:gd name="connsiteY12147" fmla="*/ 235008 h 6857097"/>
              <a:gd name="connsiteX12148" fmla="*/ 12043448 w 12370301"/>
              <a:gd name="connsiteY12148" fmla="*/ 228876 h 6857097"/>
              <a:gd name="connsiteX12149" fmla="*/ 12053969 w 12370301"/>
              <a:gd name="connsiteY12149" fmla="*/ 219453 h 6857097"/>
              <a:gd name="connsiteX12150" fmla="*/ 12053969 w 12370301"/>
              <a:gd name="connsiteY12150" fmla="*/ 219452 h 6857097"/>
              <a:gd name="connsiteX12151" fmla="*/ 12042279 w 12370301"/>
              <a:gd name="connsiteY12151" fmla="*/ 210976 h 6857097"/>
              <a:gd name="connsiteX12152" fmla="*/ 12021338 w 12370301"/>
              <a:gd name="connsiteY12152" fmla="*/ 212238 h 6857097"/>
              <a:gd name="connsiteX12153" fmla="*/ 12055037 w 12370301"/>
              <a:gd name="connsiteY12153" fmla="*/ 184914 h 6857097"/>
              <a:gd name="connsiteX12154" fmla="*/ 12064999 w 12370301"/>
              <a:gd name="connsiteY12154" fmla="*/ 240283 h 6857097"/>
              <a:gd name="connsiteX12155" fmla="*/ 12070691 w 12370301"/>
              <a:gd name="connsiteY12155" fmla="*/ 172064 h 6857097"/>
              <a:gd name="connsiteX12156" fmla="*/ 12056257 w 12370301"/>
              <a:gd name="connsiteY12156" fmla="*/ 183562 h 6857097"/>
              <a:gd name="connsiteX12157" fmla="*/ 12081264 w 12370301"/>
              <a:gd name="connsiteY12157" fmla="*/ 147491 h 6857097"/>
              <a:gd name="connsiteX12158" fmla="*/ 12083093 w 12370301"/>
              <a:gd name="connsiteY12158" fmla="*/ 142982 h 6857097"/>
              <a:gd name="connsiteX12159" fmla="*/ 12102611 w 12370301"/>
              <a:gd name="connsiteY12159" fmla="*/ 136715 h 6857097"/>
              <a:gd name="connsiteX12160" fmla="*/ 12109117 w 12370301"/>
              <a:gd name="connsiteY12160" fmla="*/ 125847 h 6857097"/>
              <a:gd name="connsiteX12161" fmla="*/ 12108812 w 12370301"/>
              <a:gd name="connsiteY12161" fmla="*/ 125082 h 6857097"/>
              <a:gd name="connsiteX12162" fmla="*/ 12094377 w 12370301"/>
              <a:gd name="connsiteY12162" fmla="*/ 120077 h 6857097"/>
              <a:gd name="connsiteX12163" fmla="*/ 12087668 w 12370301"/>
              <a:gd name="connsiteY12163" fmla="*/ 122241 h 6857097"/>
              <a:gd name="connsiteX12164" fmla="*/ 12086652 w 12370301"/>
              <a:gd name="connsiteY12164" fmla="*/ 103980 h 6857097"/>
              <a:gd name="connsiteX12165" fmla="*/ 12117148 w 12370301"/>
              <a:gd name="connsiteY12165" fmla="*/ 117507 h 6857097"/>
              <a:gd name="connsiteX12166" fmla="*/ 12104949 w 12370301"/>
              <a:gd name="connsiteY12166" fmla="*/ 153578 h 6857097"/>
              <a:gd name="connsiteX12167" fmla="*/ 12067744 w 12370301"/>
              <a:gd name="connsiteY12167" fmla="*/ 170802 h 6857097"/>
              <a:gd name="connsiteX12168" fmla="*/ 12070589 w 12370301"/>
              <a:gd name="connsiteY12168" fmla="*/ 171839 h 6857097"/>
              <a:gd name="connsiteX12169" fmla="*/ 12050614 w 12370301"/>
              <a:gd name="connsiteY12169" fmla="*/ 45049 h 6857097"/>
              <a:gd name="connsiteX12170" fmla="*/ 12046446 w 12370301"/>
              <a:gd name="connsiteY12170" fmla="*/ 48250 h 6857097"/>
              <a:gd name="connsiteX12171" fmla="*/ 12040601 w 12370301"/>
              <a:gd name="connsiteY12171" fmla="*/ 45049 h 6857097"/>
              <a:gd name="connsiteX12172" fmla="*/ 11931271 w 12370301"/>
              <a:gd name="connsiteY12172" fmla="*/ 67594 h 6857097"/>
              <a:gd name="connsiteX12173" fmla="*/ 11936710 w 12370301"/>
              <a:gd name="connsiteY12173" fmla="*/ 125397 h 6857097"/>
              <a:gd name="connsiteX12174" fmla="*/ 11986369 w 12370301"/>
              <a:gd name="connsiteY12174" fmla="*/ 146003 h 6857097"/>
              <a:gd name="connsiteX12175" fmla="*/ 11922173 w 12370301"/>
              <a:gd name="connsiteY12175" fmla="*/ 184103 h 6857097"/>
              <a:gd name="connsiteX12176" fmla="*/ 11840340 w 12370301"/>
              <a:gd name="connsiteY12176" fmla="*/ 204032 h 6857097"/>
              <a:gd name="connsiteX12177" fmla="*/ 11781737 w 12370301"/>
              <a:gd name="connsiteY12177" fmla="*/ 216657 h 6857097"/>
              <a:gd name="connsiteX12178" fmla="*/ 11719727 w 12370301"/>
              <a:gd name="connsiteY12178" fmla="*/ 240915 h 6857097"/>
              <a:gd name="connsiteX12179" fmla="*/ 11706156 w 12370301"/>
              <a:gd name="connsiteY12179" fmla="*/ 181623 h 6857097"/>
              <a:gd name="connsiteX12180" fmla="*/ 11721404 w 12370301"/>
              <a:gd name="connsiteY12180" fmla="*/ 143162 h 6857097"/>
              <a:gd name="connsiteX12181" fmla="*/ 11741735 w 12370301"/>
              <a:gd name="connsiteY12181" fmla="*/ 170216 h 6857097"/>
              <a:gd name="connsiteX12182" fmla="*/ 11777315 w 12370301"/>
              <a:gd name="connsiteY12182" fmla="*/ 182795 h 6857097"/>
              <a:gd name="connsiteX12183" fmla="*/ 11814673 w 12370301"/>
              <a:gd name="connsiteY12183" fmla="*/ 166473 h 6857097"/>
              <a:gd name="connsiteX12184" fmla="*/ 11827279 w 12370301"/>
              <a:gd name="connsiteY12184" fmla="*/ 125442 h 6857097"/>
              <a:gd name="connsiteX12185" fmla="*/ 11784024 w 12370301"/>
              <a:gd name="connsiteY12185" fmla="*/ 86080 h 6857097"/>
              <a:gd name="connsiteX12186" fmla="*/ 11710781 w 12370301"/>
              <a:gd name="connsiteY12186" fmla="*/ 85539 h 6857097"/>
              <a:gd name="connsiteX12187" fmla="*/ 11650856 w 12370301"/>
              <a:gd name="connsiteY12187" fmla="*/ 51632 h 6857097"/>
              <a:gd name="connsiteX12188" fmla="*/ 11586153 w 12370301"/>
              <a:gd name="connsiteY12188" fmla="*/ 71201 h 6857097"/>
              <a:gd name="connsiteX12189" fmla="*/ 11573294 w 12370301"/>
              <a:gd name="connsiteY12189" fmla="*/ 112953 h 6857097"/>
              <a:gd name="connsiteX12190" fmla="*/ 11580205 w 12370301"/>
              <a:gd name="connsiteY12190" fmla="*/ 127291 h 6857097"/>
              <a:gd name="connsiteX12191" fmla="*/ 11595861 w 12370301"/>
              <a:gd name="connsiteY12191" fmla="*/ 141629 h 6857097"/>
              <a:gd name="connsiteX12192" fmla="*/ 11566787 w 12370301"/>
              <a:gd name="connsiteY12192" fmla="*/ 149339 h 6857097"/>
              <a:gd name="connsiteX12193" fmla="*/ 11551996 w 12370301"/>
              <a:gd name="connsiteY12193" fmla="*/ 161919 h 6857097"/>
              <a:gd name="connsiteX12194" fmla="*/ 11555808 w 12370301"/>
              <a:gd name="connsiteY12194" fmla="*/ 123684 h 6857097"/>
              <a:gd name="connsiteX12195" fmla="*/ 11552708 w 12370301"/>
              <a:gd name="connsiteY12195" fmla="*/ 93474 h 6857097"/>
              <a:gd name="connsiteX12196" fmla="*/ 11529327 w 12370301"/>
              <a:gd name="connsiteY12196" fmla="*/ 45004 h 6857097"/>
              <a:gd name="connsiteX12197" fmla="*/ 11957701 w 12370301"/>
              <a:gd name="connsiteY12197" fmla="*/ 45004 h 6857097"/>
              <a:gd name="connsiteX12198" fmla="*/ 11931373 w 12370301"/>
              <a:gd name="connsiteY12198" fmla="*/ 67729 h 6857097"/>
              <a:gd name="connsiteX12199" fmla="*/ 11747530 w 12370301"/>
              <a:gd name="connsiteY12199" fmla="*/ 118499 h 6857097"/>
              <a:gd name="connsiteX12200" fmla="*/ 11771266 w 12370301"/>
              <a:gd name="connsiteY12200" fmla="*/ 108805 h 6857097"/>
              <a:gd name="connsiteX12201" fmla="*/ 11771978 w 12370301"/>
              <a:gd name="connsiteY12201" fmla="*/ 108805 h 6857097"/>
              <a:gd name="connsiteX12202" fmla="*/ 11797391 w 12370301"/>
              <a:gd name="connsiteY12202" fmla="*/ 130853 h 6857097"/>
              <a:gd name="connsiteX12203" fmla="*/ 11790530 w 12370301"/>
              <a:gd name="connsiteY12203" fmla="*/ 150827 h 6857097"/>
              <a:gd name="connsiteX12204" fmla="*/ 11777009 w 12370301"/>
              <a:gd name="connsiteY12204" fmla="*/ 157455 h 6857097"/>
              <a:gd name="connsiteX12205" fmla="*/ 11763948 w 12370301"/>
              <a:gd name="connsiteY12205" fmla="*/ 152225 h 6857097"/>
              <a:gd name="connsiteX12206" fmla="*/ 11747987 w 12370301"/>
              <a:gd name="connsiteY12206" fmla="*/ 121024 h 6857097"/>
              <a:gd name="connsiteX12207" fmla="*/ 11747631 w 12370301"/>
              <a:gd name="connsiteY12207" fmla="*/ 118634 h 6857097"/>
              <a:gd name="connsiteX12208" fmla="*/ 11190613 w 12370301"/>
              <a:gd name="connsiteY12208" fmla="*/ 45771 h 6857097"/>
              <a:gd name="connsiteX12209" fmla="*/ 11190104 w 12370301"/>
              <a:gd name="connsiteY12209" fmla="*/ 45049 h 6857097"/>
              <a:gd name="connsiteX12210" fmla="*/ 11192798 w 12370301"/>
              <a:gd name="connsiteY12210" fmla="*/ 45049 h 6857097"/>
              <a:gd name="connsiteX12211" fmla="*/ 10877413 w 12370301"/>
              <a:gd name="connsiteY12211" fmla="*/ 46357 h 6857097"/>
              <a:gd name="connsiteX12212" fmla="*/ 10873550 w 12370301"/>
              <a:gd name="connsiteY12212" fmla="*/ 45049 h 6857097"/>
              <a:gd name="connsiteX12213" fmla="*/ 10878227 w 12370301"/>
              <a:gd name="connsiteY12213" fmla="*/ 45049 h 6857097"/>
              <a:gd name="connsiteX12214" fmla="*/ 10515267 w 12370301"/>
              <a:gd name="connsiteY12214" fmla="*/ 93520 h 6857097"/>
              <a:gd name="connsiteX12215" fmla="*/ 10520858 w 12370301"/>
              <a:gd name="connsiteY12215" fmla="*/ 185095 h 6857097"/>
              <a:gd name="connsiteX12216" fmla="*/ 10524162 w 12370301"/>
              <a:gd name="connsiteY12216" fmla="*/ 190415 h 6857097"/>
              <a:gd name="connsiteX12217" fmla="*/ 10558166 w 12370301"/>
              <a:gd name="connsiteY12217" fmla="*/ 266119 h 6857097"/>
              <a:gd name="connsiteX12218" fmla="*/ 10574431 w 12370301"/>
              <a:gd name="connsiteY12218" fmla="*/ 289701 h 6857097"/>
              <a:gd name="connsiteX12219" fmla="*/ 10595066 w 12370301"/>
              <a:gd name="connsiteY12219" fmla="*/ 308187 h 6857097"/>
              <a:gd name="connsiteX12220" fmla="*/ 10532498 w 12370301"/>
              <a:gd name="connsiteY12220" fmla="*/ 353456 h 6857097"/>
              <a:gd name="connsiteX12221" fmla="*/ 10536005 w 12370301"/>
              <a:gd name="connsiteY12221" fmla="*/ 456033 h 6857097"/>
              <a:gd name="connsiteX12222" fmla="*/ 10552168 w 12370301"/>
              <a:gd name="connsiteY12222" fmla="*/ 472986 h 6857097"/>
              <a:gd name="connsiteX12223" fmla="*/ 10436230 w 12370301"/>
              <a:gd name="connsiteY12223" fmla="*/ 472986 h 6857097"/>
              <a:gd name="connsiteX12224" fmla="*/ 10452445 w 12370301"/>
              <a:gd name="connsiteY12224" fmla="*/ 456033 h 6857097"/>
              <a:gd name="connsiteX12225" fmla="*/ 10455952 w 12370301"/>
              <a:gd name="connsiteY12225" fmla="*/ 353456 h 6857097"/>
              <a:gd name="connsiteX12226" fmla="*/ 10393332 w 12370301"/>
              <a:gd name="connsiteY12226" fmla="*/ 308367 h 6857097"/>
              <a:gd name="connsiteX12227" fmla="*/ 10414019 w 12370301"/>
              <a:gd name="connsiteY12227" fmla="*/ 289881 h 6857097"/>
              <a:gd name="connsiteX12228" fmla="*/ 10430131 w 12370301"/>
              <a:gd name="connsiteY12228" fmla="*/ 266390 h 6857097"/>
              <a:gd name="connsiteX12229" fmla="*/ 10464236 w 12370301"/>
              <a:gd name="connsiteY12229" fmla="*/ 191137 h 6857097"/>
              <a:gd name="connsiteX12230" fmla="*/ 10464236 w 12370301"/>
              <a:gd name="connsiteY12230" fmla="*/ 190505 h 6857097"/>
              <a:gd name="connsiteX12231" fmla="*/ 10467540 w 12370301"/>
              <a:gd name="connsiteY12231" fmla="*/ 185185 h 6857097"/>
              <a:gd name="connsiteX12232" fmla="*/ 10476283 w 12370301"/>
              <a:gd name="connsiteY12232" fmla="*/ 123819 h 6857097"/>
              <a:gd name="connsiteX12233" fmla="*/ 10473182 w 12370301"/>
              <a:gd name="connsiteY12233" fmla="*/ 93610 h 6857097"/>
              <a:gd name="connsiteX12234" fmla="*/ 10449802 w 12370301"/>
              <a:gd name="connsiteY12234" fmla="*/ 45139 h 6857097"/>
              <a:gd name="connsiteX12235" fmla="*/ 10538648 w 12370301"/>
              <a:gd name="connsiteY12235" fmla="*/ 45139 h 6857097"/>
              <a:gd name="connsiteX12236" fmla="*/ 10515267 w 12370301"/>
              <a:gd name="connsiteY12236" fmla="*/ 93520 h 6857097"/>
              <a:gd name="connsiteX12237" fmla="*/ 10110680 w 12370301"/>
              <a:gd name="connsiteY12237" fmla="*/ 45771 h 6857097"/>
              <a:gd name="connsiteX12238" fmla="*/ 10110172 w 12370301"/>
              <a:gd name="connsiteY12238" fmla="*/ 45049 h 6857097"/>
              <a:gd name="connsiteX12239" fmla="*/ 10112815 w 12370301"/>
              <a:gd name="connsiteY12239" fmla="*/ 45049 h 6857097"/>
              <a:gd name="connsiteX12240" fmla="*/ 9797481 w 12370301"/>
              <a:gd name="connsiteY12240" fmla="*/ 46357 h 6857097"/>
              <a:gd name="connsiteX12241" fmla="*/ 9793618 w 12370301"/>
              <a:gd name="connsiteY12241" fmla="*/ 45049 h 6857097"/>
              <a:gd name="connsiteX12242" fmla="*/ 9798294 w 12370301"/>
              <a:gd name="connsiteY12242" fmla="*/ 45049 h 6857097"/>
              <a:gd name="connsiteX12243" fmla="*/ 9435335 w 12370301"/>
              <a:gd name="connsiteY12243" fmla="*/ 93520 h 6857097"/>
              <a:gd name="connsiteX12244" fmla="*/ 9440926 w 12370301"/>
              <a:gd name="connsiteY12244" fmla="*/ 185095 h 6857097"/>
              <a:gd name="connsiteX12245" fmla="*/ 9444229 w 12370301"/>
              <a:gd name="connsiteY12245" fmla="*/ 190415 h 6857097"/>
              <a:gd name="connsiteX12246" fmla="*/ 9478233 w 12370301"/>
              <a:gd name="connsiteY12246" fmla="*/ 266119 h 6857097"/>
              <a:gd name="connsiteX12247" fmla="*/ 9494498 w 12370301"/>
              <a:gd name="connsiteY12247" fmla="*/ 289701 h 6857097"/>
              <a:gd name="connsiteX12248" fmla="*/ 9515134 w 12370301"/>
              <a:gd name="connsiteY12248" fmla="*/ 308187 h 6857097"/>
              <a:gd name="connsiteX12249" fmla="*/ 9452565 w 12370301"/>
              <a:gd name="connsiteY12249" fmla="*/ 353456 h 6857097"/>
              <a:gd name="connsiteX12250" fmla="*/ 9456073 w 12370301"/>
              <a:gd name="connsiteY12250" fmla="*/ 456033 h 6857097"/>
              <a:gd name="connsiteX12251" fmla="*/ 9472235 w 12370301"/>
              <a:gd name="connsiteY12251" fmla="*/ 472986 h 6857097"/>
              <a:gd name="connsiteX12252" fmla="*/ 9356298 w 12370301"/>
              <a:gd name="connsiteY12252" fmla="*/ 472986 h 6857097"/>
              <a:gd name="connsiteX12253" fmla="*/ 9372512 w 12370301"/>
              <a:gd name="connsiteY12253" fmla="*/ 456033 h 6857097"/>
              <a:gd name="connsiteX12254" fmla="*/ 9376019 w 12370301"/>
              <a:gd name="connsiteY12254" fmla="*/ 353456 h 6857097"/>
              <a:gd name="connsiteX12255" fmla="*/ 9313399 w 12370301"/>
              <a:gd name="connsiteY12255" fmla="*/ 308367 h 6857097"/>
              <a:gd name="connsiteX12256" fmla="*/ 9334036 w 12370301"/>
              <a:gd name="connsiteY12256" fmla="*/ 289881 h 6857097"/>
              <a:gd name="connsiteX12257" fmla="*/ 9350199 w 12370301"/>
              <a:gd name="connsiteY12257" fmla="*/ 266390 h 6857097"/>
              <a:gd name="connsiteX12258" fmla="*/ 9384304 w 12370301"/>
              <a:gd name="connsiteY12258" fmla="*/ 191137 h 6857097"/>
              <a:gd name="connsiteX12259" fmla="*/ 9384304 w 12370301"/>
              <a:gd name="connsiteY12259" fmla="*/ 190505 h 6857097"/>
              <a:gd name="connsiteX12260" fmla="*/ 9387607 w 12370301"/>
              <a:gd name="connsiteY12260" fmla="*/ 185185 h 6857097"/>
              <a:gd name="connsiteX12261" fmla="*/ 9396350 w 12370301"/>
              <a:gd name="connsiteY12261" fmla="*/ 123819 h 6857097"/>
              <a:gd name="connsiteX12262" fmla="*/ 9393199 w 12370301"/>
              <a:gd name="connsiteY12262" fmla="*/ 93610 h 6857097"/>
              <a:gd name="connsiteX12263" fmla="*/ 9369869 w 12370301"/>
              <a:gd name="connsiteY12263" fmla="*/ 45139 h 6857097"/>
              <a:gd name="connsiteX12264" fmla="*/ 9458716 w 12370301"/>
              <a:gd name="connsiteY12264" fmla="*/ 45139 h 6857097"/>
              <a:gd name="connsiteX12265" fmla="*/ 9435335 w 12370301"/>
              <a:gd name="connsiteY12265" fmla="*/ 93520 h 6857097"/>
              <a:gd name="connsiteX12266" fmla="*/ 9030748 w 12370301"/>
              <a:gd name="connsiteY12266" fmla="*/ 45771 h 6857097"/>
              <a:gd name="connsiteX12267" fmla="*/ 9030239 w 12370301"/>
              <a:gd name="connsiteY12267" fmla="*/ 45049 h 6857097"/>
              <a:gd name="connsiteX12268" fmla="*/ 9032883 w 12370301"/>
              <a:gd name="connsiteY12268" fmla="*/ 45049 h 6857097"/>
              <a:gd name="connsiteX12269" fmla="*/ 8717548 w 12370301"/>
              <a:gd name="connsiteY12269" fmla="*/ 46357 h 6857097"/>
              <a:gd name="connsiteX12270" fmla="*/ 8713685 w 12370301"/>
              <a:gd name="connsiteY12270" fmla="*/ 45049 h 6857097"/>
              <a:gd name="connsiteX12271" fmla="*/ 8718362 w 12370301"/>
              <a:gd name="connsiteY12271" fmla="*/ 45049 h 6857097"/>
              <a:gd name="connsiteX12272" fmla="*/ 8355453 w 12370301"/>
              <a:gd name="connsiteY12272" fmla="*/ 93520 h 6857097"/>
              <a:gd name="connsiteX12273" fmla="*/ 8361044 w 12370301"/>
              <a:gd name="connsiteY12273" fmla="*/ 185095 h 6857097"/>
              <a:gd name="connsiteX12274" fmla="*/ 8364348 w 12370301"/>
              <a:gd name="connsiteY12274" fmla="*/ 190415 h 6857097"/>
              <a:gd name="connsiteX12275" fmla="*/ 8398351 w 12370301"/>
              <a:gd name="connsiteY12275" fmla="*/ 266119 h 6857097"/>
              <a:gd name="connsiteX12276" fmla="*/ 8414616 w 12370301"/>
              <a:gd name="connsiteY12276" fmla="*/ 289701 h 6857097"/>
              <a:gd name="connsiteX12277" fmla="*/ 8435252 w 12370301"/>
              <a:gd name="connsiteY12277" fmla="*/ 308187 h 6857097"/>
              <a:gd name="connsiteX12278" fmla="*/ 8372633 w 12370301"/>
              <a:gd name="connsiteY12278" fmla="*/ 353456 h 6857097"/>
              <a:gd name="connsiteX12279" fmla="*/ 8376140 w 12370301"/>
              <a:gd name="connsiteY12279" fmla="*/ 456033 h 6857097"/>
              <a:gd name="connsiteX12280" fmla="*/ 8392303 w 12370301"/>
              <a:gd name="connsiteY12280" fmla="*/ 472986 h 6857097"/>
              <a:gd name="connsiteX12281" fmla="*/ 8276365 w 12370301"/>
              <a:gd name="connsiteY12281" fmla="*/ 472986 h 6857097"/>
              <a:gd name="connsiteX12282" fmla="*/ 8292580 w 12370301"/>
              <a:gd name="connsiteY12282" fmla="*/ 456033 h 6857097"/>
              <a:gd name="connsiteX12283" fmla="*/ 8296036 w 12370301"/>
              <a:gd name="connsiteY12283" fmla="*/ 353456 h 6857097"/>
              <a:gd name="connsiteX12284" fmla="*/ 8233467 w 12370301"/>
              <a:gd name="connsiteY12284" fmla="*/ 308367 h 6857097"/>
              <a:gd name="connsiteX12285" fmla="*/ 8254104 w 12370301"/>
              <a:gd name="connsiteY12285" fmla="*/ 289881 h 6857097"/>
              <a:gd name="connsiteX12286" fmla="*/ 8270266 w 12370301"/>
              <a:gd name="connsiteY12286" fmla="*/ 266390 h 6857097"/>
              <a:gd name="connsiteX12287" fmla="*/ 8304626 w 12370301"/>
              <a:gd name="connsiteY12287" fmla="*/ 191137 h 6857097"/>
              <a:gd name="connsiteX12288" fmla="*/ 8304626 w 12370301"/>
              <a:gd name="connsiteY12288" fmla="*/ 190505 h 6857097"/>
              <a:gd name="connsiteX12289" fmla="*/ 8307930 w 12370301"/>
              <a:gd name="connsiteY12289" fmla="*/ 185185 h 6857097"/>
              <a:gd name="connsiteX12290" fmla="*/ 8316672 w 12370301"/>
              <a:gd name="connsiteY12290" fmla="*/ 123819 h 6857097"/>
              <a:gd name="connsiteX12291" fmla="*/ 8313521 w 12370301"/>
              <a:gd name="connsiteY12291" fmla="*/ 93610 h 6857097"/>
              <a:gd name="connsiteX12292" fmla="*/ 8290191 w 12370301"/>
              <a:gd name="connsiteY12292" fmla="*/ 45139 h 6857097"/>
              <a:gd name="connsiteX12293" fmla="*/ 8379037 w 12370301"/>
              <a:gd name="connsiteY12293" fmla="*/ 45139 h 6857097"/>
              <a:gd name="connsiteX12294" fmla="*/ 8355453 w 12370301"/>
              <a:gd name="connsiteY12294" fmla="*/ 93520 h 6857097"/>
              <a:gd name="connsiteX12295" fmla="*/ 7950866 w 12370301"/>
              <a:gd name="connsiteY12295" fmla="*/ 45771 h 6857097"/>
              <a:gd name="connsiteX12296" fmla="*/ 7950358 w 12370301"/>
              <a:gd name="connsiteY12296" fmla="*/ 45049 h 6857097"/>
              <a:gd name="connsiteX12297" fmla="*/ 7953001 w 12370301"/>
              <a:gd name="connsiteY12297" fmla="*/ 45049 h 6857097"/>
              <a:gd name="connsiteX12298" fmla="*/ 7637667 w 12370301"/>
              <a:gd name="connsiteY12298" fmla="*/ 46357 h 6857097"/>
              <a:gd name="connsiteX12299" fmla="*/ 7633804 w 12370301"/>
              <a:gd name="connsiteY12299" fmla="*/ 45049 h 6857097"/>
              <a:gd name="connsiteX12300" fmla="*/ 7638480 w 12370301"/>
              <a:gd name="connsiteY12300" fmla="*/ 45049 h 6857097"/>
              <a:gd name="connsiteX12301" fmla="*/ 7275521 w 12370301"/>
              <a:gd name="connsiteY12301" fmla="*/ 93520 h 6857097"/>
              <a:gd name="connsiteX12302" fmla="*/ 7281112 w 12370301"/>
              <a:gd name="connsiteY12302" fmla="*/ 185095 h 6857097"/>
              <a:gd name="connsiteX12303" fmla="*/ 7284416 w 12370301"/>
              <a:gd name="connsiteY12303" fmla="*/ 190415 h 6857097"/>
              <a:gd name="connsiteX12304" fmla="*/ 7318572 w 12370301"/>
              <a:gd name="connsiteY12304" fmla="*/ 266119 h 6857097"/>
              <a:gd name="connsiteX12305" fmla="*/ 7334836 w 12370301"/>
              <a:gd name="connsiteY12305" fmla="*/ 289701 h 6857097"/>
              <a:gd name="connsiteX12306" fmla="*/ 7355473 w 12370301"/>
              <a:gd name="connsiteY12306" fmla="*/ 308187 h 6857097"/>
              <a:gd name="connsiteX12307" fmla="*/ 7292701 w 12370301"/>
              <a:gd name="connsiteY12307" fmla="*/ 353456 h 6857097"/>
              <a:gd name="connsiteX12308" fmla="*/ 7296208 w 12370301"/>
              <a:gd name="connsiteY12308" fmla="*/ 456033 h 6857097"/>
              <a:gd name="connsiteX12309" fmla="*/ 7312371 w 12370301"/>
              <a:gd name="connsiteY12309" fmla="*/ 472986 h 6857097"/>
              <a:gd name="connsiteX12310" fmla="*/ 7196586 w 12370301"/>
              <a:gd name="connsiteY12310" fmla="*/ 472986 h 6857097"/>
              <a:gd name="connsiteX12311" fmla="*/ 7212749 w 12370301"/>
              <a:gd name="connsiteY12311" fmla="*/ 456033 h 6857097"/>
              <a:gd name="connsiteX12312" fmla="*/ 7216256 w 12370301"/>
              <a:gd name="connsiteY12312" fmla="*/ 353456 h 6857097"/>
              <a:gd name="connsiteX12313" fmla="*/ 7153535 w 12370301"/>
              <a:gd name="connsiteY12313" fmla="*/ 308367 h 6857097"/>
              <a:gd name="connsiteX12314" fmla="*/ 7174171 w 12370301"/>
              <a:gd name="connsiteY12314" fmla="*/ 289881 h 6857097"/>
              <a:gd name="connsiteX12315" fmla="*/ 7190334 w 12370301"/>
              <a:gd name="connsiteY12315" fmla="*/ 266390 h 6857097"/>
              <a:gd name="connsiteX12316" fmla="*/ 7224439 w 12370301"/>
              <a:gd name="connsiteY12316" fmla="*/ 191137 h 6857097"/>
              <a:gd name="connsiteX12317" fmla="*/ 7224439 w 12370301"/>
              <a:gd name="connsiteY12317" fmla="*/ 190505 h 6857097"/>
              <a:gd name="connsiteX12318" fmla="*/ 7227743 w 12370301"/>
              <a:gd name="connsiteY12318" fmla="*/ 185185 h 6857097"/>
              <a:gd name="connsiteX12319" fmla="*/ 7236485 w 12370301"/>
              <a:gd name="connsiteY12319" fmla="*/ 123819 h 6857097"/>
              <a:gd name="connsiteX12320" fmla="*/ 7233334 w 12370301"/>
              <a:gd name="connsiteY12320" fmla="*/ 93610 h 6857097"/>
              <a:gd name="connsiteX12321" fmla="*/ 7210004 w 12370301"/>
              <a:gd name="connsiteY12321" fmla="*/ 45139 h 6857097"/>
              <a:gd name="connsiteX12322" fmla="*/ 7298800 w 12370301"/>
              <a:gd name="connsiteY12322" fmla="*/ 45139 h 6857097"/>
              <a:gd name="connsiteX12323" fmla="*/ 7275470 w 12370301"/>
              <a:gd name="connsiteY12323" fmla="*/ 93520 h 6857097"/>
              <a:gd name="connsiteX12324" fmla="*/ 6870883 w 12370301"/>
              <a:gd name="connsiteY12324" fmla="*/ 45771 h 6857097"/>
              <a:gd name="connsiteX12325" fmla="*/ 6870425 w 12370301"/>
              <a:gd name="connsiteY12325" fmla="*/ 45049 h 6857097"/>
              <a:gd name="connsiteX12326" fmla="*/ 6873068 w 12370301"/>
              <a:gd name="connsiteY12326" fmla="*/ 45049 h 6857097"/>
              <a:gd name="connsiteX12327" fmla="*/ 6557735 w 12370301"/>
              <a:gd name="connsiteY12327" fmla="*/ 46357 h 6857097"/>
              <a:gd name="connsiteX12328" fmla="*/ 6553872 w 12370301"/>
              <a:gd name="connsiteY12328" fmla="*/ 45049 h 6857097"/>
              <a:gd name="connsiteX12329" fmla="*/ 6558548 w 12370301"/>
              <a:gd name="connsiteY12329" fmla="*/ 45049 h 6857097"/>
              <a:gd name="connsiteX12330" fmla="*/ 6195589 w 12370301"/>
              <a:gd name="connsiteY12330" fmla="*/ 93520 h 6857097"/>
              <a:gd name="connsiteX12331" fmla="*/ 6201180 w 12370301"/>
              <a:gd name="connsiteY12331" fmla="*/ 185095 h 6857097"/>
              <a:gd name="connsiteX12332" fmla="*/ 6204484 w 12370301"/>
              <a:gd name="connsiteY12332" fmla="*/ 190415 h 6857097"/>
              <a:gd name="connsiteX12333" fmla="*/ 6238487 w 12370301"/>
              <a:gd name="connsiteY12333" fmla="*/ 266119 h 6857097"/>
              <a:gd name="connsiteX12334" fmla="*/ 6254751 w 12370301"/>
              <a:gd name="connsiteY12334" fmla="*/ 289701 h 6857097"/>
              <a:gd name="connsiteX12335" fmla="*/ 6275388 w 12370301"/>
              <a:gd name="connsiteY12335" fmla="*/ 308187 h 6857097"/>
              <a:gd name="connsiteX12336" fmla="*/ 6212768 w 12370301"/>
              <a:gd name="connsiteY12336" fmla="*/ 353456 h 6857097"/>
              <a:gd name="connsiteX12337" fmla="*/ 6216275 w 12370301"/>
              <a:gd name="connsiteY12337" fmla="*/ 456033 h 6857097"/>
              <a:gd name="connsiteX12338" fmla="*/ 6232439 w 12370301"/>
              <a:gd name="connsiteY12338" fmla="*/ 472986 h 6857097"/>
              <a:gd name="connsiteX12339" fmla="*/ 6116501 w 12370301"/>
              <a:gd name="connsiteY12339" fmla="*/ 472986 h 6857097"/>
              <a:gd name="connsiteX12340" fmla="*/ 6132664 w 12370301"/>
              <a:gd name="connsiteY12340" fmla="*/ 456033 h 6857097"/>
              <a:gd name="connsiteX12341" fmla="*/ 6136171 w 12370301"/>
              <a:gd name="connsiteY12341" fmla="*/ 353456 h 6857097"/>
              <a:gd name="connsiteX12342" fmla="*/ 6073603 w 12370301"/>
              <a:gd name="connsiteY12342" fmla="*/ 308367 h 6857097"/>
              <a:gd name="connsiteX12343" fmla="*/ 6094238 w 12370301"/>
              <a:gd name="connsiteY12343" fmla="*/ 289881 h 6857097"/>
              <a:gd name="connsiteX12344" fmla="*/ 6110402 w 12370301"/>
              <a:gd name="connsiteY12344" fmla="*/ 266390 h 6857097"/>
              <a:gd name="connsiteX12345" fmla="*/ 6144456 w 12370301"/>
              <a:gd name="connsiteY12345" fmla="*/ 191137 h 6857097"/>
              <a:gd name="connsiteX12346" fmla="*/ 6144456 w 12370301"/>
              <a:gd name="connsiteY12346" fmla="*/ 190505 h 6857097"/>
              <a:gd name="connsiteX12347" fmla="*/ 6147760 w 12370301"/>
              <a:gd name="connsiteY12347" fmla="*/ 185185 h 6857097"/>
              <a:gd name="connsiteX12348" fmla="*/ 6156502 w 12370301"/>
              <a:gd name="connsiteY12348" fmla="*/ 123819 h 6857097"/>
              <a:gd name="connsiteX12349" fmla="*/ 6153351 w 12370301"/>
              <a:gd name="connsiteY12349" fmla="*/ 93610 h 6857097"/>
              <a:gd name="connsiteX12350" fmla="*/ 6130021 w 12370301"/>
              <a:gd name="connsiteY12350" fmla="*/ 45139 h 6857097"/>
              <a:gd name="connsiteX12351" fmla="*/ 6218817 w 12370301"/>
              <a:gd name="connsiteY12351" fmla="*/ 45139 h 6857097"/>
              <a:gd name="connsiteX12352" fmla="*/ 6195538 w 12370301"/>
              <a:gd name="connsiteY12352" fmla="*/ 93520 h 6857097"/>
              <a:gd name="connsiteX12353" fmla="*/ 5790950 w 12370301"/>
              <a:gd name="connsiteY12353" fmla="*/ 45771 h 6857097"/>
              <a:gd name="connsiteX12354" fmla="*/ 5790493 w 12370301"/>
              <a:gd name="connsiteY12354" fmla="*/ 45049 h 6857097"/>
              <a:gd name="connsiteX12355" fmla="*/ 5793136 w 12370301"/>
              <a:gd name="connsiteY12355" fmla="*/ 45049 h 6857097"/>
              <a:gd name="connsiteX12356" fmla="*/ 5477802 w 12370301"/>
              <a:gd name="connsiteY12356" fmla="*/ 46357 h 6857097"/>
              <a:gd name="connsiteX12357" fmla="*/ 5473939 w 12370301"/>
              <a:gd name="connsiteY12357" fmla="*/ 45049 h 6857097"/>
              <a:gd name="connsiteX12358" fmla="*/ 5478615 w 12370301"/>
              <a:gd name="connsiteY12358" fmla="*/ 45049 h 6857097"/>
              <a:gd name="connsiteX12359" fmla="*/ 5115656 w 12370301"/>
              <a:gd name="connsiteY12359" fmla="*/ 93520 h 6857097"/>
              <a:gd name="connsiteX12360" fmla="*/ 5121247 w 12370301"/>
              <a:gd name="connsiteY12360" fmla="*/ 185095 h 6857097"/>
              <a:gd name="connsiteX12361" fmla="*/ 5124551 w 12370301"/>
              <a:gd name="connsiteY12361" fmla="*/ 190415 h 6857097"/>
              <a:gd name="connsiteX12362" fmla="*/ 5158402 w 12370301"/>
              <a:gd name="connsiteY12362" fmla="*/ 266119 h 6857097"/>
              <a:gd name="connsiteX12363" fmla="*/ 5174667 w 12370301"/>
              <a:gd name="connsiteY12363" fmla="*/ 289701 h 6857097"/>
              <a:gd name="connsiteX12364" fmla="*/ 5195303 w 12370301"/>
              <a:gd name="connsiteY12364" fmla="*/ 308187 h 6857097"/>
              <a:gd name="connsiteX12365" fmla="*/ 5132988 w 12370301"/>
              <a:gd name="connsiteY12365" fmla="*/ 353456 h 6857097"/>
              <a:gd name="connsiteX12366" fmla="*/ 5136495 w 12370301"/>
              <a:gd name="connsiteY12366" fmla="*/ 456033 h 6857097"/>
              <a:gd name="connsiteX12367" fmla="*/ 5152658 w 12370301"/>
              <a:gd name="connsiteY12367" fmla="*/ 472986 h 6857097"/>
              <a:gd name="connsiteX12368" fmla="*/ 5036416 w 12370301"/>
              <a:gd name="connsiteY12368" fmla="*/ 472986 h 6857097"/>
              <a:gd name="connsiteX12369" fmla="*/ 5052579 w 12370301"/>
              <a:gd name="connsiteY12369" fmla="*/ 456033 h 6857097"/>
              <a:gd name="connsiteX12370" fmla="*/ 5056086 w 12370301"/>
              <a:gd name="connsiteY12370" fmla="*/ 353456 h 6857097"/>
              <a:gd name="connsiteX12371" fmla="*/ 4993670 w 12370301"/>
              <a:gd name="connsiteY12371" fmla="*/ 308367 h 6857097"/>
              <a:gd name="connsiteX12372" fmla="*/ 5014306 w 12370301"/>
              <a:gd name="connsiteY12372" fmla="*/ 289881 h 6857097"/>
              <a:gd name="connsiteX12373" fmla="*/ 5030469 w 12370301"/>
              <a:gd name="connsiteY12373" fmla="*/ 266390 h 6857097"/>
              <a:gd name="connsiteX12374" fmla="*/ 5064575 w 12370301"/>
              <a:gd name="connsiteY12374" fmla="*/ 191137 h 6857097"/>
              <a:gd name="connsiteX12375" fmla="*/ 5064575 w 12370301"/>
              <a:gd name="connsiteY12375" fmla="*/ 190505 h 6857097"/>
              <a:gd name="connsiteX12376" fmla="*/ 5067878 w 12370301"/>
              <a:gd name="connsiteY12376" fmla="*/ 185185 h 6857097"/>
              <a:gd name="connsiteX12377" fmla="*/ 5076621 w 12370301"/>
              <a:gd name="connsiteY12377" fmla="*/ 123819 h 6857097"/>
              <a:gd name="connsiteX12378" fmla="*/ 5073469 w 12370301"/>
              <a:gd name="connsiteY12378" fmla="*/ 93610 h 6857097"/>
              <a:gd name="connsiteX12379" fmla="*/ 5050139 w 12370301"/>
              <a:gd name="connsiteY12379" fmla="*/ 45139 h 6857097"/>
              <a:gd name="connsiteX12380" fmla="*/ 5138935 w 12370301"/>
              <a:gd name="connsiteY12380" fmla="*/ 45139 h 6857097"/>
              <a:gd name="connsiteX12381" fmla="*/ 5115605 w 12370301"/>
              <a:gd name="connsiteY12381" fmla="*/ 93520 h 6857097"/>
              <a:gd name="connsiteX12382" fmla="*/ 4711120 w 12370301"/>
              <a:gd name="connsiteY12382" fmla="*/ 45771 h 6857097"/>
              <a:gd name="connsiteX12383" fmla="*/ 4710662 w 12370301"/>
              <a:gd name="connsiteY12383" fmla="*/ 45049 h 6857097"/>
              <a:gd name="connsiteX12384" fmla="*/ 4713305 w 12370301"/>
              <a:gd name="connsiteY12384" fmla="*/ 45049 h 6857097"/>
              <a:gd name="connsiteX12385" fmla="*/ 4397971 w 12370301"/>
              <a:gd name="connsiteY12385" fmla="*/ 46357 h 6857097"/>
              <a:gd name="connsiteX12386" fmla="*/ 4394109 w 12370301"/>
              <a:gd name="connsiteY12386" fmla="*/ 45049 h 6857097"/>
              <a:gd name="connsiteX12387" fmla="*/ 4398785 w 12370301"/>
              <a:gd name="connsiteY12387" fmla="*/ 45049 h 6857097"/>
              <a:gd name="connsiteX12388" fmla="*/ 4035673 w 12370301"/>
              <a:gd name="connsiteY12388" fmla="*/ 93520 h 6857097"/>
              <a:gd name="connsiteX12389" fmla="*/ 4041264 w 12370301"/>
              <a:gd name="connsiteY12389" fmla="*/ 185095 h 6857097"/>
              <a:gd name="connsiteX12390" fmla="*/ 4044567 w 12370301"/>
              <a:gd name="connsiteY12390" fmla="*/ 190415 h 6857097"/>
              <a:gd name="connsiteX12391" fmla="*/ 4078571 w 12370301"/>
              <a:gd name="connsiteY12391" fmla="*/ 266119 h 6857097"/>
              <a:gd name="connsiteX12392" fmla="*/ 4094836 w 12370301"/>
              <a:gd name="connsiteY12392" fmla="*/ 289701 h 6857097"/>
              <a:gd name="connsiteX12393" fmla="*/ 4115472 w 12370301"/>
              <a:gd name="connsiteY12393" fmla="*/ 308187 h 6857097"/>
              <a:gd name="connsiteX12394" fmla="*/ 4052903 w 12370301"/>
              <a:gd name="connsiteY12394" fmla="*/ 353456 h 6857097"/>
              <a:gd name="connsiteX12395" fmla="*/ 4056359 w 12370301"/>
              <a:gd name="connsiteY12395" fmla="*/ 456033 h 6857097"/>
              <a:gd name="connsiteX12396" fmla="*/ 4072573 w 12370301"/>
              <a:gd name="connsiteY12396" fmla="*/ 472986 h 6857097"/>
              <a:gd name="connsiteX12397" fmla="*/ 3956636 w 12370301"/>
              <a:gd name="connsiteY12397" fmla="*/ 472986 h 6857097"/>
              <a:gd name="connsiteX12398" fmla="*/ 3972799 w 12370301"/>
              <a:gd name="connsiteY12398" fmla="*/ 456033 h 6857097"/>
              <a:gd name="connsiteX12399" fmla="*/ 3976306 w 12370301"/>
              <a:gd name="connsiteY12399" fmla="*/ 353456 h 6857097"/>
              <a:gd name="connsiteX12400" fmla="*/ 3913737 w 12370301"/>
              <a:gd name="connsiteY12400" fmla="*/ 308367 h 6857097"/>
              <a:gd name="connsiteX12401" fmla="*/ 3934373 w 12370301"/>
              <a:gd name="connsiteY12401" fmla="*/ 289881 h 6857097"/>
              <a:gd name="connsiteX12402" fmla="*/ 3950536 w 12370301"/>
              <a:gd name="connsiteY12402" fmla="*/ 266390 h 6857097"/>
              <a:gd name="connsiteX12403" fmla="*/ 3984642 w 12370301"/>
              <a:gd name="connsiteY12403" fmla="*/ 191137 h 6857097"/>
              <a:gd name="connsiteX12404" fmla="*/ 3984642 w 12370301"/>
              <a:gd name="connsiteY12404" fmla="*/ 190505 h 6857097"/>
              <a:gd name="connsiteX12405" fmla="*/ 3987996 w 12370301"/>
              <a:gd name="connsiteY12405" fmla="*/ 185185 h 6857097"/>
              <a:gd name="connsiteX12406" fmla="*/ 3996688 w 12370301"/>
              <a:gd name="connsiteY12406" fmla="*/ 123819 h 6857097"/>
              <a:gd name="connsiteX12407" fmla="*/ 3993588 w 12370301"/>
              <a:gd name="connsiteY12407" fmla="*/ 93610 h 6857097"/>
              <a:gd name="connsiteX12408" fmla="*/ 3970207 w 12370301"/>
              <a:gd name="connsiteY12408" fmla="*/ 45139 h 6857097"/>
              <a:gd name="connsiteX12409" fmla="*/ 4059003 w 12370301"/>
              <a:gd name="connsiteY12409" fmla="*/ 45139 h 6857097"/>
              <a:gd name="connsiteX12410" fmla="*/ 4035673 w 12370301"/>
              <a:gd name="connsiteY12410" fmla="*/ 93520 h 6857097"/>
              <a:gd name="connsiteX12411" fmla="*/ 3631035 w 12370301"/>
              <a:gd name="connsiteY12411" fmla="*/ 45771 h 6857097"/>
              <a:gd name="connsiteX12412" fmla="*/ 3630577 w 12370301"/>
              <a:gd name="connsiteY12412" fmla="*/ 45049 h 6857097"/>
              <a:gd name="connsiteX12413" fmla="*/ 3633220 w 12370301"/>
              <a:gd name="connsiteY12413" fmla="*/ 45049 h 6857097"/>
              <a:gd name="connsiteX12414" fmla="*/ 3317886 w 12370301"/>
              <a:gd name="connsiteY12414" fmla="*/ 46357 h 6857097"/>
              <a:gd name="connsiteX12415" fmla="*/ 3314023 w 12370301"/>
              <a:gd name="connsiteY12415" fmla="*/ 45049 h 6857097"/>
              <a:gd name="connsiteX12416" fmla="*/ 3318699 w 12370301"/>
              <a:gd name="connsiteY12416" fmla="*/ 45049 h 6857097"/>
              <a:gd name="connsiteX12417" fmla="*/ 2955740 w 12370301"/>
              <a:gd name="connsiteY12417" fmla="*/ 93520 h 6857097"/>
              <a:gd name="connsiteX12418" fmla="*/ 2961331 w 12370301"/>
              <a:gd name="connsiteY12418" fmla="*/ 185095 h 6857097"/>
              <a:gd name="connsiteX12419" fmla="*/ 2964635 w 12370301"/>
              <a:gd name="connsiteY12419" fmla="*/ 190415 h 6857097"/>
              <a:gd name="connsiteX12420" fmla="*/ 2998639 w 12370301"/>
              <a:gd name="connsiteY12420" fmla="*/ 266119 h 6857097"/>
              <a:gd name="connsiteX12421" fmla="*/ 3014853 w 12370301"/>
              <a:gd name="connsiteY12421" fmla="*/ 289701 h 6857097"/>
              <a:gd name="connsiteX12422" fmla="*/ 3035540 w 12370301"/>
              <a:gd name="connsiteY12422" fmla="*/ 308187 h 6857097"/>
              <a:gd name="connsiteX12423" fmla="*/ 2972818 w 12370301"/>
              <a:gd name="connsiteY12423" fmla="*/ 353456 h 6857097"/>
              <a:gd name="connsiteX12424" fmla="*/ 2976325 w 12370301"/>
              <a:gd name="connsiteY12424" fmla="*/ 456033 h 6857097"/>
              <a:gd name="connsiteX12425" fmla="*/ 2992539 w 12370301"/>
              <a:gd name="connsiteY12425" fmla="*/ 472986 h 6857097"/>
              <a:gd name="connsiteX12426" fmla="*/ 2876704 w 12370301"/>
              <a:gd name="connsiteY12426" fmla="*/ 472986 h 6857097"/>
              <a:gd name="connsiteX12427" fmla="*/ 2892867 w 12370301"/>
              <a:gd name="connsiteY12427" fmla="*/ 456033 h 6857097"/>
              <a:gd name="connsiteX12428" fmla="*/ 2896577 w 12370301"/>
              <a:gd name="connsiteY12428" fmla="*/ 353456 h 6857097"/>
              <a:gd name="connsiteX12429" fmla="*/ 2833805 w 12370301"/>
              <a:gd name="connsiteY12429" fmla="*/ 308367 h 6857097"/>
              <a:gd name="connsiteX12430" fmla="*/ 2854441 w 12370301"/>
              <a:gd name="connsiteY12430" fmla="*/ 289881 h 6857097"/>
              <a:gd name="connsiteX12431" fmla="*/ 2870604 w 12370301"/>
              <a:gd name="connsiteY12431" fmla="*/ 266390 h 6857097"/>
              <a:gd name="connsiteX12432" fmla="*/ 2904709 w 12370301"/>
              <a:gd name="connsiteY12432" fmla="*/ 191137 h 6857097"/>
              <a:gd name="connsiteX12433" fmla="*/ 2904709 w 12370301"/>
              <a:gd name="connsiteY12433" fmla="*/ 190505 h 6857097"/>
              <a:gd name="connsiteX12434" fmla="*/ 2908064 w 12370301"/>
              <a:gd name="connsiteY12434" fmla="*/ 185185 h 6857097"/>
              <a:gd name="connsiteX12435" fmla="*/ 2916908 w 12370301"/>
              <a:gd name="connsiteY12435" fmla="*/ 123729 h 6857097"/>
              <a:gd name="connsiteX12436" fmla="*/ 2913808 w 12370301"/>
              <a:gd name="connsiteY12436" fmla="*/ 93520 h 6857097"/>
              <a:gd name="connsiteX12437" fmla="*/ 2890427 w 12370301"/>
              <a:gd name="connsiteY12437" fmla="*/ 45049 h 6857097"/>
              <a:gd name="connsiteX12438" fmla="*/ 2979273 w 12370301"/>
              <a:gd name="connsiteY12438" fmla="*/ 45049 h 6857097"/>
              <a:gd name="connsiteX12439" fmla="*/ 2955740 w 12370301"/>
              <a:gd name="connsiteY12439" fmla="*/ 93520 h 6857097"/>
              <a:gd name="connsiteX12440" fmla="*/ 2550950 w 12370301"/>
              <a:gd name="connsiteY12440" fmla="*/ 45771 h 6857097"/>
              <a:gd name="connsiteX12441" fmla="*/ 2550492 w 12370301"/>
              <a:gd name="connsiteY12441" fmla="*/ 45049 h 6857097"/>
              <a:gd name="connsiteX12442" fmla="*/ 2553135 w 12370301"/>
              <a:gd name="connsiteY12442" fmla="*/ 45049 h 6857097"/>
              <a:gd name="connsiteX12443" fmla="*/ 2237801 w 12370301"/>
              <a:gd name="connsiteY12443" fmla="*/ 46357 h 6857097"/>
              <a:gd name="connsiteX12444" fmla="*/ 2233888 w 12370301"/>
              <a:gd name="connsiteY12444" fmla="*/ 45049 h 6857097"/>
              <a:gd name="connsiteX12445" fmla="*/ 2238615 w 12370301"/>
              <a:gd name="connsiteY12445" fmla="*/ 45049 h 6857097"/>
              <a:gd name="connsiteX12446" fmla="*/ 1875757 w 12370301"/>
              <a:gd name="connsiteY12446" fmla="*/ 93520 h 6857097"/>
              <a:gd name="connsiteX12447" fmla="*/ 1881399 w 12370301"/>
              <a:gd name="connsiteY12447" fmla="*/ 185095 h 6857097"/>
              <a:gd name="connsiteX12448" fmla="*/ 1884703 w 12370301"/>
              <a:gd name="connsiteY12448" fmla="*/ 190415 h 6857097"/>
              <a:gd name="connsiteX12449" fmla="*/ 1918706 w 12370301"/>
              <a:gd name="connsiteY12449" fmla="*/ 266119 h 6857097"/>
              <a:gd name="connsiteX12450" fmla="*/ 1934920 w 12370301"/>
              <a:gd name="connsiteY12450" fmla="*/ 289701 h 6857097"/>
              <a:gd name="connsiteX12451" fmla="*/ 1955607 w 12370301"/>
              <a:gd name="connsiteY12451" fmla="*/ 308187 h 6857097"/>
              <a:gd name="connsiteX12452" fmla="*/ 1892987 w 12370301"/>
              <a:gd name="connsiteY12452" fmla="*/ 353456 h 6857097"/>
              <a:gd name="connsiteX12453" fmla="*/ 1896494 w 12370301"/>
              <a:gd name="connsiteY12453" fmla="*/ 456033 h 6857097"/>
              <a:gd name="connsiteX12454" fmla="*/ 1912708 w 12370301"/>
              <a:gd name="connsiteY12454" fmla="*/ 472986 h 6857097"/>
              <a:gd name="connsiteX12455" fmla="*/ 1807902 w 12370301"/>
              <a:gd name="connsiteY12455" fmla="*/ 472986 h 6857097"/>
              <a:gd name="connsiteX12456" fmla="*/ 1824065 w 12370301"/>
              <a:gd name="connsiteY12456" fmla="*/ 456033 h 6857097"/>
              <a:gd name="connsiteX12457" fmla="*/ 1827572 w 12370301"/>
              <a:gd name="connsiteY12457" fmla="*/ 353456 h 6857097"/>
              <a:gd name="connsiteX12458" fmla="*/ 1765004 w 12370301"/>
              <a:gd name="connsiteY12458" fmla="*/ 308367 h 6857097"/>
              <a:gd name="connsiteX12459" fmla="*/ 1785640 w 12370301"/>
              <a:gd name="connsiteY12459" fmla="*/ 289881 h 6857097"/>
              <a:gd name="connsiteX12460" fmla="*/ 1801803 w 12370301"/>
              <a:gd name="connsiteY12460" fmla="*/ 266390 h 6857097"/>
              <a:gd name="connsiteX12461" fmla="*/ 1835908 w 12370301"/>
              <a:gd name="connsiteY12461" fmla="*/ 191137 h 6857097"/>
              <a:gd name="connsiteX12462" fmla="*/ 1835908 w 12370301"/>
              <a:gd name="connsiteY12462" fmla="*/ 190505 h 6857097"/>
              <a:gd name="connsiteX12463" fmla="*/ 1839263 w 12370301"/>
              <a:gd name="connsiteY12463" fmla="*/ 185185 h 6857097"/>
              <a:gd name="connsiteX12464" fmla="*/ 1847954 w 12370301"/>
              <a:gd name="connsiteY12464" fmla="*/ 123819 h 6857097"/>
              <a:gd name="connsiteX12465" fmla="*/ 1844854 w 12370301"/>
              <a:gd name="connsiteY12465" fmla="*/ 93610 h 6857097"/>
              <a:gd name="connsiteX12466" fmla="*/ 1821473 w 12370301"/>
              <a:gd name="connsiteY12466" fmla="*/ 45139 h 6857097"/>
              <a:gd name="connsiteX12467" fmla="*/ 1899188 w 12370301"/>
              <a:gd name="connsiteY12467" fmla="*/ 45139 h 6857097"/>
              <a:gd name="connsiteX12468" fmla="*/ 1875757 w 12370301"/>
              <a:gd name="connsiteY12468" fmla="*/ 93520 h 6857097"/>
              <a:gd name="connsiteX12469" fmla="*/ 1482301 w 12370301"/>
              <a:gd name="connsiteY12469" fmla="*/ 45771 h 6857097"/>
              <a:gd name="connsiteX12470" fmla="*/ 1481844 w 12370301"/>
              <a:gd name="connsiteY12470" fmla="*/ 45049 h 6857097"/>
              <a:gd name="connsiteX12471" fmla="*/ 1484486 w 12370301"/>
              <a:gd name="connsiteY12471" fmla="*/ 45049 h 6857097"/>
              <a:gd name="connsiteX12472" fmla="*/ 1169102 w 12370301"/>
              <a:gd name="connsiteY12472" fmla="*/ 46357 h 6857097"/>
              <a:gd name="connsiteX12473" fmla="*/ 1165239 w 12370301"/>
              <a:gd name="connsiteY12473" fmla="*/ 45049 h 6857097"/>
              <a:gd name="connsiteX12474" fmla="*/ 1169966 w 12370301"/>
              <a:gd name="connsiteY12474" fmla="*/ 45049 h 6857097"/>
              <a:gd name="connsiteX12475" fmla="*/ 806956 w 12370301"/>
              <a:gd name="connsiteY12475" fmla="*/ 93520 h 6857097"/>
              <a:gd name="connsiteX12476" fmla="*/ 805888 w 12370301"/>
              <a:gd name="connsiteY12476" fmla="*/ 151053 h 6857097"/>
              <a:gd name="connsiteX12477" fmla="*/ 803042 w 12370301"/>
              <a:gd name="connsiteY12477" fmla="*/ 149385 h 6857097"/>
              <a:gd name="connsiteX12478" fmla="*/ 773968 w 12370301"/>
              <a:gd name="connsiteY12478" fmla="*/ 141539 h 6857097"/>
              <a:gd name="connsiteX12479" fmla="*/ 789623 w 12370301"/>
              <a:gd name="connsiteY12479" fmla="*/ 127201 h 6857097"/>
              <a:gd name="connsiteX12480" fmla="*/ 796536 w 12370301"/>
              <a:gd name="connsiteY12480" fmla="*/ 112863 h 6857097"/>
              <a:gd name="connsiteX12481" fmla="*/ 783677 w 12370301"/>
              <a:gd name="connsiteY12481" fmla="*/ 71110 h 6857097"/>
              <a:gd name="connsiteX12482" fmla="*/ 718973 w 12370301"/>
              <a:gd name="connsiteY12482" fmla="*/ 51542 h 6857097"/>
              <a:gd name="connsiteX12483" fmla="*/ 659047 w 12370301"/>
              <a:gd name="connsiteY12483" fmla="*/ 85449 h 6857097"/>
              <a:gd name="connsiteX12484" fmla="*/ 585805 w 12370301"/>
              <a:gd name="connsiteY12484" fmla="*/ 85990 h 6857097"/>
              <a:gd name="connsiteX12485" fmla="*/ 542551 w 12370301"/>
              <a:gd name="connsiteY12485" fmla="*/ 125352 h 6857097"/>
              <a:gd name="connsiteX12486" fmla="*/ 555156 w 12370301"/>
              <a:gd name="connsiteY12486" fmla="*/ 166383 h 6857097"/>
              <a:gd name="connsiteX12487" fmla="*/ 592514 w 12370301"/>
              <a:gd name="connsiteY12487" fmla="*/ 182705 h 6857097"/>
              <a:gd name="connsiteX12488" fmla="*/ 628348 w 12370301"/>
              <a:gd name="connsiteY12488" fmla="*/ 170125 h 6857097"/>
              <a:gd name="connsiteX12489" fmla="*/ 648679 w 12370301"/>
              <a:gd name="connsiteY12489" fmla="*/ 143072 h 6857097"/>
              <a:gd name="connsiteX12490" fmla="*/ 663927 w 12370301"/>
              <a:gd name="connsiteY12490" fmla="*/ 181533 h 6857097"/>
              <a:gd name="connsiteX12491" fmla="*/ 650356 w 12370301"/>
              <a:gd name="connsiteY12491" fmla="*/ 240825 h 6857097"/>
              <a:gd name="connsiteX12492" fmla="*/ 588346 w 12370301"/>
              <a:gd name="connsiteY12492" fmla="*/ 216567 h 6857097"/>
              <a:gd name="connsiteX12493" fmla="*/ 529742 w 12370301"/>
              <a:gd name="connsiteY12493" fmla="*/ 203942 h 6857097"/>
              <a:gd name="connsiteX12494" fmla="*/ 447910 w 12370301"/>
              <a:gd name="connsiteY12494" fmla="*/ 184013 h 6857097"/>
              <a:gd name="connsiteX12495" fmla="*/ 383766 w 12370301"/>
              <a:gd name="connsiteY12495" fmla="*/ 146048 h 6857097"/>
              <a:gd name="connsiteX12496" fmla="*/ 433424 w 12370301"/>
              <a:gd name="connsiteY12496" fmla="*/ 125442 h 6857097"/>
              <a:gd name="connsiteX12497" fmla="*/ 438863 w 12370301"/>
              <a:gd name="connsiteY12497" fmla="*/ 67639 h 6857097"/>
              <a:gd name="connsiteX12498" fmla="*/ 412127 w 12370301"/>
              <a:gd name="connsiteY12498" fmla="*/ 45094 h 6857097"/>
              <a:gd name="connsiteX12499" fmla="*/ 830336 w 12370301"/>
              <a:gd name="connsiteY12499" fmla="*/ 45094 h 6857097"/>
              <a:gd name="connsiteX12500" fmla="*/ 806956 w 12370301"/>
              <a:gd name="connsiteY12500" fmla="*/ 93520 h 6857097"/>
              <a:gd name="connsiteX12501" fmla="*/ 622604 w 12370301"/>
              <a:gd name="connsiteY12501" fmla="*/ 118634 h 6857097"/>
              <a:gd name="connsiteX12502" fmla="*/ 622299 w 12370301"/>
              <a:gd name="connsiteY12502" fmla="*/ 121339 h 6857097"/>
              <a:gd name="connsiteX12503" fmla="*/ 606339 w 12370301"/>
              <a:gd name="connsiteY12503" fmla="*/ 152541 h 6857097"/>
              <a:gd name="connsiteX12504" fmla="*/ 593277 w 12370301"/>
              <a:gd name="connsiteY12504" fmla="*/ 157771 h 6857097"/>
              <a:gd name="connsiteX12505" fmla="*/ 579756 w 12370301"/>
              <a:gd name="connsiteY12505" fmla="*/ 151143 h 6857097"/>
              <a:gd name="connsiteX12506" fmla="*/ 572895 w 12370301"/>
              <a:gd name="connsiteY12506" fmla="*/ 131169 h 6857097"/>
              <a:gd name="connsiteX12507" fmla="*/ 598309 w 12370301"/>
              <a:gd name="connsiteY12507" fmla="*/ 109120 h 6857097"/>
              <a:gd name="connsiteX12508" fmla="*/ 599020 w 12370301"/>
              <a:gd name="connsiteY12508" fmla="*/ 109120 h 6857097"/>
              <a:gd name="connsiteX12509" fmla="*/ 622604 w 12370301"/>
              <a:gd name="connsiteY12509" fmla="*/ 118634 h 6857097"/>
              <a:gd name="connsiteX12510" fmla="*/ 323687 w 12370301"/>
              <a:gd name="connsiteY12510" fmla="*/ 48250 h 6857097"/>
              <a:gd name="connsiteX12511" fmla="*/ 319520 w 12370301"/>
              <a:gd name="connsiteY12511" fmla="*/ 45049 h 6857097"/>
              <a:gd name="connsiteX12512" fmla="*/ 329685 w 12370301"/>
              <a:gd name="connsiteY12512" fmla="*/ 45049 h 6857097"/>
              <a:gd name="connsiteX12513" fmla="*/ 323687 w 12370301"/>
              <a:gd name="connsiteY12513" fmla="*/ 48250 h 6857097"/>
              <a:gd name="connsiteX12514" fmla="*/ 283686 w 12370301"/>
              <a:gd name="connsiteY12514" fmla="*/ 103665 h 6857097"/>
              <a:gd name="connsiteX12515" fmla="*/ 282670 w 12370301"/>
              <a:gd name="connsiteY12515" fmla="*/ 121925 h 6857097"/>
              <a:gd name="connsiteX12516" fmla="*/ 275960 w 12370301"/>
              <a:gd name="connsiteY12516" fmla="*/ 119761 h 6857097"/>
              <a:gd name="connsiteX12517" fmla="*/ 261525 w 12370301"/>
              <a:gd name="connsiteY12517" fmla="*/ 124766 h 6857097"/>
              <a:gd name="connsiteX12518" fmla="*/ 266864 w 12370301"/>
              <a:gd name="connsiteY12518" fmla="*/ 136125 h 6857097"/>
              <a:gd name="connsiteX12519" fmla="*/ 267726 w 12370301"/>
              <a:gd name="connsiteY12519" fmla="*/ 136399 h 6857097"/>
              <a:gd name="connsiteX12520" fmla="*/ 287244 w 12370301"/>
              <a:gd name="connsiteY12520" fmla="*/ 142666 h 6857097"/>
              <a:gd name="connsiteX12521" fmla="*/ 289074 w 12370301"/>
              <a:gd name="connsiteY12521" fmla="*/ 147175 h 6857097"/>
              <a:gd name="connsiteX12522" fmla="*/ 314081 w 12370301"/>
              <a:gd name="connsiteY12522" fmla="*/ 183246 h 6857097"/>
              <a:gd name="connsiteX12523" fmla="*/ 299646 w 12370301"/>
              <a:gd name="connsiteY12523" fmla="*/ 171749 h 6857097"/>
              <a:gd name="connsiteX12524" fmla="*/ 302797 w 12370301"/>
              <a:gd name="connsiteY12524" fmla="*/ 170441 h 6857097"/>
              <a:gd name="connsiteX12525" fmla="*/ 265592 w 12370301"/>
              <a:gd name="connsiteY12525" fmla="*/ 153217 h 6857097"/>
              <a:gd name="connsiteX12526" fmla="*/ 253393 w 12370301"/>
              <a:gd name="connsiteY12526" fmla="*/ 117146 h 6857097"/>
              <a:gd name="connsiteX12527" fmla="*/ 283686 w 12370301"/>
              <a:gd name="connsiteY12527" fmla="*/ 103665 h 6857097"/>
              <a:gd name="connsiteX12528" fmla="*/ 315301 w 12370301"/>
              <a:gd name="connsiteY12528" fmla="*/ 184599 h 6857097"/>
              <a:gd name="connsiteX12529" fmla="*/ 349000 w 12370301"/>
              <a:gd name="connsiteY12529" fmla="*/ 211923 h 6857097"/>
              <a:gd name="connsiteX12530" fmla="*/ 328059 w 12370301"/>
              <a:gd name="connsiteY12530" fmla="*/ 210660 h 6857097"/>
              <a:gd name="connsiteX12531" fmla="*/ 316368 w 12370301"/>
              <a:gd name="connsiteY12531" fmla="*/ 219137 h 6857097"/>
              <a:gd name="connsiteX12532" fmla="*/ 326890 w 12370301"/>
              <a:gd name="connsiteY12532" fmla="*/ 228560 h 6857097"/>
              <a:gd name="connsiteX12533" fmla="*/ 326890 w 12370301"/>
              <a:gd name="connsiteY12533" fmla="*/ 228560 h 6857097"/>
              <a:gd name="connsiteX12534" fmla="*/ 391288 w 12370301"/>
              <a:gd name="connsiteY12534" fmla="*/ 234692 h 6857097"/>
              <a:gd name="connsiteX12535" fmla="*/ 409433 w 12370301"/>
              <a:gd name="connsiteY12535" fmla="*/ 241771 h 6857097"/>
              <a:gd name="connsiteX12536" fmla="*/ 442319 w 12370301"/>
              <a:gd name="connsiteY12536" fmla="*/ 251465 h 6857097"/>
              <a:gd name="connsiteX12537" fmla="*/ 374057 w 12370301"/>
              <a:gd name="connsiteY12537" fmla="*/ 252322 h 6857097"/>
              <a:gd name="connsiteX12538" fmla="*/ 371313 w 12370301"/>
              <a:gd name="connsiteY12538" fmla="*/ 252322 h 6857097"/>
              <a:gd name="connsiteX12539" fmla="*/ 305237 w 12370301"/>
              <a:gd name="connsiteY12539" fmla="*/ 240193 h 6857097"/>
              <a:gd name="connsiteX12540" fmla="*/ 315301 w 12370301"/>
              <a:gd name="connsiteY12540" fmla="*/ 184599 h 6857097"/>
              <a:gd name="connsiteX12541" fmla="*/ 298680 w 12370301"/>
              <a:gd name="connsiteY12541" fmla="*/ 263279 h 6857097"/>
              <a:gd name="connsiteX12542" fmla="*/ 312912 w 12370301"/>
              <a:gd name="connsiteY12542" fmla="*/ 319820 h 6857097"/>
              <a:gd name="connsiteX12543" fmla="*/ 312912 w 12370301"/>
              <a:gd name="connsiteY12543" fmla="*/ 322165 h 6857097"/>
              <a:gd name="connsiteX12544" fmla="*/ 311946 w 12370301"/>
              <a:gd name="connsiteY12544" fmla="*/ 380780 h 6857097"/>
              <a:gd name="connsiteX12545" fmla="*/ 300561 w 12370301"/>
              <a:gd name="connsiteY12545" fmla="*/ 352600 h 6857097"/>
              <a:gd name="connsiteX12546" fmla="*/ 292276 w 12370301"/>
              <a:gd name="connsiteY12546" fmla="*/ 337089 h 6857097"/>
              <a:gd name="connsiteX12547" fmla="*/ 285109 w 12370301"/>
              <a:gd name="connsiteY12547" fmla="*/ 281991 h 6857097"/>
              <a:gd name="connsiteX12548" fmla="*/ 274146 w 12370301"/>
              <a:gd name="connsiteY12548" fmla="*/ 272973 h 6857097"/>
              <a:gd name="connsiteX12549" fmla="*/ 274131 w 12370301"/>
              <a:gd name="connsiteY12549" fmla="*/ 272973 h 6857097"/>
              <a:gd name="connsiteX12550" fmla="*/ 263958 w 12370301"/>
              <a:gd name="connsiteY12550" fmla="*/ 282865 h 6857097"/>
              <a:gd name="connsiteX12551" fmla="*/ 263965 w 12370301"/>
              <a:gd name="connsiteY12551" fmla="*/ 282983 h 6857097"/>
              <a:gd name="connsiteX12552" fmla="*/ 265439 w 12370301"/>
              <a:gd name="connsiteY12552" fmla="*/ 301018 h 6857097"/>
              <a:gd name="connsiteX12553" fmla="*/ 233519 w 12370301"/>
              <a:gd name="connsiteY12553" fmla="*/ 272206 h 6857097"/>
              <a:gd name="connsiteX12554" fmla="*/ 298680 w 12370301"/>
              <a:gd name="connsiteY12554" fmla="*/ 263279 h 6857097"/>
              <a:gd name="connsiteX12555" fmla="*/ 104468 w 12370301"/>
              <a:gd name="connsiteY12555" fmla="*/ 255478 h 6857097"/>
              <a:gd name="connsiteX12556" fmla="*/ 88508 w 12370301"/>
              <a:gd name="connsiteY12556" fmla="*/ 265353 h 6857097"/>
              <a:gd name="connsiteX12557" fmla="*/ 79614 w 12370301"/>
              <a:gd name="connsiteY12557" fmla="*/ 255614 h 6857097"/>
              <a:gd name="connsiteX12558" fmla="*/ 65689 w 12370301"/>
              <a:gd name="connsiteY12558" fmla="*/ 252442 h 6857097"/>
              <a:gd name="connsiteX12559" fmla="*/ 65179 w 12370301"/>
              <a:gd name="connsiteY12559" fmla="*/ 252728 h 6857097"/>
              <a:gd name="connsiteX12560" fmla="*/ 61976 w 12370301"/>
              <a:gd name="connsiteY12560" fmla="*/ 265849 h 6857097"/>
              <a:gd name="connsiteX12561" fmla="*/ 74175 w 12370301"/>
              <a:gd name="connsiteY12561" fmla="*/ 279375 h 6857097"/>
              <a:gd name="connsiteX12562" fmla="*/ 62485 w 12370301"/>
              <a:gd name="connsiteY12562" fmla="*/ 299620 h 6857097"/>
              <a:gd name="connsiteX12563" fmla="*/ 50794 w 12370301"/>
              <a:gd name="connsiteY12563" fmla="*/ 287446 h 6857097"/>
              <a:gd name="connsiteX12564" fmla="*/ 50794 w 12370301"/>
              <a:gd name="connsiteY12564" fmla="*/ 256561 h 6857097"/>
              <a:gd name="connsiteX12565" fmla="*/ 76767 w 12370301"/>
              <a:gd name="connsiteY12565" fmla="*/ 239652 h 6857097"/>
              <a:gd name="connsiteX12566" fmla="*/ 114786 w 12370301"/>
              <a:gd name="connsiteY12566" fmla="*/ 251060 h 6857097"/>
              <a:gd name="connsiteX12567" fmla="*/ 104468 w 12370301"/>
              <a:gd name="connsiteY12567" fmla="*/ 255478 h 6857097"/>
              <a:gd name="connsiteX12568" fmla="*/ 50794 w 12370301"/>
              <a:gd name="connsiteY12568" fmla="*/ 6569753 h 6857097"/>
              <a:gd name="connsiteX12569" fmla="*/ 62485 w 12370301"/>
              <a:gd name="connsiteY12569" fmla="*/ 6557578 h 6857097"/>
              <a:gd name="connsiteX12570" fmla="*/ 74175 w 12370301"/>
              <a:gd name="connsiteY12570" fmla="*/ 6577823 h 6857097"/>
              <a:gd name="connsiteX12571" fmla="*/ 61976 w 12370301"/>
              <a:gd name="connsiteY12571" fmla="*/ 6591350 h 6857097"/>
              <a:gd name="connsiteX12572" fmla="*/ 65179 w 12370301"/>
              <a:gd name="connsiteY12572" fmla="*/ 6604471 h 6857097"/>
              <a:gd name="connsiteX12573" fmla="*/ 79291 w 12370301"/>
              <a:gd name="connsiteY12573" fmla="*/ 6602036 h 6857097"/>
              <a:gd name="connsiteX12574" fmla="*/ 79614 w 12370301"/>
              <a:gd name="connsiteY12574" fmla="*/ 6601585 h 6857097"/>
              <a:gd name="connsiteX12575" fmla="*/ 88508 w 12370301"/>
              <a:gd name="connsiteY12575" fmla="*/ 6591846 h 6857097"/>
              <a:gd name="connsiteX12576" fmla="*/ 104468 w 12370301"/>
              <a:gd name="connsiteY12576" fmla="*/ 6601720 h 6857097"/>
              <a:gd name="connsiteX12577" fmla="*/ 114634 w 12370301"/>
              <a:gd name="connsiteY12577" fmla="*/ 6606229 h 6857097"/>
              <a:gd name="connsiteX12578" fmla="*/ 76615 w 12370301"/>
              <a:gd name="connsiteY12578" fmla="*/ 6617637 h 6857097"/>
              <a:gd name="connsiteX12579" fmla="*/ 50642 w 12370301"/>
              <a:gd name="connsiteY12579" fmla="*/ 6600729 h 6857097"/>
              <a:gd name="connsiteX12580" fmla="*/ 265541 w 12370301"/>
              <a:gd name="connsiteY12580" fmla="*/ 6556226 h 6857097"/>
              <a:gd name="connsiteX12581" fmla="*/ 264067 w 12370301"/>
              <a:gd name="connsiteY12581" fmla="*/ 6574261 h 6857097"/>
              <a:gd name="connsiteX12582" fmla="*/ 274101 w 12370301"/>
              <a:gd name="connsiteY12582" fmla="*/ 6584271 h 6857097"/>
              <a:gd name="connsiteX12583" fmla="*/ 274232 w 12370301"/>
              <a:gd name="connsiteY12583" fmla="*/ 6584271 h 6857097"/>
              <a:gd name="connsiteX12584" fmla="*/ 285210 w 12370301"/>
              <a:gd name="connsiteY12584" fmla="*/ 6575253 h 6857097"/>
              <a:gd name="connsiteX12585" fmla="*/ 285211 w 12370301"/>
              <a:gd name="connsiteY12585" fmla="*/ 6575253 h 6857097"/>
              <a:gd name="connsiteX12586" fmla="*/ 292378 w 12370301"/>
              <a:gd name="connsiteY12586" fmla="*/ 6520155 h 6857097"/>
              <a:gd name="connsiteX12587" fmla="*/ 300663 w 12370301"/>
              <a:gd name="connsiteY12587" fmla="*/ 6504644 h 6857097"/>
              <a:gd name="connsiteX12588" fmla="*/ 312048 w 12370301"/>
              <a:gd name="connsiteY12588" fmla="*/ 6476464 h 6857097"/>
              <a:gd name="connsiteX12589" fmla="*/ 313014 w 12370301"/>
              <a:gd name="connsiteY12589" fmla="*/ 6535079 h 6857097"/>
              <a:gd name="connsiteX12590" fmla="*/ 313014 w 12370301"/>
              <a:gd name="connsiteY12590" fmla="*/ 6537424 h 6857097"/>
              <a:gd name="connsiteX12591" fmla="*/ 298782 w 12370301"/>
              <a:gd name="connsiteY12591" fmla="*/ 6593965 h 6857097"/>
              <a:gd name="connsiteX12592" fmla="*/ 233723 w 12370301"/>
              <a:gd name="connsiteY12592" fmla="*/ 6585353 h 6857097"/>
              <a:gd name="connsiteX12593" fmla="*/ 265541 w 12370301"/>
              <a:gd name="connsiteY12593" fmla="*/ 6556226 h 6857097"/>
              <a:gd name="connsiteX12594" fmla="*/ 305237 w 12370301"/>
              <a:gd name="connsiteY12594" fmla="*/ 6616735 h 6857097"/>
              <a:gd name="connsiteX12595" fmla="*/ 371313 w 12370301"/>
              <a:gd name="connsiteY12595" fmla="*/ 6604606 h 6857097"/>
              <a:gd name="connsiteX12596" fmla="*/ 374057 w 12370301"/>
              <a:gd name="connsiteY12596" fmla="*/ 6604606 h 6857097"/>
              <a:gd name="connsiteX12597" fmla="*/ 442319 w 12370301"/>
              <a:gd name="connsiteY12597" fmla="*/ 6605463 h 6857097"/>
              <a:gd name="connsiteX12598" fmla="*/ 409433 w 12370301"/>
              <a:gd name="connsiteY12598" fmla="*/ 6615157 h 6857097"/>
              <a:gd name="connsiteX12599" fmla="*/ 391288 w 12370301"/>
              <a:gd name="connsiteY12599" fmla="*/ 6622235 h 6857097"/>
              <a:gd name="connsiteX12600" fmla="*/ 326890 w 12370301"/>
              <a:gd name="connsiteY12600" fmla="*/ 6628368 h 6857097"/>
              <a:gd name="connsiteX12601" fmla="*/ 316368 w 12370301"/>
              <a:gd name="connsiteY12601" fmla="*/ 6637791 h 6857097"/>
              <a:gd name="connsiteX12602" fmla="*/ 316368 w 12370301"/>
              <a:gd name="connsiteY12602" fmla="*/ 6637791 h 6857097"/>
              <a:gd name="connsiteX12603" fmla="*/ 328059 w 12370301"/>
              <a:gd name="connsiteY12603" fmla="*/ 6646268 h 6857097"/>
              <a:gd name="connsiteX12604" fmla="*/ 349000 w 12370301"/>
              <a:gd name="connsiteY12604" fmla="*/ 6645005 h 6857097"/>
              <a:gd name="connsiteX12605" fmla="*/ 315301 w 12370301"/>
              <a:gd name="connsiteY12605" fmla="*/ 6672330 h 6857097"/>
              <a:gd name="connsiteX12606" fmla="*/ 305237 w 12370301"/>
              <a:gd name="connsiteY12606" fmla="*/ 6616735 h 6857097"/>
              <a:gd name="connsiteX12607" fmla="*/ 299646 w 12370301"/>
              <a:gd name="connsiteY12607" fmla="*/ 6685180 h 6857097"/>
              <a:gd name="connsiteX12608" fmla="*/ 314081 w 12370301"/>
              <a:gd name="connsiteY12608" fmla="*/ 6673682 h 6857097"/>
              <a:gd name="connsiteX12609" fmla="*/ 289074 w 12370301"/>
              <a:gd name="connsiteY12609" fmla="*/ 6709753 h 6857097"/>
              <a:gd name="connsiteX12610" fmla="*/ 287244 w 12370301"/>
              <a:gd name="connsiteY12610" fmla="*/ 6714262 h 6857097"/>
              <a:gd name="connsiteX12611" fmla="*/ 267726 w 12370301"/>
              <a:gd name="connsiteY12611" fmla="*/ 6720529 h 6857097"/>
              <a:gd name="connsiteX12612" fmla="*/ 261217 w 12370301"/>
              <a:gd name="connsiteY12612" fmla="*/ 6731396 h 6857097"/>
              <a:gd name="connsiteX12613" fmla="*/ 261525 w 12370301"/>
              <a:gd name="connsiteY12613" fmla="*/ 6732162 h 6857097"/>
              <a:gd name="connsiteX12614" fmla="*/ 275960 w 12370301"/>
              <a:gd name="connsiteY12614" fmla="*/ 6737167 h 6857097"/>
              <a:gd name="connsiteX12615" fmla="*/ 282670 w 12370301"/>
              <a:gd name="connsiteY12615" fmla="*/ 6735002 h 6857097"/>
              <a:gd name="connsiteX12616" fmla="*/ 283686 w 12370301"/>
              <a:gd name="connsiteY12616" fmla="*/ 6753264 h 6857097"/>
              <a:gd name="connsiteX12617" fmla="*/ 253190 w 12370301"/>
              <a:gd name="connsiteY12617" fmla="*/ 6739737 h 6857097"/>
              <a:gd name="connsiteX12618" fmla="*/ 265388 w 12370301"/>
              <a:gd name="connsiteY12618" fmla="*/ 6703666 h 6857097"/>
              <a:gd name="connsiteX12619" fmla="*/ 302594 w 12370301"/>
              <a:gd name="connsiteY12619" fmla="*/ 6686442 h 6857097"/>
              <a:gd name="connsiteX12620" fmla="*/ 299646 w 12370301"/>
              <a:gd name="connsiteY12620" fmla="*/ 6685180 h 6857097"/>
              <a:gd name="connsiteX12621" fmla="*/ 319621 w 12370301"/>
              <a:gd name="connsiteY12621" fmla="*/ 6811969 h 6857097"/>
              <a:gd name="connsiteX12622" fmla="*/ 323789 w 12370301"/>
              <a:gd name="connsiteY12622" fmla="*/ 6808768 h 6857097"/>
              <a:gd name="connsiteX12623" fmla="*/ 329634 w 12370301"/>
              <a:gd name="connsiteY12623" fmla="*/ 6811969 h 6857097"/>
              <a:gd name="connsiteX12624" fmla="*/ 438964 w 12370301"/>
              <a:gd name="connsiteY12624" fmla="*/ 6789425 h 6857097"/>
              <a:gd name="connsiteX12625" fmla="*/ 433526 w 12370301"/>
              <a:gd name="connsiteY12625" fmla="*/ 6731621 h 6857097"/>
              <a:gd name="connsiteX12626" fmla="*/ 383867 w 12370301"/>
              <a:gd name="connsiteY12626" fmla="*/ 6711015 h 6857097"/>
              <a:gd name="connsiteX12627" fmla="*/ 448062 w 12370301"/>
              <a:gd name="connsiteY12627" fmla="*/ 6672916 h 6857097"/>
              <a:gd name="connsiteX12628" fmla="*/ 529895 w 12370301"/>
              <a:gd name="connsiteY12628" fmla="*/ 6652986 h 6857097"/>
              <a:gd name="connsiteX12629" fmla="*/ 588499 w 12370301"/>
              <a:gd name="connsiteY12629" fmla="*/ 6640361 h 6857097"/>
              <a:gd name="connsiteX12630" fmla="*/ 650508 w 12370301"/>
              <a:gd name="connsiteY12630" fmla="*/ 6616103 h 6857097"/>
              <a:gd name="connsiteX12631" fmla="*/ 664079 w 12370301"/>
              <a:gd name="connsiteY12631" fmla="*/ 6675395 h 6857097"/>
              <a:gd name="connsiteX12632" fmla="*/ 648831 w 12370301"/>
              <a:gd name="connsiteY12632" fmla="*/ 6713856 h 6857097"/>
              <a:gd name="connsiteX12633" fmla="*/ 628500 w 12370301"/>
              <a:gd name="connsiteY12633" fmla="*/ 6686803 h 6857097"/>
              <a:gd name="connsiteX12634" fmla="*/ 592667 w 12370301"/>
              <a:gd name="connsiteY12634" fmla="*/ 6674223 h 6857097"/>
              <a:gd name="connsiteX12635" fmla="*/ 555308 w 12370301"/>
              <a:gd name="connsiteY12635" fmla="*/ 6690545 h 6857097"/>
              <a:gd name="connsiteX12636" fmla="*/ 542703 w 12370301"/>
              <a:gd name="connsiteY12636" fmla="*/ 6731576 h 6857097"/>
              <a:gd name="connsiteX12637" fmla="*/ 585957 w 12370301"/>
              <a:gd name="connsiteY12637" fmla="*/ 6770939 h 6857097"/>
              <a:gd name="connsiteX12638" fmla="*/ 659200 w 12370301"/>
              <a:gd name="connsiteY12638" fmla="*/ 6771480 h 6857097"/>
              <a:gd name="connsiteX12639" fmla="*/ 719126 w 12370301"/>
              <a:gd name="connsiteY12639" fmla="*/ 6805386 h 6857097"/>
              <a:gd name="connsiteX12640" fmla="*/ 783829 w 12370301"/>
              <a:gd name="connsiteY12640" fmla="*/ 6785818 h 6857097"/>
              <a:gd name="connsiteX12641" fmla="*/ 796688 w 12370301"/>
              <a:gd name="connsiteY12641" fmla="*/ 6744065 h 6857097"/>
              <a:gd name="connsiteX12642" fmla="*/ 789776 w 12370301"/>
              <a:gd name="connsiteY12642" fmla="*/ 6729727 h 6857097"/>
              <a:gd name="connsiteX12643" fmla="*/ 774121 w 12370301"/>
              <a:gd name="connsiteY12643" fmla="*/ 6715389 h 6857097"/>
              <a:gd name="connsiteX12644" fmla="*/ 803194 w 12370301"/>
              <a:gd name="connsiteY12644" fmla="*/ 6707679 h 6857097"/>
              <a:gd name="connsiteX12645" fmla="*/ 817985 w 12370301"/>
              <a:gd name="connsiteY12645" fmla="*/ 6695099 h 6857097"/>
              <a:gd name="connsiteX12646" fmla="*/ 814173 w 12370301"/>
              <a:gd name="connsiteY12646" fmla="*/ 6733334 h 6857097"/>
              <a:gd name="connsiteX12647" fmla="*/ 817274 w 12370301"/>
              <a:gd name="connsiteY12647" fmla="*/ 6763544 h 6857097"/>
              <a:gd name="connsiteX12648" fmla="*/ 840654 w 12370301"/>
              <a:gd name="connsiteY12648" fmla="*/ 6812014 h 6857097"/>
              <a:gd name="connsiteX12649" fmla="*/ 412127 w 12370301"/>
              <a:gd name="connsiteY12649" fmla="*/ 6812014 h 6857097"/>
              <a:gd name="connsiteX12650" fmla="*/ 438863 w 12370301"/>
              <a:gd name="connsiteY12650" fmla="*/ 6789289 h 6857097"/>
              <a:gd name="connsiteX12651" fmla="*/ 622706 w 12370301"/>
              <a:gd name="connsiteY12651" fmla="*/ 6738519 h 6857097"/>
              <a:gd name="connsiteX12652" fmla="*/ 598969 w 12370301"/>
              <a:gd name="connsiteY12652" fmla="*/ 6748214 h 6857097"/>
              <a:gd name="connsiteX12653" fmla="*/ 598258 w 12370301"/>
              <a:gd name="connsiteY12653" fmla="*/ 6748214 h 6857097"/>
              <a:gd name="connsiteX12654" fmla="*/ 572844 w 12370301"/>
              <a:gd name="connsiteY12654" fmla="*/ 6726165 h 6857097"/>
              <a:gd name="connsiteX12655" fmla="*/ 579706 w 12370301"/>
              <a:gd name="connsiteY12655" fmla="*/ 6706191 h 6857097"/>
              <a:gd name="connsiteX12656" fmla="*/ 593226 w 12370301"/>
              <a:gd name="connsiteY12656" fmla="*/ 6699563 h 6857097"/>
              <a:gd name="connsiteX12657" fmla="*/ 606288 w 12370301"/>
              <a:gd name="connsiteY12657" fmla="*/ 6704793 h 6857097"/>
              <a:gd name="connsiteX12658" fmla="*/ 622248 w 12370301"/>
              <a:gd name="connsiteY12658" fmla="*/ 6735995 h 6857097"/>
              <a:gd name="connsiteX12659" fmla="*/ 622604 w 12370301"/>
              <a:gd name="connsiteY12659" fmla="*/ 6738384 h 6857097"/>
              <a:gd name="connsiteX12660" fmla="*/ 1179725 w 12370301"/>
              <a:gd name="connsiteY12660" fmla="*/ 6811383 h 6857097"/>
              <a:gd name="connsiteX12661" fmla="*/ 1180233 w 12370301"/>
              <a:gd name="connsiteY12661" fmla="*/ 6812105 h 6857097"/>
              <a:gd name="connsiteX12662" fmla="*/ 1177539 w 12370301"/>
              <a:gd name="connsiteY12662" fmla="*/ 6812105 h 6857097"/>
              <a:gd name="connsiteX12663" fmla="*/ 1492924 w 12370301"/>
              <a:gd name="connsiteY12663" fmla="*/ 6810797 h 6857097"/>
              <a:gd name="connsiteX12664" fmla="*/ 1496787 w 12370301"/>
              <a:gd name="connsiteY12664" fmla="*/ 6812105 h 6857097"/>
              <a:gd name="connsiteX12665" fmla="*/ 1492060 w 12370301"/>
              <a:gd name="connsiteY12665" fmla="*/ 6812105 h 6857097"/>
              <a:gd name="connsiteX12666" fmla="*/ 1855070 w 12370301"/>
              <a:gd name="connsiteY12666" fmla="*/ 6763634 h 6857097"/>
              <a:gd name="connsiteX12667" fmla="*/ 1849479 w 12370301"/>
              <a:gd name="connsiteY12667" fmla="*/ 6672059 h 6857097"/>
              <a:gd name="connsiteX12668" fmla="*/ 1846175 w 12370301"/>
              <a:gd name="connsiteY12668" fmla="*/ 6666738 h 6857097"/>
              <a:gd name="connsiteX12669" fmla="*/ 1812172 w 12370301"/>
              <a:gd name="connsiteY12669" fmla="*/ 6591034 h 6857097"/>
              <a:gd name="connsiteX12670" fmla="*/ 1795907 w 12370301"/>
              <a:gd name="connsiteY12670" fmla="*/ 6567453 h 6857097"/>
              <a:gd name="connsiteX12671" fmla="*/ 1775271 w 12370301"/>
              <a:gd name="connsiteY12671" fmla="*/ 6548966 h 6857097"/>
              <a:gd name="connsiteX12672" fmla="*/ 1837840 w 12370301"/>
              <a:gd name="connsiteY12672" fmla="*/ 6503877 h 6857097"/>
              <a:gd name="connsiteX12673" fmla="*/ 1834332 w 12370301"/>
              <a:gd name="connsiteY12673" fmla="*/ 6401301 h 6857097"/>
              <a:gd name="connsiteX12674" fmla="*/ 1818169 w 12370301"/>
              <a:gd name="connsiteY12674" fmla="*/ 6384348 h 6857097"/>
              <a:gd name="connsiteX12675" fmla="*/ 1934107 w 12370301"/>
              <a:gd name="connsiteY12675" fmla="*/ 6384348 h 6857097"/>
              <a:gd name="connsiteX12676" fmla="*/ 1917893 w 12370301"/>
              <a:gd name="connsiteY12676" fmla="*/ 6401301 h 6857097"/>
              <a:gd name="connsiteX12677" fmla="*/ 1914386 w 12370301"/>
              <a:gd name="connsiteY12677" fmla="*/ 6503877 h 6857097"/>
              <a:gd name="connsiteX12678" fmla="*/ 1977005 w 12370301"/>
              <a:gd name="connsiteY12678" fmla="*/ 6548966 h 6857097"/>
              <a:gd name="connsiteX12679" fmla="*/ 1956319 w 12370301"/>
              <a:gd name="connsiteY12679" fmla="*/ 6567453 h 6857097"/>
              <a:gd name="connsiteX12680" fmla="*/ 1940206 w 12370301"/>
              <a:gd name="connsiteY12680" fmla="*/ 6590944 h 6857097"/>
              <a:gd name="connsiteX12681" fmla="*/ 1906101 w 12370301"/>
              <a:gd name="connsiteY12681" fmla="*/ 6666107 h 6857097"/>
              <a:gd name="connsiteX12682" fmla="*/ 1906101 w 12370301"/>
              <a:gd name="connsiteY12682" fmla="*/ 6666738 h 6857097"/>
              <a:gd name="connsiteX12683" fmla="*/ 1902797 w 12370301"/>
              <a:gd name="connsiteY12683" fmla="*/ 6672059 h 6857097"/>
              <a:gd name="connsiteX12684" fmla="*/ 1894055 w 12370301"/>
              <a:gd name="connsiteY12684" fmla="*/ 6733424 h 6857097"/>
              <a:gd name="connsiteX12685" fmla="*/ 1897155 w 12370301"/>
              <a:gd name="connsiteY12685" fmla="*/ 6763634 h 6857097"/>
              <a:gd name="connsiteX12686" fmla="*/ 1920536 w 12370301"/>
              <a:gd name="connsiteY12686" fmla="*/ 6812105 h 6857097"/>
              <a:gd name="connsiteX12687" fmla="*/ 1831588 w 12370301"/>
              <a:gd name="connsiteY12687" fmla="*/ 6812105 h 6857097"/>
              <a:gd name="connsiteX12688" fmla="*/ 1854968 w 12370301"/>
              <a:gd name="connsiteY12688" fmla="*/ 6763499 h 6857097"/>
              <a:gd name="connsiteX12689" fmla="*/ 2259657 w 12370301"/>
              <a:gd name="connsiteY12689" fmla="*/ 6811383 h 6857097"/>
              <a:gd name="connsiteX12690" fmla="*/ 2260166 w 12370301"/>
              <a:gd name="connsiteY12690" fmla="*/ 6812105 h 6857097"/>
              <a:gd name="connsiteX12691" fmla="*/ 2257472 w 12370301"/>
              <a:gd name="connsiteY12691" fmla="*/ 6812105 h 6857097"/>
              <a:gd name="connsiteX12692" fmla="*/ 2572856 w 12370301"/>
              <a:gd name="connsiteY12692" fmla="*/ 6810797 h 6857097"/>
              <a:gd name="connsiteX12693" fmla="*/ 2576719 w 12370301"/>
              <a:gd name="connsiteY12693" fmla="*/ 6812105 h 6857097"/>
              <a:gd name="connsiteX12694" fmla="*/ 2572043 w 12370301"/>
              <a:gd name="connsiteY12694" fmla="*/ 6812105 h 6857097"/>
              <a:gd name="connsiteX12695" fmla="*/ 2935003 w 12370301"/>
              <a:gd name="connsiteY12695" fmla="*/ 6763634 h 6857097"/>
              <a:gd name="connsiteX12696" fmla="*/ 2929412 w 12370301"/>
              <a:gd name="connsiteY12696" fmla="*/ 6672059 h 6857097"/>
              <a:gd name="connsiteX12697" fmla="*/ 2926108 w 12370301"/>
              <a:gd name="connsiteY12697" fmla="*/ 6666738 h 6857097"/>
              <a:gd name="connsiteX12698" fmla="*/ 2892104 w 12370301"/>
              <a:gd name="connsiteY12698" fmla="*/ 6591034 h 6857097"/>
              <a:gd name="connsiteX12699" fmla="*/ 2875839 w 12370301"/>
              <a:gd name="connsiteY12699" fmla="*/ 6567453 h 6857097"/>
              <a:gd name="connsiteX12700" fmla="*/ 2855203 w 12370301"/>
              <a:gd name="connsiteY12700" fmla="*/ 6548966 h 6857097"/>
              <a:gd name="connsiteX12701" fmla="*/ 2917772 w 12370301"/>
              <a:gd name="connsiteY12701" fmla="*/ 6503877 h 6857097"/>
              <a:gd name="connsiteX12702" fmla="*/ 2914265 w 12370301"/>
              <a:gd name="connsiteY12702" fmla="*/ 6401301 h 6857097"/>
              <a:gd name="connsiteX12703" fmla="*/ 2898102 w 12370301"/>
              <a:gd name="connsiteY12703" fmla="*/ 6384348 h 6857097"/>
              <a:gd name="connsiteX12704" fmla="*/ 3014039 w 12370301"/>
              <a:gd name="connsiteY12704" fmla="*/ 6384348 h 6857097"/>
              <a:gd name="connsiteX12705" fmla="*/ 2997825 w 12370301"/>
              <a:gd name="connsiteY12705" fmla="*/ 6401301 h 6857097"/>
              <a:gd name="connsiteX12706" fmla="*/ 2994318 w 12370301"/>
              <a:gd name="connsiteY12706" fmla="*/ 6503877 h 6857097"/>
              <a:gd name="connsiteX12707" fmla="*/ 3056938 w 12370301"/>
              <a:gd name="connsiteY12707" fmla="*/ 6548966 h 6857097"/>
              <a:gd name="connsiteX12708" fmla="*/ 3036302 w 12370301"/>
              <a:gd name="connsiteY12708" fmla="*/ 6567453 h 6857097"/>
              <a:gd name="connsiteX12709" fmla="*/ 3020139 w 12370301"/>
              <a:gd name="connsiteY12709" fmla="*/ 6590944 h 6857097"/>
              <a:gd name="connsiteX12710" fmla="*/ 2986033 w 12370301"/>
              <a:gd name="connsiteY12710" fmla="*/ 6666107 h 6857097"/>
              <a:gd name="connsiteX12711" fmla="*/ 2986033 w 12370301"/>
              <a:gd name="connsiteY12711" fmla="*/ 6666738 h 6857097"/>
              <a:gd name="connsiteX12712" fmla="*/ 2982730 w 12370301"/>
              <a:gd name="connsiteY12712" fmla="*/ 6672059 h 6857097"/>
              <a:gd name="connsiteX12713" fmla="*/ 2973987 w 12370301"/>
              <a:gd name="connsiteY12713" fmla="*/ 6733424 h 6857097"/>
              <a:gd name="connsiteX12714" fmla="*/ 2977138 w 12370301"/>
              <a:gd name="connsiteY12714" fmla="*/ 6763634 h 6857097"/>
              <a:gd name="connsiteX12715" fmla="*/ 3000468 w 12370301"/>
              <a:gd name="connsiteY12715" fmla="*/ 6812105 h 6857097"/>
              <a:gd name="connsiteX12716" fmla="*/ 2911520 w 12370301"/>
              <a:gd name="connsiteY12716" fmla="*/ 6812105 h 6857097"/>
              <a:gd name="connsiteX12717" fmla="*/ 2934901 w 12370301"/>
              <a:gd name="connsiteY12717" fmla="*/ 6763499 h 6857097"/>
              <a:gd name="connsiteX12718" fmla="*/ 3339590 w 12370301"/>
              <a:gd name="connsiteY12718" fmla="*/ 6811383 h 6857097"/>
              <a:gd name="connsiteX12719" fmla="*/ 3340098 w 12370301"/>
              <a:gd name="connsiteY12719" fmla="*/ 6812105 h 6857097"/>
              <a:gd name="connsiteX12720" fmla="*/ 3337404 w 12370301"/>
              <a:gd name="connsiteY12720" fmla="*/ 6812105 h 6857097"/>
              <a:gd name="connsiteX12721" fmla="*/ 3652789 w 12370301"/>
              <a:gd name="connsiteY12721" fmla="*/ 6810797 h 6857097"/>
              <a:gd name="connsiteX12722" fmla="*/ 3656652 w 12370301"/>
              <a:gd name="connsiteY12722" fmla="*/ 6812105 h 6857097"/>
              <a:gd name="connsiteX12723" fmla="*/ 3651976 w 12370301"/>
              <a:gd name="connsiteY12723" fmla="*/ 6812105 h 6857097"/>
              <a:gd name="connsiteX12724" fmla="*/ 4014783 w 12370301"/>
              <a:gd name="connsiteY12724" fmla="*/ 6763499 h 6857097"/>
              <a:gd name="connsiteX12725" fmla="*/ 4009192 w 12370301"/>
              <a:gd name="connsiteY12725" fmla="*/ 6671923 h 6857097"/>
              <a:gd name="connsiteX12726" fmla="*/ 4005888 w 12370301"/>
              <a:gd name="connsiteY12726" fmla="*/ 6666603 h 6857097"/>
              <a:gd name="connsiteX12727" fmla="*/ 3971884 w 12370301"/>
              <a:gd name="connsiteY12727" fmla="*/ 6590899 h 6857097"/>
              <a:gd name="connsiteX12728" fmla="*/ 3955619 w 12370301"/>
              <a:gd name="connsiteY12728" fmla="*/ 6567318 h 6857097"/>
              <a:gd name="connsiteX12729" fmla="*/ 3934983 w 12370301"/>
              <a:gd name="connsiteY12729" fmla="*/ 6548831 h 6857097"/>
              <a:gd name="connsiteX12730" fmla="*/ 3997552 w 12370301"/>
              <a:gd name="connsiteY12730" fmla="*/ 6503743 h 6857097"/>
              <a:gd name="connsiteX12731" fmla="*/ 3994045 w 12370301"/>
              <a:gd name="connsiteY12731" fmla="*/ 6401166 h 6857097"/>
              <a:gd name="connsiteX12732" fmla="*/ 3977882 w 12370301"/>
              <a:gd name="connsiteY12732" fmla="*/ 6384212 h 6857097"/>
              <a:gd name="connsiteX12733" fmla="*/ 4093819 w 12370301"/>
              <a:gd name="connsiteY12733" fmla="*/ 6384212 h 6857097"/>
              <a:gd name="connsiteX12734" fmla="*/ 4077605 w 12370301"/>
              <a:gd name="connsiteY12734" fmla="*/ 6401166 h 6857097"/>
              <a:gd name="connsiteX12735" fmla="*/ 4074149 w 12370301"/>
              <a:gd name="connsiteY12735" fmla="*/ 6503743 h 6857097"/>
              <a:gd name="connsiteX12736" fmla="*/ 4136769 w 12370301"/>
              <a:gd name="connsiteY12736" fmla="*/ 6548651 h 6857097"/>
              <a:gd name="connsiteX12737" fmla="*/ 4116133 w 12370301"/>
              <a:gd name="connsiteY12737" fmla="*/ 6567137 h 6857097"/>
              <a:gd name="connsiteX12738" fmla="*/ 4099970 w 12370301"/>
              <a:gd name="connsiteY12738" fmla="*/ 6590629 h 6857097"/>
              <a:gd name="connsiteX12739" fmla="*/ 4065864 w 12370301"/>
              <a:gd name="connsiteY12739" fmla="*/ 6665791 h 6857097"/>
              <a:gd name="connsiteX12740" fmla="*/ 4065864 w 12370301"/>
              <a:gd name="connsiteY12740" fmla="*/ 6666423 h 6857097"/>
              <a:gd name="connsiteX12741" fmla="*/ 4062561 w 12370301"/>
              <a:gd name="connsiteY12741" fmla="*/ 6671743 h 6857097"/>
              <a:gd name="connsiteX12742" fmla="*/ 4053818 w 12370301"/>
              <a:gd name="connsiteY12742" fmla="*/ 6733109 h 6857097"/>
              <a:gd name="connsiteX12743" fmla="*/ 4056969 w 12370301"/>
              <a:gd name="connsiteY12743" fmla="*/ 6763318 h 6857097"/>
              <a:gd name="connsiteX12744" fmla="*/ 4080299 w 12370301"/>
              <a:gd name="connsiteY12744" fmla="*/ 6811789 h 6857097"/>
              <a:gd name="connsiteX12745" fmla="*/ 3991453 w 12370301"/>
              <a:gd name="connsiteY12745" fmla="*/ 6811789 h 6857097"/>
              <a:gd name="connsiteX12746" fmla="*/ 4014783 w 12370301"/>
              <a:gd name="connsiteY12746" fmla="*/ 6763499 h 6857097"/>
              <a:gd name="connsiteX12747" fmla="*/ 4419370 w 12370301"/>
              <a:gd name="connsiteY12747" fmla="*/ 6811248 h 6857097"/>
              <a:gd name="connsiteX12748" fmla="*/ 4419878 w 12370301"/>
              <a:gd name="connsiteY12748" fmla="*/ 6811969 h 6857097"/>
              <a:gd name="connsiteX12749" fmla="*/ 4417235 w 12370301"/>
              <a:gd name="connsiteY12749" fmla="*/ 6811969 h 6857097"/>
              <a:gd name="connsiteX12750" fmla="*/ 4732569 w 12370301"/>
              <a:gd name="connsiteY12750" fmla="*/ 6810661 h 6857097"/>
              <a:gd name="connsiteX12751" fmla="*/ 4736432 w 12370301"/>
              <a:gd name="connsiteY12751" fmla="*/ 6811969 h 6857097"/>
              <a:gd name="connsiteX12752" fmla="*/ 4731756 w 12370301"/>
              <a:gd name="connsiteY12752" fmla="*/ 6811969 h 6857097"/>
              <a:gd name="connsiteX12753" fmla="*/ 5094715 w 12370301"/>
              <a:gd name="connsiteY12753" fmla="*/ 6763499 h 6857097"/>
              <a:gd name="connsiteX12754" fmla="*/ 5089124 w 12370301"/>
              <a:gd name="connsiteY12754" fmla="*/ 6671923 h 6857097"/>
              <a:gd name="connsiteX12755" fmla="*/ 5085820 w 12370301"/>
              <a:gd name="connsiteY12755" fmla="*/ 6666603 h 6857097"/>
              <a:gd name="connsiteX12756" fmla="*/ 5051817 w 12370301"/>
              <a:gd name="connsiteY12756" fmla="*/ 6590899 h 6857097"/>
              <a:gd name="connsiteX12757" fmla="*/ 5035552 w 12370301"/>
              <a:gd name="connsiteY12757" fmla="*/ 6567318 h 6857097"/>
              <a:gd name="connsiteX12758" fmla="*/ 5014916 w 12370301"/>
              <a:gd name="connsiteY12758" fmla="*/ 6548831 h 6857097"/>
              <a:gd name="connsiteX12759" fmla="*/ 5077484 w 12370301"/>
              <a:gd name="connsiteY12759" fmla="*/ 6503743 h 6857097"/>
              <a:gd name="connsiteX12760" fmla="*/ 5073978 w 12370301"/>
              <a:gd name="connsiteY12760" fmla="*/ 6401166 h 6857097"/>
              <a:gd name="connsiteX12761" fmla="*/ 5057814 w 12370301"/>
              <a:gd name="connsiteY12761" fmla="*/ 6384212 h 6857097"/>
              <a:gd name="connsiteX12762" fmla="*/ 5173650 w 12370301"/>
              <a:gd name="connsiteY12762" fmla="*/ 6384212 h 6857097"/>
              <a:gd name="connsiteX12763" fmla="*/ 5157487 w 12370301"/>
              <a:gd name="connsiteY12763" fmla="*/ 6401166 h 6857097"/>
              <a:gd name="connsiteX12764" fmla="*/ 5153980 w 12370301"/>
              <a:gd name="connsiteY12764" fmla="*/ 6503743 h 6857097"/>
              <a:gd name="connsiteX12765" fmla="*/ 5216548 w 12370301"/>
              <a:gd name="connsiteY12765" fmla="*/ 6548831 h 6857097"/>
              <a:gd name="connsiteX12766" fmla="*/ 5195913 w 12370301"/>
              <a:gd name="connsiteY12766" fmla="*/ 6567318 h 6857097"/>
              <a:gd name="connsiteX12767" fmla="*/ 5179749 w 12370301"/>
              <a:gd name="connsiteY12767" fmla="*/ 6590809 h 6857097"/>
              <a:gd name="connsiteX12768" fmla="*/ 5145644 w 12370301"/>
              <a:gd name="connsiteY12768" fmla="*/ 6665972 h 6857097"/>
              <a:gd name="connsiteX12769" fmla="*/ 5145644 w 12370301"/>
              <a:gd name="connsiteY12769" fmla="*/ 6666603 h 6857097"/>
              <a:gd name="connsiteX12770" fmla="*/ 5142340 w 12370301"/>
              <a:gd name="connsiteY12770" fmla="*/ 6671923 h 6857097"/>
              <a:gd name="connsiteX12771" fmla="*/ 5133598 w 12370301"/>
              <a:gd name="connsiteY12771" fmla="*/ 6733289 h 6857097"/>
              <a:gd name="connsiteX12772" fmla="*/ 5136749 w 12370301"/>
              <a:gd name="connsiteY12772" fmla="*/ 6763499 h 6857097"/>
              <a:gd name="connsiteX12773" fmla="*/ 5160079 w 12370301"/>
              <a:gd name="connsiteY12773" fmla="*/ 6811969 h 6857097"/>
              <a:gd name="connsiteX12774" fmla="*/ 5071284 w 12370301"/>
              <a:gd name="connsiteY12774" fmla="*/ 6811969 h 6857097"/>
              <a:gd name="connsiteX12775" fmla="*/ 5094766 w 12370301"/>
              <a:gd name="connsiteY12775" fmla="*/ 6763499 h 6857097"/>
              <a:gd name="connsiteX12776" fmla="*/ 5499353 w 12370301"/>
              <a:gd name="connsiteY12776" fmla="*/ 6811248 h 6857097"/>
              <a:gd name="connsiteX12777" fmla="*/ 5499811 w 12370301"/>
              <a:gd name="connsiteY12777" fmla="*/ 6811969 h 6857097"/>
              <a:gd name="connsiteX12778" fmla="*/ 5497168 w 12370301"/>
              <a:gd name="connsiteY12778" fmla="*/ 6811969 h 6857097"/>
              <a:gd name="connsiteX12779" fmla="*/ 5812501 w 12370301"/>
              <a:gd name="connsiteY12779" fmla="*/ 6810661 h 6857097"/>
              <a:gd name="connsiteX12780" fmla="*/ 5816364 w 12370301"/>
              <a:gd name="connsiteY12780" fmla="*/ 6811969 h 6857097"/>
              <a:gd name="connsiteX12781" fmla="*/ 5811688 w 12370301"/>
              <a:gd name="connsiteY12781" fmla="*/ 6811969 h 6857097"/>
              <a:gd name="connsiteX12782" fmla="*/ 6174647 w 12370301"/>
              <a:gd name="connsiteY12782" fmla="*/ 6763499 h 6857097"/>
              <a:gd name="connsiteX12783" fmla="*/ 6169056 w 12370301"/>
              <a:gd name="connsiteY12783" fmla="*/ 6671923 h 6857097"/>
              <a:gd name="connsiteX12784" fmla="*/ 6165752 w 12370301"/>
              <a:gd name="connsiteY12784" fmla="*/ 6666603 h 6857097"/>
              <a:gd name="connsiteX12785" fmla="*/ 6131749 w 12370301"/>
              <a:gd name="connsiteY12785" fmla="*/ 6590899 h 6857097"/>
              <a:gd name="connsiteX12786" fmla="*/ 6115485 w 12370301"/>
              <a:gd name="connsiteY12786" fmla="*/ 6567318 h 6857097"/>
              <a:gd name="connsiteX12787" fmla="*/ 6094848 w 12370301"/>
              <a:gd name="connsiteY12787" fmla="*/ 6548831 h 6857097"/>
              <a:gd name="connsiteX12788" fmla="*/ 6157417 w 12370301"/>
              <a:gd name="connsiteY12788" fmla="*/ 6503743 h 6857097"/>
              <a:gd name="connsiteX12789" fmla="*/ 6153910 w 12370301"/>
              <a:gd name="connsiteY12789" fmla="*/ 6401166 h 6857097"/>
              <a:gd name="connsiteX12790" fmla="*/ 6137747 w 12370301"/>
              <a:gd name="connsiteY12790" fmla="*/ 6384212 h 6857097"/>
              <a:gd name="connsiteX12791" fmla="*/ 6253684 w 12370301"/>
              <a:gd name="connsiteY12791" fmla="*/ 6384212 h 6857097"/>
              <a:gd name="connsiteX12792" fmla="*/ 6237522 w 12370301"/>
              <a:gd name="connsiteY12792" fmla="*/ 6401166 h 6857097"/>
              <a:gd name="connsiteX12793" fmla="*/ 6234014 w 12370301"/>
              <a:gd name="connsiteY12793" fmla="*/ 6503743 h 6857097"/>
              <a:gd name="connsiteX12794" fmla="*/ 6296583 w 12370301"/>
              <a:gd name="connsiteY12794" fmla="*/ 6548831 h 6857097"/>
              <a:gd name="connsiteX12795" fmla="*/ 6275947 w 12370301"/>
              <a:gd name="connsiteY12795" fmla="*/ 6567318 h 6857097"/>
              <a:gd name="connsiteX12796" fmla="*/ 6259783 w 12370301"/>
              <a:gd name="connsiteY12796" fmla="*/ 6590809 h 6857097"/>
              <a:gd name="connsiteX12797" fmla="*/ 6225780 w 12370301"/>
              <a:gd name="connsiteY12797" fmla="*/ 6665882 h 6857097"/>
              <a:gd name="connsiteX12798" fmla="*/ 6225780 w 12370301"/>
              <a:gd name="connsiteY12798" fmla="*/ 6666513 h 6857097"/>
              <a:gd name="connsiteX12799" fmla="*/ 6222476 w 12370301"/>
              <a:gd name="connsiteY12799" fmla="*/ 6671833 h 6857097"/>
              <a:gd name="connsiteX12800" fmla="*/ 6213734 w 12370301"/>
              <a:gd name="connsiteY12800" fmla="*/ 6733199 h 6857097"/>
              <a:gd name="connsiteX12801" fmla="*/ 6216885 w 12370301"/>
              <a:gd name="connsiteY12801" fmla="*/ 6763409 h 6857097"/>
              <a:gd name="connsiteX12802" fmla="*/ 6240215 w 12370301"/>
              <a:gd name="connsiteY12802" fmla="*/ 6811879 h 6857097"/>
              <a:gd name="connsiteX12803" fmla="*/ 6151419 w 12370301"/>
              <a:gd name="connsiteY12803" fmla="*/ 6811879 h 6857097"/>
              <a:gd name="connsiteX12804" fmla="*/ 6174953 w 12370301"/>
              <a:gd name="connsiteY12804" fmla="*/ 6763499 h 6857097"/>
              <a:gd name="connsiteX12805" fmla="*/ 6579286 w 12370301"/>
              <a:gd name="connsiteY12805" fmla="*/ 6811248 h 6857097"/>
              <a:gd name="connsiteX12806" fmla="*/ 6579743 w 12370301"/>
              <a:gd name="connsiteY12806" fmla="*/ 6811969 h 6857097"/>
              <a:gd name="connsiteX12807" fmla="*/ 6577100 w 12370301"/>
              <a:gd name="connsiteY12807" fmla="*/ 6811969 h 6857097"/>
              <a:gd name="connsiteX12808" fmla="*/ 6892434 w 12370301"/>
              <a:gd name="connsiteY12808" fmla="*/ 6810661 h 6857097"/>
              <a:gd name="connsiteX12809" fmla="*/ 6896297 w 12370301"/>
              <a:gd name="connsiteY12809" fmla="*/ 6811969 h 6857097"/>
              <a:gd name="connsiteX12810" fmla="*/ 6891621 w 12370301"/>
              <a:gd name="connsiteY12810" fmla="*/ 6811969 h 6857097"/>
              <a:gd name="connsiteX12811" fmla="*/ 7254580 w 12370301"/>
              <a:gd name="connsiteY12811" fmla="*/ 6763499 h 6857097"/>
              <a:gd name="connsiteX12812" fmla="*/ 7248989 w 12370301"/>
              <a:gd name="connsiteY12812" fmla="*/ 6671923 h 6857097"/>
              <a:gd name="connsiteX12813" fmla="*/ 7245685 w 12370301"/>
              <a:gd name="connsiteY12813" fmla="*/ 6666603 h 6857097"/>
              <a:gd name="connsiteX12814" fmla="*/ 7211681 w 12370301"/>
              <a:gd name="connsiteY12814" fmla="*/ 6590899 h 6857097"/>
              <a:gd name="connsiteX12815" fmla="*/ 7195417 w 12370301"/>
              <a:gd name="connsiteY12815" fmla="*/ 6567318 h 6857097"/>
              <a:gd name="connsiteX12816" fmla="*/ 7174781 w 12370301"/>
              <a:gd name="connsiteY12816" fmla="*/ 6548831 h 6857097"/>
              <a:gd name="connsiteX12817" fmla="*/ 7237350 w 12370301"/>
              <a:gd name="connsiteY12817" fmla="*/ 6503743 h 6857097"/>
              <a:gd name="connsiteX12818" fmla="*/ 7233842 w 12370301"/>
              <a:gd name="connsiteY12818" fmla="*/ 6401166 h 6857097"/>
              <a:gd name="connsiteX12819" fmla="*/ 7217679 w 12370301"/>
              <a:gd name="connsiteY12819" fmla="*/ 6384212 h 6857097"/>
              <a:gd name="connsiteX12820" fmla="*/ 7333820 w 12370301"/>
              <a:gd name="connsiteY12820" fmla="*/ 6384212 h 6857097"/>
              <a:gd name="connsiteX12821" fmla="*/ 7317657 w 12370301"/>
              <a:gd name="connsiteY12821" fmla="*/ 6401166 h 6857097"/>
              <a:gd name="connsiteX12822" fmla="*/ 7314150 w 12370301"/>
              <a:gd name="connsiteY12822" fmla="*/ 6503743 h 6857097"/>
              <a:gd name="connsiteX12823" fmla="*/ 7376718 w 12370301"/>
              <a:gd name="connsiteY12823" fmla="*/ 6548831 h 6857097"/>
              <a:gd name="connsiteX12824" fmla="*/ 7356083 w 12370301"/>
              <a:gd name="connsiteY12824" fmla="*/ 6567318 h 6857097"/>
              <a:gd name="connsiteX12825" fmla="*/ 7339919 w 12370301"/>
              <a:gd name="connsiteY12825" fmla="*/ 6590809 h 6857097"/>
              <a:gd name="connsiteX12826" fmla="*/ 7305814 w 12370301"/>
              <a:gd name="connsiteY12826" fmla="*/ 6665972 h 6857097"/>
              <a:gd name="connsiteX12827" fmla="*/ 7305814 w 12370301"/>
              <a:gd name="connsiteY12827" fmla="*/ 6666603 h 6857097"/>
              <a:gd name="connsiteX12828" fmla="*/ 7302510 w 12370301"/>
              <a:gd name="connsiteY12828" fmla="*/ 6671923 h 6857097"/>
              <a:gd name="connsiteX12829" fmla="*/ 7293768 w 12370301"/>
              <a:gd name="connsiteY12829" fmla="*/ 6733289 h 6857097"/>
              <a:gd name="connsiteX12830" fmla="*/ 7296919 w 12370301"/>
              <a:gd name="connsiteY12830" fmla="*/ 6763499 h 6857097"/>
              <a:gd name="connsiteX12831" fmla="*/ 7320249 w 12370301"/>
              <a:gd name="connsiteY12831" fmla="*/ 6811969 h 6857097"/>
              <a:gd name="connsiteX12832" fmla="*/ 7231453 w 12370301"/>
              <a:gd name="connsiteY12832" fmla="*/ 6811969 h 6857097"/>
              <a:gd name="connsiteX12833" fmla="*/ 7254631 w 12370301"/>
              <a:gd name="connsiteY12833" fmla="*/ 6763499 h 6857097"/>
              <a:gd name="connsiteX12834" fmla="*/ 7659218 w 12370301"/>
              <a:gd name="connsiteY12834" fmla="*/ 6811248 h 6857097"/>
              <a:gd name="connsiteX12835" fmla="*/ 7659675 w 12370301"/>
              <a:gd name="connsiteY12835" fmla="*/ 6811969 h 6857097"/>
              <a:gd name="connsiteX12836" fmla="*/ 7657032 w 12370301"/>
              <a:gd name="connsiteY12836" fmla="*/ 6811969 h 6857097"/>
              <a:gd name="connsiteX12837" fmla="*/ 7972366 w 12370301"/>
              <a:gd name="connsiteY12837" fmla="*/ 6810661 h 6857097"/>
              <a:gd name="connsiteX12838" fmla="*/ 7976229 w 12370301"/>
              <a:gd name="connsiteY12838" fmla="*/ 6811969 h 6857097"/>
              <a:gd name="connsiteX12839" fmla="*/ 7971553 w 12370301"/>
              <a:gd name="connsiteY12839" fmla="*/ 6811969 h 6857097"/>
              <a:gd name="connsiteX12840" fmla="*/ 8334513 w 12370301"/>
              <a:gd name="connsiteY12840" fmla="*/ 6763499 h 6857097"/>
              <a:gd name="connsiteX12841" fmla="*/ 8328922 w 12370301"/>
              <a:gd name="connsiteY12841" fmla="*/ 6671923 h 6857097"/>
              <a:gd name="connsiteX12842" fmla="*/ 8325618 w 12370301"/>
              <a:gd name="connsiteY12842" fmla="*/ 6666603 h 6857097"/>
              <a:gd name="connsiteX12843" fmla="*/ 8291614 w 12370301"/>
              <a:gd name="connsiteY12843" fmla="*/ 6590899 h 6857097"/>
              <a:gd name="connsiteX12844" fmla="*/ 8275349 w 12370301"/>
              <a:gd name="connsiteY12844" fmla="*/ 6567318 h 6857097"/>
              <a:gd name="connsiteX12845" fmla="*/ 8254714 w 12370301"/>
              <a:gd name="connsiteY12845" fmla="*/ 6548831 h 6857097"/>
              <a:gd name="connsiteX12846" fmla="*/ 8317282 w 12370301"/>
              <a:gd name="connsiteY12846" fmla="*/ 6503743 h 6857097"/>
              <a:gd name="connsiteX12847" fmla="*/ 8313826 w 12370301"/>
              <a:gd name="connsiteY12847" fmla="*/ 6401166 h 6857097"/>
              <a:gd name="connsiteX12848" fmla="*/ 8297612 w 12370301"/>
              <a:gd name="connsiteY12848" fmla="*/ 6384212 h 6857097"/>
              <a:gd name="connsiteX12849" fmla="*/ 8413549 w 12370301"/>
              <a:gd name="connsiteY12849" fmla="*/ 6384212 h 6857097"/>
              <a:gd name="connsiteX12850" fmla="*/ 8397386 w 12370301"/>
              <a:gd name="connsiteY12850" fmla="*/ 6401166 h 6857097"/>
              <a:gd name="connsiteX12851" fmla="*/ 8393879 w 12370301"/>
              <a:gd name="connsiteY12851" fmla="*/ 6503743 h 6857097"/>
              <a:gd name="connsiteX12852" fmla="*/ 8456447 w 12370301"/>
              <a:gd name="connsiteY12852" fmla="*/ 6548831 h 6857097"/>
              <a:gd name="connsiteX12853" fmla="*/ 8435812 w 12370301"/>
              <a:gd name="connsiteY12853" fmla="*/ 6567318 h 6857097"/>
              <a:gd name="connsiteX12854" fmla="*/ 8419648 w 12370301"/>
              <a:gd name="connsiteY12854" fmla="*/ 6590809 h 6857097"/>
              <a:gd name="connsiteX12855" fmla="*/ 8385544 w 12370301"/>
              <a:gd name="connsiteY12855" fmla="*/ 6665972 h 6857097"/>
              <a:gd name="connsiteX12856" fmla="*/ 8385544 w 12370301"/>
              <a:gd name="connsiteY12856" fmla="*/ 6666603 h 6857097"/>
              <a:gd name="connsiteX12857" fmla="*/ 8382189 w 12370301"/>
              <a:gd name="connsiteY12857" fmla="*/ 6671923 h 6857097"/>
              <a:gd name="connsiteX12858" fmla="*/ 8373447 w 12370301"/>
              <a:gd name="connsiteY12858" fmla="*/ 6733289 h 6857097"/>
              <a:gd name="connsiteX12859" fmla="*/ 8376598 w 12370301"/>
              <a:gd name="connsiteY12859" fmla="*/ 6763499 h 6857097"/>
              <a:gd name="connsiteX12860" fmla="*/ 8399978 w 12370301"/>
              <a:gd name="connsiteY12860" fmla="*/ 6811969 h 6857097"/>
              <a:gd name="connsiteX12861" fmla="*/ 8311234 w 12370301"/>
              <a:gd name="connsiteY12861" fmla="*/ 6811969 h 6857097"/>
              <a:gd name="connsiteX12862" fmla="*/ 8334563 w 12370301"/>
              <a:gd name="connsiteY12862" fmla="*/ 6763499 h 6857097"/>
              <a:gd name="connsiteX12863" fmla="*/ 8739150 w 12370301"/>
              <a:gd name="connsiteY12863" fmla="*/ 6811248 h 6857097"/>
              <a:gd name="connsiteX12864" fmla="*/ 8739607 w 12370301"/>
              <a:gd name="connsiteY12864" fmla="*/ 6811969 h 6857097"/>
              <a:gd name="connsiteX12865" fmla="*/ 8736965 w 12370301"/>
              <a:gd name="connsiteY12865" fmla="*/ 6811969 h 6857097"/>
              <a:gd name="connsiteX12866" fmla="*/ 9052298 w 12370301"/>
              <a:gd name="connsiteY12866" fmla="*/ 6810661 h 6857097"/>
              <a:gd name="connsiteX12867" fmla="*/ 9056212 w 12370301"/>
              <a:gd name="connsiteY12867" fmla="*/ 6811969 h 6857097"/>
              <a:gd name="connsiteX12868" fmla="*/ 9051790 w 12370301"/>
              <a:gd name="connsiteY12868" fmla="*/ 6811969 h 6857097"/>
              <a:gd name="connsiteX12869" fmla="*/ 9414445 w 12370301"/>
              <a:gd name="connsiteY12869" fmla="*/ 6763499 h 6857097"/>
              <a:gd name="connsiteX12870" fmla="*/ 9408854 w 12370301"/>
              <a:gd name="connsiteY12870" fmla="*/ 6671923 h 6857097"/>
              <a:gd name="connsiteX12871" fmla="*/ 9405550 w 12370301"/>
              <a:gd name="connsiteY12871" fmla="*/ 6666603 h 6857097"/>
              <a:gd name="connsiteX12872" fmla="*/ 9371546 w 12370301"/>
              <a:gd name="connsiteY12872" fmla="*/ 6590899 h 6857097"/>
              <a:gd name="connsiteX12873" fmla="*/ 9355332 w 12370301"/>
              <a:gd name="connsiteY12873" fmla="*/ 6567318 h 6857097"/>
              <a:gd name="connsiteX12874" fmla="*/ 9334646 w 12370301"/>
              <a:gd name="connsiteY12874" fmla="*/ 6548831 h 6857097"/>
              <a:gd name="connsiteX12875" fmla="*/ 9397265 w 12370301"/>
              <a:gd name="connsiteY12875" fmla="*/ 6503743 h 6857097"/>
              <a:gd name="connsiteX12876" fmla="*/ 9393758 w 12370301"/>
              <a:gd name="connsiteY12876" fmla="*/ 6401166 h 6857097"/>
              <a:gd name="connsiteX12877" fmla="*/ 9377544 w 12370301"/>
              <a:gd name="connsiteY12877" fmla="*/ 6384212 h 6857097"/>
              <a:gd name="connsiteX12878" fmla="*/ 9493482 w 12370301"/>
              <a:gd name="connsiteY12878" fmla="*/ 6384212 h 6857097"/>
              <a:gd name="connsiteX12879" fmla="*/ 9477318 w 12370301"/>
              <a:gd name="connsiteY12879" fmla="*/ 6401166 h 6857097"/>
              <a:gd name="connsiteX12880" fmla="*/ 9473659 w 12370301"/>
              <a:gd name="connsiteY12880" fmla="*/ 6503562 h 6857097"/>
              <a:gd name="connsiteX12881" fmla="*/ 9536228 w 12370301"/>
              <a:gd name="connsiteY12881" fmla="*/ 6548651 h 6857097"/>
              <a:gd name="connsiteX12882" fmla="*/ 9515591 w 12370301"/>
              <a:gd name="connsiteY12882" fmla="*/ 6567137 h 6857097"/>
              <a:gd name="connsiteX12883" fmla="*/ 9499428 w 12370301"/>
              <a:gd name="connsiteY12883" fmla="*/ 6590629 h 6857097"/>
              <a:gd name="connsiteX12884" fmla="*/ 9465323 w 12370301"/>
              <a:gd name="connsiteY12884" fmla="*/ 6665791 h 6857097"/>
              <a:gd name="connsiteX12885" fmla="*/ 9465323 w 12370301"/>
              <a:gd name="connsiteY12885" fmla="*/ 6666423 h 6857097"/>
              <a:gd name="connsiteX12886" fmla="*/ 9461968 w 12370301"/>
              <a:gd name="connsiteY12886" fmla="*/ 6671743 h 6857097"/>
              <a:gd name="connsiteX12887" fmla="*/ 9453328 w 12370301"/>
              <a:gd name="connsiteY12887" fmla="*/ 6733515 h 6857097"/>
              <a:gd name="connsiteX12888" fmla="*/ 9456428 w 12370301"/>
              <a:gd name="connsiteY12888" fmla="*/ 6763724 h 6857097"/>
              <a:gd name="connsiteX12889" fmla="*/ 9479809 w 12370301"/>
              <a:gd name="connsiteY12889" fmla="*/ 6812194 h 6857097"/>
              <a:gd name="connsiteX12890" fmla="*/ 9390962 w 12370301"/>
              <a:gd name="connsiteY12890" fmla="*/ 6812194 h 6857097"/>
              <a:gd name="connsiteX12891" fmla="*/ 9414495 w 12370301"/>
              <a:gd name="connsiteY12891" fmla="*/ 6763499 h 6857097"/>
              <a:gd name="connsiteX12892" fmla="*/ 9819082 w 12370301"/>
              <a:gd name="connsiteY12892" fmla="*/ 6811248 h 6857097"/>
              <a:gd name="connsiteX12893" fmla="*/ 9819540 w 12370301"/>
              <a:gd name="connsiteY12893" fmla="*/ 6811969 h 6857097"/>
              <a:gd name="connsiteX12894" fmla="*/ 9816897 w 12370301"/>
              <a:gd name="connsiteY12894" fmla="*/ 6811969 h 6857097"/>
              <a:gd name="connsiteX12895" fmla="*/ 10132231 w 12370301"/>
              <a:gd name="connsiteY12895" fmla="*/ 6810661 h 6857097"/>
              <a:gd name="connsiteX12896" fmla="*/ 10136145 w 12370301"/>
              <a:gd name="connsiteY12896" fmla="*/ 6811969 h 6857097"/>
              <a:gd name="connsiteX12897" fmla="*/ 10131418 w 12370301"/>
              <a:gd name="connsiteY12897" fmla="*/ 6811969 h 6857097"/>
              <a:gd name="connsiteX12898" fmla="*/ 10494378 w 12370301"/>
              <a:gd name="connsiteY12898" fmla="*/ 6763499 h 6857097"/>
              <a:gd name="connsiteX12899" fmla="*/ 10488786 w 12370301"/>
              <a:gd name="connsiteY12899" fmla="*/ 6671923 h 6857097"/>
              <a:gd name="connsiteX12900" fmla="*/ 10485483 w 12370301"/>
              <a:gd name="connsiteY12900" fmla="*/ 6666603 h 6857097"/>
              <a:gd name="connsiteX12901" fmla="*/ 10451478 w 12370301"/>
              <a:gd name="connsiteY12901" fmla="*/ 6590899 h 6857097"/>
              <a:gd name="connsiteX12902" fmla="*/ 10435264 w 12370301"/>
              <a:gd name="connsiteY12902" fmla="*/ 6567318 h 6857097"/>
              <a:gd name="connsiteX12903" fmla="*/ 10414579 w 12370301"/>
              <a:gd name="connsiteY12903" fmla="*/ 6548831 h 6857097"/>
              <a:gd name="connsiteX12904" fmla="*/ 10477197 w 12370301"/>
              <a:gd name="connsiteY12904" fmla="*/ 6503743 h 6857097"/>
              <a:gd name="connsiteX12905" fmla="*/ 10473690 w 12370301"/>
              <a:gd name="connsiteY12905" fmla="*/ 6401166 h 6857097"/>
              <a:gd name="connsiteX12906" fmla="*/ 10457477 w 12370301"/>
              <a:gd name="connsiteY12906" fmla="*/ 6384212 h 6857097"/>
              <a:gd name="connsiteX12907" fmla="*/ 10562282 w 12370301"/>
              <a:gd name="connsiteY12907" fmla="*/ 6384212 h 6857097"/>
              <a:gd name="connsiteX12908" fmla="*/ 10546120 w 12370301"/>
              <a:gd name="connsiteY12908" fmla="*/ 6401166 h 6857097"/>
              <a:gd name="connsiteX12909" fmla="*/ 10542613 w 12370301"/>
              <a:gd name="connsiteY12909" fmla="*/ 6503743 h 6857097"/>
              <a:gd name="connsiteX12910" fmla="*/ 10605182 w 12370301"/>
              <a:gd name="connsiteY12910" fmla="*/ 6548831 h 6857097"/>
              <a:gd name="connsiteX12911" fmla="*/ 10584545 w 12370301"/>
              <a:gd name="connsiteY12911" fmla="*/ 6567318 h 6857097"/>
              <a:gd name="connsiteX12912" fmla="*/ 10568381 w 12370301"/>
              <a:gd name="connsiteY12912" fmla="*/ 6590809 h 6857097"/>
              <a:gd name="connsiteX12913" fmla="*/ 10534276 w 12370301"/>
              <a:gd name="connsiteY12913" fmla="*/ 6665972 h 6857097"/>
              <a:gd name="connsiteX12914" fmla="*/ 10534276 w 12370301"/>
              <a:gd name="connsiteY12914" fmla="*/ 6666603 h 6857097"/>
              <a:gd name="connsiteX12915" fmla="*/ 10530922 w 12370301"/>
              <a:gd name="connsiteY12915" fmla="*/ 6671923 h 6857097"/>
              <a:gd name="connsiteX12916" fmla="*/ 10522231 w 12370301"/>
              <a:gd name="connsiteY12916" fmla="*/ 6733289 h 6857097"/>
              <a:gd name="connsiteX12917" fmla="*/ 10525331 w 12370301"/>
              <a:gd name="connsiteY12917" fmla="*/ 6763499 h 6857097"/>
              <a:gd name="connsiteX12918" fmla="*/ 10548712 w 12370301"/>
              <a:gd name="connsiteY12918" fmla="*/ 6811969 h 6857097"/>
              <a:gd name="connsiteX12919" fmla="*/ 10470996 w 12370301"/>
              <a:gd name="connsiteY12919" fmla="*/ 6811969 h 6857097"/>
              <a:gd name="connsiteX12920" fmla="*/ 10494428 w 12370301"/>
              <a:gd name="connsiteY12920" fmla="*/ 6763499 h 6857097"/>
              <a:gd name="connsiteX12921" fmla="*/ 10887884 w 12370301"/>
              <a:gd name="connsiteY12921" fmla="*/ 6811248 h 6857097"/>
              <a:gd name="connsiteX12922" fmla="*/ 10888342 w 12370301"/>
              <a:gd name="connsiteY12922" fmla="*/ 6811969 h 6857097"/>
              <a:gd name="connsiteX12923" fmla="*/ 10885699 w 12370301"/>
              <a:gd name="connsiteY12923" fmla="*/ 6811969 h 6857097"/>
              <a:gd name="connsiteX12924" fmla="*/ 11201084 w 12370301"/>
              <a:gd name="connsiteY12924" fmla="*/ 6810661 h 6857097"/>
              <a:gd name="connsiteX12925" fmla="*/ 11204947 w 12370301"/>
              <a:gd name="connsiteY12925" fmla="*/ 6811969 h 6857097"/>
              <a:gd name="connsiteX12926" fmla="*/ 11200219 w 12370301"/>
              <a:gd name="connsiteY12926" fmla="*/ 6811969 h 6857097"/>
              <a:gd name="connsiteX12927" fmla="*/ 11563230 w 12370301"/>
              <a:gd name="connsiteY12927" fmla="*/ 6763499 h 6857097"/>
              <a:gd name="connsiteX12928" fmla="*/ 11564297 w 12370301"/>
              <a:gd name="connsiteY12928" fmla="*/ 6705966 h 6857097"/>
              <a:gd name="connsiteX12929" fmla="*/ 11567142 w 12370301"/>
              <a:gd name="connsiteY12929" fmla="*/ 6707634 h 6857097"/>
              <a:gd name="connsiteX12930" fmla="*/ 11596217 w 12370301"/>
              <a:gd name="connsiteY12930" fmla="*/ 6715344 h 6857097"/>
              <a:gd name="connsiteX12931" fmla="*/ 11580561 w 12370301"/>
              <a:gd name="connsiteY12931" fmla="*/ 6729682 h 6857097"/>
              <a:gd name="connsiteX12932" fmla="*/ 11573648 w 12370301"/>
              <a:gd name="connsiteY12932" fmla="*/ 6744020 h 6857097"/>
              <a:gd name="connsiteX12933" fmla="*/ 11586508 w 12370301"/>
              <a:gd name="connsiteY12933" fmla="*/ 6785772 h 6857097"/>
              <a:gd name="connsiteX12934" fmla="*/ 11651211 w 12370301"/>
              <a:gd name="connsiteY12934" fmla="*/ 6805341 h 6857097"/>
              <a:gd name="connsiteX12935" fmla="*/ 11711137 w 12370301"/>
              <a:gd name="connsiteY12935" fmla="*/ 6771434 h 6857097"/>
              <a:gd name="connsiteX12936" fmla="*/ 11784380 w 12370301"/>
              <a:gd name="connsiteY12936" fmla="*/ 6770893 h 6857097"/>
              <a:gd name="connsiteX12937" fmla="*/ 11827633 w 12370301"/>
              <a:gd name="connsiteY12937" fmla="*/ 6731531 h 6857097"/>
              <a:gd name="connsiteX12938" fmla="*/ 11815028 w 12370301"/>
              <a:gd name="connsiteY12938" fmla="*/ 6690500 h 6857097"/>
              <a:gd name="connsiteX12939" fmla="*/ 11777671 w 12370301"/>
              <a:gd name="connsiteY12939" fmla="*/ 6674178 h 6857097"/>
              <a:gd name="connsiteX12940" fmla="*/ 11742092 w 12370301"/>
              <a:gd name="connsiteY12940" fmla="*/ 6686758 h 6857097"/>
              <a:gd name="connsiteX12941" fmla="*/ 11721761 w 12370301"/>
              <a:gd name="connsiteY12941" fmla="*/ 6713811 h 6857097"/>
              <a:gd name="connsiteX12942" fmla="*/ 11706512 w 12370301"/>
              <a:gd name="connsiteY12942" fmla="*/ 6675350 h 6857097"/>
              <a:gd name="connsiteX12943" fmla="*/ 11720083 w 12370301"/>
              <a:gd name="connsiteY12943" fmla="*/ 6616058 h 6857097"/>
              <a:gd name="connsiteX12944" fmla="*/ 11782092 w 12370301"/>
              <a:gd name="connsiteY12944" fmla="*/ 6640316 h 6857097"/>
              <a:gd name="connsiteX12945" fmla="*/ 11840696 w 12370301"/>
              <a:gd name="connsiteY12945" fmla="*/ 6652941 h 6857097"/>
              <a:gd name="connsiteX12946" fmla="*/ 11922529 w 12370301"/>
              <a:gd name="connsiteY12946" fmla="*/ 6672871 h 6857097"/>
              <a:gd name="connsiteX12947" fmla="*/ 11986724 w 12370301"/>
              <a:gd name="connsiteY12947" fmla="*/ 6710970 h 6857097"/>
              <a:gd name="connsiteX12948" fmla="*/ 11937065 w 12370301"/>
              <a:gd name="connsiteY12948" fmla="*/ 6731576 h 6857097"/>
              <a:gd name="connsiteX12949" fmla="*/ 11931628 w 12370301"/>
              <a:gd name="connsiteY12949" fmla="*/ 6789380 h 6857097"/>
              <a:gd name="connsiteX12950" fmla="*/ 11958363 w 12370301"/>
              <a:gd name="connsiteY12950" fmla="*/ 6811924 h 6857097"/>
              <a:gd name="connsiteX12951" fmla="*/ 11540154 w 12370301"/>
              <a:gd name="connsiteY12951" fmla="*/ 6811924 h 6857097"/>
              <a:gd name="connsiteX12952" fmla="*/ 11563281 w 12370301"/>
              <a:gd name="connsiteY12952" fmla="*/ 6763499 h 6857097"/>
              <a:gd name="connsiteX12953" fmla="*/ 11747580 w 12370301"/>
              <a:gd name="connsiteY12953" fmla="*/ 6738384 h 6857097"/>
              <a:gd name="connsiteX12954" fmla="*/ 11747885 w 12370301"/>
              <a:gd name="connsiteY12954" fmla="*/ 6735679 h 6857097"/>
              <a:gd name="connsiteX12955" fmla="*/ 11763846 w 12370301"/>
              <a:gd name="connsiteY12955" fmla="*/ 6704478 h 6857097"/>
              <a:gd name="connsiteX12956" fmla="*/ 11776908 w 12370301"/>
              <a:gd name="connsiteY12956" fmla="*/ 6699247 h 6857097"/>
              <a:gd name="connsiteX12957" fmla="*/ 11790429 w 12370301"/>
              <a:gd name="connsiteY12957" fmla="*/ 6705875 h 6857097"/>
              <a:gd name="connsiteX12958" fmla="*/ 11797290 w 12370301"/>
              <a:gd name="connsiteY12958" fmla="*/ 6725850 h 6857097"/>
              <a:gd name="connsiteX12959" fmla="*/ 11771876 w 12370301"/>
              <a:gd name="connsiteY12959" fmla="*/ 6747898 h 6857097"/>
              <a:gd name="connsiteX12960" fmla="*/ 11771165 w 12370301"/>
              <a:gd name="connsiteY12960" fmla="*/ 6747898 h 6857097"/>
              <a:gd name="connsiteX12961" fmla="*/ 11747631 w 12370301"/>
              <a:gd name="connsiteY12961" fmla="*/ 6738384 h 6857097"/>
              <a:gd name="connsiteX12962" fmla="*/ 12046497 w 12370301"/>
              <a:gd name="connsiteY12962" fmla="*/ 6808768 h 6857097"/>
              <a:gd name="connsiteX12963" fmla="*/ 12050665 w 12370301"/>
              <a:gd name="connsiteY12963" fmla="*/ 6811969 h 6857097"/>
              <a:gd name="connsiteX12964" fmla="*/ 12040500 w 12370301"/>
              <a:gd name="connsiteY12964" fmla="*/ 6811969 h 6857097"/>
              <a:gd name="connsiteX12965" fmla="*/ 12046548 w 12370301"/>
              <a:gd name="connsiteY12965" fmla="*/ 6808768 h 6857097"/>
              <a:gd name="connsiteX12966" fmla="*/ 12086499 w 12370301"/>
              <a:gd name="connsiteY12966" fmla="*/ 6753354 h 6857097"/>
              <a:gd name="connsiteX12967" fmla="*/ 12087515 w 12370301"/>
              <a:gd name="connsiteY12967" fmla="*/ 6735093 h 6857097"/>
              <a:gd name="connsiteX12968" fmla="*/ 12094225 w 12370301"/>
              <a:gd name="connsiteY12968" fmla="*/ 6737257 h 6857097"/>
              <a:gd name="connsiteX12969" fmla="*/ 12108659 w 12370301"/>
              <a:gd name="connsiteY12969" fmla="*/ 6732252 h 6857097"/>
              <a:gd name="connsiteX12970" fmla="*/ 12103323 w 12370301"/>
              <a:gd name="connsiteY12970" fmla="*/ 6720890 h 6857097"/>
              <a:gd name="connsiteX12971" fmla="*/ 12102458 w 12370301"/>
              <a:gd name="connsiteY12971" fmla="*/ 6720619 h 6857097"/>
              <a:gd name="connsiteX12972" fmla="*/ 12082941 w 12370301"/>
              <a:gd name="connsiteY12972" fmla="*/ 6714352 h 6857097"/>
              <a:gd name="connsiteX12973" fmla="*/ 12081111 w 12370301"/>
              <a:gd name="connsiteY12973" fmla="*/ 6709843 h 6857097"/>
              <a:gd name="connsiteX12974" fmla="*/ 12056104 w 12370301"/>
              <a:gd name="connsiteY12974" fmla="*/ 6673772 h 6857097"/>
              <a:gd name="connsiteX12975" fmla="*/ 12070538 w 12370301"/>
              <a:gd name="connsiteY12975" fmla="*/ 6685270 h 6857097"/>
              <a:gd name="connsiteX12976" fmla="*/ 12067388 w 12370301"/>
              <a:gd name="connsiteY12976" fmla="*/ 6686577 h 6857097"/>
              <a:gd name="connsiteX12977" fmla="*/ 12104594 w 12370301"/>
              <a:gd name="connsiteY12977" fmla="*/ 6703801 h 6857097"/>
              <a:gd name="connsiteX12978" fmla="*/ 12116792 w 12370301"/>
              <a:gd name="connsiteY12978" fmla="*/ 6739872 h 6857097"/>
              <a:gd name="connsiteX12979" fmla="*/ 12086550 w 12370301"/>
              <a:gd name="connsiteY12979" fmla="*/ 6753354 h 6857097"/>
              <a:gd name="connsiteX12980" fmla="*/ 12054884 w 12370301"/>
              <a:gd name="connsiteY12980" fmla="*/ 6672194 h 6857097"/>
              <a:gd name="connsiteX12981" fmla="*/ 12021185 w 12370301"/>
              <a:gd name="connsiteY12981" fmla="*/ 6644870 h 6857097"/>
              <a:gd name="connsiteX12982" fmla="*/ 12042127 w 12370301"/>
              <a:gd name="connsiteY12982" fmla="*/ 6646133 h 6857097"/>
              <a:gd name="connsiteX12983" fmla="*/ 12053816 w 12370301"/>
              <a:gd name="connsiteY12983" fmla="*/ 6637656 h 6857097"/>
              <a:gd name="connsiteX12984" fmla="*/ 12043295 w 12370301"/>
              <a:gd name="connsiteY12984" fmla="*/ 6628233 h 6857097"/>
              <a:gd name="connsiteX12985" fmla="*/ 12043295 w 12370301"/>
              <a:gd name="connsiteY12985" fmla="*/ 6628233 h 6857097"/>
              <a:gd name="connsiteX12986" fmla="*/ 11978896 w 12370301"/>
              <a:gd name="connsiteY12986" fmla="*/ 6622101 h 6857097"/>
              <a:gd name="connsiteX12987" fmla="*/ 11960752 w 12370301"/>
              <a:gd name="connsiteY12987" fmla="*/ 6615021 h 6857097"/>
              <a:gd name="connsiteX12988" fmla="*/ 11927866 w 12370301"/>
              <a:gd name="connsiteY12988" fmla="*/ 6605327 h 6857097"/>
              <a:gd name="connsiteX12989" fmla="*/ 11996127 w 12370301"/>
              <a:gd name="connsiteY12989" fmla="*/ 6604471 h 6857097"/>
              <a:gd name="connsiteX12990" fmla="*/ 11998872 w 12370301"/>
              <a:gd name="connsiteY12990" fmla="*/ 6604471 h 6857097"/>
              <a:gd name="connsiteX12991" fmla="*/ 12064948 w 12370301"/>
              <a:gd name="connsiteY12991" fmla="*/ 6616599 h 6857097"/>
              <a:gd name="connsiteX12992" fmla="*/ 12054935 w 12370301"/>
              <a:gd name="connsiteY12992" fmla="*/ 6672419 h 6857097"/>
              <a:gd name="connsiteX12993" fmla="*/ 12071454 w 12370301"/>
              <a:gd name="connsiteY12993" fmla="*/ 6593424 h 6857097"/>
              <a:gd name="connsiteX12994" fmla="*/ 12057273 w 12370301"/>
              <a:gd name="connsiteY12994" fmla="*/ 6536883 h 6857097"/>
              <a:gd name="connsiteX12995" fmla="*/ 12057273 w 12370301"/>
              <a:gd name="connsiteY12995" fmla="*/ 6534538 h 6857097"/>
              <a:gd name="connsiteX12996" fmla="*/ 12058238 w 12370301"/>
              <a:gd name="connsiteY12996" fmla="*/ 6475923 h 6857097"/>
              <a:gd name="connsiteX12997" fmla="*/ 12069624 w 12370301"/>
              <a:gd name="connsiteY12997" fmla="*/ 6504103 h 6857097"/>
              <a:gd name="connsiteX12998" fmla="*/ 12077909 w 12370301"/>
              <a:gd name="connsiteY12998" fmla="*/ 6519614 h 6857097"/>
              <a:gd name="connsiteX12999" fmla="*/ 12085076 w 12370301"/>
              <a:gd name="connsiteY12999" fmla="*/ 6574712 h 6857097"/>
              <a:gd name="connsiteX13000" fmla="*/ 12096054 w 12370301"/>
              <a:gd name="connsiteY13000" fmla="*/ 6583730 h 6857097"/>
              <a:gd name="connsiteX13001" fmla="*/ 12096054 w 12370301"/>
              <a:gd name="connsiteY13001" fmla="*/ 6583730 h 6857097"/>
              <a:gd name="connsiteX13002" fmla="*/ 12105965 w 12370301"/>
              <a:gd name="connsiteY13002" fmla="*/ 6573720 h 6857097"/>
              <a:gd name="connsiteX13003" fmla="*/ 12104492 w 12370301"/>
              <a:gd name="connsiteY13003" fmla="*/ 6555685 h 6857097"/>
              <a:gd name="connsiteX13004" fmla="*/ 12136411 w 12370301"/>
              <a:gd name="connsiteY13004" fmla="*/ 6584496 h 6857097"/>
              <a:gd name="connsiteX13005" fmla="*/ 12071505 w 12370301"/>
              <a:gd name="connsiteY13005" fmla="*/ 6593740 h 6857097"/>
              <a:gd name="connsiteX13006" fmla="*/ 12265717 w 12370301"/>
              <a:gd name="connsiteY13006" fmla="*/ 6601315 h 6857097"/>
              <a:gd name="connsiteX13007" fmla="*/ 12281676 w 12370301"/>
              <a:gd name="connsiteY13007" fmla="*/ 6591440 h 6857097"/>
              <a:gd name="connsiteX13008" fmla="*/ 12290571 w 12370301"/>
              <a:gd name="connsiteY13008" fmla="*/ 6601179 h 6857097"/>
              <a:gd name="connsiteX13009" fmla="*/ 12304498 w 12370301"/>
              <a:gd name="connsiteY13009" fmla="*/ 6604335 h 6857097"/>
              <a:gd name="connsiteX13010" fmla="*/ 12305006 w 12370301"/>
              <a:gd name="connsiteY13010" fmla="*/ 6604065 h 6857097"/>
              <a:gd name="connsiteX13011" fmla="*/ 12308208 w 12370301"/>
              <a:gd name="connsiteY13011" fmla="*/ 6590944 h 6857097"/>
              <a:gd name="connsiteX13012" fmla="*/ 12296010 w 12370301"/>
              <a:gd name="connsiteY13012" fmla="*/ 6577417 h 6857097"/>
              <a:gd name="connsiteX13013" fmla="*/ 12307700 w 12370301"/>
              <a:gd name="connsiteY13013" fmla="*/ 6557173 h 6857097"/>
              <a:gd name="connsiteX13014" fmla="*/ 12319390 w 12370301"/>
              <a:gd name="connsiteY13014" fmla="*/ 6569346 h 6857097"/>
              <a:gd name="connsiteX13015" fmla="*/ 12319390 w 12370301"/>
              <a:gd name="connsiteY13015" fmla="*/ 6600052 h 6857097"/>
              <a:gd name="connsiteX13016" fmla="*/ 12293418 w 12370301"/>
              <a:gd name="connsiteY13016" fmla="*/ 6616960 h 6857097"/>
              <a:gd name="connsiteX13017" fmla="*/ 12255399 w 12370301"/>
              <a:gd name="connsiteY13017" fmla="*/ 6605553 h 6857097"/>
              <a:gd name="connsiteX13018" fmla="*/ 12265768 w 12370301"/>
              <a:gd name="connsiteY13018" fmla="*/ 6601540 h 6857097"/>
              <a:gd name="connsiteX13019" fmla="*/ 12319441 w 12370301"/>
              <a:gd name="connsiteY13019" fmla="*/ 229237 h 6857097"/>
              <a:gd name="connsiteX13020" fmla="*/ 12296721 w 12370301"/>
              <a:gd name="connsiteY13020" fmla="*/ 220850 h 6857097"/>
              <a:gd name="connsiteX13021" fmla="*/ 12249909 w 12370301"/>
              <a:gd name="connsiteY13021" fmla="*/ 231085 h 6857097"/>
              <a:gd name="connsiteX13022" fmla="*/ 12227494 w 12370301"/>
              <a:gd name="connsiteY13022" fmla="*/ 203581 h 6857097"/>
              <a:gd name="connsiteX13023" fmla="*/ 12156996 w 12370301"/>
              <a:gd name="connsiteY13023" fmla="*/ 217423 h 6857097"/>
              <a:gd name="connsiteX13024" fmla="*/ 12135649 w 12370301"/>
              <a:gd name="connsiteY13024" fmla="*/ 248039 h 6857097"/>
              <a:gd name="connsiteX13025" fmla="*/ 12090717 w 12370301"/>
              <a:gd name="connsiteY13025" fmla="*/ 238525 h 6857097"/>
              <a:gd name="connsiteX13026" fmla="*/ 12082941 w 12370301"/>
              <a:gd name="connsiteY13026" fmla="*/ 185456 h 6857097"/>
              <a:gd name="connsiteX13027" fmla="*/ 12118520 w 12370301"/>
              <a:gd name="connsiteY13027" fmla="*/ 167150 h 6857097"/>
              <a:gd name="connsiteX13028" fmla="*/ 12134683 w 12370301"/>
              <a:gd name="connsiteY13028" fmla="*/ 106911 h 6857097"/>
              <a:gd name="connsiteX13029" fmla="*/ 12102560 w 12370301"/>
              <a:gd name="connsiteY13029" fmla="*/ 87703 h 6857097"/>
              <a:gd name="connsiteX13030" fmla="*/ 12114505 w 12370301"/>
              <a:gd name="connsiteY13030" fmla="*/ 47664 h 6857097"/>
              <a:gd name="connsiteX13031" fmla="*/ 12113844 w 12370301"/>
              <a:gd name="connsiteY13031" fmla="*/ 45049 h 6857097"/>
              <a:gd name="connsiteX13032" fmla="*/ 12319238 w 12370301"/>
              <a:gd name="connsiteY13032" fmla="*/ 45049 h 6857097"/>
              <a:gd name="connsiteX13033" fmla="*/ 256188 w 12370301"/>
              <a:gd name="connsiteY13033" fmla="*/ 45049 h 6857097"/>
              <a:gd name="connsiteX13034" fmla="*/ 255528 w 12370301"/>
              <a:gd name="connsiteY13034" fmla="*/ 47664 h 6857097"/>
              <a:gd name="connsiteX13035" fmla="*/ 267472 w 12370301"/>
              <a:gd name="connsiteY13035" fmla="*/ 87703 h 6857097"/>
              <a:gd name="connsiteX13036" fmla="*/ 235349 w 12370301"/>
              <a:gd name="connsiteY13036" fmla="*/ 106911 h 6857097"/>
              <a:gd name="connsiteX13037" fmla="*/ 251512 w 12370301"/>
              <a:gd name="connsiteY13037" fmla="*/ 167150 h 6857097"/>
              <a:gd name="connsiteX13038" fmla="*/ 287092 w 12370301"/>
              <a:gd name="connsiteY13038" fmla="*/ 185456 h 6857097"/>
              <a:gd name="connsiteX13039" fmla="*/ 279315 w 12370301"/>
              <a:gd name="connsiteY13039" fmla="*/ 238525 h 6857097"/>
              <a:gd name="connsiteX13040" fmla="*/ 234383 w 12370301"/>
              <a:gd name="connsiteY13040" fmla="*/ 248039 h 6857097"/>
              <a:gd name="connsiteX13041" fmla="*/ 213036 w 12370301"/>
              <a:gd name="connsiteY13041" fmla="*/ 217423 h 6857097"/>
              <a:gd name="connsiteX13042" fmla="*/ 142538 w 12370301"/>
              <a:gd name="connsiteY13042" fmla="*/ 203581 h 6857097"/>
              <a:gd name="connsiteX13043" fmla="*/ 120123 w 12370301"/>
              <a:gd name="connsiteY13043" fmla="*/ 231085 h 6857097"/>
              <a:gd name="connsiteX13044" fmla="*/ 73311 w 12370301"/>
              <a:gd name="connsiteY13044" fmla="*/ 220850 h 6857097"/>
              <a:gd name="connsiteX13045" fmla="*/ 50591 w 12370301"/>
              <a:gd name="connsiteY13045" fmla="*/ 229237 h 6857097"/>
              <a:gd name="connsiteX13046" fmla="*/ 50591 w 12370301"/>
              <a:gd name="connsiteY13046" fmla="*/ 45049 h 6857097"/>
              <a:gd name="connsiteX13047" fmla="*/ 50794 w 12370301"/>
              <a:gd name="connsiteY13047" fmla="*/ 6628007 h 6857097"/>
              <a:gd name="connsiteX13048" fmla="*/ 73514 w 12370301"/>
              <a:gd name="connsiteY13048" fmla="*/ 6636393 h 6857097"/>
              <a:gd name="connsiteX13049" fmla="*/ 120326 w 12370301"/>
              <a:gd name="connsiteY13049" fmla="*/ 6626158 h 6857097"/>
              <a:gd name="connsiteX13050" fmla="*/ 142741 w 12370301"/>
              <a:gd name="connsiteY13050" fmla="*/ 6653663 h 6857097"/>
              <a:gd name="connsiteX13051" fmla="*/ 213239 w 12370301"/>
              <a:gd name="connsiteY13051" fmla="*/ 6639820 h 6857097"/>
              <a:gd name="connsiteX13052" fmla="*/ 234587 w 12370301"/>
              <a:gd name="connsiteY13052" fmla="*/ 6609205 h 6857097"/>
              <a:gd name="connsiteX13053" fmla="*/ 279518 w 12370301"/>
              <a:gd name="connsiteY13053" fmla="*/ 6618719 h 6857097"/>
              <a:gd name="connsiteX13054" fmla="*/ 287295 w 12370301"/>
              <a:gd name="connsiteY13054" fmla="*/ 6671788 h 6857097"/>
              <a:gd name="connsiteX13055" fmla="*/ 251716 w 12370301"/>
              <a:gd name="connsiteY13055" fmla="*/ 6690094 h 6857097"/>
              <a:gd name="connsiteX13056" fmla="*/ 235552 w 12370301"/>
              <a:gd name="connsiteY13056" fmla="*/ 6750333 h 6857097"/>
              <a:gd name="connsiteX13057" fmla="*/ 267675 w 12370301"/>
              <a:gd name="connsiteY13057" fmla="*/ 6769541 h 6857097"/>
              <a:gd name="connsiteX13058" fmla="*/ 255731 w 12370301"/>
              <a:gd name="connsiteY13058" fmla="*/ 6809579 h 6857097"/>
              <a:gd name="connsiteX13059" fmla="*/ 256392 w 12370301"/>
              <a:gd name="connsiteY13059" fmla="*/ 6812194 h 6857097"/>
              <a:gd name="connsiteX13060" fmla="*/ 50794 w 12370301"/>
              <a:gd name="connsiteY13060" fmla="*/ 6812194 h 6857097"/>
              <a:gd name="connsiteX13061" fmla="*/ 12114047 w 12370301"/>
              <a:gd name="connsiteY13061" fmla="*/ 6812194 h 6857097"/>
              <a:gd name="connsiteX13062" fmla="*/ 12114708 w 12370301"/>
              <a:gd name="connsiteY13062" fmla="*/ 6809579 h 6857097"/>
              <a:gd name="connsiteX13063" fmla="*/ 12102763 w 12370301"/>
              <a:gd name="connsiteY13063" fmla="*/ 6769541 h 6857097"/>
              <a:gd name="connsiteX13064" fmla="*/ 12134887 w 12370301"/>
              <a:gd name="connsiteY13064" fmla="*/ 6750333 h 6857097"/>
              <a:gd name="connsiteX13065" fmla="*/ 12118723 w 12370301"/>
              <a:gd name="connsiteY13065" fmla="*/ 6690094 h 6857097"/>
              <a:gd name="connsiteX13066" fmla="*/ 12083143 w 12370301"/>
              <a:gd name="connsiteY13066" fmla="*/ 6671788 h 6857097"/>
              <a:gd name="connsiteX13067" fmla="*/ 12090920 w 12370301"/>
              <a:gd name="connsiteY13067" fmla="*/ 6618719 h 6857097"/>
              <a:gd name="connsiteX13068" fmla="*/ 12135852 w 12370301"/>
              <a:gd name="connsiteY13068" fmla="*/ 6609205 h 6857097"/>
              <a:gd name="connsiteX13069" fmla="*/ 12157200 w 12370301"/>
              <a:gd name="connsiteY13069" fmla="*/ 6639820 h 6857097"/>
              <a:gd name="connsiteX13070" fmla="*/ 12227698 w 12370301"/>
              <a:gd name="connsiteY13070" fmla="*/ 6653663 h 6857097"/>
              <a:gd name="connsiteX13071" fmla="*/ 12250112 w 12370301"/>
              <a:gd name="connsiteY13071" fmla="*/ 6626158 h 6857097"/>
              <a:gd name="connsiteX13072" fmla="*/ 12296924 w 12370301"/>
              <a:gd name="connsiteY13072" fmla="*/ 6636393 h 6857097"/>
              <a:gd name="connsiteX13073" fmla="*/ 12319644 w 12370301"/>
              <a:gd name="connsiteY13073" fmla="*/ 6628007 h 6857097"/>
              <a:gd name="connsiteX13074" fmla="*/ 12319644 w 12370301"/>
              <a:gd name="connsiteY13074" fmla="*/ 6812194 h 6857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  <a:cxn ang="0">
                <a:pos x="connsiteX11474" y="connsiteY11474"/>
              </a:cxn>
              <a:cxn ang="0">
                <a:pos x="connsiteX11475" y="connsiteY11475"/>
              </a:cxn>
              <a:cxn ang="0">
                <a:pos x="connsiteX11476" y="connsiteY11476"/>
              </a:cxn>
              <a:cxn ang="0">
                <a:pos x="connsiteX11477" y="connsiteY11477"/>
              </a:cxn>
              <a:cxn ang="0">
                <a:pos x="connsiteX11478" y="connsiteY11478"/>
              </a:cxn>
              <a:cxn ang="0">
                <a:pos x="connsiteX11479" y="connsiteY11479"/>
              </a:cxn>
              <a:cxn ang="0">
                <a:pos x="connsiteX11480" y="connsiteY11480"/>
              </a:cxn>
              <a:cxn ang="0">
                <a:pos x="connsiteX11481" y="connsiteY11481"/>
              </a:cxn>
              <a:cxn ang="0">
                <a:pos x="connsiteX11482" y="connsiteY11482"/>
              </a:cxn>
              <a:cxn ang="0">
                <a:pos x="connsiteX11483" y="connsiteY11483"/>
              </a:cxn>
              <a:cxn ang="0">
                <a:pos x="connsiteX11484" y="connsiteY11484"/>
              </a:cxn>
              <a:cxn ang="0">
                <a:pos x="connsiteX11485" y="connsiteY11485"/>
              </a:cxn>
              <a:cxn ang="0">
                <a:pos x="connsiteX11486" y="connsiteY11486"/>
              </a:cxn>
              <a:cxn ang="0">
                <a:pos x="connsiteX11487" y="connsiteY11487"/>
              </a:cxn>
              <a:cxn ang="0">
                <a:pos x="connsiteX11488" y="connsiteY11488"/>
              </a:cxn>
              <a:cxn ang="0">
                <a:pos x="connsiteX11489" y="connsiteY11489"/>
              </a:cxn>
              <a:cxn ang="0">
                <a:pos x="connsiteX11490" y="connsiteY11490"/>
              </a:cxn>
              <a:cxn ang="0">
                <a:pos x="connsiteX11491" y="connsiteY11491"/>
              </a:cxn>
              <a:cxn ang="0">
                <a:pos x="connsiteX11492" y="connsiteY11492"/>
              </a:cxn>
              <a:cxn ang="0">
                <a:pos x="connsiteX11493" y="connsiteY11493"/>
              </a:cxn>
              <a:cxn ang="0">
                <a:pos x="connsiteX11494" y="connsiteY11494"/>
              </a:cxn>
              <a:cxn ang="0">
                <a:pos x="connsiteX11495" y="connsiteY11495"/>
              </a:cxn>
              <a:cxn ang="0">
                <a:pos x="connsiteX11496" y="connsiteY11496"/>
              </a:cxn>
              <a:cxn ang="0">
                <a:pos x="connsiteX11497" y="connsiteY11497"/>
              </a:cxn>
              <a:cxn ang="0">
                <a:pos x="connsiteX11498" y="connsiteY11498"/>
              </a:cxn>
              <a:cxn ang="0">
                <a:pos x="connsiteX11499" y="connsiteY11499"/>
              </a:cxn>
              <a:cxn ang="0">
                <a:pos x="connsiteX11500" y="connsiteY11500"/>
              </a:cxn>
              <a:cxn ang="0">
                <a:pos x="connsiteX11501" y="connsiteY11501"/>
              </a:cxn>
              <a:cxn ang="0">
                <a:pos x="connsiteX11502" y="connsiteY11502"/>
              </a:cxn>
              <a:cxn ang="0">
                <a:pos x="connsiteX11503" y="connsiteY11503"/>
              </a:cxn>
              <a:cxn ang="0">
                <a:pos x="connsiteX11504" y="connsiteY11504"/>
              </a:cxn>
              <a:cxn ang="0">
                <a:pos x="connsiteX11505" y="connsiteY11505"/>
              </a:cxn>
              <a:cxn ang="0">
                <a:pos x="connsiteX11506" y="connsiteY11506"/>
              </a:cxn>
              <a:cxn ang="0">
                <a:pos x="connsiteX11507" y="connsiteY11507"/>
              </a:cxn>
              <a:cxn ang="0">
                <a:pos x="connsiteX11508" y="connsiteY11508"/>
              </a:cxn>
              <a:cxn ang="0">
                <a:pos x="connsiteX11509" y="connsiteY11509"/>
              </a:cxn>
              <a:cxn ang="0">
                <a:pos x="connsiteX11510" y="connsiteY11510"/>
              </a:cxn>
              <a:cxn ang="0">
                <a:pos x="connsiteX11511" y="connsiteY11511"/>
              </a:cxn>
              <a:cxn ang="0">
                <a:pos x="connsiteX11512" y="connsiteY11512"/>
              </a:cxn>
              <a:cxn ang="0">
                <a:pos x="connsiteX11513" y="connsiteY11513"/>
              </a:cxn>
              <a:cxn ang="0">
                <a:pos x="connsiteX11514" y="connsiteY11514"/>
              </a:cxn>
              <a:cxn ang="0">
                <a:pos x="connsiteX11515" y="connsiteY11515"/>
              </a:cxn>
              <a:cxn ang="0">
                <a:pos x="connsiteX11516" y="connsiteY11516"/>
              </a:cxn>
              <a:cxn ang="0">
                <a:pos x="connsiteX11517" y="connsiteY11517"/>
              </a:cxn>
              <a:cxn ang="0">
                <a:pos x="connsiteX11518" y="connsiteY11518"/>
              </a:cxn>
              <a:cxn ang="0">
                <a:pos x="connsiteX11519" y="connsiteY11519"/>
              </a:cxn>
              <a:cxn ang="0">
                <a:pos x="connsiteX11520" y="connsiteY11520"/>
              </a:cxn>
              <a:cxn ang="0">
                <a:pos x="connsiteX11521" y="connsiteY11521"/>
              </a:cxn>
              <a:cxn ang="0">
                <a:pos x="connsiteX11522" y="connsiteY11522"/>
              </a:cxn>
              <a:cxn ang="0">
                <a:pos x="connsiteX11523" y="connsiteY11523"/>
              </a:cxn>
              <a:cxn ang="0">
                <a:pos x="connsiteX11524" y="connsiteY11524"/>
              </a:cxn>
              <a:cxn ang="0">
                <a:pos x="connsiteX11525" y="connsiteY11525"/>
              </a:cxn>
              <a:cxn ang="0">
                <a:pos x="connsiteX11526" y="connsiteY11526"/>
              </a:cxn>
              <a:cxn ang="0">
                <a:pos x="connsiteX11527" y="connsiteY11527"/>
              </a:cxn>
              <a:cxn ang="0">
                <a:pos x="connsiteX11528" y="connsiteY11528"/>
              </a:cxn>
              <a:cxn ang="0">
                <a:pos x="connsiteX11529" y="connsiteY11529"/>
              </a:cxn>
              <a:cxn ang="0">
                <a:pos x="connsiteX11530" y="connsiteY11530"/>
              </a:cxn>
              <a:cxn ang="0">
                <a:pos x="connsiteX11531" y="connsiteY11531"/>
              </a:cxn>
              <a:cxn ang="0">
                <a:pos x="connsiteX11532" y="connsiteY11532"/>
              </a:cxn>
              <a:cxn ang="0">
                <a:pos x="connsiteX11533" y="connsiteY11533"/>
              </a:cxn>
              <a:cxn ang="0">
                <a:pos x="connsiteX11534" y="connsiteY11534"/>
              </a:cxn>
              <a:cxn ang="0">
                <a:pos x="connsiteX11535" y="connsiteY11535"/>
              </a:cxn>
              <a:cxn ang="0">
                <a:pos x="connsiteX11536" y="connsiteY11536"/>
              </a:cxn>
              <a:cxn ang="0">
                <a:pos x="connsiteX11537" y="connsiteY11537"/>
              </a:cxn>
              <a:cxn ang="0">
                <a:pos x="connsiteX11538" y="connsiteY11538"/>
              </a:cxn>
              <a:cxn ang="0">
                <a:pos x="connsiteX11539" y="connsiteY11539"/>
              </a:cxn>
              <a:cxn ang="0">
                <a:pos x="connsiteX11540" y="connsiteY11540"/>
              </a:cxn>
              <a:cxn ang="0">
                <a:pos x="connsiteX11541" y="connsiteY11541"/>
              </a:cxn>
              <a:cxn ang="0">
                <a:pos x="connsiteX11542" y="connsiteY11542"/>
              </a:cxn>
              <a:cxn ang="0">
                <a:pos x="connsiteX11543" y="connsiteY11543"/>
              </a:cxn>
              <a:cxn ang="0">
                <a:pos x="connsiteX11544" y="connsiteY11544"/>
              </a:cxn>
              <a:cxn ang="0">
                <a:pos x="connsiteX11545" y="connsiteY11545"/>
              </a:cxn>
              <a:cxn ang="0">
                <a:pos x="connsiteX11546" y="connsiteY11546"/>
              </a:cxn>
              <a:cxn ang="0">
                <a:pos x="connsiteX11547" y="connsiteY11547"/>
              </a:cxn>
              <a:cxn ang="0">
                <a:pos x="connsiteX11548" y="connsiteY11548"/>
              </a:cxn>
              <a:cxn ang="0">
                <a:pos x="connsiteX11549" y="connsiteY11549"/>
              </a:cxn>
              <a:cxn ang="0">
                <a:pos x="connsiteX11550" y="connsiteY11550"/>
              </a:cxn>
              <a:cxn ang="0">
                <a:pos x="connsiteX11551" y="connsiteY11551"/>
              </a:cxn>
              <a:cxn ang="0">
                <a:pos x="connsiteX11552" y="connsiteY11552"/>
              </a:cxn>
              <a:cxn ang="0">
                <a:pos x="connsiteX11553" y="connsiteY11553"/>
              </a:cxn>
              <a:cxn ang="0">
                <a:pos x="connsiteX11554" y="connsiteY11554"/>
              </a:cxn>
              <a:cxn ang="0">
                <a:pos x="connsiteX11555" y="connsiteY11555"/>
              </a:cxn>
              <a:cxn ang="0">
                <a:pos x="connsiteX11556" y="connsiteY11556"/>
              </a:cxn>
              <a:cxn ang="0">
                <a:pos x="connsiteX11557" y="connsiteY11557"/>
              </a:cxn>
              <a:cxn ang="0">
                <a:pos x="connsiteX11558" y="connsiteY11558"/>
              </a:cxn>
              <a:cxn ang="0">
                <a:pos x="connsiteX11559" y="connsiteY11559"/>
              </a:cxn>
              <a:cxn ang="0">
                <a:pos x="connsiteX11560" y="connsiteY11560"/>
              </a:cxn>
              <a:cxn ang="0">
                <a:pos x="connsiteX11561" y="connsiteY11561"/>
              </a:cxn>
              <a:cxn ang="0">
                <a:pos x="connsiteX11562" y="connsiteY11562"/>
              </a:cxn>
              <a:cxn ang="0">
                <a:pos x="connsiteX11563" y="connsiteY11563"/>
              </a:cxn>
              <a:cxn ang="0">
                <a:pos x="connsiteX11564" y="connsiteY11564"/>
              </a:cxn>
              <a:cxn ang="0">
                <a:pos x="connsiteX11565" y="connsiteY11565"/>
              </a:cxn>
              <a:cxn ang="0">
                <a:pos x="connsiteX11566" y="connsiteY11566"/>
              </a:cxn>
              <a:cxn ang="0">
                <a:pos x="connsiteX11567" y="connsiteY11567"/>
              </a:cxn>
              <a:cxn ang="0">
                <a:pos x="connsiteX11568" y="connsiteY11568"/>
              </a:cxn>
              <a:cxn ang="0">
                <a:pos x="connsiteX11569" y="connsiteY11569"/>
              </a:cxn>
              <a:cxn ang="0">
                <a:pos x="connsiteX11570" y="connsiteY11570"/>
              </a:cxn>
              <a:cxn ang="0">
                <a:pos x="connsiteX11571" y="connsiteY11571"/>
              </a:cxn>
              <a:cxn ang="0">
                <a:pos x="connsiteX11572" y="connsiteY11572"/>
              </a:cxn>
              <a:cxn ang="0">
                <a:pos x="connsiteX11573" y="connsiteY11573"/>
              </a:cxn>
              <a:cxn ang="0">
                <a:pos x="connsiteX11574" y="connsiteY11574"/>
              </a:cxn>
              <a:cxn ang="0">
                <a:pos x="connsiteX11575" y="connsiteY11575"/>
              </a:cxn>
              <a:cxn ang="0">
                <a:pos x="connsiteX11576" y="connsiteY11576"/>
              </a:cxn>
              <a:cxn ang="0">
                <a:pos x="connsiteX11577" y="connsiteY11577"/>
              </a:cxn>
              <a:cxn ang="0">
                <a:pos x="connsiteX11578" y="connsiteY11578"/>
              </a:cxn>
              <a:cxn ang="0">
                <a:pos x="connsiteX11579" y="connsiteY11579"/>
              </a:cxn>
              <a:cxn ang="0">
                <a:pos x="connsiteX11580" y="connsiteY11580"/>
              </a:cxn>
              <a:cxn ang="0">
                <a:pos x="connsiteX11581" y="connsiteY11581"/>
              </a:cxn>
              <a:cxn ang="0">
                <a:pos x="connsiteX11582" y="connsiteY11582"/>
              </a:cxn>
              <a:cxn ang="0">
                <a:pos x="connsiteX11583" y="connsiteY11583"/>
              </a:cxn>
              <a:cxn ang="0">
                <a:pos x="connsiteX11584" y="connsiteY11584"/>
              </a:cxn>
              <a:cxn ang="0">
                <a:pos x="connsiteX11585" y="connsiteY11585"/>
              </a:cxn>
              <a:cxn ang="0">
                <a:pos x="connsiteX11586" y="connsiteY11586"/>
              </a:cxn>
              <a:cxn ang="0">
                <a:pos x="connsiteX11587" y="connsiteY11587"/>
              </a:cxn>
              <a:cxn ang="0">
                <a:pos x="connsiteX11588" y="connsiteY11588"/>
              </a:cxn>
              <a:cxn ang="0">
                <a:pos x="connsiteX11589" y="connsiteY11589"/>
              </a:cxn>
              <a:cxn ang="0">
                <a:pos x="connsiteX11590" y="connsiteY11590"/>
              </a:cxn>
              <a:cxn ang="0">
                <a:pos x="connsiteX11591" y="connsiteY11591"/>
              </a:cxn>
              <a:cxn ang="0">
                <a:pos x="connsiteX11592" y="connsiteY11592"/>
              </a:cxn>
              <a:cxn ang="0">
                <a:pos x="connsiteX11593" y="connsiteY11593"/>
              </a:cxn>
              <a:cxn ang="0">
                <a:pos x="connsiteX11594" y="connsiteY11594"/>
              </a:cxn>
              <a:cxn ang="0">
                <a:pos x="connsiteX11595" y="connsiteY11595"/>
              </a:cxn>
              <a:cxn ang="0">
                <a:pos x="connsiteX11596" y="connsiteY11596"/>
              </a:cxn>
              <a:cxn ang="0">
                <a:pos x="connsiteX11597" y="connsiteY11597"/>
              </a:cxn>
              <a:cxn ang="0">
                <a:pos x="connsiteX11598" y="connsiteY11598"/>
              </a:cxn>
              <a:cxn ang="0">
                <a:pos x="connsiteX11599" y="connsiteY11599"/>
              </a:cxn>
              <a:cxn ang="0">
                <a:pos x="connsiteX11600" y="connsiteY11600"/>
              </a:cxn>
              <a:cxn ang="0">
                <a:pos x="connsiteX11601" y="connsiteY11601"/>
              </a:cxn>
              <a:cxn ang="0">
                <a:pos x="connsiteX11602" y="connsiteY11602"/>
              </a:cxn>
              <a:cxn ang="0">
                <a:pos x="connsiteX11603" y="connsiteY11603"/>
              </a:cxn>
              <a:cxn ang="0">
                <a:pos x="connsiteX11604" y="connsiteY11604"/>
              </a:cxn>
              <a:cxn ang="0">
                <a:pos x="connsiteX11605" y="connsiteY11605"/>
              </a:cxn>
              <a:cxn ang="0">
                <a:pos x="connsiteX11606" y="connsiteY11606"/>
              </a:cxn>
              <a:cxn ang="0">
                <a:pos x="connsiteX11607" y="connsiteY11607"/>
              </a:cxn>
              <a:cxn ang="0">
                <a:pos x="connsiteX11608" y="connsiteY11608"/>
              </a:cxn>
              <a:cxn ang="0">
                <a:pos x="connsiteX11609" y="connsiteY11609"/>
              </a:cxn>
              <a:cxn ang="0">
                <a:pos x="connsiteX11610" y="connsiteY11610"/>
              </a:cxn>
              <a:cxn ang="0">
                <a:pos x="connsiteX11611" y="connsiteY11611"/>
              </a:cxn>
              <a:cxn ang="0">
                <a:pos x="connsiteX11612" y="connsiteY11612"/>
              </a:cxn>
              <a:cxn ang="0">
                <a:pos x="connsiteX11613" y="connsiteY11613"/>
              </a:cxn>
              <a:cxn ang="0">
                <a:pos x="connsiteX11614" y="connsiteY11614"/>
              </a:cxn>
              <a:cxn ang="0">
                <a:pos x="connsiteX11615" y="connsiteY11615"/>
              </a:cxn>
              <a:cxn ang="0">
                <a:pos x="connsiteX11616" y="connsiteY11616"/>
              </a:cxn>
              <a:cxn ang="0">
                <a:pos x="connsiteX11617" y="connsiteY11617"/>
              </a:cxn>
              <a:cxn ang="0">
                <a:pos x="connsiteX11618" y="connsiteY11618"/>
              </a:cxn>
              <a:cxn ang="0">
                <a:pos x="connsiteX11619" y="connsiteY11619"/>
              </a:cxn>
              <a:cxn ang="0">
                <a:pos x="connsiteX11620" y="connsiteY11620"/>
              </a:cxn>
              <a:cxn ang="0">
                <a:pos x="connsiteX11621" y="connsiteY11621"/>
              </a:cxn>
              <a:cxn ang="0">
                <a:pos x="connsiteX11622" y="connsiteY11622"/>
              </a:cxn>
              <a:cxn ang="0">
                <a:pos x="connsiteX11623" y="connsiteY11623"/>
              </a:cxn>
              <a:cxn ang="0">
                <a:pos x="connsiteX11624" y="connsiteY11624"/>
              </a:cxn>
              <a:cxn ang="0">
                <a:pos x="connsiteX11625" y="connsiteY11625"/>
              </a:cxn>
              <a:cxn ang="0">
                <a:pos x="connsiteX11626" y="connsiteY11626"/>
              </a:cxn>
              <a:cxn ang="0">
                <a:pos x="connsiteX11627" y="connsiteY11627"/>
              </a:cxn>
              <a:cxn ang="0">
                <a:pos x="connsiteX11628" y="connsiteY11628"/>
              </a:cxn>
              <a:cxn ang="0">
                <a:pos x="connsiteX11629" y="connsiteY11629"/>
              </a:cxn>
              <a:cxn ang="0">
                <a:pos x="connsiteX11630" y="connsiteY11630"/>
              </a:cxn>
              <a:cxn ang="0">
                <a:pos x="connsiteX11631" y="connsiteY11631"/>
              </a:cxn>
              <a:cxn ang="0">
                <a:pos x="connsiteX11632" y="connsiteY11632"/>
              </a:cxn>
              <a:cxn ang="0">
                <a:pos x="connsiteX11633" y="connsiteY11633"/>
              </a:cxn>
              <a:cxn ang="0">
                <a:pos x="connsiteX11634" y="connsiteY11634"/>
              </a:cxn>
              <a:cxn ang="0">
                <a:pos x="connsiteX11635" y="connsiteY11635"/>
              </a:cxn>
              <a:cxn ang="0">
                <a:pos x="connsiteX11636" y="connsiteY11636"/>
              </a:cxn>
              <a:cxn ang="0">
                <a:pos x="connsiteX11637" y="connsiteY11637"/>
              </a:cxn>
              <a:cxn ang="0">
                <a:pos x="connsiteX11638" y="connsiteY11638"/>
              </a:cxn>
              <a:cxn ang="0">
                <a:pos x="connsiteX11639" y="connsiteY11639"/>
              </a:cxn>
              <a:cxn ang="0">
                <a:pos x="connsiteX11640" y="connsiteY11640"/>
              </a:cxn>
              <a:cxn ang="0">
                <a:pos x="connsiteX11641" y="connsiteY11641"/>
              </a:cxn>
              <a:cxn ang="0">
                <a:pos x="connsiteX11642" y="connsiteY11642"/>
              </a:cxn>
              <a:cxn ang="0">
                <a:pos x="connsiteX11643" y="connsiteY11643"/>
              </a:cxn>
              <a:cxn ang="0">
                <a:pos x="connsiteX11644" y="connsiteY11644"/>
              </a:cxn>
              <a:cxn ang="0">
                <a:pos x="connsiteX11645" y="connsiteY11645"/>
              </a:cxn>
              <a:cxn ang="0">
                <a:pos x="connsiteX11646" y="connsiteY11646"/>
              </a:cxn>
              <a:cxn ang="0">
                <a:pos x="connsiteX11647" y="connsiteY11647"/>
              </a:cxn>
              <a:cxn ang="0">
                <a:pos x="connsiteX11648" y="connsiteY11648"/>
              </a:cxn>
              <a:cxn ang="0">
                <a:pos x="connsiteX11649" y="connsiteY11649"/>
              </a:cxn>
              <a:cxn ang="0">
                <a:pos x="connsiteX11650" y="connsiteY11650"/>
              </a:cxn>
              <a:cxn ang="0">
                <a:pos x="connsiteX11651" y="connsiteY11651"/>
              </a:cxn>
              <a:cxn ang="0">
                <a:pos x="connsiteX11652" y="connsiteY11652"/>
              </a:cxn>
              <a:cxn ang="0">
                <a:pos x="connsiteX11653" y="connsiteY11653"/>
              </a:cxn>
              <a:cxn ang="0">
                <a:pos x="connsiteX11654" y="connsiteY11654"/>
              </a:cxn>
              <a:cxn ang="0">
                <a:pos x="connsiteX11655" y="connsiteY11655"/>
              </a:cxn>
              <a:cxn ang="0">
                <a:pos x="connsiteX11656" y="connsiteY11656"/>
              </a:cxn>
              <a:cxn ang="0">
                <a:pos x="connsiteX11657" y="connsiteY11657"/>
              </a:cxn>
              <a:cxn ang="0">
                <a:pos x="connsiteX11658" y="connsiteY11658"/>
              </a:cxn>
              <a:cxn ang="0">
                <a:pos x="connsiteX11659" y="connsiteY11659"/>
              </a:cxn>
              <a:cxn ang="0">
                <a:pos x="connsiteX11660" y="connsiteY11660"/>
              </a:cxn>
              <a:cxn ang="0">
                <a:pos x="connsiteX11661" y="connsiteY11661"/>
              </a:cxn>
              <a:cxn ang="0">
                <a:pos x="connsiteX11662" y="connsiteY11662"/>
              </a:cxn>
              <a:cxn ang="0">
                <a:pos x="connsiteX11663" y="connsiteY11663"/>
              </a:cxn>
              <a:cxn ang="0">
                <a:pos x="connsiteX11664" y="connsiteY11664"/>
              </a:cxn>
              <a:cxn ang="0">
                <a:pos x="connsiteX11665" y="connsiteY11665"/>
              </a:cxn>
              <a:cxn ang="0">
                <a:pos x="connsiteX11666" y="connsiteY11666"/>
              </a:cxn>
              <a:cxn ang="0">
                <a:pos x="connsiteX11667" y="connsiteY11667"/>
              </a:cxn>
              <a:cxn ang="0">
                <a:pos x="connsiteX11668" y="connsiteY11668"/>
              </a:cxn>
              <a:cxn ang="0">
                <a:pos x="connsiteX11669" y="connsiteY11669"/>
              </a:cxn>
              <a:cxn ang="0">
                <a:pos x="connsiteX11670" y="connsiteY11670"/>
              </a:cxn>
              <a:cxn ang="0">
                <a:pos x="connsiteX11671" y="connsiteY11671"/>
              </a:cxn>
              <a:cxn ang="0">
                <a:pos x="connsiteX11672" y="connsiteY11672"/>
              </a:cxn>
              <a:cxn ang="0">
                <a:pos x="connsiteX11673" y="connsiteY11673"/>
              </a:cxn>
              <a:cxn ang="0">
                <a:pos x="connsiteX11674" y="connsiteY11674"/>
              </a:cxn>
              <a:cxn ang="0">
                <a:pos x="connsiteX11675" y="connsiteY11675"/>
              </a:cxn>
              <a:cxn ang="0">
                <a:pos x="connsiteX11676" y="connsiteY11676"/>
              </a:cxn>
              <a:cxn ang="0">
                <a:pos x="connsiteX11677" y="connsiteY11677"/>
              </a:cxn>
              <a:cxn ang="0">
                <a:pos x="connsiteX11678" y="connsiteY11678"/>
              </a:cxn>
              <a:cxn ang="0">
                <a:pos x="connsiteX11679" y="connsiteY11679"/>
              </a:cxn>
              <a:cxn ang="0">
                <a:pos x="connsiteX11680" y="connsiteY11680"/>
              </a:cxn>
              <a:cxn ang="0">
                <a:pos x="connsiteX11681" y="connsiteY11681"/>
              </a:cxn>
              <a:cxn ang="0">
                <a:pos x="connsiteX11682" y="connsiteY11682"/>
              </a:cxn>
              <a:cxn ang="0">
                <a:pos x="connsiteX11683" y="connsiteY11683"/>
              </a:cxn>
              <a:cxn ang="0">
                <a:pos x="connsiteX11684" y="connsiteY11684"/>
              </a:cxn>
              <a:cxn ang="0">
                <a:pos x="connsiteX11685" y="connsiteY11685"/>
              </a:cxn>
              <a:cxn ang="0">
                <a:pos x="connsiteX11686" y="connsiteY11686"/>
              </a:cxn>
              <a:cxn ang="0">
                <a:pos x="connsiteX11687" y="connsiteY11687"/>
              </a:cxn>
              <a:cxn ang="0">
                <a:pos x="connsiteX11688" y="connsiteY11688"/>
              </a:cxn>
              <a:cxn ang="0">
                <a:pos x="connsiteX11689" y="connsiteY11689"/>
              </a:cxn>
              <a:cxn ang="0">
                <a:pos x="connsiteX11690" y="connsiteY11690"/>
              </a:cxn>
              <a:cxn ang="0">
                <a:pos x="connsiteX11691" y="connsiteY11691"/>
              </a:cxn>
              <a:cxn ang="0">
                <a:pos x="connsiteX11692" y="connsiteY11692"/>
              </a:cxn>
              <a:cxn ang="0">
                <a:pos x="connsiteX11693" y="connsiteY11693"/>
              </a:cxn>
              <a:cxn ang="0">
                <a:pos x="connsiteX11694" y="connsiteY11694"/>
              </a:cxn>
              <a:cxn ang="0">
                <a:pos x="connsiteX11695" y="connsiteY11695"/>
              </a:cxn>
              <a:cxn ang="0">
                <a:pos x="connsiteX11696" y="connsiteY11696"/>
              </a:cxn>
              <a:cxn ang="0">
                <a:pos x="connsiteX11697" y="connsiteY11697"/>
              </a:cxn>
              <a:cxn ang="0">
                <a:pos x="connsiteX11698" y="connsiteY11698"/>
              </a:cxn>
              <a:cxn ang="0">
                <a:pos x="connsiteX11699" y="connsiteY11699"/>
              </a:cxn>
              <a:cxn ang="0">
                <a:pos x="connsiteX11700" y="connsiteY11700"/>
              </a:cxn>
              <a:cxn ang="0">
                <a:pos x="connsiteX11701" y="connsiteY11701"/>
              </a:cxn>
              <a:cxn ang="0">
                <a:pos x="connsiteX11702" y="connsiteY11702"/>
              </a:cxn>
              <a:cxn ang="0">
                <a:pos x="connsiteX11703" y="connsiteY11703"/>
              </a:cxn>
              <a:cxn ang="0">
                <a:pos x="connsiteX11704" y="connsiteY11704"/>
              </a:cxn>
              <a:cxn ang="0">
                <a:pos x="connsiteX11705" y="connsiteY11705"/>
              </a:cxn>
              <a:cxn ang="0">
                <a:pos x="connsiteX11706" y="connsiteY11706"/>
              </a:cxn>
              <a:cxn ang="0">
                <a:pos x="connsiteX11707" y="connsiteY11707"/>
              </a:cxn>
              <a:cxn ang="0">
                <a:pos x="connsiteX11708" y="connsiteY11708"/>
              </a:cxn>
              <a:cxn ang="0">
                <a:pos x="connsiteX11709" y="connsiteY11709"/>
              </a:cxn>
              <a:cxn ang="0">
                <a:pos x="connsiteX11710" y="connsiteY11710"/>
              </a:cxn>
              <a:cxn ang="0">
                <a:pos x="connsiteX11711" y="connsiteY11711"/>
              </a:cxn>
              <a:cxn ang="0">
                <a:pos x="connsiteX11712" y="connsiteY11712"/>
              </a:cxn>
              <a:cxn ang="0">
                <a:pos x="connsiteX11713" y="connsiteY11713"/>
              </a:cxn>
              <a:cxn ang="0">
                <a:pos x="connsiteX11714" y="connsiteY11714"/>
              </a:cxn>
              <a:cxn ang="0">
                <a:pos x="connsiteX11715" y="connsiteY11715"/>
              </a:cxn>
              <a:cxn ang="0">
                <a:pos x="connsiteX11716" y="connsiteY11716"/>
              </a:cxn>
              <a:cxn ang="0">
                <a:pos x="connsiteX11717" y="connsiteY11717"/>
              </a:cxn>
              <a:cxn ang="0">
                <a:pos x="connsiteX11718" y="connsiteY11718"/>
              </a:cxn>
              <a:cxn ang="0">
                <a:pos x="connsiteX11719" y="connsiteY11719"/>
              </a:cxn>
              <a:cxn ang="0">
                <a:pos x="connsiteX11720" y="connsiteY11720"/>
              </a:cxn>
              <a:cxn ang="0">
                <a:pos x="connsiteX11721" y="connsiteY11721"/>
              </a:cxn>
              <a:cxn ang="0">
                <a:pos x="connsiteX11722" y="connsiteY11722"/>
              </a:cxn>
              <a:cxn ang="0">
                <a:pos x="connsiteX11723" y="connsiteY11723"/>
              </a:cxn>
              <a:cxn ang="0">
                <a:pos x="connsiteX11724" y="connsiteY11724"/>
              </a:cxn>
              <a:cxn ang="0">
                <a:pos x="connsiteX11725" y="connsiteY11725"/>
              </a:cxn>
              <a:cxn ang="0">
                <a:pos x="connsiteX11726" y="connsiteY11726"/>
              </a:cxn>
              <a:cxn ang="0">
                <a:pos x="connsiteX11727" y="connsiteY11727"/>
              </a:cxn>
              <a:cxn ang="0">
                <a:pos x="connsiteX11728" y="connsiteY11728"/>
              </a:cxn>
              <a:cxn ang="0">
                <a:pos x="connsiteX11729" y="connsiteY11729"/>
              </a:cxn>
              <a:cxn ang="0">
                <a:pos x="connsiteX11730" y="connsiteY11730"/>
              </a:cxn>
              <a:cxn ang="0">
                <a:pos x="connsiteX11731" y="connsiteY11731"/>
              </a:cxn>
              <a:cxn ang="0">
                <a:pos x="connsiteX11732" y="connsiteY11732"/>
              </a:cxn>
              <a:cxn ang="0">
                <a:pos x="connsiteX11733" y="connsiteY11733"/>
              </a:cxn>
              <a:cxn ang="0">
                <a:pos x="connsiteX11734" y="connsiteY11734"/>
              </a:cxn>
              <a:cxn ang="0">
                <a:pos x="connsiteX11735" y="connsiteY11735"/>
              </a:cxn>
              <a:cxn ang="0">
                <a:pos x="connsiteX11736" y="connsiteY11736"/>
              </a:cxn>
              <a:cxn ang="0">
                <a:pos x="connsiteX11737" y="connsiteY11737"/>
              </a:cxn>
              <a:cxn ang="0">
                <a:pos x="connsiteX11738" y="connsiteY11738"/>
              </a:cxn>
              <a:cxn ang="0">
                <a:pos x="connsiteX11739" y="connsiteY11739"/>
              </a:cxn>
              <a:cxn ang="0">
                <a:pos x="connsiteX11740" y="connsiteY11740"/>
              </a:cxn>
              <a:cxn ang="0">
                <a:pos x="connsiteX11741" y="connsiteY11741"/>
              </a:cxn>
              <a:cxn ang="0">
                <a:pos x="connsiteX11742" y="connsiteY11742"/>
              </a:cxn>
              <a:cxn ang="0">
                <a:pos x="connsiteX11743" y="connsiteY11743"/>
              </a:cxn>
              <a:cxn ang="0">
                <a:pos x="connsiteX11744" y="connsiteY11744"/>
              </a:cxn>
              <a:cxn ang="0">
                <a:pos x="connsiteX11745" y="connsiteY11745"/>
              </a:cxn>
              <a:cxn ang="0">
                <a:pos x="connsiteX11746" y="connsiteY11746"/>
              </a:cxn>
              <a:cxn ang="0">
                <a:pos x="connsiteX11747" y="connsiteY11747"/>
              </a:cxn>
              <a:cxn ang="0">
                <a:pos x="connsiteX11748" y="connsiteY11748"/>
              </a:cxn>
              <a:cxn ang="0">
                <a:pos x="connsiteX11749" y="connsiteY11749"/>
              </a:cxn>
              <a:cxn ang="0">
                <a:pos x="connsiteX11750" y="connsiteY11750"/>
              </a:cxn>
              <a:cxn ang="0">
                <a:pos x="connsiteX11751" y="connsiteY11751"/>
              </a:cxn>
              <a:cxn ang="0">
                <a:pos x="connsiteX11752" y="connsiteY11752"/>
              </a:cxn>
              <a:cxn ang="0">
                <a:pos x="connsiteX11753" y="connsiteY11753"/>
              </a:cxn>
              <a:cxn ang="0">
                <a:pos x="connsiteX11754" y="connsiteY11754"/>
              </a:cxn>
              <a:cxn ang="0">
                <a:pos x="connsiteX11755" y="connsiteY11755"/>
              </a:cxn>
              <a:cxn ang="0">
                <a:pos x="connsiteX11756" y="connsiteY11756"/>
              </a:cxn>
              <a:cxn ang="0">
                <a:pos x="connsiteX11757" y="connsiteY11757"/>
              </a:cxn>
              <a:cxn ang="0">
                <a:pos x="connsiteX11758" y="connsiteY11758"/>
              </a:cxn>
              <a:cxn ang="0">
                <a:pos x="connsiteX11759" y="connsiteY11759"/>
              </a:cxn>
              <a:cxn ang="0">
                <a:pos x="connsiteX11760" y="connsiteY11760"/>
              </a:cxn>
              <a:cxn ang="0">
                <a:pos x="connsiteX11761" y="connsiteY11761"/>
              </a:cxn>
              <a:cxn ang="0">
                <a:pos x="connsiteX11762" y="connsiteY11762"/>
              </a:cxn>
              <a:cxn ang="0">
                <a:pos x="connsiteX11763" y="connsiteY11763"/>
              </a:cxn>
              <a:cxn ang="0">
                <a:pos x="connsiteX11764" y="connsiteY11764"/>
              </a:cxn>
              <a:cxn ang="0">
                <a:pos x="connsiteX11765" y="connsiteY11765"/>
              </a:cxn>
              <a:cxn ang="0">
                <a:pos x="connsiteX11766" y="connsiteY11766"/>
              </a:cxn>
              <a:cxn ang="0">
                <a:pos x="connsiteX11767" y="connsiteY11767"/>
              </a:cxn>
              <a:cxn ang="0">
                <a:pos x="connsiteX11768" y="connsiteY11768"/>
              </a:cxn>
              <a:cxn ang="0">
                <a:pos x="connsiteX11769" y="connsiteY11769"/>
              </a:cxn>
              <a:cxn ang="0">
                <a:pos x="connsiteX11770" y="connsiteY11770"/>
              </a:cxn>
              <a:cxn ang="0">
                <a:pos x="connsiteX11771" y="connsiteY11771"/>
              </a:cxn>
              <a:cxn ang="0">
                <a:pos x="connsiteX11772" y="connsiteY11772"/>
              </a:cxn>
              <a:cxn ang="0">
                <a:pos x="connsiteX11773" y="connsiteY11773"/>
              </a:cxn>
              <a:cxn ang="0">
                <a:pos x="connsiteX11774" y="connsiteY11774"/>
              </a:cxn>
              <a:cxn ang="0">
                <a:pos x="connsiteX11775" y="connsiteY11775"/>
              </a:cxn>
              <a:cxn ang="0">
                <a:pos x="connsiteX11776" y="connsiteY11776"/>
              </a:cxn>
              <a:cxn ang="0">
                <a:pos x="connsiteX11777" y="connsiteY11777"/>
              </a:cxn>
              <a:cxn ang="0">
                <a:pos x="connsiteX11778" y="connsiteY11778"/>
              </a:cxn>
              <a:cxn ang="0">
                <a:pos x="connsiteX11779" y="connsiteY11779"/>
              </a:cxn>
              <a:cxn ang="0">
                <a:pos x="connsiteX11780" y="connsiteY11780"/>
              </a:cxn>
              <a:cxn ang="0">
                <a:pos x="connsiteX11781" y="connsiteY11781"/>
              </a:cxn>
              <a:cxn ang="0">
                <a:pos x="connsiteX11782" y="connsiteY11782"/>
              </a:cxn>
              <a:cxn ang="0">
                <a:pos x="connsiteX11783" y="connsiteY11783"/>
              </a:cxn>
              <a:cxn ang="0">
                <a:pos x="connsiteX11784" y="connsiteY11784"/>
              </a:cxn>
              <a:cxn ang="0">
                <a:pos x="connsiteX11785" y="connsiteY11785"/>
              </a:cxn>
              <a:cxn ang="0">
                <a:pos x="connsiteX11786" y="connsiteY11786"/>
              </a:cxn>
              <a:cxn ang="0">
                <a:pos x="connsiteX11787" y="connsiteY11787"/>
              </a:cxn>
              <a:cxn ang="0">
                <a:pos x="connsiteX11788" y="connsiteY11788"/>
              </a:cxn>
              <a:cxn ang="0">
                <a:pos x="connsiteX11789" y="connsiteY11789"/>
              </a:cxn>
              <a:cxn ang="0">
                <a:pos x="connsiteX11790" y="connsiteY11790"/>
              </a:cxn>
              <a:cxn ang="0">
                <a:pos x="connsiteX11791" y="connsiteY11791"/>
              </a:cxn>
              <a:cxn ang="0">
                <a:pos x="connsiteX11792" y="connsiteY11792"/>
              </a:cxn>
              <a:cxn ang="0">
                <a:pos x="connsiteX11793" y="connsiteY11793"/>
              </a:cxn>
              <a:cxn ang="0">
                <a:pos x="connsiteX11794" y="connsiteY11794"/>
              </a:cxn>
              <a:cxn ang="0">
                <a:pos x="connsiteX11795" y="connsiteY11795"/>
              </a:cxn>
              <a:cxn ang="0">
                <a:pos x="connsiteX11796" y="connsiteY11796"/>
              </a:cxn>
              <a:cxn ang="0">
                <a:pos x="connsiteX11797" y="connsiteY11797"/>
              </a:cxn>
              <a:cxn ang="0">
                <a:pos x="connsiteX11798" y="connsiteY11798"/>
              </a:cxn>
              <a:cxn ang="0">
                <a:pos x="connsiteX11799" y="connsiteY11799"/>
              </a:cxn>
              <a:cxn ang="0">
                <a:pos x="connsiteX11800" y="connsiteY11800"/>
              </a:cxn>
              <a:cxn ang="0">
                <a:pos x="connsiteX11801" y="connsiteY11801"/>
              </a:cxn>
              <a:cxn ang="0">
                <a:pos x="connsiteX11802" y="connsiteY11802"/>
              </a:cxn>
              <a:cxn ang="0">
                <a:pos x="connsiteX11803" y="connsiteY11803"/>
              </a:cxn>
              <a:cxn ang="0">
                <a:pos x="connsiteX11804" y="connsiteY11804"/>
              </a:cxn>
              <a:cxn ang="0">
                <a:pos x="connsiteX11805" y="connsiteY11805"/>
              </a:cxn>
              <a:cxn ang="0">
                <a:pos x="connsiteX11806" y="connsiteY11806"/>
              </a:cxn>
              <a:cxn ang="0">
                <a:pos x="connsiteX11807" y="connsiteY11807"/>
              </a:cxn>
              <a:cxn ang="0">
                <a:pos x="connsiteX11808" y="connsiteY11808"/>
              </a:cxn>
              <a:cxn ang="0">
                <a:pos x="connsiteX11809" y="connsiteY11809"/>
              </a:cxn>
              <a:cxn ang="0">
                <a:pos x="connsiteX11810" y="connsiteY11810"/>
              </a:cxn>
              <a:cxn ang="0">
                <a:pos x="connsiteX11811" y="connsiteY11811"/>
              </a:cxn>
              <a:cxn ang="0">
                <a:pos x="connsiteX11812" y="connsiteY11812"/>
              </a:cxn>
              <a:cxn ang="0">
                <a:pos x="connsiteX11813" y="connsiteY11813"/>
              </a:cxn>
              <a:cxn ang="0">
                <a:pos x="connsiteX11814" y="connsiteY11814"/>
              </a:cxn>
              <a:cxn ang="0">
                <a:pos x="connsiteX11815" y="connsiteY11815"/>
              </a:cxn>
              <a:cxn ang="0">
                <a:pos x="connsiteX11816" y="connsiteY11816"/>
              </a:cxn>
              <a:cxn ang="0">
                <a:pos x="connsiteX11817" y="connsiteY11817"/>
              </a:cxn>
              <a:cxn ang="0">
                <a:pos x="connsiteX11818" y="connsiteY11818"/>
              </a:cxn>
              <a:cxn ang="0">
                <a:pos x="connsiteX11819" y="connsiteY11819"/>
              </a:cxn>
              <a:cxn ang="0">
                <a:pos x="connsiteX11820" y="connsiteY11820"/>
              </a:cxn>
              <a:cxn ang="0">
                <a:pos x="connsiteX11821" y="connsiteY11821"/>
              </a:cxn>
              <a:cxn ang="0">
                <a:pos x="connsiteX11822" y="connsiteY11822"/>
              </a:cxn>
              <a:cxn ang="0">
                <a:pos x="connsiteX11823" y="connsiteY11823"/>
              </a:cxn>
              <a:cxn ang="0">
                <a:pos x="connsiteX11824" y="connsiteY11824"/>
              </a:cxn>
              <a:cxn ang="0">
                <a:pos x="connsiteX11825" y="connsiteY11825"/>
              </a:cxn>
              <a:cxn ang="0">
                <a:pos x="connsiteX11826" y="connsiteY11826"/>
              </a:cxn>
              <a:cxn ang="0">
                <a:pos x="connsiteX11827" y="connsiteY11827"/>
              </a:cxn>
              <a:cxn ang="0">
                <a:pos x="connsiteX11828" y="connsiteY11828"/>
              </a:cxn>
              <a:cxn ang="0">
                <a:pos x="connsiteX11829" y="connsiteY11829"/>
              </a:cxn>
              <a:cxn ang="0">
                <a:pos x="connsiteX11830" y="connsiteY11830"/>
              </a:cxn>
              <a:cxn ang="0">
                <a:pos x="connsiteX11831" y="connsiteY11831"/>
              </a:cxn>
              <a:cxn ang="0">
                <a:pos x="connsiteX11832" y="connsiteY11832"/>
              </a:cxn>
              <a:cxn ang="0">
                <a:pos x="connsiteX11833" y="connsiteY11833"/>
              </a:cxn>
              <a:cxn ang="0">
                <a:pos x="connsiteX11834" y="connsiteY11834"/>
              </a:cxn>
              <a:cxn ang="0">
                <a:pos x="connsiteX11835" y="connsiteY11835"/>
              </a:cxn>
              <a:cxn ang="0">
                <a:pos x="connsiteX11836" y="connsiteY11836"/>
              </a:cxn>
              <a:cxn ang="0">
                <a:pos x="connsiteX11837" y="connsiteY11837"/>
              </a:cxn>
              <a:cxn ang="0">
                <a:pos x="connsiteX11838" y="connsiteY11838"/>
              </a:cxn>
              <a:cxn ang="0">
                <a:pos x="connsiteX11839" y="connsiteY11839"/>
              </a:cxn>
              <a:cxn ang="0">
                <a:pos x="connsiteX11840" y="connsiteY11840"/>
              </a:cxn>
              <a:cxn ang="0">
                <a:pos x="connsiteX11841" y="connsiteY11841"/>
              </a:cxn>
              <a:cxn ang="0">
                <a:pos x="connsiteX11842" y="connsiteY11842"/>
              </a:cxn>
              <a:cxn ang="0">
                <a:pos x="connsiteX11843" y="connsiteY11843"/>
              </a:cxn>
              <a:cxn ang="0">
                <a:pos x="connsiteX11844" y="connsiteY11844"/>
              </a:cxn>
              <a:cxn ang="0">
                <a:pos x="connsiteX11845" y="connsiteY11845"/>
              </a:cxn>
              <a:cxn ang="0">
                <a:pos x="connsiteX11846" y="connsiteY11846"/>
              </a:cxn>
              <a:cxn ang="0">
                <a:pos x="connsiteX11847" y="connsiteY11847"/>
              </a:cxn>
              <a:cxn ang="0">
                <a:pos x="connsiteX11848" y="connsiteY11848"/>
              </a:cxn>
              <a:cxn ang="0">
                <a:pos x="connsiteX11849" y="connsiteY11849"/>
              </a:cxn>
              <a:cxn ang="0">
                <a:pos x="connsiteX11850" y="connsiteY11850"/>
              </a:cxn>
              <a:cxn ang="0">
                <a:pos x="connsiteX11851" y="connsiteY11851"/>
              </a:cxn>
              <a:cxn ang="0">
                <a:pos x="connsiteX11852" y="connsiteY11852"/>
              </a:cxn>
              <a:cxn ang="0">
                <a:pos x="connsiteX11853" y="connsiteY11853"/>
              </a:cxn>
              <a:cxn ang="0">
                <a:pos x="connsiteX11854" y="connsiteY11854"/>
              </a:cxn>
              <a:cxn ang="0">
                <a:pos x="connsiteX11855" y="connsiteY11855"/>
              </a:cxn>
              <a:cxn ang="0">
                <a:pos x="connsiteX11856" y="connsiteY11856"/>
              </a:cxn>
              <a:cxn ang="0">
                <a:pos x="connsiteX11857" y="connsiteY11857"/>
              </a:cxn>
              <a:cxn ang="0">
                <a:pos x="connsiteX11858" y="connsiteY11858"/>
              </a:cxn>
              <a:cxn ang="0">
                <a:pos x="connsiteX11859" y="connsiteY11859"/>
              </a:cxn>
              <a:cxn ang="0">
                <a:pos x="connsiteX11860" y="connsiteY11860"/>
              </a:cxn>
              <a:cxn ang="0">
                <a:pos x="connsiteX11861" y="connsiteY11861"/>
              </a:cxn>
              <a:cxn ang="0">
                <a:pos x="connsiteX11862" y="connsiteY11862"/>
              </a:cxn>
              <a:cxn ang="0">
                <a:pos x="connsiteX11863" y="connsiteY11863"/>
              </a:cxn>
              <a:cxn ang="0">
                <a:pos x="connsiteX11864" y="connsiteY11864"/>
              </a:cxn>
              <a:cxn ang="0">
                <a:pos x="connsiteX11865" y="connsiteY11865"/>
              </a:cxn>
              <a:cxn ang="0">
                <a:pos x="connsiteX11866" y="connsiteY11866"/>
              </a:cxn>
              <a:cxn ang="0">
                <a:pos x="connsiteX11867" y="connsiteY11867"/>
              </a:cxn>
              <a:cxn ang="0">
                <a:pos x="connsiteX11868" y="connsiteY11868"/>
              </a:cxn>
              <a:cxn ang="0">
                <a:pos x="connsiteX11869" y="connsiteY11869"/>
              </a:cxn>
              <a:cxn ang="0">
                <a:pos x="connsiteX11870" y="connsiteY11870"/>
              </a:cxn>
              <a:cxn ang="0">
                <a:pos x="connsiteX11871" y="connsiteY11871"/>
              </a:cxn>
              <a:cxn ang="0">
                <a:pos x="connsiteX11872" y="connsiteY11872"/>
              </a:cxn>
              <a:cxn ang="0">
                <a:pos x="connsiteX11873" y="connsiteY11873"/>
              </a:cxn>
              <a:cxn ang="0">
                <a:pos x="connsiteX11874" y="connsiteY11874"/>
              </a:cxn>
              <a:cxn ang="0">
                <a:pos x="connsiteX11875" y="connsiteY11875"/>
              </a:cxn>
              <a:cxn ang="0">
                <a:pos x="connsiteX11876" y="connsiteY11876"/>
              </a:cxn>
              <a:cxn ang="0">
                <a:pos x="connsiteX11877" y="connsiteY11877"/>
              </a:cxn>
              <a:cxn ang="0">
                <a:pos x="connsiteX11878" y="connsiteY11878"/>
              </a:cxn>
              <a:cxn ang="0">
                <a:pos x="connsiteX11879" y="connsiteY11879"/>
              </a:cxn>
              <a:cxn ang="0">
                <a:pos x="connsiteX11880" y="connsiteY11880"/>
              </a:cxn>
              <a:cxn ang="0">
                <a:pos x="connsiteX11881" y="connsiteY11881"/>
              </a:cxn>
              <a:cxn ang="0">
                <a:pos x="connsiteX11882" y="connsiteY11882"/>
              </a:cxn>
              <a:cxn ang="0">
                <a:pos x="connsiteX11883" y="connsiteY11883"/>
              </a:cxn>
              <a:cxn ang="0">
                <a:pos x="connsiteX11884" y="connsiteY11884"/>
              </a:cxn>
              <a:cxn ang="0">
                <a:pos x="connsiteX11885" y="connsiteY11885"/>
              </a:cxn>
              <a:cxn ang="0">
                <a:pos x="connsiteX11886" y="connsiteY11886"/>
              </a:cxn>
              <a:cxn ang="0">
                <a:pos x="connsiteX11887" y="connsiteY11887"/>
              </a:cxn>
              <a:cxn ang="0">
                <a:pos x="connsiteX11888" y="connsiteY11888"/>
              </a:cxn>
              <a:cxn ang="0">
                <a:pos x="connsiteX11889" y="connsiteY11889"/>
              </a:cxn>
              <a:cxn ang="0">
                <a:pos x="connsiteX11890" y="connsiteY11890"/>
              </a:cxn>
              <a:cxn ang="0">
                <a:pos x="connsiteX11891" y="connsiteY11891"/>
              </a:cxn>
              <a:cxn ang="0">
                <a:pos x="connsiteX11892" y="connsiteY11892"/>
              </a:cxn>
              <a:cxn ang="0">
                <a:pos x="connsiteX11893" y="connsiteY11893"/>
              </a:cxn>
              <a:cxn ang="0">
                <a:pos x="connsiteX11894" y="connsiteY11894"/>
              </a:cxn>
              <a:cxn ang="0">
                <a:pos x="connsiteX11895" y="connsiteY11895"/>
              </a:cxn>
              <a:cxn ang="0">
                <a:pos x="connsiteX11896" y="connsiteY11896"/>
              </a:cxn>
              <a:cxn ang="0">
                <a:pos x="connsiteX11897" y="connsiteY11897"/>
              </a:cxn>
              <a:cxn ang="0">
                <a:pos x="connsiteX11898" y="connsiteY11898"/>
              </a:cxn>
              <a:cxn ang="0">
                <a:pos x="connsiteX11899" y="connsiteY11899"/>
              </a:cxn>
              <a:cxn ang="0">
                <a:pos x="connsiteX11900" y="connsiteY11900"/>
              </a:cxn>
              <a:cxn ang="0">
                <a:pos x="connsiteX11901" y="connsiteY11901"/>
              </a:cxn>
              <a:cxn ang="0">
                <a:pos x="connsiteX11902" y="connsiteY11902"/>
              </a:cxn>
              <a:cxn ang="0">
                <a:pos x="connsiteX11903" y="connsiteY11903"/>
              </a:cxn>
              <a:cxn ang="0">
                <a:pos x="connsiteX11904" y="connsiteY11904"/>
              </a:cxn>
              <a:cxn ang="0">
                <a:pos x="connsiteX11905" y="connsiteY11905"/>
              </a:cxn>
              <a:cxn ang="0">
                <a:pos x="connsiteX11906" y="connsiteY11906"/>
              </a:cxn>
              <a:cxn ang="0">
                <a:pos x="connsiteX11907" y="connsiteY11907"/>
              </a:cxn>
              <a:cxn ang="0">
                <a:pos x="connsiteX11908" y="connsiteY11908"/>
              </a:cxn>
              <a:cxn ang="0">
                <a:pos x="connsiteX11909" y="connsiteY11909"/>
              </a:cxn>
              <a:cxn ang="0">
                <a:pos x="connsiteX11910" y="connsiteY11910"/>
              </a:cxn>
              <a:cxn ang="0">
                <a:pos x="connsiteX11911" y="connsiteY11911"/>
              </a:cxn>
              <a:cxn ang="0">
                <a:pos x="connsiteX11912" y="connsiteY11912"/>
              </a:cxn>
              <a:cxn ang="0">
                <a:pos x="connsiteX11913" y="connsiteY11913"/>
              </a:cxn>
              <a:cxn ang="0">
                <a:pos x="connsiteX11914" y="connsiteY11914"/>
              </a:cxn>
              <a:cxn ang="0">
                <a:pos x="connsiteX11915" y="connsiteY11915"/>
              </a:cxn>
              <a:cxn ang="0">
                <a:pos x="connsiteX11916" y="connsiteY11916"/>
              </a:cxn>
              <a:cxn ang="0">
                <a:pos x="connsiteX11917" y="connsiteY11917"/>
              </a:cxn>
              <a:cxn ang="0">
                <a:pos x="connsiteX11918" y="connsiteY11918"/>
              </a:cxn>
              <a:cxn ang="0">
                <a:pos x="connsiteX11919" y="connsiteY11919"/>
              </a:cxn>
              <a:cxn ang="0">
                <a:pos x="connsiteX11920" y="connsiteY11920"/>
              </a:cxn>
              <a:cxn ang="0">
                <a:pos x="connsiteX11921" y="connsiteY11921"/>
              </a:cxn>
              <a:cxn ang="0">
                <a:pos x="connsiteX11922" y="connsiteY11922"/>
              </a:cxn>
              <a:cxn ang="0">
                <a:pos x="connsiteX11923" y="connsiteY11923"/>
              </a:cxn>
              <a:cxn ang="0">
                <a:pos x="connsiteX11924" y="connsiteY11924"/>
              </a:cxn>
              <a:cxn ang="0">
                <a:pos x="connsiteX11925" y="connsiteY11925"/>
              </a:cxn>
              <a:cxn ang="0">
                <a:pos x="connsiteX11926" y="connsiteY11926"/>
              </a:cxn>
              <a:cxn ang="0">
                <a:pos x="connsiteX11927" y="connsiteY11927"/>
              </a:cxn>
              <a:cxn ang="0">
                <a:pos x="connsiteX11928" y="connsiteY11928"/>
              </a:cxn>
              <a:cxn ang="0">
                <a:pos x="connsiteX11929" y="connsiteY11929"/>
              </a:cxn>
              <a:cxn ang="0">
                <a:pos x="connsiteX11930" y="connsiteY11930"/>
              </a:cxn>
              <a:cxn ang="0">
                <a:pos x="connsiteX11931" y="connsiteY11931"/>
              </a:cxn>
              <a:cxn ang="0">
                <a:pos x="connsiteX11932" y="connsiteY11932"/>
              </a:cxn>
              <a:cxn ang="0">
                <a:pos x="connsiteX11933" y="connsiteY11933"/>
              </a:cxn>
              <a:cxn ang="0">
                <a:pos x="connsiteX11934" y="connsiteY11934"/>
              </a:cxn>
              <a:cxn ang="0">
                <a:pos x="connsiteX11935" y="connsiteY11935"/>
              </a:cxn>
              <a:cxn ang="0">
                <a:pos x="connsiteX11936" y="connsiteY11936"/>
              </a:cxn>
              <a:cxn ang="0">
                <a:pos x="connsiteX11937" y="connsiteY11937"/>
              </a:cxn>
              <a:cxn ang="0">
                <a:pos x="connsiteX11938" y="connsiteY11938"/>
              </a:cxn>
              <a:cxn ang="0">
                <a:pos x="connsiteX11939" y="connsiteY11939"/>
              </a:cxn>
              <a:cxn ang="0">
                <a:pos x="connsiteX11940" y="connsiteY11940"/>
              </a:cxn>
              <a:cxn ang="0">
                <a:pos x="connsiteX11941" y="connsiteY11941"/>
              </a:cxn>
              <a:cxn ang="0">
                <a:pos x="connsiteX11942" y="connsiteY11942"/>
              </a:cxn>
              <a:cxn ang="0">
                <a:pos x="connsiteX11943" y="connsiteY11943"/>
              </a:cxn>
              <a:cxn ang="0">
                <a:pos x="connsiteX11944" y="connsiteY11944"/>
              </a:cxn>
              <a:cxn ang="0">
                <a:pos x="connsiteX11945" y="connsiteY11945"/>
              </a:cxn>
              <a:cxn ang="0">
                <a:pos x="connsiteX11946" y="connsiteY11946"/>
              </a:cxn>
              <a:cxn ang="0">
                <a:pos x="connsiteX11947" y="connsiteY11947"/>
              </a:cxn>
              <a:cxn ang="0">
                <a:pos x="connsiteX11948" y="connsiteY11948"/>
              </a:cxn>
              <a:cxn ang="0">
                <a:pos x="connsiteX11949" y="connsiteY11949"/>
              </a:cxn>
              <a:cxn ang="0">
                <a:pos x="connsiteX11950" y="connsiteY11950"/>
              </a:cxn>
              <a:cxn ang="0">
                <a:pos x="connsiteX11951" y="connsiteY11951"/>
              </a:cxn>
              <a:cxn ang="0">
                <a:pos x="connsiteX11952" y="connsiteY11952"/>
              </a:cxn>
              <a:cxn ang="0">
                <a:pos x="connsiteX11953" y="connsiteY11953"/>
              </a:cxn>
              <a:cxn ang="0">
                <a:pos x="connsiteX11954" y="connsiteY11954"/>
              </a:cxn>
              <a:cxn ang="0">
                <a:pos x="connsiteX11955" y="connsiteY11955"/>
              </a:cxn>
              <a:cxn ang="0">
                <a:pos x="connsiteX11956" y="connsiteY11956"/>
              </a:cxn>
              <a:cxn ang="0">
                <a:pos x="connsiteX11957" y="connsiteY11957"/>
              </a:cxn>
              <a:cxn ang="0">
                <a:pos x="connsiteX11958" y="connsiteY11958"/>
              </a:cxn>
              <a:cxn ang="0">
                <a:pos x="connsiteX11959" y="connsiteY11959"/>
              </a:cxn>
              <a:cxn ang="0">
                <a:pos x="connsiteX11960" y="connsiteY11960"/>
              </a:cxn>
              <a:cxn ang="0">
                <a:pos x="connsiteX11961" y="connsiteY11961"/>
              </a:cxn>
              <a:cxn ang="0">
                <a:pos x="connsiteX11962" y="connsiteY11962"/>
              </a:cxn>
              <a:cxn ang="0">
                <a:pos x="connsiteX11963" y="connsiteY11963"/>
              </a:cxn>
              <a:cxn ang="0">
                <a:pos x="connsiteX11964" y="connsiteY11964"/>
              </a:cxn>
              <a:cxn ang="0">
                <a:pos x="connsiteX11965" y="connsiteY11965"/>
              </a:cxn>
              <a:cxn ang="0">
                <a:pos x="connsiteX11966" y="connsiteY11966"/>
              </a:cxn>
              <a:cxn ang="0">
                <a:pos x="connsiteX11967" y="connsiteY11967"/>
              </a:cxn>
              <a:cxn ang="0">
                <a:pos x="connsiteX11968" y="connsiteY11968"/>
              </a:cxn>
              <a:cxn ang="0">
                <a:pos x="connsiteX11969" y="connsiteY11969"/>
              </a:cxn>
              <a:cxn ang="0">
                <a:pos x="connsiteX11970" y="connsiteY11970"/>
              </a:cxn>
              <a:cxn ang="0">
                <a:pos x="connsiteX11971" y="connsiteY11971"/>
              </a:cxn>
              <a:cxn ang="0">
                <a:pos x="connsiteX11972" y="connsiteY11972"/>
              </a:cxn>
              <a:cxn ang="0">
                <a:pos x="connsiteX11973" y="connsiteY11973"/>
              </a:cxn>
              <a:cxn ang="0">
                <a:pos x="connsiteX11974" y="connsiteY11974"/>
              </a:cxn>
              <a:cxn ang="0">
                <a:pos x="connsiteX11975" y="connsiteY11975"/>
              </a:cxn>
              <a:cxn ang="0">
                <a:pos x="connsiteX11976" y="connsiteY11976"/>
              </a:cxn>
              <a:cxn ang="0">
                <a:pos x="connsiteX11977" y="connsiteY11977"/>
              </a:cxn>
              <a:cxn ang="0">
                <a:pos x="connsiteX11978" y="connsiteY11978"/>
              </a:cxn>
              <a:cxn ang="0">
                <a:pos x="connsiteX11979" y="connsiteY11979"/>
              </a:cxn>
              <a:cxn ang="0">
                <a:pos x="connsiteX11980" y="connsiteY11980"/>
              </a:cxn>
              <a:cxn ang="0">
                <a:pos x="connsiteX11981" y="connsiteY11981"/>
              </a:cxn>
              <a:cxn ang="0">
                <a:pos x="connsiteX11982" y="connsiteY11982"/>
              </a:cxn>
              <a:cxn ang="0">
                <a:pos x="connsiteX11983" y="connsiteY11983"/>
              </a:cxn>
              <a:cxn ang="0">
                <a:pos x="connsiteX11984" y="connsiteY11984"/>
              </a:cxn>
              <a:cxn ang="0">
                <a:pos x="connsiteX11985" y="connsiteY11985"/>
              </a:cxn>
              <a:cxn ang="0">
                <a:pos x="connsiteX11986" y="connsiteY11986"/>
              </a:cxn>
              <a:cxn ang="0">
                <a:pos x="connsiteX11987" y="connsiteY11987"/>
              </a:cxn>
              <a:cxn ang="0">
                <a:pos x="connsiteX11988" y="connsiteY11988"/>
              </a:cxn>
              <a:cxn ang="0">
                <a:pos x="connsiteX11989" y="connsiteY11989"/>
              </a:cxn>
              <a:cxn ang="0">
                <a:pos x="connsiteX11990" y="connsiteY11990"/>
              </a:cxn>
              <a:cxn ang="0">
                <a:pos x="connsiteX11991" y="connsiteY11991"/>
              </a:cxn>
              <a:cxn ang="0">
                <a:pos x="connsiteX11992" y="connsiteY11992"/>
              </a:cxn>
              <a:cxn ang="0">
                <a:pos x="connsiteX11993" y="connsiteY11993"/>
              </a:cxn>
              <a:cxn ang="0">
                <a:pos x="connsiteX11994" y="connsiteY11994"/>
              </a:cxn>
              <a:cxn ang="0">
                <a:pos x="connsiteX11995" y="connsiteY11995"/>
              </a:cxn>
              <a:cxn ang="0">
                <a:pos x="connsiteX11996" y="connsiteY11996"/>
              </a:cxn>
              <a:cxn ang="0">
                <a:pos x="connsiteX11997" y="connsiteY11997"/>
              </a:cxn>
              <a:cxn ang="0">
                <a:pos x="connsiteX11998" y="connsiteY11998"/>
              </a:cxn>
              <a:cxn ang="0">
                <a:pos x="connsiteX11999" y="connsiteY11999"/>
              </a:cxn>
              <a:cxn ang="0">
                <a:pos x="connsiteX12000" y="connsiteY12000"/>
              </a:cxn>
              <a:cxn ang="0">
                <a:pos x="connsiteX12001" y="connsiteY12001"/>
              </a:cxn>
              <a:cxn ang="0">
                <a:pos x="connsiteX12002" y="connsiteY12002"/>
              </a:cxn>
              <a:cxn ang="0">
                <a:pos x="connsiteX12003" y="connsiteY12003"/>
              </a:cxn>
              <a:cxn ang="0">
                <a:pos x="connsiteX12004" y="connsiteY12004"/>
              </a:cxn>
              <a:cxn ang="0">
                <a:pos x="connsiteX12005" y="connsiteY12005"/>
              </a:cxn>
              <a:cxn ang="0">
                <a:pos x="connsiteX12006" y="connsiteY12006"/>
              </a:cxn>
              <a:cxn ang="0">
                <a:pos x="connsiteX12007" y="connsiteY12007"/>
              </a:cxn>
              <a:cxn ang="0">
                <a:pos x="connsiteX12008" y="connsiteY12008"/>
              </a:cxn>
              <a:cxn ang="0">
                <a:pos x="connsiteX12009" y="connsiteY12009"/>
              </a:cxn>
              <a:cxn ang="0">
                <a:pos x="connsiteX12010" y="connsiteY12010"/>
              </a:cxn>
              <a:cxn ang="0">
                <a:pos x="connsiteX12011" y="connsiteY12011"/>
              </a:cxn>
              <a:cxn ang="0">
                <a:pos x="connsiteX12012" y="connsiteY12012"/>
              </a:cxn>
              <a:cxn ang="0">
                <a:pos x="connsiteX12013" y="connsiteY12013"/>
              </a:cxn>
              <a:cxn ang="0">
                <a:pos x="connsiteX12014" y="connsiteY12014"/>
              </a:cxn>
              <a:cxn ang="0">
                <a:pos x="connsiteX12015" y="connsiteY12015"/>
              </a:cxn>
              <a:cxn ang="0">
                <a:pos x="connsiteX12016" y="connsiteY12016"/>
              </a:cxn>
              <a:cxn ang="0">
                <a:pos x="connsiteX12017" y="connsiteY12017"/>
              </a:cxn>
              <a:cxn ang="0">
                <a:pos x="connsiteX12018" y="connsiteY12018"/>
              </a:cxn>
              <a:cxn ang="0">
                <a:pos x="connsiteX12019" y="connsiteY12019"/>
              </a:cxn>
              <a:cxn ang="0">
                <a:pos x="connsiteX12020" y="connsiteY12020"/>
              </a:cxn>
              <a:cxn ang="0">
                <a:pos x="connsiteX12021" y="connsiteY12021"/>
              </a:cxn>
              <a:cxn ang="0">
                <a:pos x="connsiteX12022" y="connsiteY12022"/>
              </a:cxn>
              <a:cxn ang="0">
                <a:pos x="connsiteX12023" y="connsiteY12023"/>
              </a:cxn>
              <a:cxn ang="0">
                <a:pos x="connsiteX12024" y="connsiteY12024"/>
              </a:cxn>
              <a:cxn ang="0">
                <a:pos x="connsiteX12025" y="connsiteY12025"/>
              </a:cxn>
              <a:cxn ang="0">
                <a:pos x="connsiteX12026" y="connsiteY12026"/>
              </a:cxn>
              <a:cxn ang="0">
                <a:pos x="connsiteX12027" y="connsiteY12027"/>
              </a:cxn>
              <a:cxn ang="0">
                <a:pos x="connsiteX12028" y="connsiteY12028"/>
              </a:cxn>
              <a:cxn ang="0">
                <a:pos x="connsiteX12029" y="connsiteY12029"/>
              </a:cxn>
              <a:cxn ang="0">
                <a:pos x="connsiteX12030" y="connsiteY12030"/>
              </a:cxn>
              <a:cxn ang="0">
                <a:pos x="connsiteX12031" y="connsiteY12031"/>
              </a:cxn>
              <a:cxn ang="0">
                <a:pos x="connsiteX12032" y="connsiteY12032"/>
              </a:cxn>
              <a:cxn ang="0">
                <a:pos x="connsiteX12033" y="connsiteY12033"/>
              </a:cxn>
              <a:cxn ang="0">
                <a:pos x="connsiteX12034" y="connsiteY12034"/>
              </a:cxn>
              <a:cxn ang="0">
                <a:pos x="connsiteX12035" y="connsiteY12035"/>
              </a:cxn>
              <a:cxn ang="0">
                <a:pos x="connsiteX12036" y="connsiteY12036"/>
              </a:cxn>
              <a:cxn ang="0">
                <a:pos x="connsiteX12037" y="connsiteY12037"/>
              </a:cxn>
              <a:cxn ang="0">
                <a:pos x="connsiteX12038" y="connsiteY12038"/>
              </a:cxn>
              <a:cxn ang="0">
                <a:pos x="connsiteX12039" y="connsiteY12039"/>
              </a:cxn>
              <a:cxn ang="0">
                <a:pos x="connsiteX12040" y="connsiteY12040"/>
              </a:cxn>
              <a:cxn ang="0">
                <a:pos x="connsiteX12041" y="connsiteY12041"/>
              </a:cxn>
              <a:cxn ang="0">
                <a:pos x="connsiteX12042" y="connsiteY12042"/>
              </a:cxn>
              <a:cxn ang="0">
                <a:pos x="connsiteX12043" y="connsiteY12043"/>
              </a:cxn>
              <a:cxn ang="0">
                <a:pos x="connsiteX12044" y="connsiteY12044"/>
              </a:cxn>
              <a:cxn ang="0">
                <a:pos x="connsiteX12045" y="connsiteY12045"/>
              </a:cxn>
              <a:cxn ang="0">
                <a:pos x="connsiteX12046" y="connsiteY12046"/>
              </a:cxn>
              <a:cxn ang="0">
                <a:pos x="connsiteX12047" y="connsiteY12047"/>
              </a:cxn>
              <a:cxn ang="0">
                <a:pos x="connsiteX12048" y="connsiteY12048"/>
              </a:cxn>
              <a:cxn ang="0">
                <a:pos x="connsiteX12049" y="connsiteY12049"/>
              </a:cxn>
              <a:cxn ang="0">
                <a:pos x="connsiteX12050" y="connsiteY12050"/>
              </a:cxn>
              <a:cxn ang="0">
                <a:pos x="connsiteX12051" y="connsiteY12051"/>
              </a:cxn>
              <a:cxn ang="0">
                <a:pos x="connsiteX12052" y="connsiteY12052"/>
              </a:cxn>
              <a:cxn ang="0">
                <a:pos x="connsiteX12053" y="connsiteY12053"/>
              </a:cxn>
              <a:cxn ang="0">
                <a:pos x="connsiteX12054" y="connsiteY12054"/>
              </a:cxn>
              <a:cxn ang="0">
                <a:pos x="connsiteX12055" y="connsiteY12055"/>
              </a:cxn>
              <a:cxn ang="0">
                <a:pos x="connsiteX12056" y="connsiteY12056"/>
              </a:cxn>
              <a:cxn ang="0">
                <a:pos x="connsiteX12057" y="connsiteY12057"/>
              </a:cxn>
              <a:cxn ang="0">
                <a:pos x="connsiteX12058" y="connsiteY12058"/>
              </a:cxn>
              <a:cxn ang="0">
                <a:pos x="connsiteX12059" y="connsiteY12059"/>
              </a:cxn>
              <a:cxn ang="0">
                <a:pos x="connsiteX12060" y="connsiteY12060"/>
              </a:cxn>
              <a:cxn ang="0">
                <a:pos x="connsiteX12061" y="connsiteY12061"/>
              </a:cxn>
              <a:cxn ang="0">
                <a:pos x="connsiteX12062" y="connsiteY12062"/>
              </a:cxn>
              <a:cxn ang="0">
                <a:pos x="connsiteX12063" y="connsiteY12063"/>
              </a:cxn>
              <a:cxn ang="0">
                <a:pos x="connsiteX12064" y="connsiteY12064"/>
              </a:cxn>
              <a:cxn ang="0">
                <a:pos x="connsiteX12065" y="connsiteY12065"/>
              </a:cxn>
              <a:cxn ang="0">
                <a:pos x="connsiteX12066" y="connsiteY12066"/>
              </a:cxn>
              <a:cxn ang="0">
                <a:pos x="connsiteX12067" y="connsiteY12067"/>
              </a:cxn>
              <a:cxn ang="0">
                <a:pos x="connsiteX12068" y="connsiteY12068"/>
              </a:cxn>
              <a:cxn ang="0">
                <a:pos x="connsiteX12069" y="connsiteY12069"/>
              </a:cxn>
              <a:cxn ang="0">
                <a:pos x="connsiteX12070" y="connsiteY12070"/>
              </a:cxn>
              <a:cxn ang="0">
                <a:pos x="connsiteX12071" y="connsiteY12071"/>
              </a:cxn>
              <a:cxn ang="0">
                <a:pos x="connsiteX12072" y="connsiteY12072"/>
              </a:cxn>
              <a:cxn ang="0">
                <a:pos x="connsiteX12073" y="connsiteY12073"/>
              </a:cxn>
              <a:cxn ang="0">
                <a:pos x="connsiteX12074" y="connsiteY12074"/>
              </a:cxn>
              <a:cxn ang="0">
                <a:pos x="connsiteX12075" y="connsiteY12075"/>
              </a:cxn>
              <a:cxn ang="0">
                <a:pos x="connsiteX12076" y="connsiteY12076"/>
              </a:cxn>
              <a:cxn ang="0">
                <a:pos x="connsiteX12077" y="connsiteY12077"/>
              </a:cxn>
              <a:cxn ang="0">
                <a:pos x="connsiteX12078" y="connsiteY12078"/>
              </a:cxn>
              <a:cxn ang="0">
                <a:pos x="connsiteX12079" y="connsiteY12079"/>
              </a:cxn>
              <a:cxn ang="0">
                <a:pos x="connsiteX12080" y="connsiteY12080"/>
              </a:cxn>
              <a:cxn ang="0">
                <a:pos x="connsiteX12081" y="connsiteY12081"/>
              </a:cxn>
              <a:cxn ang="0">
                <a:pos x="connsiteX12082" y="connsiteY12082"/>
              </a:cxn>
              <a:cxn ang="0">
                <a:pos x="connsiteX12083" y="connsiteY12083"/>
              </a:cxn>
              <a:cxn ang="0">
                <a:pos x="connsiteX12084" y="connsiteY12084"/>
              </a:cxn>
              <a:cxn ang="0">
                <a:pos x="connsiteX12085" y="connsiteY12085"/>
              </a:cxn>
              <a:cxn ang="0">
                <a:pos x="connsiteX12086" y="connsiteY12086"/>
              </a:cxn>
              <a:cxn ang="0">
                <a:pos x="connsiteX12087" y="connsiteY12087"/>
              </a:cxn>
              <a:cxn ang="0">
                <a:pos x="connsiteX12088" y="connsiteY12088"/>
              </a:cxn>
              <a:cxn ang="0">
                <a:pos x="connsiteX12089" y="connsiteY12089"/>
              </a:cxn>
              <a:cxn ang="0">
                <a:pos x="connsiteX12090" y="connsiteY12090"/>
              </a:cxn>
              <a:cxn ang="0">
                <a:pos x="connsiteX12091" y="connsiteY12091"/>
              </a:cxn>
              <a:cxn ang="0">
                <a:pos x="connsiteX12092" y="connsiteY12092"/>
              </a:cxn>
              <a:cxn ang="0">
                <a:pos x="connsiteX12093" y="connsiteY12093"/>
              </a:cxn>
              <a:cxn ang="0">
                <a:pos x="connsiteX12094" y="connsiteY12094"/>
              </a:cxn>
              <a:cxn ang="0">
                <a:pos x="connsiteX12095" y="connsiteY12095"/>
              </a:cxn>
              <a:cxn ang="0">
                <a:pos x="connsiteX12096" y="connsiteY12096"/>
              </a:cxn>
              <a:cxn ang="0">
                <a:pos x="connsiteX12097" y="connsiteY12097"/>
              </a:cxn>
              <a:cxn ang="0">
                <a:pos x="connsiteX12098" y="connsiteY12098"/>
              </a:cxn>
              <a:cxn ang="0">
                <a:pos x="connsiteX12099" y="connsiteY12099"/>
              </a:cxn>
              <a:cxn ang="0">
                <a:pos x="connsiteX12100" y="connsiteY12100"/>
              </a:cxn>
              <a:cxn ang="0">
                <a:pos x="connsiteX12101" y="connsiteY12101"/>
              </a:cxn>
              <a:cxn ang="0">
                <a:pos x="connsiteX12102" y="connsiteY12102"/>
              </a:cxn>
              <a:cxn ang="0">
                <a:pos x="connsiteX12103" y="connsiteY12103"/>
              </a:cxn>
              <a:cxn ang="0">
                <a:pos x="connsiteX12104" y="connsiteY12104"/>
              </a:cxn>
              <a:cxn ang="0">
                <a:pos x="connsiteX12105" y="connsiteY12105"/>
              </a:cxn>
              <a:cxn ang="0">
                <a:pos x="connsiteX12106" y="connsiteY12106"/>
              </a:cxn>
              <a:cxn ang="0">
                <a:pos x="connsiteX12107" y="connsiteY12107"/>
              </a:cxn>
              <a:cxn ang="0">
                <a:pos x="connsiteX12108" y="connsiteY12108"/>
              </a:cxn>
              <a:cxn ang="0">
                <a:pos x="connsiteX12109" y="connsiteY12109"/>
              </a:cxn>
              <a:cxn ang="0">
                <a:pos x="connsiteX12110" y="connsiteY12110"/>
              </a:cxn>
              <a:cxn ang="0">
                <a:pos x="connsiteX12111" y="connsiteY12111"/>
              </a:cxn>
              <a:cxn ang="0">
                <a:pos x="connsiteX12112" y="connsiteY12112"/>
              </a:cxn>
              <a:cxn ang="0">
                <a:pos x="connsiteX12113" y="connsiteY12113"/>
              </a:cxn>
              <a:cxn ang="0">
                <a:pos x="connsiteX12114" y="connsiteY12114"/>
              </a:cxn>
              <a:cxn ang="0">
                <a:pos x="connsiteX12115" y="connsiteY12115"/>
              </a:cxn>
              <a:cxn ang="0">
                <a:pos x="connsiteX12116" y="connsiteY12116"/>
              </a:cxn>
              <a:cxn ang="0">
                <a:pos x="connsiteX12117" y="connsiteY12117"/>
              </a:cxn>
              <a:cxn ang="0">
                <a:pos x="connsiteX12118" y="connsiteY12118"/>
              </a:cxn>
              <a:cxn ang="0">
                <a:pos x="connsiteX12119" y="connsiteY12119"/>
              </a:cxn>
              <a:cxn ang="0">
                <a:pos x="connsiteX12120" y="connsiteY12120"/>
              </a:cxn>
              <a:cxn ang="0">
                <a:pos x="connsiteX12121" y="connsiteY12121"/>
              </a:cxn>
              <a:cxn ang="0">
                <a:pos x="connsiteX12122" y="connsiteY12122"/>
              </a:cxn>
              <a:cxn ang="0">
                <a:pos x="connsiteX12123" y="connsiteY12123"/>
              </a:cxn>
              <a:cxn ang="0">
                <a:pos x="connsiteX12124" y="connsiteY12124"/>
              </a:cxn>
              <a:cxn ang="0">
                <a:pos x="connsiteX12125" y="connsiteY12125"/>
              </a:cxn>
              <a:cxn ang="0">
                <a:pos x="connsiteX12126" y="connsiteY12126"/>
              </a:cxn>
              <a:cxn ang="0">
                <a:pos x="connsiteX12127" y="connsiteY12127"/>
              </a:cxn>
              <a:cxn ang="0">
                <a:pos x="connsiteX12128" y="connsiteY12128"/>
              </a:cxn>
              <a:cxn ang="0">
                <a:pos x="connsiteX12129" y="connsiteY12129"/>
              </a:cxn>
              <a:cxn ang="0">
                <a:pos x="connsiteX12130" y="connsiteY12130"/>
              </a:cxn>
              <a:cxn ang="0">
                <a:pos x="connsiteX12131" y="connsiteY12131"/>
              </a:cxn>
              <a:cxn ang="0">
                <a:pos x="connsiteX12132" y="connsiteY12132"/>
              </a:cxn>
              <a:cxn ang="0">
                <a:pos x="connsiteX12133" y="connsiteY12133"/>
              </a:cxn>
              <a:cxn ang="0">
                <a:pos x="connsiteX12134" y="connsiteY12134"/>
              </a:cxn>
              <a:cxn ang="0">
                <a:pos x="connsiteX12135" y="connsiteY12135"/>
              </a:cxn>
              <a:cxn ang="0">
                <a:pos x="connsiteX12136" y="connsiteY12136"/>
              </a:cxn>
              <a:cxn ang="0">
                <a:pos x="connsiteX12137" y="connsiteY12137"/>
              </a:cxn>
              <a:cxn ang="0">
                <a:pos x="connsiteX12138" y="connsiteY12138"/>
              </a:cxn>
              <a:cxn ang="0">
                <a:pos x="connsiteX12139" y="connsiteY12139"/>
              </a:cxn>
              <a:cxn ang="0">
                <a:pos x="connsiteX12140" y="connsiteY12140"/>
              </a:cxn>
              <a:cxn ang="0">
                <a:pos x="connsiteX12141" y="connsiteY12141"/>
              </a:cxn>
              <a:cxn ang="0">
                <a:pos x="connsiteX12142" y="connsiteY12142"/>
              </a:cxn>
              <a:cxn ang="0">
                <a:pos x="connsiteX12143" y="connsiteY12143"/>
              </a:cxn>
              <a:cxn ang="0">
                <a:pos x="connsiteX12144" y="connsiteY12144"/>
              </a:cxn>
              <a:cxn ang="0">
                <a:pos x="connsiteX12145" y="connsiteY12145"/>
              </a:cxn>
              <a:cxn ang="0">
                <a:pos x="connsiteX12146" y="connsiteY12146"/>
              </a:cxn>
              <a:cxn ang="0">
                <a:pos x="connsiteX12147" y="connsiteY12147"/>
              </a:cxn>
              <a:cxn ang="0">
                <a:pos x="connsiteX12148" y="connsiteY12148"/>
              </a:cxn>
              <a:cxn ang="0">
                <a:pos x="connsiteX12149" y="connsiteY12149"/>
              </a:cxn>
              <a:cxn ang="0">
                <a:pos x="connsiteX12150" y="connsiteY12150"/>
              </a:cxn>
              <a:cxn ang="0">
                <a:pos x="connsiteX12151" y="connsiteY12151"/>
              </a:cxn>
              <a:cxn ang="0">
                <a:pos x="connsiteX12152" y="connsiteY12152"/>
              </a:cxn>
              <a:cxn ang="0">
                <a:pos x="connsiteX12153" y="connsiteY12153"/>
              </a:cxn>
              <a:cxn ang="0">
                <a:pos x="connsiteX12154" y="connsiteY12154"/>
              </a:cxn>
              <a:cxn ang="0">
                <a:pos x="connsiteX12155" y="connsiteY12155"/>
              </a:cxn>
              <a:cxn ang="0">
                <a:pos x="connsiteX12156" y="connsiteY12156"/>
              </a:cxn>
              <a:cxn ang="0">
                <a:pos x="connsiteX12157" y="connsiteY12157"/>
              </a:cxn>
              <a:cxn ang="0">
                <a:pos x="connsiteX12158" y="connsiteY12158"/>
              </a:cxn>
              <a:cxn ang="0">
                <a:pos x="connsiteX12159" y="connsiteY12159"/>
              </a:cxn>
              <a:cxn ang="0">
                <a:pos x="connsiteX12160" y="connsiteY12160"/>
              </a:cxn>
              <a:cxn ang="0">
                <a:pos x="connsiteX12161" y="connsiteY12161"/>
              </a:cxn>
              <a:cxn ang="0">
                <a:pos x="connsiteX12162" y="connsiteY12162"/>
              </a:cxn>
              <a:cxn ang="0">
                <a:pos x="connsiteX12163" y="connsiteY12163"/>
              </a:cxn>
              <a:cxn ang="0">
                <a:pos x="connsiteX12164" y="connsiteY12164"/>
              </a:cxn>
              <a:cxn ang="0">
                <a:pos x="connsiteX12165" y="connsiteY12165"/>
              </a:cxn>
              <a:cxn ang="0">
                <a:pos x="connsiteX12166" y="connsiteY12166"/>
              </a:cxn>
              <a:cxn ang="0">
                <a:pos x="connsiteX12167" y="connsiteY12167"/>
              </a:cxn>
              <a:cxn ang="0">
                <a:pos x="connsiteX12168" y="connsiteY12168"/>
              </a:cxn>
              <a:cxn ang="0">
                <a:pos x="connsiteX12169" y="connsiteY12169"/>
              </a:cxn>
              <a:cxn ang="0">
                <a:pos x="connsiteX12170" y="connsiteY12170"/>
              </a:cxn>
              <a:cxn ang="0">
                <a:pos x="connsiteX12171" y="connsiteY12171"/>
              </a:cxn>
              <a:cxn ang="0">
                <a:pos x="connsiteX12172" y="connsiteY12172"/>
              </a:cxn>
              <a:cxn ang="0">
                <a:pos x="connsiteX12173" y="connsiteY12173"/>
              </a:cxn>
              <a:cxn ang="0">
                <a:pos x="connsiteX12174" y="connsiteY12174"/>
              </a:cxn>
              <a:cxn ang="0">
                <a:pos x="connsiteX12175" y="connsiteY12175"/>
              </a:cxn>
              <a:cxn ang="0">
                <a:pos x="connsiteX12176" y="connsiteY12176"/>
              </a:cxn>
              <a:cxn ang="0">
                <a:pos x="connsiteX12177" y="connsiteY12177"/>
              </a:cxn>
              <a:cxn ang="0">
                <a:pos x="connsiteX12178" y="connsiteY12178"/>
              </a:cxn>
              <a:cxn ang="0">
                <a:pos x="connsiteX12179" y="connsiteY12179"/>
              </a:cxn>
              <a:cxn ang="0">
                <a:pos x="connsiteX12180" y="connsiteY12180"/>
              </a:cxn>
              <a:cxn ang="0">
                <a:pos x="connsiteX12181" y="connsiteY12181"/>
              </a:cxn>
              <a:cxn ang="0">
                <a:pos x="connsiteX12182" y="connsiteY12182"/>
              </a:cxn>
              <a:cxn ang="0">
                <a:pos x="connsiteX12183" y="connsiteY12183"/>
              </a:cxn>
              <a:cxn ang="0">
                <a:pos x="connsiteX12184" y="connsiteY12184"/>
              </a:cxn>
              <a:cxn ang="0">
                <a:pos x="connsiteX12185" y="connsiteY12185"/>
              </a:cxn>
              <a:cxn ang="0">
                <a:pos x="connsiteX12186" y="connsiteY12186"/>
              </a:cxn>
              <a:cxn ang="0">
                <a:pos x="connsiteX12187" y="connsiteY12187"/>
              </a:cxn>
              <a:cxn ang="0">
                <a:pos x="connsiteX12188" y="connsiteY12188"/>
              </a:cxn>
              <a:cxn ang="0">
                <a:pos x="connsiteX12189" y="connsiteY12189"/>
              </a:cxn>
              <a:cxn ang="0">
                <a:pos x="connsiteX12190" y="connsiteY12190"/>
              </a:cxn>
              <a:cxn ang="0">
                <a:pos x="connsiteX12191" y="connsiteY12191"/>
              </a:cxn>
              <a:cxn ang="0">
                <a:pos x="connsiteX12192" y="connsiteY12192"/>
              </a:cxn>
              <a:cxn ang="0">
                <a:pos x="connsiteX12193" y="connsiteY12193"/>
              </a:cxn>
              <a:cxn ang="0">
                <a:pos x="connsiteX12194" y="connsiteY12194"/>
              </a:cxn>
              <a:cxn ang="0">
                <a:pos x="connsiteX12195" y="connsiteY12195"/>
              </a:cxn>
              <a:cxn ang="0">
                <a:pos x="connsiteX12196" y="connsiteY12196"/>
              </a:cxn>
              <a:cxn ang="0">
                <a:pos x="connsiteX12197" y="connsiteY12197"/>
              </a:cxn>
              <a:cxn ang="0">
                <a:pos x="connsiteX12198" y="connsiteY12198"/>
              </a:cxn>
              <a:cxn ang="0">
                <a:pos x="connsiteX12199" y="connsiteY12199"/>
              </a:cxn>
              <a:cxn ang="0">
                <a:pos x="connsiteX12200" y="connsiteY12200"/>
              </a:cxn>
              <a:cxn ang="0">
                <a:pos x="connsiteX12201" y="connsiteY12201"/>
              </a:cxn>
              <a:cxn ang="0">
                <a:pos x="connsiteX12202" y="connsiteY12202"/>
              </a:cxn>
              <a:cxn ang="0">
                <a:pos x="connsiteX12203" y="connsiteY12203"/>
              </a:cxn>
              <a:cxn ang="0">
                <a:pos x="connsiteX12204" y="connsiteY12204"/>
              </a:cxn>
              <a:cxn ang="0">
                <a:pos x="connsiteX12205" y="connsiteY12205"/>
              </a:cxn>
              <a:cxn ang="0">
                <a:pos x="connsiteX12206" y="connsiteY12206"/>
              </a:cxn>
              <a:cxn ang="0">
                <a:pos x="connsiteX12207" y="connsiteY12207"/>
              </a:cxn>
              <a:cxn ang="0">
                <a:pos x="connsiteX12208" y="connsiteY12208"/>
              </a:cxn>
              <a:cxn ang="0">
                <a:pos x="connsiteX12209" y="connsiteY12209"/>
              </a:cxn>
              <a:cxn ang="0">
                <a:pos x="connsiteX12210" y="connsiteY12210"/>
              </a:cxn>
              <a:cxn ang="0">
                <a:pos x="connsiteX12211" y="connsiteY12211"/>
              </a:cxn>
              <a:cxn ang="0">
                <a:pos x="connsiteX12212" y="connsiteY12212"/>
              </a:cxn>
              <a:cxn ang="0">
                <a:pos x="connsiteX12213" y="connsiteY12213"/>
              </a:cxn>
              <a:cxn ang="0">
                <a:pos x="connsiteX12214" y="connsiteY12214"/>
              </a:cxn>
              <a:cxn ang="0">
                <a:pos x="connsiteX12215" y="connsiteY12215"/>
              </a:cxn>
              <a:cxn ang="0">
                <a:pos x="connsiteX12216" y="connsiteY12216"/>
              </a:cxn>
              <a:cxn ang="0">
                <a:pos x="connsiteX12217" y="connsiteY12217"/>
              </a:cxn>
              <a:cxn ang="0">
                <a:pos x="connsiteX12218" y="connsiteY12218"/>
              </a:cxn>
              <a:cxn ang="0">
                <a:pos x="connsiteX12219" y="connsiteY12219"/>
              </a:cxn>
              <a:cxn ang="0">
                <a:pos x="connsiteX12220" y="connsiteY12220"/>
              </a:cxn>
              <a:cxn ang="0">
                <a:pos x="connsiteX12221" y="connsiteY12221"/>
              </a:cxn>
              <a:cxn ang="0">
                <a:pos x="connsiteX12222" y="connsiteY12222"/>
              </a:cxn>
              <a:cxn ang="0">
                <a:pos x="connsiteX12223" y="connsiteY12223"/>
              </a:cxn>
              <a:cxn ang="0">
                <a:pos x="connsiteX12224" y="connsiteY12224"/>
              </a:cxn>
              <a:cxn ang="0">
                <a:pos x="connsiteX12225" y="connsiteY12225"/>
              </a:cxn>
              <a:cxn ang="0">
                <a:pos x="connsiteX12226" y="connsiteY12226"/>
              </a:cxn>
              <a:cxn ang="0">
                <a:pos x="connsiteX12227" y="connsiteY12227"/>
              </a:cxn>
              <a:cxn ang="0">
                <a:pos x="connsiteX12228" y="connsiteY12228"/>
              </a:cxn>
              <a:cxn ang="0">
                <a:pos x="connsiteX12229" y="connsiteY12229"/>
              </a:cxn>
              <a:cxn ang="0">
                <a:pos x="connsiteX12230" y="connsiteY12230"/>
              </a:cxn>
              <a:cxn ang="0">
                <a:pos x="connsiteX12231" y="connsiteY12231"/>
              </a:cxn>
              <a:cxn ang="0">
                <a:pos x="connsiteX12232" y="connsiteY12232"/>
              </a:cxn>
              <a:cxn ang="0">
                <a:pos x="connsiteX12233" y="connsiteY12233"/>
              </a:cxn>
              <a:cxn ang="0">
                <a:pos x="connsiteX12234" y="connsiteY12234"/>
              </a:cxn>
              <a:cxn ang="0">
                <a:pos x="connsiteX12235" y="connsiteY12235"/>
              </a:cxn>
              <a:cxn ang="0">
                <a:pos x="connsiteX12236" y="connsiteY12236"/>
              </a:cxn>
              <a:cxn ang="0">
                <a:pos x="connsiteX12237" y="connsiteY12237"/>
              </a:cxn>
              <a:cxn ang="0">
                <a:pos x="connsiteX12238" y="connsiteY12238"/>
              </a:cxn>
              <a:cxn ang="0">
                <a:pos x="connsiteX12239" y="connsiteY12239"/>
              </a:cxn>
              <a:cxn ang="0">
                <a:pos x="connsiteX12240" y="connsiteY12240"/>
              </a:cxn>
              <a:cxn ang="0">
                <a:pos x="connsiteX12241" y="connsiteY12241"/>
              </a:cxn>
              <a:cxn ang="0">
                <a:pos x="connsiteX12242" y="connsiteY12242"/>
              </a:cxn>
              <a:cxn ang="0">
                <a:pos x="connsiteX12243" y="connsiteY12243"/>
              </a:cxn>
              <a:cxn ang="0">
                <a:pos x="connsiteX12244" y="connsiteY12244"/>
              </a:cxn>
              <a:cxn ang="0">
                <a:pos x="connsiteX12245" y="connsiteY12245"/>
              </a:cxn>
              <a:cxn ang="0">
                <a:pos x="connsiteX12246" y="connsiteY12246"/>
              </a:cxn>
              <a:cxn ang="0">
                <a:pos x="connsiteX12247" y="connsiteY12247"/>
              </a:cxn>
              <a:cxn ang="0">
                <a:pos x="connsiteX12248" y="connsiteY12248"/>
              </a:cxn>
              <a:cxn ang="0">
                <a:pos x="connsiteX12249" y="connsiteY12249"/>
              </a:cxn>
              <a:cxn ang="0">
                <a:pos x="connsiteX12250" y="connsiteY12250"/>
              </a:cxn>
              <a:cxn ang="0">
                <a:pos x="connsiteX12251" y="connsiteY12251"/>
              </a:cxn>
              <a:cxn ang="0">
                <a:pos x="connsiteX12252" y="connsiteY12252"/>
              </a:cxn>
              <a:cxn ang="0">
                <a:pos x="connsiteX12253" y="connsiteY12253"/>
              </a:cxn>
              <a:cxn ang="0">
                <a:pos x="connsiteX12254" y="connsiteY12254"/>
              </a:cxn>
              <a:cxn ang="0">
                <a:pos x="connsiteX12255" y="connsiteY12255"/>
              </a:cxn>
              <a:cxn ang="0">
                <a:pos x="connsiteX12256" y="connsiteY12256"/>
              </a:cxn>
              <a:cxn ang="0">
                <a:pos x="connsiteX12257" y="connsiteY12257"/>
              </a:cxn>
              <a:cxn ang="0">
                <a:pos x="connsiteX12258" y="connsiteY12258"/>
              </a:cxn>
              <a:cxn ang="0">
                <a:pos x="connsiteX12259" y="connsiteY12259"/>
              </a:cxn>
              <a:cxn ang="0">
                <a:pos x="connsiteX12260" y="connsiteY12260"/>
              </a:cxn>
              <a:cxn ang="0">
                <a:pos x="connsiteX12261" y="connsiteY12261"/>
              </a:cxn>
              <a:cxn ang="0">
                <a:pos x="connsiteX12262" y="connsiteY12262"/>
              </a:cxn>
              <a:cxn ang="0">
                <a:pos x="connsiteX12263" y="connsiteY12263"/>
              </a:cxn>
              <a:cxn ang="0">
                <a:pos x="connsiteX12264" y="connsiteY12264"/>
              </a:cxn>
              <a:cxn ang="0">
                <a:pos x="connsiteX12265" y="connsiteY12265"/>
              </a:cxn>
              <a:cxn ang="0">
                <a:pos x="connsiteX12266" y="connsiteY12266"/>
              </a:cxn>
              <a:cxn ang="0">
                <a:pos x="connsiteX12267" y="connsiteY12267"/>
              </a:cxn>
              <a:cxn ang="0">
                <a:pos x="connsiteX12268" y="connsiteY12268"/>
              </a:cxn>
              <a:cxn ang="0">
                <a:pos x="connsiteX12269" y="connsiteY12269"/>
              </a:cxn>
              <a:cxn ang="0">
                <a:pos x="connsiteX12270" y="connsiteY12270"/>
              </a:cxn>
              <a:cxn ang="0">
                <a:pos x="connsiteX12271" y="connsiteY12271"/>
              </a:cxn>
              <a:cxn ang="0">
                <a:pos x="connsiteX12272" y="connsiteY12272"/>
              </a:cxn>
              <a:cxn ang="0">
                <a:pos x="connsiteX12273" y="connsiteY12273"/>
              </a:cxn>
              <a:cxn ang="0">
                <a:pos x="connsiteX12274" y="connsiteY12274"/>
              </a:cxn>
              <a:cxn ang="0">
                <a:pos x="connsiteX12275" y="connsiteY12275"/>
              </a:cxn>
              <a:cxn ang="0">
                <a:pos x="connsiteX12276" y="connsiteY12276"/>
              </a:cxn>
              <a:cxn ang="0">
                <a:pos x="connsiteX12277" y="connsiteY12277"/>
              </a:cxn>
              <a:cxn ang="0">
                <a:pos x="connsiteX12278" y="connsiteY12278"/>
              </a:cxn>
              <a:cxn ang="0">
                <a:pos x="connsiteX12279" y="connsiteY12279"/>
              </a:cxn>
              <a:cxn ang="0">
                <a:pos x="connsiteX12280" y="connsiteY12280"/>
              </a:cxn>
              <a:cxn ang="0">
                <a:pos x="connsiteX12281" y="connsiteY12281"/>
              </a:cxn>
              <a:cxn ang="0">
                <a:pos x="connsiteX12282" y="connsiteY12282"/>
              </a:cxn>
              <a:cxn ang="0">
                <a:pos x="connsiteX12283" y="connsiteY12283"/>
              </a:cxn>
              <a:cxn ang="0">
                <a:pos x="connsiteX12284" y="connsiteY12284"/>
              </a:cxn>
              <a:cxn ang="0">
                <a:pos x="connsiteX12285" y="connsiteY12285"/>
              </a:cxn>
              <a:cxn ang="0">
                <a:pos x="connsiteX12286" y="connsiteY12286"/>
              </a:cxn>
              <a:cxn ang="0">
                <a:pos x="connsiteX12287" y="connsiteY12287"/>
              </a:cxn>
              <a:cxn ang="0">
                <a:pos x="connsiteX12288" y="connsiteY12288"/>
              </a:cxn>
              <a:cxn ang="0">
                <a:pos x="connsiteX12289" y="connsiteY12289"/>
              </a:cxn>
              <a:cxn ang="0">
                <a:pos x="connsiteX12290" y="connsiteY12290"/>
              </a:cxn>
              <a:cxn ang="0">
                <a:pos x="connsiteX12291" y="connsiteY12291"/>
              </a:cxn>
              <a:cxn ang="0">
                <a:pos x="connsiteX12292" y="connsiteY12292"/>
              </a:cxn>
              <a:cxn ang="0">
                <a:pos x="connsiteX12293" y="connsiteY12293"/>
              </a:cxn>
              <a:cxn ang="0">
                <a:pos x="connsiteX12294" y="connsiteY12294"/>
              </a:cxn>
              <a:cxn ang="0">
                <a:pos x="connsiteX12295" y="connsiteY12295"/>
              </a:cxn>
              <a:cxn ang="0">
                <a:pos x="connsiteX12296" y="connsiteY12296"/>
              </a:cxn>
              <a:cxn ang="0">
                <a:pos x="connsiteX12297" y="connsiteY12297"/>
              </a:cxn>
              <a:cxn ang="0">
                <a:pos x="connsiteX12298" y="connsiteY12298"/>
              </a:cxn>
              <a:cxn ang="0">
                <a:pos x="connsiteX12299" y="connsiteY12299"/>
              </a:cxn>
              <a:cxn ang="0">
                <a:pos x="connsiteX12300" y="connsiteY12300"/>
              </a:cxn>
              <a:cxn ang="0">
                <a:pos x="connsiteX12301" y="connsiteY12301"/>
              </a:cxn>
              <a:cxn ang="0">
                <a:pos x="connsiteX12302" y="connsiteY12302"/>
              </a:cxn>
              <a:cxn ang="0">
                <a:pos x="connsiteX12303" y="connsiteY12303"/>
              </a:cxn>
              <a:cxn ang="0">
                <a:pos x="connsiteX12304" y="connsiteY12304"/>
              </a:cxn>
              <a:cxn ang="0">
                <a:pos x="connsiteX12305" y="connsiteY12305"/>
              </a:cxn>
              <a:cxn ang="0">
                <a:pos x="connsiteX12306" y="connsiteY12306"/>
              </a:cxn>
              <a:cxn ang="0">
                <a:pos x="connsiteX12307" y="connsiteY12307"/>
              </a:cxn>
              <a:cxn ang="0">
                <a:pos x="connsiteX12308" y="connsiteY12308"/>
              </a:cxn>
              <a:cxn ang="0">
                <a:pos x="connsiteX12309" y="connsiteY12309"/>
              </a:cxn>
              <a:cxn ang="0">
                <a:pos x="connsiteX12310" y="connsiteY12310"/>
              </a:cxn>
              <a:cxn ang="0">
                <a:pos x="connsiteX12311" y="connsiteY12311"/>
              </a:cxn>
              <a:cxn ang="0">
                <a:pos x="connsiteX12312" y="connsiteY12312"/>
              </a:cxn>
              <a:cxn ang="0">
                <a:pos x="connsiteX12313" y="connsiteY12313"/>
              </a:cxn>
              <a:cxn ang="0">
                <a:pos x="connsiteX12314" y="connsiteY12314"/>
              </a:cxn>
              <a:cxn ang="0">
                <a:pos x="connsiteX12315" y="connsiteY12315"/>
              </a:cxn>
              <a:cxn ang="0">
                <a:pos x="connsiteX12316" y="connsiteY12316"/>
              </a:cxn>
              <a:cxn ang="0">
                <a:pos x="connsiteX12317" y="connsiteY12317"/>
              </a:cxn>
              <a:cxn ang="0">
                <a:pos x="connsiteX12318" y="connsiteY12318"/>
              </a:cxn>
              <a:cxn ang="0">
                <a:pos x="connsiteX12319" y="connsiteY12319"/>
              </a:cxn>
              <a:cxn ang="0">
                <a:pos x="connsiteX12320" y="connsiteY12320"/>
              </a:cxn>
              <a:cxn ang="0">
                <a:pos x="connsiteX12321" y="connsiteY12321"/>
              </a:cxn>
              <a:cxn ang="0">
                <a:pos x="connsiteX12322" y="connsiteY12322"/>
              </a:cxn>
              <a:cxn ang="0">
                <a:pos x="connsiteX12323" y="connsiteY12323"/>
              </a:cxn>
              <a:cxn ang="0">
                <a:pos x="connsiteX12324" y="connsiteY12324"/>
              </a:cxn>
              <a:cxn ang="0">
                <a:pos x="connsiteX12325" y="connsiteY12325"/>
              </a:cxn>
              <a:cxn ang="0">
                <a:pos x="connsiteX12326" y="connsiteY12326"/>
              </a:cxn>
              <a:cxn ang="0">
                <a:pos x="connsiteX12327" y="connsiteY12327"/>
              </a:cxn>
              <a:cxn ang="0">
                <a:pos x="connsiteX12328" y="connsiteY12328"/>
              </a:cxn>
              <a:cxn ang="0">
                <a:pos x="connsiteX12329" y="connsiteY12329"/>
              </a:cxn>
              <a:cxn ang="0">
                <a:pos x="connsiteX12330" y="connsiteY12330"/>
              </a:cxn>
              <a:cxn ang="0">
                <a:pos x="connsiteX12331" y="connsiteY12331"/>
              </a:cxn>
              <a:cxn ang="0">
                <a:pos x="connsiteX12332" y="connsiteY12332"/>
              </a:cxn>
              <a:cxn ang="0">
                <a:pos x="connsiteX12333" y="connsiteY12333"/>
              </a:cxn>
              <a:cxn ang="0">
                <a:pos x="connsiteX12334" y="connsiteY12334"/>
              </a:cxn>
              <a:cxn ang="0">
                <a:pos x="connsiteX12335" y="connsiteY12335"/>
              </a:cxn>
              <a:cxn ang="0">
                <a:pos x="connsiteX12336" y="connsiteY12336"/>
              </a:cxn>
              <a:cxn ang="0">
                <a:pos x="connsiteX12337" y="connsiteY12337"/>
              </a:cxn>
              <a:cxn ang="0">
                <a:pos x="connsiteX12338" y="connsiteY12338"/>
              </a:cxn>
              <a:cxn ang="0">
                <a:pos x="connsiteX12339" y="connsiteY12339"/>
              </a:cxn>
              <a:cxn ang="0">
                <a:pos x="connsiteX12340" y="connsiteY12340"/>
              </a:cxn>
              <a:cxn ang="0">
                <a:pos x="connsiteX12341" y="connsiteY12341"/>
              </a:cxn>
              <a:cxn ang="0">
                <a:pos x="connsiteX12342" y="connsiteY12342"/>
              </a:cxn>
              <a:cxn ang="0">
                <a:pos x="connsiteX12343" y="connsiteY12343"/>
              </a:cxn>
              <a:cxn ang="0">
                <a:pos x="connsiteX12344" y="connsiteY12344"/>
              </a:cxn>
              <a:cxn ang="0">
                <a:pos x="connsiteX12345" y="connsiteY12345"/>
              </a:cxn>
              <a:cxn ang="0">
                <a:pos x="connsiteX12346" y="connsiteY12346"/>
              </a:cxn>
              <a:cxn ang="0">
                <a:pos x="connsiteX12347" y="connsiteY12347"/>
              </a:cxn>
              <a:cxn ang="0">
                <a:pos x="connsiteX12348" y="connsiteY12348"/>
              </a:cxn>
              <a:cxn ang="0">
                <a:pos x="connsiteX12349" y="connsiteY12349"/>
              </a:cxn>
              <a:cxn ang="0">
                <a:pos x="connsiteX12350" y="connsiteY12350"/>
              </a:cxn>
              <a:cxn ang="0">
                <a:pos x="connsiteX12351" y="connsiteY12351"/>
              </a:cxn>
              <a:cxn ang="0">
                <a:pos x="connsiteX12352" y="connsiteY12352"/>
              </a:cxn>
              <a:cxn ang="0">
                <a:pos x="connsiteX12353" y="connsiteY12353"/>
              </a:cxn>
              <a:cxn ang="0">
                <a:pos x="connsiteX12354" y="connsiteY12354"/>
              </a:cxn>
              <a:cxn ang="0">
                <a:pos x="connsiteX12355" y="connsiteY12355"/>
              </a:cxn>
              <a:cxn ang="0">
                <a:pos x="connsiteX12356" y="connsiteY12356"/>
              </a:cxn>
              <a:cxn ang="0">
                <a:pos x="connsiteX12357" y="connsiteY12357"/>
              </a:cxn>
              <a:cxn ang="0">
                <a:pos x="connsiteX12358" y="connsiteY12358"/>
              </a:cxn>
              <a:cxn ang="0">
                <a:pos x="connsiteX12359" y="connsiteY12359"/>
              </a:cxn>
              <a:cxn ang="0">
                <a:pos x="connsiteX12360" y="connsiteY12360"/>
              </a:cxn>
              <a:cxn ang="0">
                <a:pos x="connsiteX12361" y="connsiteY12361"/>
              </a:cxn>
              <a:cxn ang="0">
                <a:pos x="connsiteX12362" y="connsiteY12362"/>
              </a:cxn>
              <a:cxn ang="0">
                <a:pos x="connsiteX12363" y="connsiteY12363"/>
              </a:cxn>
              <a:cxn ang="0">
                <a:pos x="connsiteX12364" y="connsiteY12364"/>
              </a:cxn>
              <a:cxn ang="0">
                <a:pos x="connsiteX12365" y="connsiteY12365"/>
              </a:cxn>
              <a:cxn ang="0">
                <a:pos x="connsiteX12366" y="connsiteY12366"/>
              </a:cxn>
              <a:cxn ang="0">
                <a:pos x="connsiteX12367" y="connsiteY12367"/>
              </a:cxn>
              <a:cxn ang="0">
                <a:pos x="connsiteX12368" y="connsiteY12368"/>
              </a:cxn>
              <a:cxn ang="0">
                <a:pos x="connsiteX12369" y="connsiteY12369"/>
              </a:cxn>
              <a:cxn ang="0">
                <a:pos x="connsiteX12370" y="connsiteY12370"/>
              </a:cxn>
              <a:cxn ang="0">
                <a:pos x="connsiteX12371" y="connsiteY12371"/>
              </a:cxn>
              <a:cxn ang="0">
                <a:pos x="connsiteX12372" y="connsiteY12372"/>
              </a:cxn>
              <a:cxn ang="0">
                <a:pos x="connsiteX12373" y="connsiteY12373"/>
              </a:cxn>
              <a:cxn ang="0">
                <a:pos x="connsiteX12374" y="connsiteY12374"/>
              </a:cxn>
              <a:cxn ang="0">
                <a:pos x="connsiteX12375" y="connsiteY12375"/>
              </a:cxn>
              <a:cxn ang="0">
                <a:pos x="connsiteX12376" y="connsiteY12376"/>
              </a:cxn>
              <a:cxn ang="0">
                <a:pos x="connsiteX12377" y="connsiteY12377"/>
              </a:cxn>
              <a:cxn ang="0">
                <a:pos x="connsiteX12378" y="connsiteY12378"/>
              </a:cxn>
              <a:cxn ang="0">
                <a:pos x="connsiteX12379" y="connsiteY12379"/>
              </a:cxn>
              <a:cxn ang="0">
                <a:pos x="connsiteX12380" y="connsiteY12380"/>
              </a:cxn>
              <a:cxn ang="0">
                <a:pos x="connsiteX12381" y="connsiteY12381"/>
              </a:cxn>
              <a:cxn ang="0">
                <a:pos x="connsiteX12382" y="connsiteY12382"/>
              </a:cxn>
              <a:cxn ang="0">
                <a:pos x="connsiteX12383" y="connsiteY12383"/>
              </a:cxn>
              <a:cxn ang="0">
                <a:pos x="connsiteX12384" y="connsiteY12384"/>
              </a:cxn>
              <a:cxn ang="0">
                <a:pos x="connsiteX12385" y="connsiteY12385"/>
              </a:cxn>
              <a:cxn ang="0">
                <a:pos x="connsiteX12386" y="connsiteY12386"/>
              </a:cxn>
              <a:cxn ang="0">
                <a:pos x="connsiteX12387" y="connsiteY12387"/>
              </a:cxn>
              <a:cxn ang="0">
                <a:pos x="connsiteX12388" y="connsiteY12388"/>
              </a:cxn>
              <a:cxn ang="0">
                <a:pos x="connsiteX12389" y="connsiteY12389"/>
              </a:cxn>
              <a:cxn ang="0">
                <a:pos x="connsiteX12390" y="connsiteY12390"/>
              </a:cxn>
              <a:cxn ang="0">
                <a:pos x="connsiteX12391" y="connsiteY12391"/>
              </a:cxn>
              <a:cxn ang="0">
                <a:pos x="connsiteX12392" y="connsiteY12392"/>
              </a:cxn>
              <a:cxn ang="0">
                <a:pos x="connsiteX12393" y="connsiteY12393"/>
              </a:cxn>
              <a:cxn ang="0">
                <a:pos x="connsiteX12394" y="connsiteY12394"/>
              </a:cxn>
              <a:cxn ang="0">
                <a:pos x="connsiteX12395" y="connsiteY12395"/>
              </a:cxn>
              <a:cxn ang="0">
                <a:pos x="connsiteX12396" y="connsiteY12396"/>
              </a:cxn>
              <a:cxn ang="0">
                <a:pos x="connsiteX12397" y="connsiteY12397"/>
              </a:cxn>
              <a:cxn ang="0">
                <a:pos x="connsiteX12398" y="connsiteY12398"/>
              </a:cxn>
              <a:cxn ang="0">
                <a:pos x="connsiteX12399" y="connsiteY12399"/>
              </a:cxn>
              <a:cxn ang="0">
                <a:pos x="connsiteX12400" y="connsiteY12400"/>
              </a:cxn>
              <a:cxn ang="0">
                <a:pos x="connsiteX12401" y="connsiteY12401"/>
              </a:cxn>
              <a:cxn ang="0">
                <a:pos x="connsiteX12402" y="connsiteY12402"/>
              </a:cxn>
              <a:cxn ang="0">
                <a:pos x="connsiteX12403" y="connsiteY12403"/>
              </a:cxn>
              <a:cxn ang="0">
                <a:pos x="connsiteX12404" y="connsiteY12404"/>
              </a:cxn>
              <a:cxn ang="0">
                <a:pos x="connsiteX12405" y="connsiteY12405"/>
              </a:cxn>
              <a:cxn ang="0">
                <a:pos x="connsiteX12406" y="connsiteY12406"/>
              </a:cxn>
              <a:cxn ang="0">
                <a:pos x="connsiteX12407" y="connsiteY12407"/>
              </a:cxn>
              <a:cxn ang="0">
                <a:pos x="connsiteX12408" y="connsiteY12408"/>
              </a:cxn>
              <a:cxn ang="0">
                <a:pos x="connsiteX12409" y="connsiteY12409"/>
              </a:cxn>
              <a:cxn ang="0">
                <a:pos x="connsiteX12410" y="connsiteY12410"/>
              </a:cxn>
              <a:cxn ang="0">
                <a:pos x="connsiteX12411" y="connsiteY12411"/>
              </a:cxn>
              <a:cxn ang="0">
                <a:pos x="connsiteX12412" y="connsiteY12412"/>
              </a:cxn>
              <a:cxn ang="0">
                <a:pos x="connsiteX12413" y="connsiteY12413"/>
              </a:cxn>
              <a:cxn ang="0">
                <a:pos x="connsiteX12414" y="connsiteY12414"/>
              </a:cxn>
              <a:cxn ang="0">
                <a:pos x="connsiteX12415" y="connsiteY12415"/>
              </a:cxn>
              <a:cxn ang="0">
                <a:pos x="connsiteX12416" y="connsiteY12416"/>
              </a:cxn>
              <a:cxn ang="0">
                <a:pos x="connsiteX12417" y="connsiteY12417"/>
              </a:cxn>
              <a:cxn ang="0">
                <a:pos x="connsiteX12418" y="connsiteY12418"/>
              </a:cxn>
              <a:cxn ang="0">
                <a:pos x="connsiteX12419" y="connsiteY12419"/>
              </a:cxn>
              <a:cxn ang="0">
                <a:pos x="connsiteX12420" y="connsiteY12420"/>
              </a:cxn>
              <a:cxn ang="0">
                <a:pos x="connsiteX12421" y="connsiteY12421"/>
              </a:cxn>
              <a:cxn ang="0">
                <a:pos x="connsiteX12422" y="connsiteY12422"/>
              </a:cxn>
              <a:cxn ang="0">
                <a:pos x="connsiteX12423" y="connsiteY12423"/>
              </a:cxn>
              <a:cxn ang="0">
                <a:pos x="connsiteX12424" y="connsiteY12424"/>
              </a:cxn>
              <a:cxn ang="0">
                <a:pos x="connsiteX12425" y="connsiteY12425"/>
              </a:cxn>
              <a:cxn ang="0">
                <a:pos x="connsiteX12426" y="connsiteY12426"/>
              </a:cxn>
              <a:cxn ang="0">
                <a:pos x="connsiteX12427" y="connsiteY12427"/>
              </a:cxn>
              <a:cxn ang="0">
                <a:pos x="connsiteX12428" y="connsiteY12428"/>
              </a:cxn>
              <a:cxn ang="0">
                <a:pos x="connsiteX12429" y="connsiteY12429"/>
              </a:cxn>
              <a:cxn ang="0">
                <a:pos x="connsiteX12430" y="connsiteY12430"/>
              </a:cxn>
              <a:cxn ang="0">
                <a:pos x="connsiteX12431" y="connsiteY12431"/>
              </a:cxn>
              <a:cxn ang="0">
                <a:pos x="connsiteX12432" y="connsiteY12432"/>
              </a:cxn>
              <a:cxn ang="0">
                <a:pos x="connsiteX12433" y="connsiteY12433"/>
              </a:cxn>
              <a:cxn ang="0">
                <a:pos x="connsiteX12434" y="connsiteY12434"/>
              </a:cxn>
              <a:cxn ang="0">
                <a:pos x="connsiteX12435" y="connsiteY12435"/>
              </a:cxn>
              <a:cxn ang="0">
                <a:pos x="connsiteX12436" y="connsiteY12436"/>
              </a:cxn>
              <a:cxn ang="0">
                <a:pos x="connsiteX12437" y="connsiteY12437"/>
              </a:cxn>
              <a:cxn ang="0">
                <a:pos x="connsiteX12438" y="connsiteY12438"/>
              </a:cxn>
              <a:cxn ang="0">
                <a:pos x="connsiteX12439" y="connsiteY12439"/>
              </a:cxn>
              <a:cxn ang="0">
                <a:pos x="connsiteX12440" y="connsiteY12440"/>
              </a:cxn>
              <a:cxn ang="0">
                <a:pos x="connsiteX12441" y="connsiteY12441"/>
              </a:cxn>
              <a:cxn ang="0">
                <a:pos x="connsiteX12442" y="connsiteY12442"/>
              </a:cxn>
              <a:cxn ang="0">
                <a:pos x="connsiteX12443" y="connsiteY12443"/>
              </a:cxn>
              <a:cxn ang="0">
                <a:pos x="connsiteX12444" y="connsiteY12444"/>
              </a:cxn>
              <a:cxn ang="0">
                <a:pos x="connsiteX12445" y="connsiteY12445"/>
              </a:cxn>
              <a:cxn ang="0">
                <a:pos x="connsiteX12446" y="connsiteY12446"/>
              </a:cxn>
              <a:cxn ang="0">
                <a:pos x="connsiteX12447" y="connsiteY12447"/>
              </a:cxn>
              <a:cxn ang="0">
                <a:pos x="connsiteX12448" y="connsiteY12448"/>
              </a:cxn>
              <a:cxn ang="0">
                <a:pos x="connsiteX12449" y="connsiteY12449"/>
              </a:cxn>
              <a:cxn ang="0">
                <a:pos x="connsiteX12450" y="connsiteY12450"/>
              </a:cxn>
              <a:cxn ang="0">
                <a:pos x="connsiteX12451" y="connsiteY12451"/>
              </a:cxn>
              <a:cxn ang="0">
                <a:pos x="connsiteX12452" y="connsiteY12452"/>
              </a:cxn>
              <a:cxn ang="0">
                <a:pos x="connsiteX12453" y="connsiteY12453"/>
              </a:cxn>
              <a:cxn ang="0">
                <a:pos x="connsiteX12454" y="connsiteY12454"/>
              </a:cxn>
              <a:cxn ang="0">
                <a:pos x="connsiteX12455" y="connsiteY12455"/>
              </a:cxn>
              <a:cxn ang="0">
                <a:pos x="connsiteX12456" y="connsiteY12456"/>
              </a:cxn>
              <a:cxn ang="0">
                <a:pos x="connsiteX12457" y="connsiteY12457"/>
              </a:cxn>
              <a:cxn ang="0">
                <a:pos x="connsiteX12458" y="connsiteY12458"/>
              </a:cxn>
              <a:cxn ang="0">
                <a:pos x="connsiteX12459" y="connsiteY12459"/>
              </a:cxn>
              <a:cxn ang="0">
                <a:pos x="connsiteX12460" y="connsiteY12460"/>
              </a:cxn>
              <a:cxn ang="0">
                <a:pos x="connsiteX12461" y="connsiteY12461"/>
              </a:cxn>
              <a:cxn ang="0">
                <a:pos x="connsiteX12462" y="connsiteY12462"/>
              </a:cxn>
              <a:cxn ang="0">
                <a:pos x="connsiteX12463" y="connsiteY12463"/>
              </a:cxn>
              <a:cxn ang="0">
                <a:pos x="connsiteX12464" y="connsiteY12464"/>
              </a:cxn>
              <a:cxn ang="0">
                <a:pos x="connsiteX12465" y="connsiteY12465"/>
              </a:cxn>
              <a:cxn ang="0">
                <a:pos x="connsiteX12466" y="connsiteY12466"/>
              </a:cxn>
              <a:cxn ang="0">
                <a:pos x="connsiteX12467" y="connsiteY12467"/>
              </a:cxn>
              <a:cxn ang="0">
                <a:pos x="connsiteX12468" y="connsiteY12468"/>
              </a:cxn>
              <a:cxn ang="0">
                <a:pos x="connsiteX12469" y="connsiteY12469"/>
              </a:cxn>
              <a:cxn ang="0">
                <a:pos x="connsiteX12470" y="connsiteY12470"/>
              </a:cxn>
              <a:cxn ang="0">
                <a:pos x="connsiteX12471" y="connsiteY12471"/>
              </a:cxn>
              <a:cxn ang="0">
                <a:pos x="connsiteX12472" y="connsiteY12472"/>
              </a:cxn>
              <a:cxn ang="0">
                <a:pos x="connsiteX12473" y="connsiteY12473"/>
              </a:cxn>
              <a:cxn ang="0">
                <a:pos x="connsiteX12474" y="connsiteY12474"/>
              </a:cxn>
              <a:cxn ang="0">
                <a:pos x="connsiteX12475" y="connsiteY12475"/>
              </a:cxn>
              <a:cxn ang="0">
                <a:pos x="connsiteX12476" y="connsiteY12476"/>
              </a:cxn>
              <a:cxn ang="0">
                <a:pos x="connsiteX12477" y="connsiteY12477"/>
              </a:cxn>
              <a:cxn ang="0">
                <a:pos x="connsiteX12478" y="connsiteY12478"/>
              </a:cxn>
              <a:cxn ang="0">
                <a:pos x="connsiteX12479" y="connsiteY12479"/>
              </a:cxn>
              <a:cxn ang="0">
                <a:pos x="connsiteX12480" y="connsiteY12480"/>
              </a:cxn>
              <a:cxn ang="0">
                <a:pos x="connsiteX12481" y="connsiteY12481"/>
              </a:cxn>
              <a:cxn ang="0">
                <a:pos x="connsiteX12482" y="connsiteY12482"/>
              </a:cxn>
              <a:cxn ang="0">
                <a:pos x="connsiteX12483" y="connsiteY12483"/>
              </a:cxn>
              <a:cxn ang="0">
                <a:pos x="connsiteX12484" y="connsiteY12484"/>
              </a:cxn>
              <a:cxn ang="0">
                <a:pos x="connsiteX12485" y="connsiteY12485"/>
              </a:cxn>
              <a:cxn ang="0">
                <a:pos x="connsiteX12486" y="connsiteY12486"/>
              </a:cxn>
              <a:cxn ang="0">
                <a:pos x="connsiteX12487" y="connsiteY12487"/>
              </a:cxn>
              <a:cxn ang="0">
                <a:pos x="connsiteX12488" y="connsiteY12488"/>
              </a:cxn>
              <a:cxn ang="0">
                <a:pos x="connsiteX12489" y="connsiteY12489"/>
              </a:cxn>
              <a:cxn ang="0">
                <a:pos x="connsiteX12490" y="connsiteY12490"/>
              </a:cxn>
              <a:cxn ang="0">
                <a:pos x="connsiteX12491" y="connsiteY12491"/>
              </a:cxn>
              <a:cxn ang="0">
                <a:pos x="connsiteX12492" y="connsiteY12492"/>
              </a:cxn>
              <a:cxn ang="0">
                <a:pos x="connsiteX12493" y="connsiteY12493"/>
              </a:cxn>
              <a:cxn ang="0">
                <a:pos x="connsiteX12494" y="connsiteY12494"/>
              </a:cxn>
              <a:cxn ang="0">
                <a:pos x="connsiteX12495" y="connsiteY12495"/>
              </a:cxn>
              <a:cxn ang="0">
                <a:pos x="connsiteX12496" y="connsiteY12496"/>
              </a:cxn>
              <a:cxn ang="0">
                <a:pos x="connsiteX12497" y="connsiteY12497"/>
              </a:cxn>
              <a:cxn ang="0">
                <a:pos x="connsiteX12498" y="connsiteY12498"/>
              </a:cxn>
              <a:cxn ang="0">
                <a:pos x="connsiteX12499" y="connsiteY12499"/>
              </a:cxn>
              <a:cxn ang="0">
                <a:pos x="connsiteX12500" y="connsiteY12500"/>
              </a:cxn>
              <a:cxn ang="0">
                <a:pos x="connsiteX12501" y="connsiteY12501"/>
              </a:cxn>
              <a:cxn ang="0">
                <a:pos x="connsiteX12502" y="connsiteY12502"/>
              </a:cxn>
              <a:cxn ang="0">
                <a:pos x="connsiteX12503" y="connsiteY12503"/>
              </a:cxn>
              <a:cxn ang="0">
                <a:pos x="connsiteX12504" y="connsiteY12504"/>
              </a:cxn>
              <a:cxn ang="0">
                <a:pos x="connsiteX12505" y="connsiteY12505"/>
              </a:cxn>
              <a:cxn ang="0">
                <a:pos x="connsiteX12506" y="connsiteY12506"/>
              </a:cxn>
              <a:cxn ang="0">
                <a:pos x="connsiteX12507" y="connsiteY12507"/>
              </a:cxn>
              <a:cxn ang="0">
                <a:pos x="connsiteX12508" y="connsiteY12508"/>
              </a:cxn>
              <a:cxn ang="0">
                <a:pos x="connsiteX12509" y="connsiteY12509"/>
              </a:cxn>
              <a:cxn ang="0">
                <a:pos x="connsiteX12510" y="connsiteY12510"/>
              </a:cxn>
              <a:cxn ang="0">
                <a:pos x="connsiteX12511" y="connsiteY12511"/>
              </a:cxn>
              <a:cxn ang="0">
                <a:pos x="connsiteX12512" y="connsiteY12512"/>
              </a:cxn>
              <a:cxn ang="0">
                <a:pos x="connsiteX12513" y="connsiteY12513"/>
              </a:cxn>
              <a:cxn ang="0">
                <a:pos x="connsiteX12514" y="connsiteY12514"/>
              </a:cxn>
              <a:cxn ang="0">
                <a:pos x="connsiteX12515" y="connsiteY12515"/>
              </a:cxn>
              <a:cxn ang="0">
                <a:pos x="connsiteX12516" y="connsiteY12516"/>
              </a:cxn>
              <a:cxn ang="0">
                <a:pos x="connsiteX12517" y="connsiteY12517"/>
              </a:cxn>
              <a:cxn ang="0">
                <a:pos x="connsiteX12518" y="connsiteY12518"/>
              </a:cxn>
              <a:cxn ang="0">
                <a:pos x="connsiteX12519" y="connsiteY12519"/>
              </a:cxn>
              <a:cxn ang="0">
                <a:pos x="connsiteX12520" y="connsiteY12520"/>
              </a:cxn>
              <a:cxn ang="0">
                <a:pos x="connsiteX12521" y="connsiteY12521"/>
              </a:cxn>
              <a:cxn ang="0">
                <a:pos x="connsiteX12522" y="connsiteY12522"/>
              </a:cxn>
              <a:cxn ang="0">
                <a:pos x="connsiteX12523" y="connsiteY12523"/>
              </a:cxn>
              <a:cxn ang="0">
                <a:pos x="connsiteX12524" y="connsiteY12524"/>
              </a:cxn>
              <a:cxn ang="0">
                <a:pos x="connsiteX12525" y="connsiteY12525"/>
              </a:cxn>
              <a:cxn ang="0">
                <a:pos x="connsiteX12526" y="connsiteY12526"/>
              </a:cxn>
              <a:cxn ang="0">
                <a:pos x="connsiteX12527" y="connsiteY12527"/>
              </a:cxn>
              <a:cxn ang="0">
                <a:pos x="connsiteX12528" y="connsiteY12528"/>
              </a:cxn>
              <a:cxn ang="0">
                <a:pos x="connsiteX12529" y="connsiteY12529"/>
              </a:cxn>
              <a:cxn ang="0">
                <a:pos x="connsiteX12530" y="connsiteY12530"/>
              </a:cxn>
              <a:cxn ang="0">
                <a:pos x="connsiteX12531" y="connsiteY12531"/>
              </a:cxn>
              <a:cxn ang="0">
                <a:pos x="connsiteX12532" y="connsiteY12532"/>
              </a:cxn>
              <a:cxn ang="0">
                <a:pos x="connsiteX12533" y="connsiteY12533"/>
              </a:cxn>
              <a:cxn ang="0">
                <a:pos x="connsiteX12534" y="connsiteY12534"/>
              </a:cxn>
              <a:cxn ang="0">
                <a:pos x="connsiteX12535" y="connsiteY12535"/>
              </a:cxn>
              <a:cxn ang="0">
                <a:pos x="connsiteX12536" y="connsiteY12536"/>
              </a:cxn>
              <a:cxn ang="0">
                <a:pos x="connsiteX12537" y="connsiteY12537"/>
              </a:cxn>
              <a:cxn ang="0">
                <a:pos x="connsiteX12538" y="connsiteY12538"/>
              </a:cxn>
              <a:cxn ang="0">
                <a:pos x="connsiteX12539" y="connsiteY12539"/>
              </a:cxn>
              <a:cxn ang="0">
                <a:pos x="connsiteX12540" y="connsiteY12540"/>
              </a:cxn>
              <a:cxn ang="0">
                <a:pos x="connsiteX12541" y="connsiteY12541"/>
              </a:cxn>
              <a:cxn ang="0">
                <a:pos x="connsiteX12542" y="connsiteY12542"/>
              </a:cxn>
              <a:cxn ang="0">
                <a:pos x="connsiteX12543" y="connsiteY12543"/>
              </a:cxn>
              <a:cxn ang="0">
                <a:pos x="connsiteX12544" y="connsiteY12544"/>
              </a:cxn>
              <a:cxn ang="0">
                <a:pos x="connsiteX12545" y="connsiteY12545"/>
              </a:cxn>
              <a:cxn ang="0">
                <a:pos x="connsiteX12546" y="connsiteY12546"/>
              </a:cxn>
              <a:cxn ang="0">
                <a:pos x="connsiteX12547" y="connsiteY12547"/>
              </a:cxn>
              <a:cxn ang="0">
                <a:pos x="connsiteX12548" y="connsiteY12548"/>
              </a:cxn>
              <a:cxn ang="0">
                <a:pos x="connsiteX12549" y="connsiteY12549"/>
              </a:cxn>
              <a:cxn ang="0">
                <a:pos x="connsiteX12550" y="connsiteY12550"/>
              </a:cxn>
              <a:cxn ang="0">
                <a:pos x="connsiteX12551" y="connsiteY12551"/>
              </a:cxn>
              <a:cxn ang="0">
                <a:pos x="connsiteX12552" y="connsiteY12552"/>
              </a:cxn>
              <a:cxn ang="0">
                <a:pos x="connsiteX12553" y="connsiteY12553"/>
              </a:cxn>
              <a:cxn ang="0">
                <a:pos x="connsiteX12554" y="connsiteY12554"/>
              </a:cxn>
              <a:cxn ang="0">
                <a:pos x="connsiteX12555" y="connsiteY12555"/>
              </a:cxn>
              <a:cxn ang="0">
                <a:pos x="connsiteX12556" y="connsiteY12556"/>
              </a:cxn>
              <a:cxn ang="0">
                <a:pos x="connsiteX12557" y="connsiteY12557"/>
              </a:cxn>
              <a:cxn ang="0">
                <a:pos x="connsiteX12558" y="connsiteY12558"/>
              </a:cxn>
              <a:cxn ang="0">
                <a:pos x="connsiteX12559" y="connsiteY12559"/>
              </a:cxn>
              <a:cxn ang="0">
                <a:pos x="connsiteX12560" y="connsiteY12560"/>
              </a:cxn>
              <a:cxn ang="0">
                <a:pos x="connsiteX12561" y="connsiteY12561"/>
              </a:cxn>
              <a:cxn ang="0">
                <a:pos x="connsiteX12562" y="connsiteY12562"/>
              </a:cxn>
              <a:cxn ang="0">
                <a:pos x="connsiteX12563" y="connsiteY12563"/>
              </a:cxn>
              <a:cxn ang="0">
                <a:pos x="connsiteX12564" y="connsiteY12564"/>
              </a:cxn>
              <a:cxn ang="0">
                <a:pos x="connsiteX12565" y="connsiteY12565"/>
              </a:cxn>
              <a:cxn ang="0">
                <a:pos x="connsiteX12566" y="connsiteY12566"/>
              </a:cxn>
              <a:cxn ang="0">
                <a:pos x="connsiteX12567" y="connsiteY12567"/>
              </a:cxn>
              <a:cxn ang="0">
                <a:pos x="connsiteX12568" y="connsiteY12568"/>
              </a:cxn>
              <a:cxn ang="0">
                <a:pos x="connsiteX12569" y="connsiteY12569"/>
              </a:cxn>
              <a:cxn ang="0">
                <a:pos x="connsiteX12570" y="connsiteY12570"/>
              </a:cxn>
              <a:cxn ang="0">
                <a:pos x="connsiteX12571" y="connsiteY12571"/>
              </a:cxn>
              <a:cxn ang="0">
                <a:pos x="connsiteX12572" y="connsiteY12572"/>
              </a:cxn>
              <a:cxn ang="0">
                <a:pos x="connsiteX12573" y="connsiteY12573"/>
              </a:cxn>
              <a:cxn ang="0">
                <a:pos x="connsiteX12574" y="connsiteY12574"/>
              </a:cxn>
              <a:cxn ang="0">
                <a:pos x="connsiteX12575" y="connsiteY12575"/>
              </a:cxn>
              <a:cxn ang="0">
                <a:pos x="connsiteX12576" y="connsiteY12576"/>
              </a:cxn>
              <a:cxn ang="0">
                <a:pos x="connsiteX12577" y="connsiteY12577"/>
              </a:cxn>
              <a:cxn ang="0">
                <a:pos x="connsiteX12578" y="connsiteY12578"/>
              </a:cxn>
              <a:cxn ang="0">
                <a:pos x="connsiteX12579" y="connsiteY12579"/>
              </a:cxn>
              <a:cxn ang="0">
                <a:pos x="connsiteX12580" y="connsiteY12580"/>
              </a:cxn>
              <a:cxn ang="0">
                <a:pos x="connsiteX12581" y="connsiteY12581"/>
              </a:cxn>
              <a:cxn ang="0">
                <a:pos x="connsiteX12582" y="connsiteY12582"/>
              </a:cxn>
              <a:cxn ang="0">
                <a:pos x="connsiteX12583" y="connsiteY12583"/>
              </a:cxn>
              <a:cxn ang="0">
                <a:pos x="connsiteX12584" y="connsiteY12584"/>
              </a:cxn>
              <a:cxn ang="0">
                <a:pos x="connsiteX12585" y="connsiteY12585"/>
              </a:cxn>
              <a:cxn ang="0">
                <a:pos x="connsiteX12586" y="connsiteY12586"/>
              </a:cxn>
              <a:cxn ang="0">
                <a:pos x="connsiteX12587" y="connsiteY12587"/>
              </a:cxn>
              <a:cxn ang="0">
                <a:pos x="connsiteX12588" y="connsiteY12588"/>
              </a:cxn>
              <a:cxn ang="0">
                <a:pos x="connsiteX12589" y="connsiteY12589"/>
              </a:cxn>
              <a:cxn ang="0">
                <a:pos x="connsiteX12590" y="connsiteY12590"/>
              </a:cxn>
              <a:cxn ang="0">
                <a:pos x="connsiteX12591" y="connsiteY12591"/>
              </a:cxn>
              <a:cxn ang="0">
                <a:pos x="connsiteX12592" y="connsiteY12592"/>
              </a:cxn>
              <a:cxn ang="0">
                <a:pos x="connsiteX12593" y="connsiteY12593"/>
              </a:cxn>
              <a:cxn ang="0">
                <a:pos x="connsiteX12594" y="connsiteY12594"/>
              </a:cxn>
              <a:cxn ang="0">
                <a:pos x="connsiteX12595" y="connsiteY12595"/>
              </a:cxn>
              <a:cxn ang="0">
                <a:pos x="connsiteX12596" y="connsiteY12596"/>
              </a:cxn>
              <a:cxn ang="0">
                <a:pos x="connsiteX12597" y="connsiteY12597"/>
              </a:cxn>
              <a:cxn ang="0">
                <a:pos x="connsiteX12598" y="connsiteY12598"/>
              </a:cxn>
              <a:cxn ang="0">
                <a:pos x="connsiteX12599" y="connsiteY12599"/>
              </a:cxn>
              <a:cxn ang="0">
                <a:pos x="connsiteX12600" y="connsiteY12600"/>
              </a:cxn>
              <a:cxn ang="0">
                <a:pos x="connsiteX12601" y="connsiteY12601"/>
              </a:cxn>
              <a:cxn ang="0">
                <a:pos x="connsiteX12602" y="connsiteY12602"/>
              </a:cxn>
              <a:cxn ang="0">
                <a:pos x="connsiteX12603" y="connsiteY12603"/>
              </a:cxn>
              <a:cxn ang="0">
                <a:pos x="connsiteX12604" y="connsiteY12604"/>
              </a:cxn>
              <a:cxn ang="0">
                <a:pos x="connsiteX12605" y="connsiteY12605"/>
              </a:cxn>
              <a:cxn ang="0">
                <a:pos x="connsiteX12606" y="connsiteY12606"/>
              </a:cxn>
              <a:cxn ang="0">
                <a:pos x="connsiteX12607" y="connsiteY12607"/>
              </a:cxn>
              <a:cxn ang="0">
                <a:pos x="connsiteX12608" y="connsiteY12608"/>
              </a:cxn>
              <a:cxn ang="0">
                <a:pos x="connsiteX12609" y="connsiteY12609"/>
              </a:cxn>
              <a:cxn ang="0">
                <a:pos x="connsiteX12610" y="connsiteY12610"/>
              </a:cxn>
              <a:cxn ang="0">
                <a:pos x="connsiteX12611" y="connsiteY12611"/>
              </a:cxn>
              <a:cxn ang="0">
                <a:pos x="connsiteX12612" y="connsiteY12612"/>
              </a:cxn>
              <a:cxn ang="0">
                <a:pos x="connsiteX12613" y="connsiteY12613"/>
              </a:cxn>
              <a:cxn ang="0">
                <a:pos x="connsiteX12614" y="connsiteY12614"/>
              </a:cxn>
              <a:cxn ang="0">
                <a:pos x="connsiteX12615" y="connsiteY12615"/>
              </a:cxn>
              <a:cxn ang="0">
                <a:pos x="connsiteX12616" y="connsiteY12616"/>
              </a:cxn>
              <a:cxn ang="0">
                <a:pos x="connsiteX12617" y="connsiteY12617"/>
              </a:cxn>
              <a:cxn ang="0">
                <a:pos x="connsiteX12618" y="connsiteY12618"/>
              </a:cxn>
              <a:cxn ang="0">
                <a:pos x="connsiteX12619" y="connsiteY12619"/>
              </a:cxn>
              <a:cxn ang="0">
                <a:pos x="connsiteX12620" y="connsiteY12620"/>
              </a:cxn>
              <a:cxn ang="0">
                <a:pos x="connsiteX12621" y="connsiteY12621"/>
              </a:cxn>
              <a:cxn ang="0">
                <a:pos x="connsiteX12622" y="connsiteY12622"/>
              </a:cxn>
              <a:cxn ang="0">
                <a:pos x="connsiteX12623" y="connsiteY12623"/>
              </a:cxn>
              <a:cxn ang="0">
                <a:pos x="connsiteX12624" y="connsiteY12624"/>
              </a:cxn>
              <a:cxn ang="0">
                <a:pos x="connsiteX12625" y="connsiteY12625"/>
              </a:cxn>
              <a:cxn ang="0">
                <a:pos x="connsiteX12626" y="connsiteY12626"/>
              </a:cxn>
              <a:cxn ang="0">
                <a:pos x="connsiteX12627" y="connsiteY12627"/>
              </a:cxn>
              <a:cxn ang="0">
                <a:pos x="connsiteX12628" y="connsiteY12628"/>
              </a:cxn>
              <a:cxn ang="0">
                <a:pos x="connsiteX12629" y="connsiteY12629"/>
              </a:cxn>
              <a:cxn ang="0">
                <a:pos x="connsiteX12630" y="connsiteY12630"/>
              </a:cxn>
              <a:cxn ang="0">
                <a:pos x="connsiteX12631" y="connsiteY12631"/>
              </a:cxn>
              <a:cxn ang="0">
                <a:pos x="connsiteX12632" y="connsiteY12632"/>
              </a:cxn>
              <a:cxn ang="0">
                <a:pos x="connsiteX12633" y="connsiteY12633"/>
              </a:cxn>
              <a:cxn ang="0">
                <a:pos x="connsiteX12634" y="connsiteY12634"/>
              </a:cxn>
              <a:cxn ang="0">
                <a:pos x="connsiteX12635" y="connsiteY12635"/>
              </a:cxn>
              <a:cxn ang="0">
                <a:pos x="connsiteX12636" y="connsiteY12636"/>
              </a:cxn>
              <a:cxn ang="0">
                <a:pos x="connsiteX12637" y="connsiteY12637"/>
              </a:cxn>
              <a:cxn ang="0">
                <a:pos x="connsiteX12638" y="connsiteY12638"/>
              </a:cxn>
              <a:cxn ang="0">
                <a:pos x="connsiteX12639" y="connsiteY12639"/>
              </a:cxn>
              <a:cxn ang="0">
                <a:pos x="connsiteX12640" y="connsiteY12640"/>
              </a:cxn>
              <a:cxn ang="0">
                <a:pos x="connsiteX12641" y="connsiteY12641"/>
              </a:cxn>
              <a:cxn ang="0">
                <a:pos x="connsiteX12642" y="connsiteY12642"/>
              </a:cxn>
              <a:cxn ang="0">
                <a:pos x="connsiteX12643" y="connsiteY12643"/>
              </a:cxn>
              <a:cxn ang="0">
                <a:pos x="connsiteX12644" y="connsiteY12644"/>
              </a:cxn>
              <a:cxn ang="0">
                <a:pos x="connsiteX12645" y="connsiteY12645"/>
              </a:cxn>
              <a:cxn ang="0">
                <a:pos x="connsiteX12646" y="connsiteY12646"/>
              </a:cxn>
              <a:cxn ang="0">
                <a:pos x="connsiteX12647" y="connsiteY12647"/>
              </a:cxn>
              <a:cxn ang="0">
                <a:pos x="connsiteX12648" y="connsiteY12648"/>
              </a:cxn>
              <a:cxn ang="0">
                <a:pos x="connsiteX12649" y="connsiteY12649"/>
              </a:cxn>
              <a:cxn ang="0">
                <a:pos x="connsiteX12650" y="connsiteY12650"/>
              </a:cxn>
              <a:cxn ang="0">
                <a:pos x="connsiteX12651" y="connsiteY12651"/>
              </a:cxn>
              <a:cxn ang="0">
                <a:pos x="connsiteX12652" y="connsiteY12652"/>
              </a:cxn>
              <a:cxn ang="0">
                <a:pos x="connsiteX12653" y="connsiteY12653"/>
              </a:cxn>
              <a:cxn ang="0">
                <a:pos x="connsiteX12654" y="connsiteY12654"/>
              </a:cxn>
              <a:cxn ang="0">
                <a:pos x="connsiteX12655" y="connsiteY12655"/>
              </a:cxn>
              <a:cxn ang="0">
                <a:pos x="connsiteX12656" y="connsiteY12656"/>
              </a:cxn>
              <a:cxn ang="0">
                <a:pos x="connsiteX12657" y="connsiteY12657"/>
              </a:cxn>
              <a:cxn ang="0">
                <a:pos x="connsiteX12658" y="connsiteY12658"/>
              </a:cxn>
              <a:cxn ang="0">
                <a:pos x="connsiteX12659" y="connsiteY12659"/>
              </a:cxn>
              <a:cxn ang="0">
                <a:pos x="connsiteX12660" y="connsiteY12660"/>
              </a:cxn>
              <a:cxn ang="0">
                <a:pos x="connsiteX12661" y="connsiteY12661"/>
              </a:cxn>
              <a:cxn ang="0">
                <a:pos x="connsiteX12662" y="connsiteY12662"/>
              </a:cxn>
              <a:cxn ang="0">
                <a:pos x="connsiteX12663" y="connsiteY12663"/>
              </a:cxn>
              <a:cxn ang="0">
                <a:pos x="connsiteX12664" y="connsiteY12664"/>
              </a:cxn>
              <a:cxn ang="0">
                <a:pos x="connsiteX12665" y="connsiteY12665"/>
              </a:cxn>
              <a:cxn ang="0">
                <a:pos x="connsiteX12666" y="connsiteY12666"/>
              </a:cxn>
              <a:cxn ang="0">
                <a:pos x="connsiteX12667" y="connsiteY12667"/>
              </a:cxn>
              <a:cxn ang="0">
                <a:pos x="connsiteX12668" y="connsiteY12668"/>
              </a:cxn>
              <a:cxn ang="0">
                <a:pos x="connsiteX12669" y="connsiteY12669"/>
              </a:cxn>
              <a:cxn ang="0">
                <a:pos x="connsiteX12670" y="connsiteY12670"/>
              </a:cxn>
              <a:cxn ang="0">
                <a:pos x="connsiteX12671" y="connsiteY12671"/>
              </a:cxn>
              <a:cxn ang="0">
                <a:pos x="connsiteX12672" y="connsiteY12672"/>
              </a:cxn>
              <a:cxn ang="0">
                <a:pos x="connsiteX12673" y="connsiteY12673"/>
              </a:cxn>
              <a:cxn ang="0">
                <a:pos x="connsiteX12674" y="connsiteY12674"/>
              </a:cxn>
              <a:cxn ang="0">
                <a:pos x="connsiteX12675" y="connsiteY12675"/>
              </a:cxn>
              <a:cxn ang="0">
                <a:pos x="connsiteX12676" y="connsiteY12676"/>
              </a:cxn>
              <a:cxn ang="0">
                <a:pos x="connsiteX12677" y="connsiteY12677"/>
              </a:cxn>
              <a:cxn ang="0">
                <a:pos x="connsiteX12678" y="connsiteY12678"/>
              </a:cxn>
              <a:cxn ang="0">
                <a:pos x="connsiteX12679" y="connsiteY12679"/>
              </a:cxn>
              <a:cxn ang="0">
                <a:pos x="connsiteX12680" y="connsiteY12680"/>
              </a:cxn>
              <a:cxn ang="0">
                <a:pos x="connsiteX12681" y="connsiteY12681"/>
              </a:cxn>
              <a:cxn ang="0">
                <a:pos x="connsiteX12682" y="connsiteY12682"/>
              </a:cxn>
              <a:cxn ang="0">
                <a:pos x="connsiteX12683" y="connsiteY12683"/>
              </a:cxn>
              <a:cxn ang="0">
                <a:pos x="connsiteX12684" y="connsiteY12684"/>
              </a:cxn>
              <a:cxn ang="0">
                <a:pos x="connsiteX12685" y="connsiteY12685"/>
              </a:cxn>
              <a:cxn ang="0">
                <a:pos x="connsiteX12686" y="connsiteY12686"/>
              </a:cxn>
              <a:cxn ang="0">
                <a:pos x="connsiteX12687" y="connsiteY12687"/>
              </a:cxn>
              <a:cxn ang="0">
                <a:pos x="connsiteX12688" y="connsiteY12688"/>
              </a:cxn>
              <a:cxn ang="0">
                <a:pos x="connsiteX12689" y="connsiteY12689"/>
              </a:cxn>
              <a:cxn ang="0">
                <a:pos x="connsiteX12690" y="connsiteY12690"/>
              </a:cxn>
              <a:cxn ang="0">
                <a:pos x="connsiteX12691" y="connsiteY12691"/>
              </a:cxn>
              <a:cxn ang="0">
                <a:pos x="connsiteX12692" y="connsiteY12692"/>
              </a:cxn>
              <a:cxn ang="0">
                <a:pos x="connsiteX12693" y="connsiteY12693"/>
              </a:cxn>
              <a:cxn ang="0">
                <a:pos x="connsiteX12694" y="connsiteY12694"/>
              </a:cxn>
              <a:cxn ang="0">
                <a:pos x="connsiteX12695" y="connsiteY12695"/>
              </a:cxn>
              <a:cxn ang="0">
                <a:pos x="connsiteX12696" y="connsiteY12696"/>
              </a:cxn>
              <a:cxn ang="0">
                <a:pos x="connsiteX12697" y="connsiteY12697"/>
              </a:cxn>
              <a:cxn ang="0">
                <a:pos x="connsiteX12698" y="connsiteY12698"/>
              </a:cxn>
              <a:cxn ang="0">
                <a:pos x="connsiteX12699" y="connsiteY12699"/>
              </a:cxn>
              <a:cxn ang="0">
                <a:pos x="connsiteX12700" y="connsiteY12700"/>
              </a:cxn>
              <a:cxn ang="0">
                <a:pos x="connsiteX12701" y="connsiteY12701"/>
              </a:cxn>
              <a:cxn ang="0">
                <a:pos x="connsiteX12702" y="connsiteY12702"/>
              </a:cxn>
              <a:cxn ang="0">
                <a:pos x="connsiteX12703" y="connsiteY12703"/>
              </a:cxn>
              <a:cxn ang="0">
                <a:pos x="connsiteX12704" y="connsiteY12704"/>
              </a:cxn>
              <a:cxn ang="0">
                <a:pos x="connsiteX12705" y="connsiteY12705"/>
              </a:cxn>
              <a:cxn ang="0">
                <a:pos x="connsiteX12706" y="connsiteY12706"/>
              </a:cxn>
              <a:cxn ang="0">
                <a:pos x="connsiteX12707" y="connsiteY12707"/>
              </a:cxn>
              <a:cxn ang="0">
                <a:pos x="connsiteX12708" y="connsiteY12708"/>
              </a:cxn>
              <a:cxn ang="0">
                <a:pos x="connsiteX12709" y="connsiteY12709"/>
              </a:cxn>
              <a:cxn ang="0">
                <a:pos x="connsiteX12710" y="connsiteY12710"/>
              </a:cxn>
              <a:cxn ang="0">
                <a:pos x="connsiteX12711" y="connsiteY12711"/>
              </a:cxn>
              <a:cxn ang="0">
                <a:pos x="connsiteX12712" y="connsiteY12712"/>
              </a:cxn>
              <a:cxn ang="0">
                <a:pos x="connsiteX12713" y="connsiteY12713"/>
              </a:cxn>
              <a:cxn ang="0">
                <a:pos x="connsiteX12714" y="connsiteY12714"/>
              </a:cxn>
              <a:cxn ang="0">
                <a:pos x="connsiteX12715" y="connsiteY12715"/>
              </a:cxn>
              <a:cxn ang="0">
                <a:pos x="connsiteX12716" y="connsiteY12716"/>
              </a:cxn>
              <a:cxn ang="0">
                <a:pos x="connsiteX12717" y="connsiteY12717"/>
              </a:cxn>
              <a:cxn ang="0">
                <a:pos x="connsiteX12718" y="connsiteY12718"/>
              </a:cxn>
              <a:cxn ang="0">
                <a:pos x="connsiteX12719" y="connsiteY12719"/>
              </a:cxn>
              <a:cxn ang="0">
                <a:pos x="connsiteX12720" y="connsiteY12720"/>
              </a:cxn>
              <a:cxn ang="0">
                <a:pos x="connsiteX12721" y="connsiteY12721"/>
              </a:cxn>
              <a:cxn ang="0">
                <a:pos x="connsiteX12722" y="connsiteY12722"/>
              </a:cxn>
              <a:cxn ang="0">
                <a:pos x="connsiteX12723" y="connsiteY12723"/>
              </a:cxn>
              <a:cxn ang="0">
                <a:pos x="connsiteX12724" y="connsiteY12724"/>
              </a:cxn>
              <a:cxn ang="0">
                <a:pos x="connsiteX12725" y="connsiteY12725"/>
              </a:cxn>
              <a:cxn ang="0">
                <a:pos x="connsiteX12726" y="connsiteY12726"/>
              </a:cxn>
              <a:cxn ang="0">
                <a:pos x="connsiteX12727" y="connsiteY12727"/>
              </a:cxn>
              <a:cxn ang="0">
                <a:pos x="connsiteX12728" y="connsiteY12728"/>
              </a:cxn>
              <a:cxn ang="0">
                <a:pos x="connsiteX12729" y="connsiteY12729"/>
              </a:cxn>
              <a:cxn ang="0">
                <a:pos x="connsiteX12730" y="connsiteY12730"/>
              </a:cxn>
              <a:cxn ang="0">
                <a:pos x="connsiteX12731" y="connsiteY12731"/>
              </a:cxn>
              <a:cxn ang="0">
                <a:pos x="connsiteX12732" y="connsiteY12732"/>
              </a:cxn>
              <a:cxn ang="0">
                <a:pos x="connsiteX12733" y="connsiteY12733"/>
              </a:cxn>
              <a:cxn ang="0">
                <a:pos x="connsiteX12734" y="connsiteY12734"/>
              </a:cxn>
              <a:cxn ang="0">
                <a:pos x="connsiteX12735" y="connsiteY12735"/>
              </a:cxn>
              <a:cxn ang="0">
                <a:pos x="connsiteX12736" y="connsiteY12736"/>
              </a:cxn>
              <a:cxn ang="0">
                <a:pos x="connsiteX12737" y="connsiteY12737"/>
              </a:cxn>
              <a:cxn ang="0">
                <a:pos x="connsiteX12738" y="connsiteY12738"/>
              </a:cxn>
              <a:cxn ang="0">
                <a:pos x="connsiteX12739" y="connsiteY12739"/>
              </a:cxn>
              <a:cxn ang="0">
                <a:pos x="connsiteX12740" y="connsiteY12740"/>
              </a:cxn>
              <a:cxn ang="0">
                <a:pos x="connsiteX12741" y="connsiteY12741"/>
              </a:cxn>
              <a:cxn ang="0">
                <a:pos x="connsiteX12742" y="connsiteY12742"/>
              </a:cxn>
              <a:cxn ang="0">
                <a:pos x="connsiteX12743" y="connsiteY12743"/>
              </a:cxn>
              <a:cxn ang="0">
                <a:pos x="connsiteX12744" y="connsiteY12744"/>
              </a:cxn>
              <a:cxn ang="0">
                <a:pos x="connsiteX12745" y="connsiteY12745"/>
              </a:cxn>
              <a:cxn ang="0">
                <a:pos x="connsiteX12746" y="connsiteY12746"/>
              </a:cxn>
              <a:cxn ang="0">
                <a:pos x="connsiteX12747" y="connsiteY12747"/>
              </a:cxn>
              <a:cxn ang="0">
                <a:pos x="connsiteX12748" y="connsiteY12748"/>
              </a:cxn>
              <a:cxn ang="0">
                <a:pos x="connsiteX12749" y="connsiteY12749"/>
              </a:cxn>
              <a:cxn ang="0">
                <a:pos x="connsiteX12750" y="connsiteY12750"/>
              </a:cxn>
              <a:cxn ang="0">
                <a:pos x="connsiteX12751" y="connsiteY12751"/>
              </a:cxn>
              <a:cxn ang="0">
                <a:pos x="connsiteX12752" y="connsiteY12752"/>
              </a:cxn>
              <a:cxn ang="0">
                <a:pos x="connsiteX12753" y="connsiteY12753"/>
              </a:cxn>
              <a:cxn ang="0">
                <a:pos x="connsiteX12754" y="connsiteY12754"/>
              </a:cxn>
              <a:cxn ang="0">
                <a:pos x="connsiteX12755" y="connsiteY12755"/>
              </a:cxn>
              <a:cxn ang="0">
                <a:pos x="connsiteX12756" y="connsiteY12756"/>
              </a:cxn>
              <a:cxn ang="0">
                <a:pos x="connsiteX12757" y="connsiteY12757"/>
              </a:cxn>
              <a:cxn ang="0">
                <a:pos x="connsiteX12758" y="connsiteY12758"/>
              </a:cxn>
              <a:cxn ang="0">
                <a:pos x="connsiteX12759" y="connsiteY12759"/>
              </a:cxn>
              <a:cxn ang="0">
                <a:pos x="connsiteX12760" y="connsiteY12760"/>
              </a:cxn>
              <a:cxn ang="0">
                <a:pos x="connsiteX12761" y="connsiteY12761"/>
              </a:cxn>
              <a:cxn ang="0">
                <a:pos x="connsiteX12762" y="connsiteY12762"/>
              </a:cxn>
              <a:cxn ang="0">
                <a:pos x="connsiteX12763" y="connsiteY12763"/>
              </a:cxn>
              <a:cxn ang="0">
                <a:pos x="connsiteX12764" y="connsiteY12764"/>
              </a:cxn>
              <a:cxn ang="0">
                <a:pos x="connsiteX12765" y="connsiteY12765"/>
              </a:cxn>
              <a:cxn ang="0">
                <a:pos x="connsiteX12766" y="connsiteY12766"/>
              </a:cxn>
              <a:cxn ang="0">
                <a:pos x="connsiteX12767" y="connsiteY12767"/>
              </a:cxn>
              <a:cxn ang="0">
                <a:pos x="connsiteX12768" y="connsiteY12768"/>
              </a:cxn>
              <a:cxn ang="0">
                <a:pos x="connsiteX12769" y="connsiteY12769"/>
              </a:cxn>
              <a:cxn ang="0">
                <a:pos x="connsiteX12770" y="connsiteY12770"/>
              </a:cxn>
              <a:cxn ang="0">
                <a:pos x="connsiteX12771" y="connsiteY12771"/>
              </a:cxn>
              <a:cxn ang="0">
                <a:pos x="connsiteX12772" y="connsiteY12772"/>
              </a:cxn>
              <a:cxn ang="0">
                <a:pos x="connsiteX12773" y="connsiteY12773"/>
              </a:cxn>
              <a:cxn ang="0">
                <a:pos x="connsiteX12774" y="connsiteY12774"/>
              </a:cxn>
              <a:cxn ang="0">
                <a:pos x="connsiteX12775" y="connsiteY12775"/>
              </a:cxn>
              <a:cxn ang="0">
                <a:pos x="connsiteX12776" y="connsiteY12776"/>
              </a:cxn>
              <a:cxn ang="0">
                <a:pos x="connsiteX12777" y="connsiteY12777"/>
              </a:cxn>
              <a:cxn ang="0">
                <a:pos x="connsiteX12778" y="connsiteY12778"/>
              </a:cxn>
              <a:cxn ang="0">
                <a:pos x="connsiteX12779" y="connsiteY12779"/>
              </a:cxn>
              <a:cxn ang="0">
                <a:pos x="connsiteX12780" y="connsiteY12780"/>
              </a:cxn>
              <a:cxn ang="0">
                <a:pos x="connsiteX12781" y="connsiteY12781"/>
              </a:cxn>
              <a:cxn ang="0">
                <a:pos x="connsiteX12782" y="connsiteY12782"/>
              </a:cxn>
              <a:cxn ang="0">
                <a:pos x="connsiteX12783" y="connsiteY12783"/>
              </a:cxn>
              <a:cxn ang="0">
                <a:pos x="connsiteX12784" y="connsiteY12784"/>
              </a:cxn>
              <a:cxn ang="0">
                <a:pos x="connsiteX12785" y="connsiteY12785"/>
              </a:cxn>
              <a:cxn ang="0">
                <a:pos x="connsiteX12786" y="connsiteY12786"/>
              </a:cxn>
              <a:cxn ang="0">
                <a:pos x="connsiteX12787" y="connsiteY12787"/>
              </a:cxn>
              <a:cxn ang="0">
                <a:pos x="connsiteX12788" y="connsiteY12788"/>
              </a:cxn>
              <a:cxn ang="0">
                <a:pos x="connsiteX12789" y="connsiteY12789"/>
              </a:cxn>
              <a:cxn ang="0">
                <a:pos x="connsiteX12790" y="connsiteY12790"/>
              </a:cxn>
              <a:cxn ang="0">
                <a:pos x="connsiteX12791" y="connsiteY12791"/>
              </a:cxn>
              <a:cxn ang="0">
                <a:pos x="connsiteX12792" y="connsiteY12792"/>
              </a:cxn>
              <a:cxn ang="0">
                <a:pos x="connsiteX12793" y="connsiteY12793"/>
              </a:cxn>
              <a:cxn ang="0">
                <a:pos x="connsiteX12794" y="connsiteY12794"/>
              </a:cxn>
              <a:cxn ang="0">
                <a:pos x="connsiteX12795" y="connsiteY12795"/>
              </a:cxn>
              <a:cxn ang="0">
                <a:pos x="connsiteX12796" y="connsiteY12796"/>
              </a:cxn>
              <a:cxn ang="0">
                <a:pos x="connsiteX12797" y="connsiteY12797"/>
              </a:cxn>
              <a:cxn ang="0">
                <a:pos x="connsiteX12798" y="connsiteY12798"/>
              </a:cxn>
              <a:cxn ang="0">
                <a:pos x="connsiteX12799" y="connsiteY12799"/>
              </a:cxn>
              <a:cxn ang="0">
                <a:pos x="connsiteX12800" y="connsiteY12800"/>
              </a:cxn>
              <a:cxn ang="0">
                <a:pos x="connsiteX12801" y="connsiteY12801"/>
              </a:cxn>
              <a:cxn ang="0">
                <a:pos x="connsiteX12802" y="connsiteY12802"/>
              </a:cxn>
              <a:cxn ang="0">
                <a:pos x="connsiteX12803" y="connsiteY12803"/>
              </a:cxn>
              <a:cxn ang="0">
                <a:pos x="connsiteX12804" y="connsiteY12804"/>
              </a:cxn>
              <a:cxn ang="0">
                <a:pos x="connsiteX12805" y="connsiteY12805"/>
              </a:cxn>
              <a:cxn ang="0">
                <a:pos x="connsiteX12806" y="connsiteY12806"/>
              </a:cxn>
              <a:cxn ang="0">
                <a:pos x="connsiteX12807" y="connsiteY12807"/>
              </a:cxn>
              <a:cxn ang="0">
                <a:pos x="connsiteX12808" y="connsiteY12808"/>
              </a:cxn>
              <a:cxn ang="0">
                <a:pos x="connsiteX12809" y="connsiteY12809"/>
              </a:cxn>
              <a:cxn ang="0">
                <a:pos x="connsiteX12810" y="connsiteY12810"/>
              </a:cxn>
              <a:cxn ang="0">
                <a:pos x="connsiteX12811" y="connsiteY12811"/>
              </a:cxn>
              <a:cxn ang="0">
                <a:pos x="connsiteX12812" y="connsiteY12812"/>
              </a:cxn>
              <a:cxn ang="0">
                <a:pos x="connsiteX12813" y="connsiteY12813"/>
              </a:cxn>
              <a:cxn ang="0">
                <a:pos x="connsiteX12814" y="connsiteY12814"/>
              </a:cxn>
              <a:cxn ang="0">
                <a:pos x="connsiteX12815" y="connsiteY12815"/>
              </a:cxn>
              <a:cxn ang="0">
                <a:pos x="connsiteX12816" y="connsiteY12816"/>
              </a:cxn>
              <a:cxn ang="0">
                <a:pos x="connsiteX12817" y="connsiteY12817"/>
              </a:cxn>
              <a:cxn ang="0">
                <a:pos x="connsiteX12818" y="connsiteY12818"/>
              </a:cxn>
              <a:cxn ang="0">
                <a:pos x="connsiteX12819" y="connsiteY12819"/>
              </a:cxn>
              <a:cxn ang="0">
                <a:pos x="connsiteX12820" y="connsiteY12820"/>
              </a:cxn>
              <a:cxn ang="0">
                <a:pos x="connsiteX12821" y="connsiteY12821"/>
              </a:cxn>
              <a:cxn ang="0">
                <a:pos x="connsiteX12822" y="connsiteY12822"/>
              </a:cxn>
              <a:cxn ang="0">
                <a:pos x="connsiteX12823" y="connsiteY12823"/>
              </a:cxn>
              <a:cxn ang="0">
                <a:pos x="connsiteX12824" y="connsiteY12824"/>
              </a:cxn>
              <a:cxn ang="0">
                <a:pos x="connsiteX12825" y="connsiteY12825"/>
              </a:cxn>
              <a:cxn ang="0">
                <a:pos x="connsiteX12826" y="connsiteY12826"/>
              </a:cxn>
              <a:cxn ang="0">
                <a:pos x="connsiteX12827" y="connsiteY12827"/>
              </a:cxn>
              <a:cxn ang="0">
                <a:pos x="connsiteX12828" y="connsiteY12828"/>
              </a:cxn>
              <a:cxn ang="0">
                <a:pos x="connsiteX12829" y="connsiteY12829"/>
              </a:cxn>
              <a:cxn ang="0">
                <a:pos x="connsiteX12830" y="connsiteY12830"/>
              </a:cxn>
              <a:cxn ang="0">
                <a:pos x="connsiteX12831" y="connsiteY12831"/>
              </a:cxn>
              <a:cxn ang="0">
                <a:pos x="connsiteX12832" y="connsiteY12832"/>
              </a:cxn>
              <a:cxn ang="0">
                <a:pos x="connsiteX12833" y="connsiteY12833"/>
              </a:cxn>
              <a:cxn ang="0">
                <a:pos x="connsiteX12834" y="connsiteY12834"/>
              </a:cxn>
              <a:cxn ang="0">
                <a:pos x="connsiteX12835" y="connsiteY12835"/>
              </a:cxn>
              <a:cxn ang="0">
                <a:pos x="connsiteX12836" y="connsiteY12836"/>
              </a:cxn>
              <a:cxn ang="0">
                <a:pos x="connsiteX12837" y="connsiteY12837"/>
              </a:cxn>
              <a:cxn ang="0">
                <a:pos x="connsiteX12838" y="connsiteY12838"/>
              </a:cxn>
              <a:cxn ang="0">
                <a:pos x="connsiteX12839" y="connsiteY12839"/>
              </a:cxn>
              <a:cxn ang="0">
                <a:pos x="connsiteX12840" y="connsiteY12840"/>
              </a:cxn>
              <a:cxn ang="0">
                <a:pos x="connsiteX12841" y="connsiteY12841"/>
              </a:cxn>
              <a:cxn ang="0">
                <a:pos x="connsiteX12842" y="connsiteY12842"/>
              </a:cxn>
              <a:cxn ang="0">
                <a:pos x="connsiteX12843" y="connsiteY12843"/>
              </a:cxn>
              <a:cxn ang="0">
                <a:pos x="connsiteX12844" y="connsiteY12844"/>
              </a:cxn>
              <a:cxn ang="0">
                <a:pos x="connsiteX12845" y="connsiteY12845"/>
              </a:cxn>
              <a:cxn ang="0">
                <a:pos x="connsiteX12846" y="connsiteY12846"/>
              </a:cxn>
              <a:cxn ang="0">
                <a:pos x="connsiteX12847" y="connsiteY12847"/>
              </a:cxn>
              <a:cxn ang="0">
                <a:pos x="connsiteX12848" y="connsiteY12848"/>
              </a:cxn>
              <a:cxn ang="0">
                <a:pos x="connsiteX12849" y="connsiteY12849"/>
              </a:cxn>
              <a:cxn ang="0">
                <a:pos x="connsiteX12850" y="connsiteY12850"/>
              </a:cxn>
              <a:cxn ang="0">
                <a:pos x="connsiteX12851" y="connsiteY12851"/>
              </a:cxn>
              <a:cxn ang="0">
                <a:pos x="connsiteX12852" y="connsiteY12852"/>
              </a:cxn>
              <a:cxn ang="0">
                <a:pos x="connsiteX12853" y="connsiteY12853"/>
              </a:cxn>
              <a:cxn ang="0">
                <a:pos x="connsiteX12854" y="connsiteY12854"/>
              </a:cxn>
              <a:cxn ang="0">
                <a:pos x="connsiteX12855" y="connsiteY12855"/>
              </a:cxn>
              <a:cxn ang="0">
                <a:pos x="connsiteX12856" y="connsiteY12856"/>
              </a:cxn>
              <a:cxn ang="0">
                <a:pos x="connsiteX12857" y="connsiteY12857"/>
              </a:cxn>
              <a:cxn ang="0">
                <a:pos x="connsiteX12858" y="connsiteY12858"/>
              </a:cxn>
              <a:cxn ang="0">
                <a:pos x="connsiteX12859" y="connsiteY12859"/>
              </a:cxn>
              <a:cxn ang="0">
                <a:pos x="connsiteX12860" y="connsiteY12860"/>
              </a:cxn>
              <a:cxn ang="0">
                <a:pos x="connsiteX12861" y="connsiteY12861"/>
              </a:cxn>
              <a:cxn ang="0">
                <a:pos x="connsiteX12862" y="connsiteY12862"/>
              </a:cxn>
              <a:cxn ang="0">
                <a:pos x="connsiteX12863" y="connsiteY12863"/>
              </a:cxn>
              <a:cxn ang="0">
                <a:pos x="connsiteX12864" y="connsiteY12864"/>
              </a:cxn>
              <a:cxn ang="0">
                <a:pos x="connsiteX12865" y="connsiteY12865"/>
              </a:cxn>
              <a:cxn ang="0">
                <a:pos x="connsiteX12866" y="connsiteY12866"/>
              </a:cxn>
              <a:cxn ang="0">
                <a:pos x="connsiteX12867" y="connsiteY12867"/>
              </a:cxn>
              <a:cxn ang="0">
                <a:pos x="connsiteX12868" y="connsiteY12868"/>
              </a:cxn>
              <a:cxn ang="0">
                <a:pos x="connsiteX12869" y="connsiteY12869"/>
              </a:cxn>
              <a:cxn ang="0">
                <a:pos x="connsiteX12870" y="connsiteY12870"/>
              </a:cxn>
              <a:cxn ang="0">
                <a:pos x="connsiteX12871" y="connsiteY12871"/>
              </a:cxn>
              <a:cxn ang="0">
                <a:pos x="connsiteX12872" y="connsiteY12872"/>
              </a:cxn>
              <a:cxn ang="0">
                <a:pos x="connsiteX12873" y="connsiteY12873"/>
              </a:cxn>
              <a:cxn ang="0">
                <a:pos x="connsiteX12874" y="connsiteY12874"/>
              </a:cxn>
              <a:cxn ang="0">
                <a:pos x="connsiteX12875" y="connsiteY12875"/>
              </a:cxn>
              <a:cxn ang="0">
                <a:pos x="connsiteX12876" y="connsiteY12876"/>
              </a:cxn>
              <a:cxn ang="0">
                <a:pos x="connsiteX12877" y="connsiteY12877"/>
              </a:cxn>
              <a:cxn ang="0">
                <a:pos x="connsiteX12878" y="connsiteY12878"/>
              </a:cxn>
              <a:cxn ang="0">
                <a:pos x="connsiteX12879" y="connsiteY12879"/>
              </a:cxn>
              <a:cxn ang="0">
                <a:pos x="connsiteX12880" y="connsiteY12880"/>
              </a:cxn>
              <a:cxn ang="0">
                <a:pos x="connsiteX12881" y="connsiteY12881"/>
              </a:cxn>
              <a:cxn ang="0">
                <a:pos x="connsiteX12882" y="connsiteY12882"/>
              </a:cxn>
              <a:cxn ang="0">
                <a:pos x="connsiteX12883" y="connsiteY12883"/>
              </a:cxn>
              <a:cxn ang="0">
                <a:pos x="connsiteX12884" y="connsiteY12884"/>
              </a:cxn>
              <a:cxn ang="0">
                <a:pos x="connsiteX12885" y="connsiteY12885"/>
              </a:cxn>
              <a:cxn ang="0">
                <a:pos x="connsiteX12886" y="connsiteY12886"/>
              </a:cxn>
              <a:cxn ang="0">
                <a:pos x="connsiteX12887" y="connsiteY12887"/>
              </a:cxn>
              <a:cxn ang="0">
                <a:pos x="connsiteX12888" y="connsiteY12888"/>
              </a:cxn>
              <a:cxn ang="0">
                <a:pos x="connsiteX12889" y="connsiteY12889"/>
              </a:cxn>
              <a:cxn ang="0">
                <a:pos x="connsiteX12890" y="connsiteY12890"/>
              </a:cxn>
              <a:cxn ang="0">
                <a:pos x="connsiteX12891" y="connsiteY12891"/>
              </a:cxn>
              <a:cxn ang="0">
                <a:pos x="connsiteX12892" y="connsiteY12892"/>
              </a:cxn>
              <a:cxn ang="0">
                <a:pos x="connsiteX12893" y="connsiteY12893"/>
              </a:cxn>
              <a:cxn ang="0">
                <a:pos x="connsiteX12894" y="connsiteY12894"/>
              </a:cxn>
              <a:cxn ang="0">
                <a:pos x="connsiteX12895" y="connsiteY12895"/>
              </a:cxn>
              <a:cxn ang="0">
                <a:pos x="connsiteX12896" y="connsiteY12896"/>
              </a:cxn>
              <a:cxn ang="0">
                <a:pos x="connsiteX12897" y="connsiteY12897"/>
              </a:cxn>
              <a:cxn ang="0">
                <a:pos x="connsiteX12898" y="connsiteY12898"/>
              </a:cxn>
              <a:cxn ang="0">
                <a:pos x="connsiteX12899" y="connsiteY12899"/>
              </a:cxn>
              <a:cxn ang="0">
                <a:pos x="connsiteX12900" y="connsiteY12900"/>
              </a:cxn>
              <a:cxn ang="0">
                <a:pos x="connsiteX12901" y="connsiteY12901"/>
              </a:cxn>
              <a:cxn ang="0">
                <a:pos x="connsiteX12902" y="connsiteY12902"/>
              </a:cxn>
              <a:cxn ang="0">
                <a:pos x="connsiteX12903" y="connsiteY12903"/>
              </a:cxn>
              <a:cxn ang="0">
                <a:pos x="connsiteX12904" y="connsiteY12904"/>
              </a:cxn>
              <a:cxn ang="0">
                <a:pos x="connsiteX12905" y="connsiteY12905"/>
              </a:cxn>
              <a:cxn ang="0">
                <a:pos x="connsiteX12906" y="connsiteY12906"/>
              </a:cxn>
              <a:cxn ang="0">
                <a:pos x="connsiteX12907" y="connsiteY12907"/>
              </a:cxn>
              <a:cxn ang="0">
                <a:pos x="connsiteX12908" y="connsiteY12908"/>
              </a:cxn>
              <a:cxn ang="0">
                <a:pos x="connsiteX12909" y="connsiteY12909"/>
              </a:cxn>
              <a:cxn ang="0">
                <a:pos x="connsiteX12910" y="connsiteY12910"/>
              </a:cxn>
              <a:cxn ang="0">
                <a:pos x="connsiteX12911" y="connsiteY12911"/>
              </a:cxn>
              <a:cxn ang="0">
                <a:pos x="connsiteX12912" y="connsiteY12912"/>
              </a:cxn>
              <a:cxn ang="0">
                <a:pos x="connsiteX12913" y="connsiteY12913"/>
              </a:cxn>
              <a:cxn ang="0">
                <a:pos x="connsiteX12914" y="connsiteY12914"/>
              </a:cxn>
              <a:cxn ang="0">
                <a:pos x="connsiteX12915" y="connsiteY12915"/>
              </a:cxn>
              <a:cxn ang="0">
                <a:pos x="connsiteX12916" y="connsiteY12916"/>
              </a:cxn>
              <a:cxn ang="0">
                <a:pos x="connsiteX12917" y="connsiteY12917"/>
              </a:cxn>
              <a:cxn ang="0">
                <a:pos x="connsiteX12918" y="connsiteY12918"/>
              </a:cxn>
              <a:cxn ang="0">
                <a:pos x="connsiteX12919" y="connsiteY12919"/>
              </a:cxn>
              <a:cxn ang="0">
                <a:pos x="connsiteX12920" y="connsiteY12920"/>
              </a:cxn>
              <a:cxn ang="0">
                <a:pos x="connsiteX12921" y="connsiteY12921"/>
              </a:cxn>
              <a:cxn ang="0">
                <a:pos x="connsiteX12922" y="connsiteY12922"/>
              </a:cxn>
              <a:cxn ang="0">
                <a:pos x="connsiteX12923" y="connsiteY12923"/>
              </a:cxn>
              <a:cxn ang="0">
                <a:pos x="connsiteX12924" y="connsiteY12924"/>
              </a:cxn>
              <a:cxn ang="0">
                <a:pos x="connsiteX12925" y="connsiteY12925"/>
              </a:cxn>
              <a:cxn ang="0">
                <a:pos x="connsiteX12926" y="connsiteY12926"/>
              </a:cxn>
              <a:cxn ang="0">
                <a:pos x="connsiteX12927" y="connsiteY12927"/>
              </a:cxn>
              <a:cxn ang="0">
                <a:pos x="connsiteX12928" y="connsiteY12928"/>
              </a:cxn>
              <a:cxn ang="0">
                <a:pos x="connsiteX12929" y="connsiteY12929"/>
              </a:cxn>
              <a:cxn ang="0">
                <a:pos x="connsiteX12930" y="connsiteY12930"/>
              </a:cxn>
              <a:cxn ang="0">
                <a:pos x="connsiteX12931" y="connsiteY12931"/>
              </a:cxn>
              <a:cxn ang="0">
                <a:pos x="connsiteX12932" y="connsiteY12932"/>
              </a:cxn>
              <a:cxn ang="0">
                <a:pos x="connsiteX12933" y="connsiteY12933"/>
              </a:cxn>
              <a:cxn ang="0">
                <a:pos x="connsiteX12934" y="connsiteY12934"/>
              </a:cxn>
              <a:cxn ang="0">
                <a:pos x="connsiteX12935" y="connsiteY12935"/>
              </a:cxn>
              <a:cxn ang="0">
                <a:pos x="connsiteX12936" y="connsiteY12936"/>
              </a:cxn>
              <a:cxn ang="0">
                <a:pos x="connsiteX12937" y="connsiteY12937"/>
              </a:cxn>
              <a:cxn ang="0">
                <a:pos x="connsiteX12938" y="connsiteY12938"/>
              </a:cxn>
              <a:cxn ang="0">
                <a:pos x="connsiteX12939" y="connsiteY12939"/>
              </a:cxn>
              <a:cxn ang="0">
                <a:pos x="connsiteX12940" y="connsiteY12940"/>
              </a:cxn>
              <a:cxn ang="0">
                <a:pos x="connsiteX12941" y="connsiteY12941"/>
              </a:cxn>
              <a:cxn ang="0">
                <a:pos x="connsiteX12942" y="connsiteY12942"/>
              </a:cxn>
              <a:cxn ang="0">
                <a:pos x="connsiteX12943" y="connsiteY12943"/>
              </a:cxn>
              <a:cxn ang="0">
                <a:pos x="connsiteX12944" y="connsiteY12944"/>
              </a:cxn>
              <a:cxn ang="0">
                <a:pos x="connsiteX12945" y="connsiteY12945"/>
              </a:cxn>
              <a:cxn ang="0">
                <a:pos x="connsiteX12946" y="connsiteY12946"/>
              </a:cxn>
              <a:cxn ang="0">
                <a:pos x="connsiteX12947" y="connsiteY12947"/>
              </a:cxn>
              <a:cxn ang="0">
                <a:pos x="connsiteX12948" y="connsiteY12948"/>
              </a:cxn>
              <a:cxn ang="0">
                <a:pos x="connsiteX12949" y="connsiteY12949"/>
              </a:cxn>
              <a:cxn ang="0">
                <a:pos x="connsiteX12950" y="connsiteY12950"/>
              </a:cxn>
              <a:cxn ang="0">
                <a:pos x="connsiteX12951" y="connsiteY12951"/>
              </a:cxn>
              <a:cxn ang="0">
                <a:pos x="connsiteX12952" y="connsiteY12952"/>
              </a:cxn>
              <a:cxn ang="0">
                <a:pos x="connsiteX12953" y="connsiteY12953"/>
              </a:cxn>
              <a:cxn ang="0">
                <a:pos x="connsiteX12954" y="connsiteY12954"/>
              </a:cxn>
              <a:cxn ang="0">
                <a:pos x="connsiteX12955" y="connsiteY12955"/>
              </a:cxn>
              <a:cxn ang="0">
                <a:pos x="connsiteX12956" y="connsiteY12956"/>
              </a:cxn>
              <a:cxn ang="0">
                <a:pos x="connsiteX12957" y="connsiteY12957"/>
              </a:cxn>
              <a:cxn ang="0">
                <a:pos x="connsiteX12958" y="connsiteY12958"/>
              </a:cxn>
              <a:cxn ang="0">
                <a:pos x="connsiteX12959" y="connsiteY12959"/>
              </a:cxn>
              <a:cxn ang="0">
                <a:pos x="connsiteX12960" y="connsiteY12960"/>
              </a:cxn>
              <a:cxn ang="0">
                <a:pos x="connsiteX12961" y="connsiteY12961"/>
              </a:cxn>
              <a:cxn ang="0">
                <a:pos x="connsiteX12962" y="connsiteY12962"/>
              </a:cxn>
              <a:cxn ang="0">
                <a:pos x="connsiteX12963" y="connsiteY12963"/>
              </a:cxn>
              <a:cxn ang="0">
                <a:pos x="connsiteX12964" y="connsiteY12964"/>
              </a:cxn>
              <a:cxn ang="0">
                <a:pos x="connsiteX12965" y="connsiteY12965"/>
              </a:cxn>
              <a:cxn ang="0">
                <a:pos x="connsiteX12966" y="connsiteY12966"/>
              </a:cxn>
              <a:cxn ang="0">
                <a:pos x="connsiteX12967" y="connsiteY12967"/>
              </a:cxn>
              <a:cxn ang="0">
                <a:pos x="connsiteX12968" y="connsiteY12968"/>
              </a:cxn>
              <a:cxn ang="0">
                <a:pos x="connsiteX12969" y="connsiteY12969"/>
              </a:cxn>
              <a:cxn ang="0">
                <a:pos x="connsiteX12970" y="connsiteY12970"/>
              </a:cxn>
              <a:cxn ang="0">
                <a:pos x="connsiteX12971" y="connsiteY12971"/>
              </a:cxn>
              <a:cxn ang="0">
                <a:pos x="connsiteX12972" y="connsiteY12972"/>
              </a:cxn>
              <a:cxn ang="0">
                <a:pos x="connsiteX12973" y="connsiteY12973"/>
              </a:cxn>
              <a:cxn ang="0">
                <a:pos x="connsiteX12974" y="connsiteY12974"/>
              </a:cxn>
              <a:cxn ang="0">
                <a:pos x="connsiteX12975" y="connsiteY12975"/>
              </a:cxn>
              <a:cxn ang="0">
                <a:pos x="connsiteX12976" y="connsiteY12976"/>
              </a:cxn>
              <a:cxn ang="0">
                <a:pos x="connsiteX12977" y="connsiteY12977"/>
              </a:cxn>
              <a:cxn ang="0">
                <a:pos x="connsiteX12978" y="connsiteY12978"/>
              </a:cxn>
              <a:cxn ang="0">
                <a:pos x="connsiteX12979" y="connsiteY12979"/>
              </a:cxn>
              <a:cxn ang="0">
                <a:pos x="connsiteX12980" y="connsiteY12980"/>
              </a:cxn>
              <a:cxn ang="0">
                <a:pos x="connsiteX12981" y="connsiteY12981"/>
              </a:cxn>
              <a:cxn ang="0">
                <a:pos x="connsiteX12982" y="connsiteY12982"/>
              </a:cxn>
              <a:cxn ang="0">
                <a:pos x="connsiteX12983" y="connsiteY12983"/>
              </a:cxn>
              <a:cxn ang="0">
                <a:pos x="connsiteX12984" y="connsiteY12984"/>
              </a:cxn>
              <a:cxn ang="0">
                <a:pos x="connsiteX12985" y="connsiteY12985"/>
              </a:cxn>
              <a:cxn ang="0">
                <a:pos x="connsiteX12986" y="connsiteY12986"/>
              </a:cxn>
              <a:cxn ang="0">
                <a:pos x="connsiteX12987" y="connsiteY12987"/>
              </a:cxn>
              <a:cxn ang="0">
                <a:pos x="connsiteX12988" y="connsiteY12988"/>
              </a:cxn>
              <a:cxn ang="0">
                <a:pos x="connsiteX12989" y="connsiteY12989"/>
              </a:cxn>
              <a:cxn ang="0">
                <a:pos x="connsiteX12990" y="connsiteY12990"/>
              </a:cxn>
              <a:cxn ang="0">
                <a:pos x="connsiteX12991" y="connsiteY12991"/>
              </a:cxn>
              <a:cxn ang="0">
                <a:pos x="connsiteX12992" y="connsiteY12992"/>
              </a:cxn>
              <a:cxn ang="0">
                <a:pos x="connsiteX12993" y="connsiteY12993"/>
              </a:cxn>
              <a:cxn ang="0">
                <a:pos x="connsiteX12994" y="connsiteY12994"/>
              </a:cxn>
              <a:cxn ang="0">
                <a:pos x="connsiteX12995" y="connsiteY12995"/>
              </a:cxn>
              <a:cxn ang="0">
                <a:pos x="connsiteX12996" y="connsiteY12996"/>
              </a:cxn>
              <a:cxn ang="0">
                <a:pos x="connsiteX12997" y="connsiteY12997"/>
              </a:cxn>
              <a:cxn ang="0">
                <a:pos x="connsiteX12998" y="connsiteY12998"/>
              </a:cxn>
              <a:cxn ang="0">
                <a:pos x="connsiteX12999" y="connsiteY12999"/>
              </a:cxn>
              <a:cxn ang="0">
                <a:pos x="connsiteX13000" y="connsiteY13000"/>
              </a:cxn>
              <a:cxn ang="0">
                <a:pos x="connsiteX13001" y="connsiteY13001"/>
              </a:cxn>
              <a:cxn ang="0">
                <a:pos x="connsiteX13002" y="connsiteY13002"/>
              </a:cxn>
              <a:cxn ang="0">
                <a:pos x="connsiteX13003" y="connsiteY13003"/>
              </a:cxn>
              <a:cxn ang="0">
                <a:pos x="connsiteX13004" y="connsiteY13004"/>
              </a:cxn>
              <a:cxn ang="0">
                <a:pos x="connsiteX13005" y="connsiteY13005"/>
              </a:cxn>
              <a:cxn ang="0">
                <a:pos x="connsiteX13006" y="connsiteY13006"/>
              </a:cxn>
              <a:cxn ang="0">
                <a:pos x="connsiteX13007" y="connsiteY13007"/>
              </a:cxn>
              <a:cxn ang="0">
                <a:pos x="connsiteX13008" y="connsiteY13008"/>
              </a:cxn>
              <a:cxn ang="0">
                <a:pos x="connsiteX13009" y="connsiteY13009"/>
              </a:cxn>
              <a:cxn ang="0">
                <a:pos x="connsiteX13010" y="connsiteY13010"/>
              </a:cxn>
              <a:cxn ang="0">
                <a:pos x="connsiteX13011" y="connsiteY13011"/>
              </a:cxn>
              <a:cxn ang="0">
                <a:pos x="connsiteX13012" y="connsiteY13012"/>
              </a:cxn>
              <a:cxn ang="0">
                <a:pos x="connsiteX13013" y="connsiteY13013"/>
              </a:cxn>
              <a:cxn ang="0">
                <a:pos x="connsiteX13014" y="connsiteY13014"/>
              </a:cxn>
              <a:cxn ang="0">
                <a:pos x="connsiteX13015" y="connsiteY13015"/>
              </a:cxn>
              <a:cxn ang="0">
                <a:pos x="connsiteX13016" y="connsiteY13016"/>
              </a:cxn>
              <a:cxn ang="0">
                <a:pos x="connsiteX13017" y="connsiteY13017"/>
              </a:cxn>
              <a:cxn ang="0">
                <a:pos x="connsiteX13018" y="connsiteY13018"/>
              </a:cxn>
              <a:cxn ang="0">
                <a:pos x="connsiteX13019" y="connsiteY13019"/>
              </a:cxn>
              <a:cxn ang="0">
                <a:pos x="connsiteX13020" y="connsiteY13020"/>
              </a:cxn>
              <a:cxn ang="0">
                <a:pos x="connsiteX13021" y="connsiteY13021"/>
              </a:cxn>
              <a:cxn ang="0">
                <a:pos x="connsiteX13022" y="connsiteY13022"/>
              </a:cxn>
              <a:cxn ang="0">
                <a:pos x="connsiteX13023" y="connsiteY13023"/>
              </a:cxn>
              <a:cxn ang="0">
                <a:pos x="connsiteX13024" y="connsiteY13024"/>
              </a:cxn>
              <a:cxn ang="0">
                <a:pos x="connsiteX13025" y="connsiteY13025"/>
              </a:cxn>
              <a:cxn ang="0">
                <a:pos x="connsiteX13026" y="connsiteY13026"/>
              </a:cxn>
              <a:cxn ang="0">
                <a:pos x="connsiteX13027" y="connsiteY13027"/>
              </a:cxn>
              <a:cxn ang="0">
                <a:pos x="connsiteX13028" y="connsiteY13028"/>
              </a:cxn>
              <a:cxn ang="0">
                <a:pos x="connsiteX13029" y="connsiteY13029"/>
              </a:cxn>
              <a:cxn ang="0">
                <a:pos x="connsiteX13030" y="connsiteY13030"/>
              </a:cxn>
              <a:cxn ang="0">
                <a:pos x="connsiteX13031" y="connsiteY13031"/>
              </a:cxn>
              <a:cxn ang="0">
                <a:pos x="connsiteX13032" y="connsiteY13032"/>
              </a:cxn>
              <a:cxn ang="0">
                <a:pos x="connsiteX13033" y="connsiteY13033"/>
              </a:cxn>
              <a:cxn ang="0">
                <a:pos x="connsiteX13034" y="connsiteY13034"/>
              </a:cxn>
              <a:cxn ang="0">
                <a:pos x="connsiteX13035" y="connsiteY13035"/>
              </a:cxn>
              <a:cxn ang="0">
                <a:pos x="connsiteX13036" y="connsiteY13036"/>
              </a:cxn>
              <a:cxn ang="0">
                <a:pos x="connsiteX13037" y="connsiteY13037"/>
              </a:cxn>
              <a:cxn ang="0">
                <a:pos x="connsiteX13038" y="connsiteY13038"/>
              </a:cxn>
              <a:cxn ang="0">
                <a:pos x="connsiteX13039" y="connsiteY13039"/>
              </a:cxn>
              <a:cxn ang="0">
                <a:pos x="connsiteX13040" y="connsiteY13040"/>
              </a:cxn>
              <a:cxn ang="0">
                <a:pos x="connsiteX13041" y="connsiteY13041"/>
              </a:cxn>
              <a:cxn ang="0">
                <a:pos x="connsiteX13042" y="connsiteY13042"/>
              </a:cxn>
              <a:cxn ang="0">
                <a:pos x="connsiteX13043" y="connsiteY13043"/>
              </a:cxn>
              <a:cxn ang="0">
                <a:pos x="connsiteX13044" y="connsiteY13044"/>
              </a:cxn>
              <a:cxn ang="0">
                <a:pos x="connsiteX13045" y="connsiteY13045"/>
              </a:cxn>
              <a:cxn ang="0">
                <a:pos x="connsiteX13046" y="connsiteY13046"/>
              </a:cxn>
              <a:cxn ang="0">
                <a:pos x="connsiteX13047" y="connsiteY13047"/>
              </a:cxn>
              <a:cxn ang="0">
                <a:pos x="connsiteX13048" y="connsiteY13048"/>
              </a:cxn>
              <a:cxn ang="0">
                <a:pos x="connsiteX13049" y="connsiteY13049"/>
              </a:cxn>
              <a:cxn ang="0">
                <a:pos x="connsiteX13050" y="connsiteY13050"/>
              </a:cxn>
              <a:cxn ang="0">
                <a:pos x="connsiteX13051" y="connsiteY13051"/>
              </a:cxn>
              <a:cxn ang="0">
                <a:pos x="connsiteX13052" y="connsiteY13052"/>
              </a:cxn>
              <a:cxn ang="0">
                <a:pos x="connsiteX13053" y="connsiteY13053"/>
              </a:cxn>
              <a:cxn ang="0">
                <a:pos x="connsiteX13054" y="connsiteY13054"/>
              </a:cxn>
              <a:cxn ang="0">
                <a:pos x="connsiteX13055" y="connsiteY13055"/>
              </a:cxn>
              <a:cxn ang="0">
                <a:pos x="connsiteX13056" y="connsiteY13056"/>
              </a:cxn>
              <a:cxn ang="0">
                <a:pos x="connsiteX13057" y="connsiteY13057"/>
              </a:cxn>
              <a:cxn ang="0">
                <a:pos x="connsiteX13058" y="connsiteY13058"/>
              </a:cxn>
              <a:cxn ang="0">
                <a:pos x="connsiteX13059" y="connsiteY13059"/>
              </a:cxn>
              <a:cxn ang="0">
                <a:pos x="connsiteX13060" y="connsiteY13060"/>
              </a:cxn>
              <a:cxn ang="0">
                <a:pos x="connsiteX13061" y="connsiteY13061"/>
              </a:cxn>
              <a:cxn ang="0">
                <a:pos x="connsiteX13062" y="connsiteY13062"/>
              </a:cxn>
              <a:cxn ang="0">
                <a:pos x="connsiteX13063" y="connsiteY13063"/>
              </a:cxn>
              <a:cxn ang="0">
                <a:pos x="connsiteX13064" y="connsiteY13064"/>
              </a:cxn>
              <a:cxn ang="0">
                <a:pos x="connsiteX13065" y="connsiteY13065"/>
              </a:cxn>
              <a:cxn ang="0">
                <a:pos x="connsiteX13066" y="connsiteY13066"/>
              </a:cxn>
              <a:cxn ang="0">
                <a:pos x="connsiteX13067" y="connsiteY13067"/>
              </a:cxn>
              <a:cxn ang="0">
                <a:pos x="connsiteX13068" y="connsiteY13068"/>
              </a:cxn>
              <a:cxn ang="0">
                <a:pos x="connsiteX13069" y="connsiteY13069"/>
              </a:cxn>
              <a:cxn ang="0">
                <a:pos x="connsiteX13070" y="connsiteY13070"/>
              </a:cxn>
              <a:cxn ang="0">
                <a:pos x="connsiteX13071" y="connsiteY13071"/>
              </a:cxn>
              <a:cxn ang="0">
                <a:pos x="connsiteX13072" y="connsiteY13072"/>
              </a:cxn>
              <a:cxn ang="0">
                <a:pos x="connsiteX13073" y="connsiteY13073"/>
              </a:cxn>
              <a:cxn ang="0">
                <a:pos x="connsiteX13074" y="connsiteY13074"/>
              </a:cxn>
            </a:cxnLst>
            <a:rect l="l" t="t" r="r" b="b"/>
            <a:pathLst>
              <a:path w="12370301" h="6857097">
                <a:moveTo>
                  <a:pt x="378784" y="387588"/>
                </a:moveTo>
                <a:cubicBezTo>
                  <a:pt x="380248" y="395808"/>
                  <a:pt x="386576" y="402693"/>
                  <a:pt x="395354" y="405624"/>
                </a:cubicBezTo>
                <a:cubicBezTo>
                  <a:pt x="380711" y="421987"/>
                  <a:pt x="375831" y="443598"/>
                  <a:pt x="382241" y="463698"/>
                </a:cubicBezTo>
                <a:cubicBezTo>
                  <a:pt x="384436" y="470890"/>
                  <a:pt x="389087" y="477297"/>
                  <a:pt x="395558" y="482049"/>
                </a:cubicBezTo>
                <a:cubicBezTo>
                  <a:pt x="402374" y="486856"/>
                  <a:pt x="411619" y="487929"/>
                  <a:pt x="419599" y="484845"/>
                </a:cubicBezTo>
                <a:cubicBezTo>
                  <a:pt x="427716" y="480972"/>
                  <a:pt x="431122" y="472225"/>
                  <a:pt x="427426" y="464735"/>
                </a:cubicBezTo>
                <a:cubicBezTo>
                  <a:pt x="422923" y="457476"/>
                  <a:pt x="413124" y="454216"/>
                  <a:pt x="404351" y="457070"/>
                </a:cubicBezTo>
                <a:cubicBezTo>
                  <a:pt x="396727" y="443544"/>
                  <a:pt x="402318" y="425824"/>
                  <a:pt x="413347" y="414416"/>
                </a:cubicBezTo>
                <a:cubicBezTo>
                  <a:pt x="416188" y="411237"/>
                  <a:pt x="419924" y="408780"/>
                  <a:pt x="424173" y="407292"/>
                </a:cubicBezTo>
                <a:cubicBezTo>
                  <a:pt x="428850" y="406066"/>
                  <a:pt x="433749" y="405624"/>
                  <a:pt x="438608" y="405985"/>
                </a:cubicBezTo>
                <a:cubicBezTo>
                  <a:pt x="454416" y="406345"/>
                  <a:pt x="470477" y="406390"/>
                  <a:pt x="486285" y="406751"/>
                </a:cubicBezTo>
                <a:cubicBezTo>
                  <a:pt x="485675" y="393225"/>
                  <a:pt x="485421" y="379698"/>
                  <a:pt x="484811" y="366171"/>
                </a:cubicBezTo>
                <a:cubicBezTo>
                  <a:pt x="484353" y="362014"/>
                  <a:pt x="484801" y="357821"/>
                  <a:pt x="486132" y="353817"/>
                </a:cubicBezTo>
                <a:cubicBezTo>
                  <a:pt x="487906" y="350106"/>
                  <a:pt x="490742" y="346873"/>
                  <a:pt x="494366" y="344438"/>
                </a:cubicBezTo>
                <a:cubicBezTo>
                  <a:pt x="507581" y="334880"/>
                  <a:pt x="528421" y="329875"/>
                  <a:pt x="544076" y="336232"/>
                </a:cubicBezTo>
                <a:cubicBezTo>
                  <a:pt x="540945" y="343920"/>
                  <a:pt x="544990" y="352455"/>
                  <a:pt x="553377" y="355846"/>
                </a:cubicBezTo>
                <a:cubicBezTo>
                  <a:pt x="562033" y="358975"/>
                  <a:pt x="571970" y="356026"/>
                  <a:pt x="576758" y="348902"/>
                </a:cubicBezTo>
                <a:cubicBezTo>
                  <a:pt x="580265" y="342044"/>
                  <a:pt x="578867" y="333991"/>
                  <a:pt x="573200" y="328387"/>
                </a:cubicBezTo>
                <a:cubicBezTo>
                  <a:pt x="567395" y="322845"/>
                  <a:pt x="559852" y="318963"/>
                  <a:pt x="551547" y="317250"/>
                </a:cubicBezTo>
                <a:cubicBezTo>
                  <a:pt x="528121" y="311979"/>
                  <a:pt x="503261" y="316371"/>
                  <a:pt x="483896" y="329198"/>
                </a:cubicBezTo>
                <a:cubicBezTo>
                  <a:pt x="480053" y="321488"/>
                  <a:pt x="471890" y="316168"/>
                  <a:pt x="462447" y="315221"/>
                </a:cubicBezTo>
                <a:cubicBezTo>
                  <a:pt x="453069" y="314387"/>
                  <a:pt x="443615" y="314387"/>
                  <a:pt x="434237" y="315221"/>
                </a:cubicBezTo>
                <a:cubicBezTo>
                  <a:pt x="402440" y="315929"/>
                  <a:pt x="371369" y="306704"/>
                  <a:pt x="346458" y="289160"/>
                </a:cubicBezTo>
                <a:cubicBezTo>
                  <a:pt x="346458" y="289160"/>
                  <a:pt x="378632" y="336638"/>
                  <a:pt x="378175" y="363782"/>
                </a:cubicBezTo>
                <a:cubicBezTo>
                  <a:pt x="377387" y="371713"/>
                  <a:pt x="377590" y="379698"/>
                  <a:pt x="378784" y="387588"/>
                </a:cubicBezTo>
                <a:close/>
                <a:moveTo>
                  <a:pt x="431137" y="340471"/>
                </a:moveTo>
                <a:cubicBezTo>
                  <a:pt x="437749" y="341670"/>
                  <a:pt x="443879" y="344425"/>
                  <a:pt x="448876" y="348451"/>
                </a:cubicBezTo>
                <a:cubicBezTo>
                  <a:pt x="453165" y="353213"/>
                  <a:pt x="455986" y="358885"/>
                  <a:pt x="457059" y="364909"/>
                </a:cubicBezTo>
                <a:cubicBezTo>
                  <a:pt x="458634" y="370455"/>
                  <a:pt x="460108" y="376632"/>
                  <a:pt x="461633" y="382178"/>
                </a:cubicBezTo>
                <a:lnTo>
                  <a:pt x="447198" y="382178"/>
                </a:lnTo>
                <a:cubicBezTo>
                  <a:pt x="438547" y="382854"/>
                  <a:pt x="429841" y="381713"/>
                  <a:pt x="421785" y="378841"/>
                </a:cubicBezTo>
                <a:cubicBezTo>
                  <a:pt x="413505" y="374779"/>
                  <a:pt x="407436" y="367916"/>
                  <a:pt x="404961" y="359814"/>
                </a:cubicBezTo>
                <a:cubicBezTo>
                  <a:pt x="402623" y="351901"/>
                  <a:pt x="401545" y="343735"/>
                  <a:pt x="401759" y="335556"/>
                </a:cubicBezTo>
                <a:cubicBezTo>
                  <a:pt x="411711" y="336327"/>
                  <a:pt x="421551" y="337973"/>
                  <a:pt x="431137" y="340471"/>
                </a:cubicBezTo>
                <a:close/>
                <a:moveTo>
                  <a:pt x="462447" y="6541888"/>
                </a:moveTo>
                <a:cubicBezTo>
                  <a:pt x="471890" y="6540941"/>
                  <a:pt x="480053" y="6535620"/>
                  <a:pt x="483896" y="6527910"/>
                </a:cubicBezTo>
                <a:cubicBezTo>
                  <a:pt x="503261" y="6540715"/>
                  <a:pt x="528121" y="6545134"/>
                  <a:pt x="551547" y="6539859"/>
                </a:cubicBezTo>
                <a:cubicBezTo>
                  <a:pt x="559852" y="6538145"/>
                  <a:pt x="567395" y="6534268"/>
                  <a:pt x="573200" y="6528721"/>
                </a:cubicBezTo>
                <a:cubicBezTo>
                  <a:pt x="578867" y="6523130"/>
                  <a:pt x="580265" y="6515060"/>
                  <a:pt x="576758" y="6508206"/>
                </a:cubicBezTo>
                <a:cubicBezTo>
                  <a:pt x="571970" y="6501082"/>
                  <a:pt x="562033" y="6498152"/>
                  <a:pt x="553377" y="6501263"/>
                </a:cubicBezTo>
                <a:cubicBezTo>
                  <a:pt x="544990" y="6504644"/>
                  <a:pt x="540940" y="6513166"/>
                  <a:pt x="544076" y="6520876"/>
                </a:cubicBezTo>
                <a:cubicBezTo>
                  <a:pt x="528421" y="6527234"/>
                  <a:pt x="507581" y="6522229"/>
                  <a:pt x="494366" y="6512670"/>
                </a:cubicBezTo>
                <a:cubicBezTo>
                  <a:pt x="490742" y="6510235"/>
                  <a:pt x="487906" y="6506989"/>
                  <a:pt x="486132" y="6503291"/>
                </a:cubicBezTo>
                <a:cubicBezTo>
                  <a:pt x="484801" y="6499279"/>
                  <a:pt x="484353" y="6495085"/>
                  <a:pt x="484811" y="6490937"/>
                </a:cubicBezTo>
                <a:cubicBezTo>
                  <a:pt x="485421" y="6477410"/>
                  <a:pt x="485675" y="6463884"/>
                  <a:pt x="486285" y="6450357"/>
                </a:cubicBezTo>
                <a:cubicBezTo>
                  <a:pt x="470477" y="6450718"/>
                  <a:pt x="454416" y="6450763"/>
                  <a:pt x="438608" y="6451124"/>
                </a:cubicBezTo>
                <a:cubicBezTo>
                  <a:pt x="433749" y="6451484"/>
                  <a:pt x="428850" y="6451034"/>
                  <a:pt x="424173" y="6449816"/>
                </a:cubicBezTo>
                <a:cubicBezTo>
                  <a:pt x="419924" y="6448328"/>
                  <a:pt x="416188" y="6445848"/>
                  <a:pt x="413347" y="6442692"/>
                </a:cubicBezTo>
                <a:cubicBezTo>
                  <a:pt x="402318" y="6431285"/>
                  <a:pt x="396727" y="6413385"/>
                  <a:pt x="404351" y="6400038"/>
                </a:cubicBezTo>
                <a:cubicBezTo>
                  <a:pt x="413118" y="6402879"/>
                  <a:pt x="422923" y="6399632"/>
                  <a:pt x="427426" y="6392373"/>
                </a:cubicBezTo>
                <a:cubicBezTo>
                  <a:pt x="431122" y="6384889"/>
                  <a:pt x="427716" y="6376141"/>
                  <a:pt x="419599" y="6372264"/>
                </a:cubicBezTo>
                <a:cubicBezTo>
                  <a:pt x="411619" y="6369197"/>
                  <a:pt x="402374" y="6370235"/>
                  <a:pt x="395558" y="6375059"/>
                </a:cubicBezTo>
                <a:cubicBezTo>
                  <a:pt x="389087" y="6379794"/>
                  <a:pt x="384436" y="6386241"/>
                  <a:pt x="382241" y="6393410"/>
                </a:cubicBezTo>
                <a:cubicBezTo>
                  <a:pt x="375831" y="6413520"/>
                  <a:pt x="380711" y="6435117"/>
                  <a:pt x="395354" y="6451484"/>
                </a:cubicBezTo>
                <a:cubicBezTo>
                  <a:pt x="386576" y="6454415"/>
                  <a:pt x="380248" y="6461314"/>
                  <a:pt x="378784" y="6469520"/>
                </a:cubicBezTo>
                <a:cubicBezTo>
                  <a:pt x="377565" y="6477501"/>
                  <a:pt x="377361" y="6485617"/>
                  <a:pt x="378175" y="6493643"/>
                </a:cubicBezTo>
                <a:cubicBezTo>
                  <a:pt x="378632" y="6520696"/>
                  <a:pt x="346458" y="6568264"/>
                  <a:pt x="346458" y="6568264"/>
                </a:cubicBezTo>
                <a:cubicBezTo>
                  <a:pt x="371369" y="6550725"/>
                  <a:pt x="402440" y="6541482"/>
                  <a:pt x="434237" y="6542203"/>
                </a:cubicBezTo>
                <a:cubicBezTo>
                  <a:pt x="443630" y="6542924"/>
                  <a:pt x="453079" y="6542834"/>
                  <a:pt x="462447" y="6541888"/>
                </a:cubicBezTo>
                <a:close/>
                <a:moveTo>
                  <a:pt x="401860" y="6521598"/>
                </a:moveTo>
                <a:cubicBezTo>
                  <a:pt x="401647" y="6513436"/>
                  <a:pt x="402724" y="6505275"/>
                  <a:pt x="405062" y="6497340"/>
                </a:cubicBezTo>
                <a:cubicBezTo>
                  <a:pt x="407538" y="6489224"/>
                  <a:pt x="413606" y="6482371"/>
                  <a:pt x="421886" y="6478312"/>
                </a:cubicBezTo>
                <a:cubicBezTo>
                  <a:pt x="429942" y="6475427"/>
                  <a:pt x="438649" y="6474300"/>
                  <a:pt x="447300" y="6474976"/>
                </a:cubicBezTo>
                <a:lnTo>
                  <a:pt x="461735" y="6474976"/>
                </a:lnTo>
                <a:cubicBezTo>
                  <a:pt x="460210" y="6480522"/>
                  <a:pt x="458736" y="6486699"/>
                  <a:pt x="457160" y="6492245"/>
                </a:cubicBezTo>
                <a:cubicBezTo>
                  <a:pt x="456088" y="6498286"/>
                  <a:pt x="453267" y="6503923"/>
                  <a:pt x="448977" y="6508702"/>
                </a:cubicBezTo>
                <a:cubicBezTo>
                  <a:pt x="443981" y="6512715"/>
                  <a:pt x="437851" y="6515466"/>
                  <a:pt x="431238" y="6516683"/>
                </a:cubicBezTo>
                <a:cubicBezTo>
                  <a:pt x="421652" y="6519163"/>
                  <a:pt x="411812" y="6520831"/>
                  <a:pt x="401860" y="6521598"/>
                </a:cubicBezTo>
                <a:close/>
                <a:moveTo>
                  <a:pt x="11991452" y="6469655"/>
                </a:moveTo>
                <a:cubicBezTo>
                  <a:pt x="11989977" y="6461449"/>
                  <a:pt x="11983675" y="6454551"/>
                  <a:pt x="11974882" y="6451620"/>
                </a:cubicBezTo>
                <a:cubicBezTo>
                  <a:pt x="11989520" y="6435253"/>
                  <a:pt x="11994399" y="6413655"/>
                  <a:pt x="11987995" y="6393545"/>
                </a:cubicBezTo>
                <a:cubicBezTo>
                  <a:pt x="11985809" y="6386376"/>
                  <a:pt x="11981134" y="6379929"/>
                  <a:pt x="11974678" y="6375195"/>
                </a:cubicBezTo>
                <a:cubicBezTo>
                  <a:pt x="11967867" y="6370370"/>
                  <a:pt x="11958616" y="6369333"/>
                  <a:pt x="11950637" y="6372399"/>
                </a:cubicBezTo>
                <a:cubicBezTo>
                  <a:pt x="11942504" y="6376277"/>
                  <a:pt x="11939099" y="6385024"/>
                  <a:pt x="11942809" y="6392508"/>
                </a:cubicBezTo>
                <a:cubicBezTo>
                  <a:pt x="11947332" y="6399768"/>
                  <a:pt x="11957092" y="6403014"/>
                  <a:pt x="11965885" y="6400173"/>
                </a:cubicBezTo>
                <a:cubicBezTo>
                  <a:pt x="11973509" y="6413700"/>
                  <a:pt x="11967918" y="6431420"/>
                  <a:pt x="11956889" y="6442828"/>
                </a:cubicBezTo>
                <a:cubicBezTo>
                  <a:pt x="11954042" y="6445984"/>
                  <a:pt x="11950332" y="6448464"/>
                  <a:pt x="11946062" y="6449951"/>
                </a:cubicBezTo>
                <a:cubicBezTo>
                  <a:pt x="11941386" y="6451169"/>
                  <a:pt x="11936507" y="6451620"/>
                  <a:pt x="11931628" y="6451259"/>
                </a:cubicBezTo>
                <a:cubicBezTo>
                  <a:pt x="11915820" y="6450898"/>
                  <a:pt x="11899759" y="6450854"/>
                  <a:pt x="11883951" y="6450493"/>
                </a:cubicBezTo>
                <a:cubicBezTo>
                  <a:pt x="11884561" y="6464019"/>
                  <a:pt x="11884814" y="6477546"/>
                  <a:pt x="11885425" y="6491072"/>
                </a:cubicBezTo>
                <a:cubicBezTo>
                  <a:pt x="11885883" y="6495221"/>
                  <a:pt x="11885425" y="6499414"/>
                  <a:pt x="11884103" y="6503427"/>
                </a:cubicBezTo>
                <a:cubicBezTo>
                  <a:pt x="11882324" y="6507124"/>
                  <a:pt x="11879478" y="6510371"/>
                  <a:pt x="11875870" y="6512805"/>
                </a:cubicBezTo>
                <a:cubicBezTo>
                  <a:pt x="11862654" y="6522364"/>
                  <a:pt x="11841814" y="6527369"/>
                  <a:pt x="11826160" y="6521011"/>
                </a:cubicBezTo>
                <a:cubicBezTo>
                  <a:pt x="11829311" y="6513301"/>
                  <a:pt x="11825245" y="6504780"/>
                  <a:pt x="11816859" y="6501398"/>
                </a:cubicBezTo>
                <a:cubicBezTo>
                  <a:pt x="11808218" y="6498286"/>
                  <a:pt x="11798256" y="6501217"/>
                  <a:pt x="11793477" y="6508342"/>
                </a:cubicBezTo>
                <a:cubicBezTo>
                  <a:pt x="11789971" y="6515195"/>
                  <a:pt x="11791343" y="6523266"/>
                  <a:pt x="11797036" y="6528857"/>
                </a:cubicBezTo>
                <a:cubicBezTo>
                  <a:pt x="11802830" y="6534403"/>
                  <a:pt x="11810403" y="6538280"/>
                  <a:pt x="11818689" y="6539994"/>
                </a:cubicBezTo>
                <a:cubicBezTo>
                  <a:pt x="11842120" y="6545269"/>
                  <a:pt x="11866975" y="6540851"/>
                  <a:pt x="11886339" y="6528046"/>
                </a:cubicBezTo>
                <a:cubicBezTo>
                  <a:pt x="11890202" y="6535756"/>
                  <a:pt x="11898335" y="6541076"/>
                  <a:pt x="11907789" y="6542023"/>
                </a:cubicBezTo>
                <a:cubicBezTo>
                  <a:pt x="11917192" y="6542879"/>
                  <a:pt x="11926596" y="6542879"/>
                  <a:pt x="11935998" y="6542023"/>
                </a:cubicBezTo>
                <a:cubicBezTo>
                  <a:pt x="11967816" y="6541301"/>
                  <a:pt x="11998872" y="6550545"/>
                  <a:pt x="12023777" y="6568084"/>
                </a:cubicBezTo>
                <a:cubicBezTo>
                  <a:pt x="12023777" y="6568084"/>
                  <a:pt x="11991603" y="6520606"/>
                  <a:pt x="11992061" y="6493462"/>
                </a:cubicBezTo>
                <a:cubicBezTo>
                  <a:pt x="11992874" y="6485436"/>
                  <a:pt x="11992671" y="6477410"/>
                  <a:pt x="11991452" y="6469430"/>
                </a:cubicBezTo>
                <a:close/>
                <a:moveTo>
                  <a:pt x="11939099" y="6516773"/>
                </a:moveTo>
                <a:cubicBezTo>
                  <a:pt x="11932491" y="6515556"/>
                  <a:pt x="11926341" y="6512805"/>
                  <a:pt x="11921360" y="6508793"/>
                </a:cubicBezTo>
                <a:cubicBezTo>
                  <a:pt x="11917090" y="6504013"/>
                  <a:pt x="11914244" y="6498377"/>
                  <a:pt x="11913177" y="6492335"/>
                </a:cubicBezTo>
                <a:cubicBezTo>
                  <a:pt x="11911601" y="6486789"/>
                  <a:pt x="11910128" y="6480612"/>
                  <a:pt x="11908603" y="6475066"/>
                </a:cubicBezTo>
                <a:lnTo>
                  <a:pt x="11923037" y="6475066"/>
                </a:lnTo>
                <a:cubicBezTo>
                  <a:pt x="11931678" y="6474390"/>
                  <a:pt x="11940370" y="6475517"/>
                  <a:pt x="11948451" y="6478403"/>
                </a:cubicBezTo>
                <a:cubicBezTo>
                  <a:pt x="11956736" y="6482460"/>
                  <a:pt x="11962784" y="6489314"/>
                  <a:pt x="11965275" y="6497430"/>
                </a:cubicBezTo>
                <a:cubicBezTo>
                  <a:pt x="11967613" y="6505366"/>
                  <a:pt x="11968680" y="6513527"/>
                  <a:pt x="11968478" y="6521688"/>
                </a:cubicBezTo>
                <a:cubicBezTo>
                  <a:pt x="11958514" y="6520831"/>
                  <a:pt x="11948654" y="6519117"/>
                  <a:pt x="11939099" y="6516548"/>
                </a:cubicBezTo>
                <a:close/>
                <a:moveTo>
                  <a:pt x="11907789" y="315131"/>
                </a:moveTo>
                <a:cubicBezTo>
                  <a:pt x="11898335" y="316078"/>
                  <a:pt x="11890202" y="321398"/>
                  <a:pt x="11886339" y="329108"/>
                </a:cubicBezTo>
                <a:cubicBezTo>
                  <a:pt x="11866975" y="316281"/>
                  <a:pt x="11842120" y="311889"/>
                  <a:pt x="11818689" y="317160"/>
                </a:cubicBezTo>
                <a:cubicBezTo>
                  <a:pt x="11810403" y="318873"/>
                  <a:pt x="11802830" y="322755"/>
                  <a:pt x="11797036" y="328297"/>
                </a:cubicBezTo>
                <a:cubicBezTo>
                  <a:pt x="11791343" y="333901"/>
                  <a:pt x="11789971" y="341954"/>
                  <a:pt x="11793477" y="348812"/>
                </a:cubicBezTo>
                <a:cubicBezTo>
                  <a:pt x="11798256" y="355936"/>
                  <a:pt x="11808218" y="358885"/>
                  <a:pt x="11816859" y="355756"/>
                </a:cubicBezTo>
                <a:cubicBezTo>
                  <a:pt x="11825245" y="352365"/>
                  <a:pt x="11829311" y="343830"/>
                  <a:pt x="11826160" y="336142"/>
                </a:cubicBezTo>
                <a:cubicBezTo>
                  <a:pt x="11841814" y="329785"/>
                  <a:pt x="11862654" y="334789"/>
                  <a:pt x="11875870" y="344348"/>
                </a:cubicBezTo>
                <a:cubicBezTo>
                  <a:pt x="11879478" y="346783"/>
                  <a:pt x="11882324" y="350016"/>
                  <a:pt x="11884103" y="353727"/>
                </a:cubicBezTo>
                <a:cubicBezTo>
                  <a:pt x="11885425" y="357731"/>
                  <a:pt x="11885883" y="361924"/>
                  <a:pt x="11885425" y="366081"/>
                </a:cubicBezTo>
                <a:cubicBezTo>
                  <a:pt x="11884814" y="379608"/>
                  <a:pt x="11884561" y="393134"/>
                  <a:pt x="11883951" y="406661"/>
                </a:cubicBezTo>
                <a:cubicBezTo>
                  <a:pt x="11899759" y="406300"/>
                  <a:pt x="11915820" y="406255"/>
                  <a:pt x="11931628" y="405894"/>
                </a:cubicBezTo>
                <a:cubicBezTo>
                  <a:pt x="11936507" y="405534"/>
                  <a:pt x="11941386" y="405976"/>
                  <a:pt x="11946062" y="407202"/>
                </a:cubicBezTo>
                <a:cubicBezTo>
                  <a:pt x="11950332" y="408690"/>
                  <a:pt x="11954042" y="411147"/>
                  <a:pt x="11956889" y="414326"/>
                </a:cubicBezTo>
                <a:cubicBezTo>
                  <a:pt x="11967918" y="425733"/>
                  <a:pt x="11973509" y="443634"/>
                  <a:pt x="11965885" y="456980"/>
                </a:cubicBezTo>
                <a:cubicBezTo>
                  <a:pt x="11957092" y="454126"/>
                  <a:pt x="11947332" y="457386"/>
                  <a:pt x="11942809" y="464645"/>
                </a:cubicBezTo>
                <a:cubicBezTo>
                  <a:pt x="11939099" y="472134"/>
                  <a:pt x="11942504" y="480882"/>
                  <a:pt x="11950637" y="484755"/>
                </a:cubicBezTo>
                <a:cubicBezTo>
                  <a:pt x="11958616" y="487839"/>
                  <a:pt x="11967867" y="486766"/>
                  <a:pt x="11974678" y="481959"/>
                </a:cubicBezTo>
                <a:cubicBezTo>
                  <a:pt x="11981134" y="477207"/>
                  <a:pt x="11985809" y="470800"/>
                  <a:pt x="11987995" y="463608"/>
                </a:cubicBezTo>
                <a:cubicBezTo>
                  <a:pt x="11994399" y="443507"/>
                  <a:pt x="11989520" y="421896"/>
                  <a:pt x="11974882" y="405534"/>
                </a:cubicBezTo>
                <a:cubicBezTo>
                  <a:pt x="11983675" y="402603"/>
                  <a:pt x="11989977" y="395718"/>
                  <a:pt x="11991452" y="387498"/>
                </a:cubicBezTo>
                <a:cubicBezTo>
                  <a:pt x="11992671" y="379504"/>
                  <a:pt x="11992874" y="371411"/>
                  <a:pt x="11992061" y="363376"/>
                </a:cubicBezTo>
                <a:cubicBezTo>
                  <a:pt x="11991603" y="336322"/>
                  <a:pt x="12023777" y="288754"/>
                  <a:pt x="12023777" y="288754"/>
                </a:cubicBezTo>
                <a:cubicBezTo>
                  <a:pt x="11998872" y="306298"/>
                  <a:pt x="11967816" y="315523"/>
                  <a:pt x="11935998" y="314815"/>
                </a:cubicBezTo>
                <a:cubicBezTo>
                  <a:pt x="11926596" y="314085"/>
                  <a:pt x="11917141" y="314193"/>
                  <a:pt x="11907789" y="315131"/>
                </a:cubicBezTo>
                <a:close/>
                <a:moveTo>
                  <a:pt x="11968376" y="335646"/>
                </a:moveTo>
                <a:cubicBezTo>
                  <a:pt x="11968579" y="343825"/>
                  <a:pt x="11967511" y="351991"/>
                  <a:pt x="11965173" y="359904"/>
                </a:cubicBezTo>
                <a:cubicBezTo>
                  <a:pt x="11962682" y="368006"/>
                  <a:pt x="11956634" y="374869"/>
                  <a:pt x="11948349" y="378931"/>
                </a:cubicBezTo>
                <a:cubicBezTo>
                  <a:pt x="11940268" y="381804"/>
                  <a:pt x="11931577" y="382944"/>
                  <a:pt x="11922935" y="382268"/>
                </a:cubicBezTo>
                <a:lnTo>
                  <a:pt x="11908501" y="382268"/>
                </a:lnTo>
                <a:cubicBezTo>
                  <a:pt x="11910026" y="376722"/>
                  <a:pt x="11911499" y="370545"/>
                  <a:pt x="11913075" y="364999"/>
                </a:cubicBezTo>
                <a:cubicBezTo>
                  <a:pt x="11914142" y="358975"/>
                  <a:pt x="11916989" y="353303"/>
                  <a:pt x="11921259" y="348542"/>
                </a:cubicBezTo>
                <a:cubicBezTo>
                  <a:pt x="11926240" y="344515"/>
                  <a:pt x="11932389" y="341760"/>
                  <a:pt x="11938997" y="340561"/>
                </a:cubicBezTo>
                <a:cubicBezTo>
                  <a:pt x="11948603" y="338063"/>
                  <a:pt x="11958414" y="336417"/>
                  <a:pt x="11968376" y="335646"/>
                </a:cubicBezTo>
                <a:close/>
                <a:moveTo>
                  <a:pt x="1087574" y="6049473"/>
                </a:moveTo>
                <a:cubicBezTo>
                  <a:pt x="1061703" y="6038967"/>
                  <a:pt x="1032076" y="6038517"/>
                  <a:pt x="1005793" y="6048166"/>
                </a:cubicBezTo>
                <a:cubicBezTo>
                  <a:pt x="967469" y="6062504"/>
                  <a:pt x="958269" y="6088746"/>
                  <a:pt x="949374" y="6114536"/>
                </a:cubicBezTo>
                <a:cubicBezTo>
                  <a:pt x="946884" y="6121750"/>
                  <a:pt x="944292" y="6129190"/>
                  <a:pt x="941039" y="6136360"/>
                </a:cubicBezTo>
                <a:cubicBezTo>
                  <a:pt x="928586" y="6163818"/>
                  <a:pt x="890211" y="6180186"/>
                  <a:pt x="859003" y="6171438"/>
                </a:cubicBezTo>
                <a:cubicBezTo>
                  <a:pt x="852741" y="6169860"/>
                  <a:pt x="846977" y="6167020"/>
                  <a:pt x="842179" y="6163097"/>
                </a:cubicBezTo>
                <a:cubicBezTo>
                  <a:pt x="840700" y="6161834"/>
                  <a:pt x="839383" y="6160437"/>
                  <a:pt x="838265" y="6158904"/>
                </a:cubicBezTo>
                <a:cubicBezTo>
                  <a:pt x="841681" y="6158633"/>
                  <a:pt x="845076" y="6158137"/>
                  <a:pt x="848431" y="6157506"/>
                </a:cubicBezTo>
                <a:cubicBezTo>
                  <a:pt x="897820" y="6147271"/>
                  <a:pt x="931574" y="6106826"/>
                  <a:pt x="928128" y="6061918"/>
                </a:cubicBezTo>
                <a:lnTo>
                  <a:pt x="927163" y="6052539"/>
                </a:lnTo>
                <a:lnTo>
                  <a:pt x="916489" y="6051683"/>
                </a:lnTo>
                <a:cubicBezTo>
                  <a:pt x="866983" y="6047670"/>
                  <a:pt x="818239" y="6079142"/>
                  <a:pt x="807820" y="6121795"/>
                </a:cubicBezTo>
                <a:cubicBezTo>
                  <a:pt x="807108" y="6124771"/>
                  <a:pt x="806579" y="6127793"/>
                  <a:pt x="806244" y="6130813"/>
                </a:cubicBezTo>
                <a:cubicBezTo>
                  <a:pt x="804521" y="6129821"/>
                  <a:pt x="802915" y="6128694"/>
                  <a:pt x="801466" y="6127386"/>
                </a:cubicBezTo>
                <a:cubicBezTo>
                  <a:pt x="797065" y="6123148"/>
                  <a:pt x="793827" y="6118098"/>
                  <a:pt x="792012" y="6112553"/>
                </a:cubicBezTo>
                <a:cubicBezTo>
                  <a:pt x="781847" y="6085093"/>
                  <a:pt x="800704" y="6051367"/>
                  <a:pt x="831861" y="6040411"/>
                </a:cubicBezTo>
                <a:cubicBezTo>
                  <a:pt x="840044" y="6037570"/>
                  <a:pt x="848482" y="6035270"/>
                  <a:pt x="856665" y="6033106"/>
                </a:cubicBezTo>
                <a:cubicBezTo>
                  <a:pt x="885738" y="6025261"/>
                  <a:pt x="915828" y="6017145"/>
                  <a:pt x="932093" y="5983509"/>
                </a:cubicBezTo>
                <a:cubicBezTo>
                  <a:pt x="943173" y="5960378"/>
                  <a:pt x="942640" y="5934136"/>
                  <a:pt x="930619" y="5911367"/>
                </a:cubicBezTo>
                <a:cubicBezTo>
                  <a:pt x="918502" y="5888191"/>
                  <a:pt x="894592" y="5871553"/>
                  <a:pt x="866322" y="5866638"/>
                </a:cubicBezTo>
                <a:cubicBezTo>
                  <a:pt x="862175" y="5866007"/>
                  <a:pt x="857976" y="5865692"/>
                  <a:pt x="853768" y="5865692"/>
                </a:cubicBezTo>
                <a:cubicBezTo>
                  <a:pt x="828039" y="5865421"/>
                  <a:pt x="804028" y="5877099"/>
                  <a:pt x="790437" y="5896487"/>
                </a:cubicBezTo>
                <a:cubicBezTo>
                  <a:pt x="774578" y="5920609"/>
                  <a:pt x="781745" y="5953029"/>
                  <a:pt x="806447" y="5968629"/>
                </a:cubicBezTo>
                <a:cubicBezTo>
                  <a:pt x="820039" y="5976880"/>
                  <a:pt x="836964" y="5979586"/>
                  <a:pt x="852954" y="5976069"/>
                </a:cubicBezTo>
                <a:cubicBezTo>
                  <a:pt x="867954" y="5973183"/>
                  <a:pt x="880793" y="5964661"/>
                  <a:pt x="888127" y="5952713"/>
                </a:cubicBezTo>
                <a:cubicBezTo>
                  <a:pt x="891345" y="5947167"/>
                  <a:pt x="888895" y="5940358"/>
                  <a:pt x="882658" y="5937518"/>
                </a:cubicBezTo>
                <a:cubicBezTo>
                  <a:pt x="882617" y="5937518"/>
                  <a:pt x="882577" y="5937473"/>
                  <a:pt x="882536" y="5937473"/>
                </a:cubicBezTo>
                <a:cubicBezTo>
                  <a:pt x="876228" y="5934632"/>
                  <a:pt x="868528" y="5936842"/>
                  <a:pt x="865255" y="5942388"/>
                </a:cubicBezTo>
                <a:cubicBezTo>
                  <a:pt x="861356" y="5948475"/>
                  <a:pt x="854678" y="5952713"/>
                  <a:pt x="846957" y="5954065"/>
                </a:cubicBezTo>
                <a:cubicBezTo>
                  <a:pt x="838270" y="5956094"/>
                  <a:pt x="829025" y="5954742"/>
                  <a:pt x="821543" y="5950323"/>
                </a:cubicBezTo>
                <a:cubicBezTo>
                  <a:pt x="807718" y="5941306"/>
                  <a:pt x="803601" y="5921602"/>
                  <a:pt x="812699" y="5907714"/>
                </a:cubicBezTo>
                <a:cubicBezTo>
                  <a:pt x="823419" y="5893286"/>
                  <a:pt x="842799" y="5885846"/>
                  <a:pt x="862002" y="5888867"/>
                </a:cubicBezTo>
                <a:cubicBezTo>
                  <a:pt x="882023" y="5892474"/>
                  <a:pt x="898877" y="5904378"/>
                  <a:pt x="907340" y="5920880"/>
                </a:cubicBezTo>
                <a:cubicBezTo>
                  <a:pt x="916209" y="5937743"/>
                  <a:pt x="916616" y="5957176"/>
                  <a:pt x="908458" y="5974355"/>
                </a:cubicBezTo>
                <a:cubicBezTo>
                  <a:pt x="896819" y="5998342"/>
                  <a:pt x="875776" y="6004024"/>
                  <a:pt x="849142" y="6011238"/>
                </a:cubicBezTo>
                <a:cubicBezTo>
                  <a:pt x="840451" y="6013582"/>
                  <a:pt x="831505" y="6015747"/>
                  <a:pt x="822356" y="6019173"/>
                </a:cubicBezTo>
                <a:cubicBezTo>
                  <a:pt x="778543" y="6034549"/>
                  <a:pt x="753434" y="6080359"/>
                  <a:pt x="767513" y="6119226"/>
                </a:cubicBezTo>
                <a:cubicBezTo>
                  <a:pt x="770533" y="6128108"/>
                  <a:pt x="775880" y="6136269"/>
                  <a:pt x="783117" y="6142987"/>
                </a:cubicBezTo>
                <a:cubicBezTo>
                  <a:pt x="790264" y="6149345"/>
                  <a:pt x="799113" y="6153989"/>
                  <a:pt x="808836" y="6156514"/>
                </a:cubicBezTo>
                <a:cubicBezTo>
                  <a:pt x="811657" y="6165081"/>
                  <a:pt x="816908" y="6172836"/>
                  <a:pt x="824084" y="6179058"/>
                </a:cubicBezTo>
                <a:cubicBezTo>
                  <a:pt x="831775" y="6185371"/>
                  <a:pt x="841040" y="6190015"/>
                  <a:pt x="851125" y="6192585"/>
                </a:cubicBezTo>
                <a:cubicBezTo>
                  <a:pt x="895294" y="6204984"/>
                  <a:pt x="947341" y="6182891"/>
                  <a:pt x="964826" y="6144340"/>
                </a:cubicBezTo>
                <a:cubicBezTo>
                  <a:pt x="968435" y="6136314"/>
                  <a:pt x="971179" y="6128424"/>
                  <a:pt x="973873" y="6120758"/>
                </a:cubicBezTo>
                <a:cubicBezTo>
                  <a:pt x="982006" y="6097313"/>
                  <a:pt x="988461" y="6078826"/>
                  <a:pt x="1015755" y="6068591"/>
                </a:cubicBezTo>
                <a:cubicBezTo>
                  <a:pt x="1035354" y="6061377"/>
                  <a:pt x="1057459" y="6061737"/>
                  <a:pt x="1076748" y="6069583"/>
                </a:cubicBezTo>
                <a:cubicBezTo>
                  <a:pt x="1095397" y="6076887"/>
                  <a:pt x="1108937" y="6091722"/>
                  <a:pt x="1113141" y="6109441"/>
                </a:cubicBezTo>
                <a:cubicBezTo>
                  <a:pt x="1116556" y="6126440"/>
                  <a:pt x="1108088" y="6143529"/>
                  <a:pt x="1091691" y="6152817"/>
                </a:cubicBezTo>
                <a:cubicBezTo>
                  <a:pt x="1075935" y="6160842"/>
                  <a:pt x="1053317" y="6157325"/>
                  <a:pt x="1043304" y="6145061"/>
                </a:cubicBezTo>
                <a:cubicBezTo>
                  <a:pt x="1038246" y="6138479"/>
                  <a:pt x="1036691" y="6130227"/>
                  <a:pt x="1039034" y="6122517"/>
                </a:cubicBezTo>
                <a:cubicBezTo>
                  <a:pt x="1040594" y="6115709"/>
                  <a:pt x="1045438" y="6109802"/>
                  <a:pt x="1052300" y="6106421"/>
                </a:cubicBezTo>
                <a:cubicBezTo>
                  <a:pt x="1058572" y="6103625"/>
                  <a:pt x="1061103" y="6096862"/>
                  <a:pt x="1057952" y="6091271"/>
                </a:cubicBezTo>
                <a:cubicBezTo>
                  <a:pt x="1057932" y="6091271"/>
                  <a:pt x="1057911" y="6091226"/>
                  <a:pt x="1057891" y="6091181"/>
                </a:cubicBezTo>
                <a:cubicBezTo>
                  <a:pt x="1054597" y="6085635"/>
                  <a:pt x="1046882" y="6083425"/>
                  <a:pt x="1040559" y="6086265"/>
                </a:cubicBezTo>
                <a:cubicBezTo>
                  <a:pt x="1027054" y="6092668"/>
                  <a:pt x="1017366" y="6103986"/>
                  <a:pt x="1014027" y="6117241"/>
                </a:cubicBezTo>
                <a:cubicBezTo>
                  <a:pt x="1010037" y="6131309"/>
                  <a:pt x="1013112" y="6146234"/>
                  <a:pt x="1022464" y="6158137"/>
                </a:cubicBezTo>
                <a:cubicBezTo>
                  <a:pt x="1040305" y="6179870"/>
                  <a:pt x="1077155" y="6186182"/>
                  <a:pt x="1104602" y="6172205"/>
                </a:cubicBezTo>
                <a:cubicBezTo>
                  <a:pt x="1130295" y="6158273"/>
                  <a:pt x="1143744" y="6131806"/>
                  <a:pt x="1138503" y="6105473"/>
                </a:cubicBezTo>
                <a:cubicBezTo>
                  <a:pt x="1132608" y="6080675"/>
                  <a:pt x="1113674" y="6059844"/>
                  <a:pt x="1087574" y="6049473"/>
                </a:cubicBezTo>
                <a:close/>
                <a:moveTo>
                  <a:pt x="832979" y="6126530"/>
                </a:moveTo>
                <a:cubicBezTo>
                  <a:pt x="839790" y="6098575"/>
                  <a:pt x="870236" y="6076436"/>
                  <a:pt x="902562" y="6074182"/>
                </a:cubicBezTo>
                <a:cubicBezTo>
                  <a:pt x="899406" y="6103715"/>
                  <a:pt x="875583" y="6128243"/>
                  <a:pt x="843145" y="6135367"/>
                </a:cubicBezTo>
                <a:cubicBezTo>
                  <a:pt x="839404" y="6136089"/>
                  <a:pt x="835587" y="6136494"/>
                  <a:pt x="831759" y="6136540"/>
                </a:cubicBezTo>
                <a:cubicBezTo>
                  <a:pt x="831815" y="6133158"/>
                  <a:pt x="832222" y="6129821"/>
                  <a:pt x="832979" y="6126530"/>
                </a:cubicBezTo>
                <a:close/>
                <a:moveTo>
                  <a:pt x="11265533" y="6172791"/>
                </a:moveTo>
                <a:cubicBezTo>
                  <a:pt x="11292979" y="6186768"/>
                  <a:pt x="11329829" y="6180456"/>
                  <a:pt x="11347669" y="6158723"/>
                </a:cubicBezTo>
                <a:cubicBezTo>
                  <a:pt x="11357022" y="6146820"/>
                  <a:pt x="11360122" y="6131895"/>
                  <a:pt x="11356108" y="6117828"/>
                </a:cubicBezTo>
                <a:cubicBezTo>
                  <a:pt x="11352752" y="6104572"/>
                  <a:pt x="11343095" y="6093254"/>
                  <a:pt x="11329575" y="6086852"/>
                </a:cubicBezTo>
                <a:cubicBezTo>
                  <a:pt x="11323272" y="6084011"/>
                  <a:pt x="11315546" y="6086220"/>
                  <a:pt x="11312243" y="6091767"/>
                </a:cubicBezTo>
                <a:cubicBezTo>
                  <a:pt x="11309041" y="6097313"/>
                  <a:pt x="11311481" y="6104121"/>
                  <a:pt x="11317733" y="6106962"/>
                </a:cubicBezTo>
                <a:cubicBezTo>
                  <a:pt x="11317733" y="6106962"/>
                  <a:pt x="11317783" y="6107007"/>
                  <a:pt x="11317834" y="6107007"/>
                </a:cubicBezTo>
                <a:cubicBezTo>
                  <a:pt x="11324695" y="6110388"/>
                  <a:pt x="11329524" y="6116295"/>
                  <a:pt x="11331100" y="6123103"/>
                </a:cubicBezTo>
                <a:cubicBezTo>
                  <a:pt x="11333437" y="6130813"/>
                  <a:pt x="11331863" y="6139065"/>
                  <a:pt x="11326831" y="6145648"/>
                </a:cubicBezTo>
                <a:cubicBezTo>
                  <a:pt x="11316665" y="6157821"/>
                  <a:pt x="11294199" y="6161429"/>
                  <a:pt x="11278443" y="6153403"/>
                </a:cubicBezTo>
                <a:cubicBezTo>
                  <a:pt x="11262026" y="6144115"/>
                  <a:pt x="11253588" y="6127026"/>
                  <a:pt x="11256994" y="6110027"/>
                </a:cubicBezTo>
                <a:cubicBezTo>
                  <a:pt x="11261212" y="6092308"/>
                  <a:pt x="11274733" y="6077473"/>
                  <a:pt x="11293386" y="6070169"/>
                </a:cubicBezTo>
                <a:cubicBezTo>
                  <a:pt x="11312701" y="6062324"/>
                  <a:pt x="11334759" y="6061963"/>
                  <a:pt x="11354379" y="6069177"/>
                </a:cubicBezTo>
                <a:cubicBezTo>
                  <a:pt x="11381673" y="6079412"/>
                  <a:pt x="11388128" y="6097899"/>
                  <a:pt x="11396261" y="6121345"/>
                </a:cubicBezTo>
                <a:cubicBezTo>
                  <a:pt x="11398955" y="6129010"/>
                  <a:pt x="11401700" y="6136901"/>
                  <a:pt x="11405308" y="6144926"/>
                </a:cubicBezTo>
                <a:cubicBezTo>
                  <a:pt x="11422793" y="6183477"/>
                  <a:pt x="11474840" y="6205571"/>
                  <a:pt x="11519009" y="6193171"/>
                </a:cubicBezTo>
                <a:cubicBezTo>
                  <a:pt x="11529073" y="6190601"/>
                  <a:pt x="11538374" y="6185957"/>
                  <a:pt x="11546049" y="6179645"/>
                </a:cubicBezTo>
                <a:cubicBezTo>
                  <a:pt x="11553216" y="6173422"/>
                  <a:pt x="11558451" y="6165667"/>
                  <a:pt x="11561298" y="6157100"/>
                </a:cubicBezTo>
                <a:cubicBezTo>
                  <a:pt x="11571005" y="6154575"/>
                  <a:pt x="11579849" y="6149931"/>
                  <a:pt x="11587017" y="6143574"/>
                </a:cubicBezTo>
                <a:cubicBezTo>
                  <a:pt x="11594234" y="6136855"/>
                  <a:pt x="11599622" y="6128694"/>
                  <a:pt x="11602621" y="6119812"/>
                </a:cubicBezTo>
                <a:cubicBezTo>
                  <a:pt x="11616699" y="6080945"/>
                  <a:pt x="11591591" y="6035135"/>
                  <a:pt x="11547778" y="6019760"/>
                </a:cubicBezTo>
                <a:cubicBezTo>
                  <a:pt x="11538629" y="6016558"/>
                  <a:pt x="11529683" y="6014169"/>
                  <a:pt x="11520992" y="6011824"/>
                </a:cubicBezTo>
                <a:cubicBezTo>
                  <a:pt x="11494358" y="6004610"/>
                  <a:pt x="11473315" y="5998929"/>
                  <a:pt x="11461675" y="5974942"/>
                </a:cubicBezTo>
                <a:cubicBezTo>
                  <a:pt x="11453493" y="5957763"/>
                  <a:pt x="11453900" y="5938330"/>
                  <a:pt x="11462795" y="5921466"/>
                </a:cubicBezTo>
                <a:cubicBezTo>
                  <a:pt x="11471231" y="5904964"/>
                  <a:pt x="11488107" y="5893060"/>
                  <a:pt x="11508132" y="5889454"/>
                </a:cubicBezTo>
                <a:cubicBezTo>
                  <a:pt x="11527345" y="5886432"/>
                  <a:pt x="11546711" y="5893872"/>
                  <a:pt x="11557435" y="5908300"/>
                </a:cubicBezTo>
                <a:cubicBezTo>
                  <a:pt x="11566533" y="5922188"/>
                  <a:pt x="11562517" y="5942072"/>
                  <a:pt x="11548591" y="5950909"/>
                </a:cubicBezTo>
                <a:cubicBezTo>
                  <a:pt x="11541119" y="5955328"/>
                  <a:pt x="11531868" y="5956680"/>
                  <a:pt x="11523177" y="5954652"/>
                </a:cubicBezTo>
                <a:cubicBezTo>
                  <a:pt x="11515451" y="5953299"/>
                  <a:pt x="11508792" y="5949016"/>
                  <a:pt x="11504879" y="5942974"/>
                </a:cubicBezTo>
                <a:cubicBezTo>
                  <a:pt x="11501626" y="5937427"/>
                  <a:pt x="11493900" y="5935218"/>
                  <a:pt x="11487598" y="5938059"/>
                </a:cubicBezTo>
                <a:cubicBezTo>
                  <a:pt x="11481346" y="5940854"/>
                  <a:pt x="11478805" y="5947618"/>
                  <a:pt x="11481957" y="5953209"/>
                </a:cubicBezTo>
                <a:cubicBezTo>
                  <a:pt x="11481957" y="5953209"/>
                  <a:pt x="11482006" y="5953254"/>
                  <a:pt x="11482006" y="5953299"/>
                </a:cubicBezTo>
                <a:cubicBezTo>
                  <a:pt x="11489326" y="5965247"/>
                  <a:pt x="11502186" y="5973769"/>
                  <a:pt x="11517180" y="5976655"/>
                </a:cubicBezTo>
                <a:cubicBezTo>
                  <a:pt x="11533190" y="5980172"/>
                  <a:pt x="11550116" y="5977466"/>
                  <a:pt x="11563686" y="5969215"/>
                </a:cubicBezTo>
                <a:cubicBezTo>
                  <a:pt x="11588389" y="5953524"/>
                  <a:pt x="11595555" y="5921105"/>
                  <a:pt x="11579698" y="5897073"/>
                </a:cubicBezTo>
                <a:cubicBezTo>
                  <a:pt x="11566126" y="5877685"/>
                  <a:pt x="11542085" y="5866007"/>
                  <a:pt x="11516366" y="5866278"/>
                </a:cubicBezTo>
                <a:cubicBezTo>
                  <a:pt x="11512148" y="5866278"/>
                  <a:pt x="11507980" y="5866593"/>
                  <a:pt x="11503811" y="5867225"/>
                </a:cubicBezTo>
                <a:cubicBezTo>
                  <a:pt x="11475552" y="5872139"/>
                  <a:pt x="11451611" y="5888777"/>
                  <a:pt x="11439515" y="5911953"/>
                </a:cubicBezTo>
                <a:cubicBezTo>
                  <a:pt x="11427519" y="5934722"/>
                  <a:pt x="11426961" y="5960964"/>
                  <a:pt x="11438041" y="5984095"/>
                </a:cubicBezTo>
                <a:cubicBezTo>
                  <a:pt x="11454305" y="6017776"/>
                  <a:pt x="11484396" y="6025892"/>
                  <a:pt x="11513469" y="6033692"/>
                </a:cubicBezTo>
                <a:cubicBezTo>
                  <a:pt x="11521652" y="6035857"/>
                  <a:pt x="11530090" y="6038201"/>
                  <a:pt x="11538273" y="6040997"/>
                </a:cubicBezTo>
                <a:cubicBezTo>
                  <a:pt x="11569431" y="6051953"/>
                  <a:pt x="11588084" y="6085679"/>
                  <a:pt x="11578122" y="6113139"/>
                </a:cubicBezTo>
                <a:cubicBezTo>
                  <a:pt x="11576292" y="6118685"/>
                  <a:pt x="11573090" y="6123734"/>
                  <a:pt x="11568667" y="6127973"/>
                </a:cubicBezTo>
                <a:cubicBezTo>
                  <a:pt x="11567193" y="6129280"/>
                  <a:pt x="11565619" y="6130408"/>
                  <a:pt x="11563890" y="6131399"/>
                </a:cubicBezTo>
                <a:cubicBezTo>
                  <a:pt x="11563534" y="6128379"/>
                  <a:pt x="11563026" y="6125358"/>
                  <a:pt x="11562314" y="6122382"/>
                </a:cubicBezTo>
                <a:cubicBezTo>
                  <a:pt x="11552148" y="6079728"/>
                  <a:pt x="11503151" y="6048256"/>
                  <a:pt x="11453645" y="6052269"/>
                </a:cubicBezTo>
                <a:lnTo>
                  <a:pt x="11442971" y="6053125"/>
                </a:lnTo>
                <a:lnTo>
                  <a:pt x="11442006" y="6062504"/>
                </a:lnTo>
                <a:cubicBezTo>
                  <a:pt x="11438550" y="6107412"/>
                  <a:pt x="11472299" y="6147857"/>
                  <a:pt x="11521703" y="6158092"/>
                </a:cubicBezTo>
                <a:cubicBezTo>
                  <a:pt x="11525058" y="6158723"/>
                  <a:pt x="11528463" y="6159219"/>
                  <a:pt x="11531868" y="6159490"/>
                </a:cubicBezTo>
                <a:cubicBezTo>
                  <a:pt x="11530750" y="6161023"/>
                  <a:pt x="11529429" y="6162420"/>
                  <a:pt x="11527955" y="6163683"/>
                </a:cubicBezTo>
                <a:cubicBezTo>
                  <a:pt x="11523177" y="6167606"/>
                  <a:pt x="11517383" y="6170446"/>
                  <a:pt x="11511132" y="6172024"/>
                </a:cubicBezTo>
                <a:cubicBezTo>
                  <a:pt x="11479872" y="6180772"/>
                  <a:pt x="11441548" y="6164405"/>
                  <a:pt x="11429095" y="6136945"/>
                </a:cubicBezTo>
                <a:cubicBezTo>
                  <a:pt x="11425843" y="6129776"/>
                  <a:pt x="11423251" y="6122336"/>
                  <a:pt x="11420760" y="6115122"/>
                </a:cubicBezTo>
                <a:cubicBezTo>
                  <a:pt x="11411865" y="6089557"/>
                  <a:pt x="11402665" y="6063090"/>
                  <a:pt x="11364341" y="6048752"/>
                </a:cubicBezTo>
                <a:cubicBezTo>
                  <a:pt x="11338064" y="6039103"/>
                  <a:pt x="11308431" y="6039554"/>
                  <a:pt x="11282559" y="6050060"/>
                </a:cubicBezTo>
                <a:cubicBezTo>
                  <a:pt x="11256333" y="6060565"/>
                  <a:pt x="11237425" y="6081622"/>
                  <a:pt x="11231732" y="6106646"/>
                </a:cubicBezTo>
                <a:cubicBezTo>
                  <a:pt x="11226801" y="6132797"/>
                  <a:pt x="11240271" y="6158949"/>
                  <a:pt x="11265736" y="6172791"/>
                </a:cubicBezTo>
                <a:close/>
                <a:moveTo>
                  <a:pt x="11526786" y="6135367"/>
                </a:moveTo>
                <a:cubicBezTo>
                  <a:pt x="11494307" y="6128243"/>
                  <a:pt x="11470419" y="6103715"/>
                  <a:pt x="11467267" y="6074182"/>
                </a:cubicBezTo>
                <a:cubicBezTo>
                  <a:pt x="11499594" y="6076436"/>
                  <a:pt x="11530039" y="6098575"/>
                  <a:pt x="11536849" y="6126530"/>
                </a:cubicBezTo>
                <a:cubicBezTo>
                  <a:pt x="11537663" y="6129821"/>
                  <a:pt x="11538069" y="6133158"/>
                  <a:pt x="11538171" y="6136540"/>
                </a:cubicBezTo>
                <a:cubicBezTo>
                  <a:pt x="11534461" y="6136449"/>
                  <a:pt x="11530750" y="6136089"/>
                  <a:pt x="11527091" y="6135367"/>
                </a:cubicBezTo>
                <a:close/>
                <a:moveTo>
                  <a:pt x="1104500" y="684227"/>
                </a:moveTo>
                <a:cubicBezTo>
                  <a:pt x="1077053" y="670250"/>
                  <a:pt x="1040203" y="676562"/>
                  <a:pt x="1022363" y="698295"/>
                </a:cubicBezTo>
                <a:cubicBezTo>
                  <a:pt x="1013010" y="710203"/>
                  <a:pt x="1009935" y="725118"/>
                  <a:pt x="1013925" y="739191"/>
                </a:cubicBezTo>
                <a:cubicBezTo>
                  <a:pt x="1017244" y="752447"/>
                  <a:pt x="1026942" y="763746"/>
                  <a:pt x="1040457" y="770121"/>
                </a:cubicBezTo>
                <a:cubicBezTo>
                  <a:pt x="1046760" y="772994"/>
                  <a:pt x="1054496" y="770820"/>
                  <a:pt x="1057789" y="765252"/>
                </a:cubicBezTo>
                <a:cubicBezTo>
                  <a:pt x="1061007" y="759719"/>
                  <a:pt x="1058557" y="752920"/>
                  <a:pt x="1052320" y="750066"/>
                </a:cubicBezTo>
                <a:cubicBezTo>
                  <a:pt x="1052280" y="750048"/>
                  <a:pt x="1052239" y="750030"/>
                  <a:pt x="1052198" y="750012"/>
                </a:cubicBezTo>
                <a:cubicBezTo>
                  <a:pt x="1045337" y="746621"/>
                  <a:pt x="1040493" y="740742"/>
                  <a:pt x="1038932" y="733915"/>
                </a:cubicBezTo>
                <a:cubicBezTo>
                  <a:pt x="1036589" y="726209"/>
                  <a:pt x="1038145" y="717976"/>
                  <a:pt x="1043202" y="711371"/>
                </a:cubicBezTo>
                <a:cubicBezTo>
                  <a:pt x="1053367" y="699197"/>
                  <a:pt x="1075833" y="695590"/>
                  <a:pt x="1091590" y="703615"/>
                </a:cubicBezTo>
                <a:cubicBezTo>
                  <a:pt x="1107987" y="712886"/>
                  <a:pt x="1116455" y="730015"/>
                  <a:pt x="1113039" y="746991"/>
                </a:cubicBezTo>
                <a:cubicBezTo>
                  <a:pt x="1108835" y="764693"/>
                  <a:pt x="1095295" y="779527"/>
                  <a:pt x="1076646" y="786849"/>
                </a:cubicBezTo>
                <a:cubicBezTo>
                  <a:pt x="1057357" y="794695"/>
                  <a:pt x="1035253" y="795055"/>
                  <a:pt x="1015653" y="787841"/>
                </a:cubicBezTo>
                <a:cubicBezTo>
                  <a:pt x="988359" y="777606"/>
                  <a:pt x="981904" y="759120"/>
                  <a:pt x="973771" y="735674"/>
                </a:cubicBezTo>
                <a:cubicBezTo>
                  <a:pt x="971078" y="728009"/>
                  <a:pt x="968333" y="720118"/>
                  <a:pt x="964724" y="712092"/>
                </a:cubicBezTo>
                <a:cubicBezTo>
                  <a:pt x="947240" y="673541"/>
                  <a:pt x="895192" y="651448"/>
                  <a:pt x="851023" y="663847"/>
                </a:cubicBezTo>
                <a:cubicBezTo>
                  <a:pt x="840913" y="666476"/>
                  <a:pt x="831648" y="671188"/>
                  <a:pt x="823983" y="677599"/>
                </a:cubicBezTo>
                <a:cubicBezTo>
                  <a:pt x="816806" y="683831"/>
                  <a:pt x="811555" y="691595"/>
                  <a:pt x="808735" y="700144"/>
                </a:cubicBezTo>
                <a:cubicBezTo>
                  <a:pt x="799011" y="702651"/>
                  <a:pt x="790162" y="707304"/>
                  <a:pt x="783016" y="713670"/>
                </a:cubicBezTo>
                <a:cubicBezTo>
                  <a:pt x="775778" y="720393"/>
                  <a:pt x="770431" y="728532"/>
                  <a:pt x="767412" y="737432"/>
                </a:cubicBezTo>
                <a:cubicBezTo>
                  <a:pt x="753333" y="776299"/>
                  <a:pt x="778441" y="822109"/>
                  <a:pt x="822255" y="837484"/>
                </a:cubicBezTo>
                <a:cubicBezTo>
                  <a:pt x="831404" y="840685"/>
                  <a:pt x="840349" y="843075"/>
                  <a:pt x="849041" y="845420"/>
                </a:cubicBezTo>
                <a:cubicBezTo>
                  <a:pt x="875674" y="852634"/>
                  <a:pt x="896717" y="858315"/>
                  <a:pt x="908356" y="882302"/>
                </a:cubicBezTo>
                <a:cubicBezTo>
                  <a:pt x="916514" y="899467"/>
                  <a:pt x="916108" y="918892"/>
                  <a:pt x="907238" y="935777"/>
                </a:cubicBezTo>
                <a:cubicBezTo>
                  <a:pt x="898776" y="952275"/>
                  <a:pt x="881921" y="964174"/>
                  <a:pt x="861900" y="967790"/>
                </a:cubicBezTo>
                <a:cubicBezTo>
                  <a:pt x="842697" y="970802"/>
                  <a:pt x="823317" y="963394"/>
                  <a:pt x="812597" y="948943"/>
                </a:cubicBezTo>
                <a:cubicBezTo>
                  <a:pt x="803499" y="935056"/>
                  <a:pt x="807515" y="915172"/>
                  <a:pt x="821441" y="906334"/>
                </a:cubicBezTo>
                <a:cubicBezTo>
                  <a:pt x="828923" y="901934"/>
                  <a:pt x="838169" y="900572"/>
                  <a:pt x="846855" y="902592"/>
                </a:cubicBezTo>
                <a:cubicBezTo>
                  <a:pt x="854576" y="903940"/>
                  <a:pt x="861255" y="908206"/>
                  <a:pt x="865153" y="914270"/>
                </a:cubicBezTo>
                <a:cubicBezTo>
                  <a:pt x="868426" y="919830"/>
                  <a:pt x="876127" y="922021"/>
                  <a:pt x="882434" y="919185"/>
                </a:cubicBezTo>
                <a:cubicBezTo>
                  <a:pt x="888707" y="916389"/>
                  <a:pt x="891238" y="909617"/>
                  <a:pt x="888086" y="904053"/>
                </a:cubicBezTo>
                <a:cubicBezTo>
                  <a:pt x="888066" y="904017"/>
                  <a:pt x="888046" y="903981"/>
                  <a:pt x="888025" y="903945"/>
                </a:cubicBezTo>
                <a:cubicBezTo>
                  <a:pt x="880691" y="891987"/>
                  <a:pt x="867852" y="883461"/>
                  <a:pt x="852853" y="880589"/>
                </a:cubicBezTo>
                <a:cubicBezTo>
                  <a:pt x="836863" y="877058"/>
                  <a:pt x="819937" y="879764"/>
                  <a:pt x="806346" y="888028"/>
                </a:cubicBezTo>
                <a:cubicBezTo>
                  <a:pt x="781643" y="903719"/>
                  <a:pt x="774477" y="936138"/>
                  <a:pt x="790335" y="960170"/>
                </a:cubicBezTo>
                <a:cubicBezTo>
                  <a:pt x="803926" y="979550"/>
                  <a:pt x="827937" y="991228"/>
                  <a:pt x="853666" y="990966"/>
                </a:cubicBezTo>
                <a:cubicBezTo>
                  <a:pt x="857875" y="990966"/>
                  <a:pt x="862073" y="990646"/>
                  <a:pt x="866220" y="990019"/>
                </a:cubicBezTo>
                <a:cubicBezTo>
                  <a:pt x="894491" y="985109"/>
                  <a:pt x="918400" y="968476"/>
                  <a:pt x="930517" y="945291"/>
                </a:cubicBezTo>
                <a:cubicBezTo>
                  <a:pt x="942538" y="922521"/>
                  <a:pt x="943072" y="896289"/>
                  <a:pt x="931991" y="873149"/>
                </a:cubicBezTo>
                <a:cubicBezTo>
                  <a:pt x="915726" y="839468"/>
                  <a:pt x="885637" y="831352"/>
                  <a:pt x="856563" y="823552"/>
                </a:cubicBezTo>
                <a:cubicBezTo>
                  <a:pt x="848380" y="821387"/>
                  <a:pt x="839943" y="819043"/>
                  <a:pt x="831759" y="816202"/>
                </a:cubicBezTo>
                <a:cubicBezTo>
                  <a:pt x="800602" y="805291"/>
                  <a:pt x="781948" y="771564"/>
                  <a:pt x="791911" y="744060"/>
                </a:cubicBezTo>
                <a:cubicBezTo>
                  <a:pt x="793725" y="738532"/>
                  <a:pt x="796963" y="733455"/>
                  <a:pt x="801365" y="729226"/>
                </a:cubicBezTo>
                <a:cubicBezTo>
                  <a:pt x="802813" y="727936"/>
                  <a:pt x="804419" y="726787"/>
                  <a:pt x="806142" y="725799"/>
                </a:cubicBezTo>
                <a:cubicBezTo>
                  <a:pt x="806478" y="728829"/>
                  <a:pt x="807006" y="731841"/>
                  <a:pt x="807718" y="734817"/>
                </a:cubicBezTo>
                <a:cubicBezTo>
                  <a:pt x="817883" y="777471"/>
                  <a:pt x="866881" y="808943"/>
                  <a:pt x="916387" y="804930"/>
                </a:cubicBezTo>
                <a:lnTo>
                  <a:pt x="927061" y="804073"/>
                </a:lnTo>
                <a:lnTo>
                  <a:pt x="928027" y="794695"/>
                </a:lnTo>
                <a:cubicBezTo>
                  <a:pt x="931493" y="749804"/>
                  <a:pt x="897734" y="709310"/>
                  <a:pt x="848329" y="699107"/>
                </a:cubicBezTo>
                <a:cubicBezTo>
                  <a:pt x="844975" y="698453"/>
                  <a:pt x="841579" y="697988"/>
                  <a:pt x="838164" y="697709"/>
                </a:cubicBezTo>
                <a:cubicBezTo>
                  <a:pt x="839282" y="696185"/>
                  <a:pt x="840598" y="694778"/>
                  <a:pt x="842077" y="693516"/>
                </a:cubicBezTo>
                <a:cubicBezTo>
                  <a:pt x="846875" y="689611"/>
                  <a:pt x="852639" y="686752"/>
                  <a:pt x="858901" y="685174"/>
                </a:cubicBezTo>
                <a:cubicBezTo>
                  <a:pt x="890160" y="676427"/>
                  <a:pt x="928484" y="692794"/>
                  <a:pt x="940937" y="720253"/>
                </a:cubicBezTo>
                <a:cubicBezTo>
                  <a:pt x="944190" y="727422"/>
                  <a:pt x="946782" y="734862"/>
                  <a:pt x="949273" y="742076"/>
                </a:cubicBezTo>
                <a:cubicBezTo>
                  <a:pt x="958167" y="767642"/>
                  <a:pt x="967367" y="794109"/>
                  <a:pt x="1005691" y="808447"/>
                </a:cubicBezTo>
                <a:cubicBezTo>
                  <a:pt x="1031974" y="818105"/>
                  <a:pt x="1061601" y="817631"/>
                  <a:pt x="1087473" y="807139"/>
                </a:cubicBezTo>
                <a:cubicBezTo>
                  <a:pt x="1113700" y="796638"/>
                  <a:pt x="1132618" y="775573"/>
                  <a:pt x="1138300" y="750553"/>
                </a:cubicBezTo>
                <a:cubicBezTo>
                  <a:pt x="1143363" y="724397"/>
                  <a:pt x="1129980" y="698137"/>
                  <a:pt x="1104500" y="684227"/>
                </a:cubicBezTo>
                <a:close/>
                <a:moveTo>
                  <a:pt x="843246" y="721651"/>
                </a:moveTo>
                <a:cubicBezTo>
                  <a:pt x="875725" y="728757"/>
                  <a:pt x="899594" y="753294"/>
                  <a:pt x="902765" y="782836"/>
                </a:cubicBezTo>
                <a:cubicBezTo>
                  <a:pt x="870439" y="780582"/>
                  <a:pt x="839993" y="758443"/>
                  <a:pt x="833183" y="730488"/>
                </a:cubicBezTo>
                <a:cubicBezTo>
                  <a:pt x="832395" y="727197"/>
                  <a:pt x="831953" y="723842"/>
                  <a:pt x="831861" y="720479"/>
                </a:cubicBezTo>
                <a:cubicBezTo>
                  <a:pt x="835658" y="720537"/>
                  <a:pt x="839434" y="720934"/>
                  <a:pt x="843145" y="721651"/>
                </a:cubicBezTo>
                <a:close/>
                <a:moveTo>
                  <a:pt x="874963" y="5777092"/>
                </a:moveTo>
                <a:lnTo>
                  <a:pt x="849244" y="5777092"/>
                </a:lnTo>
                <a:lnTo>
                  <a:pt x="849244" y="1059276"/>
                </a:lnTo>
                <a:lnTo>
                  <a:pt x="874963" y="1059276"/>
                </a:lnTo>
                <a:close/>
                <a:moveTo>
                  <a:pt x="11102681" y="6168011"/>
                </a:moveTo>
                <a:lnTo>
                  <a:pt x="1267555" y="6168011"/>
                </a:lnTo>
                <a:lnTo>
                  <a:pt x="1267555" y="6145467"/>
                </a:lnTo>
                <a:lnTo>
                  <a:pt x="11102681" y="6145467"/>
                </a:lnTo>
                <a:close/>
                <a:moveTo>
                  <a:pt x="11282661" y="807545"/>
                </a:moveTo>
                <a:cubicBezTo>
                  <a:pt x="11308532" y="818037"/>
                  <a:pt x="11338165" y="818511"/>
                  <a:pt x="11364443" y="808853"/>
                </a:cubicBezTo>
                <a:cubicBezTo>
                  <a:pt x="11402767" y="794514"/>
                  <a:pt x="11411967" y="768047"/>
                  <a:pt x="11420862" y="742482"/>
                </a:cubicBezTo>
                <a:cubicBezTo>
                  <a:pt x="11423352" y="735268"/>
                  <a:pt x="11425945" y="727828"/>
                  <a:pt x="11429197" y="720659"/>
                </a:cubicBezTo>
                <a:cubicBezTo>
                  <a:pt x="11441649" y="693200"/>
                  <a:pt x="11480025" y="676833"/>
                  <a:pt x="11511232" y="685580"/>
                </a:cubicBezTo>
                <a:cubicBezTo>
                  <a:pt x="11517485" y="687158"/>
                  <a:pt x="11523279" y="690017"/>
                  <a:pt x="11528056" y="693921"/>
                </a:cubicBezTo>
                <a:cubicBezTo>
                  <a:pt x="11529530" y="695184"/>
                  <a:pt x="11530852" y="696591"/>
                  <a:pt x="11531970" y="698115"/>
                </a:cubicBezTo>
                <a:cubicBezTo>
                  <a:pt x="11528565" y="698394"/>
                  <a:pt x="11525160" y="698859"/>
                  <a:pt x="11521805" y="699512"/>
                </a:cubicBezTo>
                <a:cubicBezTo>
                  <a:pt x="11472400" y="709716"/>
                  <a:pt x="11438651" y="750210"/>
                  <a:pt x="11442107" y="795101"/>
                </a:cubicBezTo>
                <a:lnTo>
                  <a:pt x="11443073" y="804479"/>
                </a:lnTo>
                <a:lnTo>
                  <a:pt x="11453747" y="805336"/>
                </a:lnTo>
                <a:cubicBezTo>
                  <a:pt x="11503253" y="809349"/>
                  <a:pt x="11551996" y="777877"/>
                  <a:pt x="11562416" y="735223"/>
                </a:cubicBezTo>
                <a:cubicBezTo>
                  <a:pt x="11563128" y="732247"/>
                  <a:pt x="11563636" y="729235"/>
                  <a:pt x="11563992" y="726205"/>
                </a:cubicBezTo>
                <a:cubicBezTo>
                  <a:pt x="11565720" y="727192"/>
                  <a:pt x="11567295" y="728342"/>
                  <a:pt x="11568769" y="729632"/>
                </a:cubicBezTo>
                <a:cubicBezTo>
                  <a:pt x="11573192" y="733861"/>
                  <a:pt x="11576393" y="738938"/>
                  <a:pt x="11578224" y="744466"/>
                </a:cubicBezTo>
                <a:cubicBezTo>
                  <a:pt x="11588389" y="771925"/>
                  <a:pt x="11569532" y="805651"/>
                  <a:pt x="11538374" y="816608"/>
                </a:cubicBezTo>
                <a:cubicBezTo>
                  <a:pt x="11530192" y="819494"/>
                  <a:pt x="11521754" y="821793"/>
                  <a:pt x="11513571" y="823957"/>
                </a:cubicBezTo>
                <a:cubicBezTo>
                  <a:pt x="11484498" y="831803"/>
                  <a:pt x="11454407" y="839919"/>
                  <a:pt x="11438143" y="873555"/>
                </a:cubicBezTo>
                <a:cubicBezTo>
                  <a:pt x="11427063" y="896695"/>
                  <a:pt x="11427621" y="922927"/>
                  <a:pt x="11439617" y="945697"/>
                </a:cubicBezTo>
                <a:cubicBezTo>
                  <a:pt x="11451713" y="968882"/>
                  <a:pt x="11475653" y="985515"/>
                  <a:pt x="11503913" y="990425"/>
                </a:cubicBezTo>
                <a:cubicBezTo>
                  <a:pt x="11508081" y="991052"/>
                  <a:pt x="11512250" y="991372"/>
                  <a:pt x="11516467" y="991372"/>
                </a:cubicBezTo>
                <a:cubicBezTo>
                  <a:pt x="11542186" y="991633"/>
                  <a:pt x="11566228" y="979955"/>
                  <a:pt x="11579800" y="960576"/>
                </a:cubicBezTo>
                <a:cubicBezTo>
                  <a:pt x="11595657" y="936454"/>
                  <a:pt x="11588491" y="904035"/>
                  <a:pt x="11563788" y="888434"/>
                </a:cubicBezTo>
                <a:cubicBezTo>
                  <a:pt x="11550218" y="880170"/>
                  <a:pt x="11533292" y="877464"/>
                  <a:pt x="11517281" y="880995"/>
                </a:cubicBezTo>
                <a:cubicBezTo>
                  <a:pt x="11502288" y="883867"/>
                  <a:pt x="11489428" y="892393"/>
                  <a:pt x="11482108" y="904351"/>
                </a:cubicBezTo>
                <a:cubicBezTo>
                  <a:pt x="11478906" y="909883"/>
                  <a:pt x="11481346" y="916682"/>
                  <a:pt x="11487598" y="919537"/>
                </a:cubicBezTo>
                <a:cubicBezTo>
                  <a:pt x="11487598" y="919555"/>
                  <a:pt x="11487649" y="919573"/>
                  <a:pt x="11487700" y="919591"/>
                </a:cubicBezTo>
                <a:cubicBezTo>
                  <a:pt x="11494002" y="922427"/>
                  <a:pt x="11501728" y="920235"/>
                  <a:pt x="11504980" y="914676"/>
                </a:cubicBezTo>
                <a:cubicBezTo>
                  <a:pt x="11508894" y="908621"/>
                  <a:pt x="11515553" y="904364"/>
                  <a:pt x="11523279" y="902998"/>
                </a:cubicBezTo>
                <a:cubicBezTo>
                  <a:pt x="11531970" y="900978"/>
                  <a:pt x="11541221" y="902340"/>
                  <a:pt x="11548693" y="906740"/>
                </a:cubicBezTo>
                <a:cubicBezTo>
                  <a:pt x="11562517" y="915758"/>
                  <a:pt x="11566635" y="935462"/>
                  <a:pt x="11557536" y="949349"/>
                </a:cubicBezTo>
                <a:cubicBezTo>
                  <a:pt x="11546811" y="963800"/>
                  <a:pt x="11527447" y="971208"/>
                  <a:pt x="11508234" y="968196"/>
                </a:cubicBezTo>
                <a:cubicBezTo>
                  <a:pt x="11488208" y="964580"/>
                  <a:pt x="11471333" y="952681"/>
                  <a:pt x="11462896" y="936183"/>
                </a:cubicBezTo>
                <a:cubicBezTo>
                  <a:pt x="11454001" y="919302"/>
                  <a:pt x="11453594" y="899869"/>
                  <a:pt x="11461777" y="882708"/>
                </a:cubicBezTo>
                <a:cubicBezTo>
                  <a:pt x="11473417" y="858721"/>
                  <a:pt x="11494460" y="853040"/>
                  <a:pt x="11521094" y="845825"/>
                </a:cubicBezTo>
                <a:cubicBezTo>
                  <a:pt x="11529785" y="843481"/>
                  <a:pt x="11538731" y="841091"/>
                  <a:pt x="11547880" y="837890"/>
                </a:cubicBezTo>
                <a:cubicBezTo>
                  <a:pt x="11591692" y="822515"/>
                  <a:pt x="11616801" y="776704"/>
                  <a:pt x="11602722" y="737838"/>
                </a:cubicBezTo>
                <a:cubicBezTo>
                  <a:pt x="11599724" y="728937"/>
                  <a:pt x="11594336" y="720799"/>
                  <a:pt x="11587118" y="714076"/>
                </a:cubicBezTo>
                <a:cubicBezTo>
                  <a:pt x="11579951" y="707710"/>
                  <a:pt x="11571107" y="703056"/>
                  <a:pt x="11561399" y="700549"/>
                </a:cubicBezTo>
                <a:cubicBezTo>
                  <a:pt x="11558553" y="692001"/>
                  <a:pt x="11553317" y="684236"/>
                  <a:pt x="11546151" y="678005"/>
                </a:cubicBezTo>
                <a:cubicBezTo>
                  <a:pt x="11538476" y="671593"/>
                  <a:pt x="11529225" y="666882"/>
                  <a:pt x="11519111" y="664253"/>
                </a:cubicBezTo>
                <a:cubicBezTo>
                  <a:pt x="11474942" y="651854"/>
                  <a:pt x="11422894" y="673947"/>
                  <a:pt x="11405410" y="712498"/>
                </a:cubicBezTo>
                <a:cubicBezTo>
                  <a:pt x="11401801" y="720524"/>
                  <a:pt x="11399057" y="728414"/>
                  <a:pt x="11396363" y="736079"/>
                </a:cubicBezTo>
                <a:cubicBezTo>
                  <a:pt x="11388230" y="759526"/>
                  <a:pt x="11381774" y="778012"/>
                  <a:pt x="11354481" y="788247"/>
                </a:cubicBezTo>
                <a:cubicBezTo>
                  <a:pt x="11334861" y="795461"/>
                  <a:pt x="11312802" y="795101"/>
                  <a:pt x="11293488" y="787255"/>
                </a:cubicBezTo>
                <a:cubicBezTo>
                  <a:pt x="11274834" y="779933"/>
                  <a:pt x="11261314" y="765099"/>
                  <a:pt x="11257094" y="747397"/>
                </a:cubicBezTo>
                <a:cubicBezTo>
                  <a:pt x="11253689" y="730421"/>
                  <a:pt x="11262128" y="713292"/>
                  <a:pt x="11278545" y="704021"/>
                </a:cubicBezTo>
                <a:cubicBezTo>
                  <a:pt x="11294301" y="695995"/>
                  <a:pt x="11316919" y="699512"/>
                  <a:pt x="11326933" y="711777"/>
                </a:cubicBezTo>
                <a:cubicBezTo>
                  <a:pt x="11331965" y="718382"/>
                  <a:pt x="11333539" y="726615"/>
                  <a:pt x="11331201" y="734321"/>
                </a:cubicBezTo>
                <a:cubicBezTo>
                  <a:pt x="11329625" y="741147"/>
                  <a:pt x="11324797" y="747027"/>
                  <a:pt x="11317936" y="750418"/>
                </a:cubicBezTo>
                <a:cubicBezTo>
                  <a:pt x="11311684" y="753213"/>
                  <a:pt x="11309143" y="759985"/>
                  <a:pt x="11312294" y="765549"/>
                </a:cubicBezTo>
                <a:cubicBezTo>
                  <a:pt x="11312294" y="765585"/>
                  <a:pt x="11312345" y="765622"/>
                  <a:pt x="11312345" y="765658"/>
                </a:cubicBezTo>
                <a:cubicBezTo>
                  <a:pt x="11315648" y="771226"/>
                  <a:pt x="11323374" y="773399"/>
                  <a:pt x="11329676" y="770527"/>
                </a:cubicBezTo>
                <a:cubicBezTo>
                  <a:pt x="11343197" y="764152"/>
                  <a:pt x="11352905" y="752852"/>
                  <a:pt x="11356208" y="739596"/>
                </a:cubicBezTo>
                <a:cubicBezTo>
                  <a:pt x="11360224" y="725524"/>
                  <a:pt x="11357124" y="710609"/>
                  <a:pt x="11347771" y="698701"/>
                </a:cubicBezTo>
                <a:cubicBezTo>
                  <a:pt x="11329931" y="676968"/>
                  <a:pt x="11293081" y="670656"/>
                  <a:pt x="11265634" y="684633"/>
                </a:cubicBezTo>
                <a:cubicBezTo>
                  <a:pt x="11239966" y="698579"/>
                  <a:pt x="11226497" y="725051"/>
                  <a:pt x="11231732" y="751364"/>
                </a:cubicBezTo>
                <a:cubicBezTo>
                  <a:pt x="11237577" y="776253"/>
                  <a:pt x="11256536" y="797148"/>
                  <a:pt x="11282661" y="807545"/>
                </a:cubicBezTo>
                <a:close/>
                <a:moveTo>
                  <a:pt x="11537256" y="730488"/>
                </a:moveTo>
                <a:cubicBezTo>
                  <a:pt x="11530445" y="758443"/>
                  <a:pt x="11499999" y="780582"/>
                  <a:pt x="11467674" y="782836"/>
                </a:cubicBezTo>
                <a:cubicBezTo>
                  <a:pt x="11470824" y="753321"/>
                  <a:pt x="11494663" y="728793"/>
                  <a:pt x="11527091" y="721651"/>
                </a:cubicBezTo>
                <a:cubicBezTo>
                  <a:pt x="11530852" y="720925"/>
                  <a:pt x="11534664" y="720533"/>
                  <a:pt x="11538476" y="720479"/>
                </a:cubicBezTo>
                <a:cubicBezTo>
                  <a:pt x="11538425" y="723842"/>
                  <a:pt x="11538018" y="727192"/>
                  <a:pt x="11537256" y="730488"/>
                </a:cubicBezTo>
                <a:close/>
                <a:moveTo>
                  <a:pt x="11102885" y="711641"/>
                </a:moveTo>
                <a:lnTo>
                  <a:pt x="1267555" y="711641"/>
                </a:lnTo>
                <a:lnTo>
                  <a:pt x="1267555" y="689097"/>
                </a:lnTo>
                <a:lnTo>
                  <a:pt x="11102681" y="689097"/>
                </a:lnTo>
                <a:close/>
                <a:moveTo>
                  <a:pt x="11495476" y="1079926"/>
                </a:moveTo>
                <a:lnTo>
                  <a:pt x="11521195" y="1079926"/>
                </a:lnTo>
                <a:lnTo>
                  <a:pt x="11521195" y="5797743"/>
                </a:lnTo>
                <a:lnTo>
                  <a:pt x="11495476" y="5797743"/>
                </a:lnTo>
                <a:close/>
                <a:moveTo>
                  <a:pt x="-33" y="-40"/>
                </a:moveTo>
                <a:lnTo>
                  <a:pt x="-33" y="6857058"/>
                </a:lnTo>
                <a:lnTo>
                  <a:pt x="12370268" y="6857058"/>
                </a:lnTo>
                <a:lnTo>
                  <a:pt x="12370268" y="-40"/>
                </a:lnTo>
                <a:close/>
                <a:moveTo>
                  <a:pt x="12212399" y="6618674"/>
                </a:moveTo>
                <a:lnTo>
                  <a:pt x="12209908" y="6612902"/>
                </a:lnTo>
                <a:cubicBezTo>
                  <a:pt x="12217024" y="6613308"/>
                  <a:pt x="12224190" y="6613038"/>
                  <a:pt x="12231256" y="6612046"/>
                </a:cubicBezTo>
                <a:cubicBezTo>
                  <a:pt x="12231865" y="6621740"/>
                  <a:pt x="12224241" y="6632110"/>
                  <a:pt x="12215244" y="6637972"/>
                </a:cubicBezTo>
                <a:cubicBezTo>
                  <a:pt x="12195676" y="6650777"/>
                  <a:pt x="12176769" y="6631524"/>
                  <a:pt x="12173211" y="6627556"/>
                </a:cubicBezTo>
                <a:cubicBezTo>
                  <a:pt x="12165129" y="6618538"/>
                  <a:pt x="12152880" y="6600774"/>
                  <a:pt x="12152880" y="6595723"/>
                </a:cubicBezTo>
                <a:cubicBezTo>
                  <a:pt x="12152727" y="6596761"/>
                  <a:pt x="12152168" y="6597662"/>
                  <a:pt x="12151304" y="6598384"/>
                </a:cubicBezTo>
                <a:lnTo>
                  <a:pt x="12137936" y="6586075"/>
                </a:lnTo>
                <a:cubicBezTo>
                  <a:pt x="12150541" y="6595182"/>
                  <a:pt x="12164773" y="6602442"/>
                  <a:pt x="12180021" y="6607447"/>
                </a:cubicBezTo>
                <a:cubicBezTo>
                  <a:pt x="12181801" y="6608033"/>
                  <a:pt x="12183630" y="6608529"/>
                  <a:pt x="12185460" y="6609025"/>
                </a:cubicBezTo>
                <a:lnTo>
                  <a:pt x="12192779" y="6625707"/>
                </a:lnTo>
                <a:cubicBezTo>
                  <a:pt x="12194609" y="6630397"/>
                  <a:pt x="12200403" y="6632877"/>
                  <a:pt x="12205740" y="6631253"/>
                </a:cubicBezTo>
                <a:cubicBezTo>
                  <a:pt x="12205944" y="6631209"/>
                  <a:pt x="12206198" y="6631118"/>
                  <a:pt x="12206400" y="6631028"/>
                </a:cubicBezTo>
                <a:cubicBezTo>
                  <a:pt x="12211890" y="6629044"/>
                  <a:pt x="12214533" y="6623543"/>
                  <a:pt x="12212399" y="6618674"/>
                </a:cubicBezTo>
                <a:close/>
                <a:moveTo>
                  <a:pt x="12189881" y="6582287"/>
                </a:moveTo>
                <a:cubicBezTo>
                  <a:pt x="12148152" y="6569031"/>
                  <a:pt x="12112980" y="6528180"/>
                  <a:pt x="12096715" y="6493958"/>
                </a:cubicBezTo>
                <a:cubicBezTo>
                  <a:pt x="12082636" y="6464290"/>
                  <a:pt x="12075926" y="6433269"/>
                  <a:pt x="12068811" y="6400489"/>
                </a:cubicBezTo>
                <a:cubicBezTo>
                  <a:pt x="12060475" y="6362119"/>
                  <a:pt x="12051885" y="6322621"/>
                  <a:pt x="12030538" y="6285783"/>
                </a:cubicBezTo>
                <a:cubicBezTo>
                  <a:pt x="12057120" y="6306163"/>
                  <a:pt x="12071911" y="6337410"/>
                  <a:pt x="12079129" y="6357339"/>
                </a:cubicBezTo>
                <a:cubicBezTo>
                  <a:pt x="12084821" y="6373120"/>
                  <a:pt x="12089295" y="6389803"/>
                  <a:pt x="12093411" y="6405900"/>
                </a:cubicBezTo>
                <a:cubicBezTo>
                  <a:pt x="12099104" y="6430924"/>
                  <a:pt x="12107337" y="6455452"/>
                  <a:pt x="12117910" y="6479214"/>
                </a:cubicBezTo>
                <a:cubicBezTo>
                  <a:pt x="12128533" y="6501082"/>
                  <a:pt x="12159690" y="6546036"/>
                  <a:pt x="12201521" y="6559472"/>
                </a:cubicBezTo>
                <a:cubicBezTo>
                  <a:pt x="12217989" y="6565244"/>
                  <a:pt x="12236491" y="6564296"/>
                  <a:pt x="12252094" y="6556857"/>
                </a:cubicBezTo>
                <a:cubicBezTo>
                  <a:pt x="12264903" y="6550680"/>
                  <a:pt x="12275017" y="6540941"/>
                  <a:pt x="12280914" y="6529128"/>
                </a:cubicBezTo>
                <a:cubicBezTo>
                  <a:pt x="12281981" y="6533095"/>
                  <a:pt x="12282287" y="6537243"/>
                  <a:pt x="12281880" y="6541301"/>
                </a:cubicBezTo>
                <a:cubicBezTo>
                  <a:pt x="12279135" y="6557128"/>
                  <a:pt x="12268004" y="6570790"/>
                  <a:pt x="12251892" y="6578049"/>
                </a:cubicBezTo>
                <a:cubicBezTo>
                  <a:pt x="12232983" y="6587653"/>
                  <a:pt x="12210212" y="6589186"/>
                  <a:pt x="12189881" y="6582287"/>
                </a:cubicBezTo>
                <a:close/>
                <a:moveTo>
                  <a:pt x="12092751" y="6806603"/>
                </a:moveTo>
                <a:cubicBezTo>
                  <a:pt x="12092344" y="6808452"/>
                  <a:pt x="12091734" y="6810256"/>
                  <a:pt x="12090869" y="6811969"/>
                </a:cubicBezTo>
                <a:lnTo>
                  <a:pt x="12079180" y="6811969"/>
                </a:lnTo>
                <a:cubicBezTo>
                  <a:pt x="12079230" y="6808723"/>
                  <a:pt x="12077299" y="6805747"/>
                  <a:pt x="12074097" y="6804169"/>
                </a:cubicBezTo>
                <a:cubicBezTo>
                  <a:pt x="12069980" y="6802049"/>
                  <a:pt x="12066168" y="6799434"/>
                  <a:pt x="12062711" y="6796504"/>
                </a:cubicBezTo>
                <a:cubicBezTo>
                  <a:pt x="12067082" y="6792356"/>
                  <a:pt x="12070945" y="6787847"/>
                  <a:pt x="12074249" y="6782977"/>
                </a:cubicBezTo>
                <a:cubicBezTo>
                  <a:pt x="12076130" y="6780046"/>
                  <a:pt x="12077808" y="6777025"/>
                  <a:pt x="12079331" y="6773959"/>
                </a:cubicBezTo>
                <a:cubicBezTo>
                  <a:pt x="12088532" y="6782391"/>
                  <a:pt x="12094732" y="6796324"/>
                  <a:pt x="12092751" y="6806603"/>
                </a:cubicBezTo>
                <a:close/>
                <a:moveTo>
                  <a:pt x="11466758" y="6811969"/>
                </a:moveTo>
                <a:cubicBezTo>
                  <a:pt x="11471282" y="6808903"/>
                  <a:pt x="11472655" y="6803312"/>
                  <a:pt x="11469961" y="6798848"/>
                </a:cubicBezTo>
                <a:cubicBezTo>
                  <a:pt x="11466607" y="6793573"/>
                  <a:pt x="11459185" y="6791589"/>
                  <a:pt x="11453137" y="6794339"/>
                </a:cubicBezTo>
                <a:cubicBezTo>
                  <a:pt x="11446276" y="6797406"/>
                  <a:pt x="11441142" y="6802771"/>
                  <a:pt x="11438854" y="6809264"/>
                </a:cubicBezTo>
                <a:cubicBezTo>
                  <a:pt x="11438499" y="6810166"/>
                  <a:pt x="11438244" y="6811112"/>
                  <a:pt x="11438092" y="6812060"/>
                </a:cubicBezTo>
                <a:lnTo>
                  <a:pt x="11271377" y="6812060"/>
                </a:lnTo>
                <a:cubicBezTo>
                  <a:pt x="11281237" y="6808993"/>
                  <a:pt x="11290488" y="6804575"/>
                  <a:pt x="11298825" y="6798984"/>
                </a:cubicBezTo>
                <a:cubicBezTo>
                  <a:pt x="11324239" y="6781489"/>
                  <a:pt x="11338876" y="6746140"/>
                  <a:pt x="11331100" y="6720169"/>
                </a:cubicBezTo>
                <a:cubicBezTo>
                  <a:pt x="11326526" y="6704793"/>
                  <a:pt x="11312192" y="6691808"/>
                  <a:pt x="11291861" y="6684503"/>
                </a:cubicBezTo>
                <a:cubicBezTo>
                  <a:pt x="11276714" y="6679137"/>
                  <a:pt x="11260246" y="6677425"/>
                  <a:pt x="11244134" y="6679589"/>
                </a:cubicBezTo>
                <a:cubicBezTo>
                  <a:pt x="11247794" y="6671427"/>
                  <a:pt x="11252266" y="6663537"/>
                  <a:pt x="11257501" y="6656052"/>
                </a:cubicBezTo>
                <a:cubicBezTo>
                  <a:pt x="11282559" y="6618764"/>
                  <a:pt x="11329118" y="6574892"/>
                  <a:pt x="11408510" y="6577688"/>
                </a:cubicBezTo>
                <a:cubicBezTo>
                  <a:pt x="11420302" y="6577823"/>
                  <a:pt x="11431993" y="6579898"/>
                  <a:pt x="11442971" y="6583820"/>
                </a:cubicBezTo>
                <a:cubicBezTo>
                  <a:pt x="11464878" y="6592252"/>
                  <a:pt x="11480939" y="6611324"/>
                  <a:pt x="11493799" y="6628007"/>
                </a:cubicBezTo>
                <a:cubicBezTo>
                  <a:pt x="11493646" y="6632110"/>
                  <a:pt x="11492833" y="6636123"/>
                  <a:pt x="11491359" y="6640001"/>
                </a:cubicBezTo>
                <a:cubicBezTo>
                  <a:pt x="11486938" y="6651273"/>
                  <a:pt x="11476772" y="6658713"/>
                  <a:pt x="11461269" y="6662049"/>
                </a:cubicBezTo>
                <a:cubicBezTo>
                  <a:pt x="11444394" y="6665476"/>
                  <a:pt x="11426706" y="6660651"/>
                  <a:pt x="11414914" y="6649424"/>
                </a:cubicBezTo>
                <a:cubicBezTo>
                  <a:pt x="11408510" y="6643157"/>
                  <a:pt x="11397735" y="6642436"/>
                  <a:pt x="11390314" y="6647756"/>
                </a:cubicBezTo>
                <a:cubicBezTo>
                  <a:pt x="11383249" y="6652851"/>
                  <a:pt x="11382182" y="6662049"/>
                  <a:pt x="11387875" y="6668317"/>
                </a:cubicBezTo>
                <a:cubicBezTo>
                  <a:pt x="11388077" y="6668497"/>
                  <a:pt x="11388230" y="6668632"/>
                  <a:pt x="11388382" y="6668812"/>
                </a:cubicBezTo>
                <a:cubicBezTo>
                  <a:pt x="11408968" y="6688697"/>
                  <a:pt x="11440074" y="6697173"/>
                  <a:pt x="11469706" y="6690996"/>
                </a:cubicBezTo>
                <a:cubicBezTo>
                  <a:pt x="11496696" y="6685135"/>
                  <a:pt x="11516062" y="6670436"/>
                  <a:pt x="11524295" y="6649559"/>
                </a:cubicBezTo>
                <a:cubicBezTo>
                  <a:pt x="11525007" y="6647666"/>
                  <a:pt x="11525617" y="6645727"/>
                  <a:pt x="11526176" y="6643788"/>
                </a:cubicBezTo>
                <a:cubicBezTo>
                  <a:pt x="11530699" y="6660155"/>
                  <a:pt x="11530243" y="6677244"/>
                  <a:pt x="11524804" y="6693386"/>
                </a:cubicBezTo>
                <a:cubicBezTo>
                  <a:pt x="11512859" y="6732162"/>
                  <a:pt x="11477890" y="6762011"/>
                  <a:pt x="11433720" y="6771073"/>
                </a:cubicBezTo>
                <a:cubicBezTo>
                  <a:pt x="11424165" y="6773238"/>
                  <a:pt x="11414101" y="6773238"/>
                  <a:pt x="11404545" y="6771073"/>
                </a:cubicBezTo>
                <a:cubicBezTo>
                  <a:pt x="11396972" y="6769360"/>
                  <a:pt x="11390924" y="6764400"/>
                  <a:pt x="11388331" y="6757863"/>
                </a:cubicBezTo>
                <a:cubicBezTo>
                  <a:pt x="11386959" y="6752903"/>
                  <a:pt x="11389704" y="6747808"/>
                  <a:pt x="11394939" y="6745688"/>
                </a:cubicBezTo>
                <a:cubicBezTo>
                  <a:pt x="11401293" y="6744201"/>
                  <a:pt x="11405105" y="6738384"/>
                  <a:pt x="11403427" y="6732748"/>
                </a:cubicBezTo>
                <a:cubicBezTo>
                  <a:pt x="11403376" y="6732613"/>
                  <a:pt x="11403376" y="6732523"/>
                  <a:pt x="11403325" y="6732433"/>
                </a:cubicBezTo>
                <a:cubicBezTo>
                  <a:pt x="11401191" y="6726797"/>
                  <a:pt x="11394481" y="6723641"/>
                  <a:pt x="11388077" y="6725264"/>
                </a:cubicBezTo>
                <a:cubicBezTo>
                  <a:pt x="11373236" y="6729457"/>
                  <a:pt x="11363223" y="6741721"/>
                  <a:pt x="11363325" y="6755518"/>
                </a:cubicBezTo>
                <a:cubicBezTo>
                  <a:pt x="11363325" y="6757953"/>
                  <a:pt x="11363681" y="6760387"/>
                  <a:pt x="11364341" y="6762777"/>
                </a:cubicBezTo>
                <a:cubicBezTo>
                  <a:pt x="11368966" y="6776664"/>
                  <a:pt x="11381318" y="6787441"/>
                  <a:pt x="11397074" y="6791318"/>
                </a:cubicBezTo>
                <a:cubicBezTo>
                  <a:pt x="11410848" y="6794790"/>
                  <a:pt x="11425385" y="6794971"/>
                  <a:pt x="11439261" y="6791904"/>
                </a:cubicBezTo>
                <a:cubicBezTo>
                  <a:pt x="11484193" y="6783067"/>
                  <a:pt x="11521805" y="6756014"/>
                  <a:pt x="11540916" y="6718861"/>
                </a:cubicBezTo>
                <a:cubicBezTo>
                  <a:pt x="11542339" y="6732387"/>
                  <a:pt x="11541679" y="6746050"/>
                  <a:pt x="11538934" y="6759441"/>
                </a:cubicBezTo>
                <a:cubicBezTo>
                  <a:pt x="11534004" y="6778919"/>
                  <a:pt x="11523482" y="6796954"/>
                  <a:pt x="11508438" y="6811834"/>
                </a:cubicBezTo>
                <a:close/>
                <a:moveTo>
                  <a:pt x="11121131" y="6811969"/>
                </a:moveTo>
                <a:cubicBezTo>
                  <a:pt x="11121030" y="6810661"/>
                  <a:pt x="11121283" y="6809354"/>
                  <a:pt x="11121843" y="6808137"/>
                </a:cubicBezTo>
                <a:cubicBezTo>
                  <a:pt x="11123623" y="6805521"/>
                  <a:pt x="11126722" y="6803853"/>
                  <a:pt x="11130127" y="6803628"/>
                </a:cubicBezTo>
                <a:cubicBezTo>
                  <a:pt x="11131145" y="6803628"/>
                  <a:pt x="11134703" y="6803312"/>
                  <a:pt x="11136279" y="6805116"/>
                </a:cubicBezTo>
                <a:cubicBezTo>
                  <a:pt x="11140547" y="6809805"/>
                  <a:pt x="11148222" y="6810752"/>
                  <a:pt x="11153763" y="6807190"/>
                </a:cubicBezTo>
                <a:cubicBezTo>
                  <a:pt x="11159049" y="6803853"/>
                  <a:pt x="11160320" y="6797361"/>
                  <a:pt x="11156559" y="6792671"/>
                </a:cubicBezTo>
                <a:cubicBezTo>
                  <a:pt x="11156457" y="6792536"/>
                  <a:pt x="11156304" y="6792401"/>
                  <a:pt x="11156203" y="6792265"/>
                </a:cubicBezTo>
                <a:cubicBezTo>
                  <a:pt x="11149086" y="6784690"/>
                  <a:pt x="11138006" y="6780948"/>
                  <a:pt x="11127028" y="6782481"/>
                </a:cubicBezTo>
                <a:cubicBezTo>
                  <a:pt x="11114879" y="6783473"/>
                  <a:pt x="11104206" y="6790056"/>
                  <a:pt x="11098869" y="6799795"/>
                </a:cubicBezTo>
                <a:cubicBezTo>
                  <a:pt x="11097089" y="6803493"/>
                  <a:pt x="11096175" y="6807505"/>
                  <a:pt x="11096175" y="6811518"/>
                </a:cubicBezTo>
                <a:cubicBezTo>
                  <a:pt x="11096175" y="6811518"/>
                  <a:pt x="11096175" y="6811834"/>
                  <a:pt x="11096175" y="6811969"/>
                </a:cubicBezTo>
                <a:lnTo>
                  <a:pt x="10992436" y="6811969"/>
                </a:lnTo>
                <a:cubicBezTo>
                  <a:pt x="10992538" y="6807776"/>
                  <a:pt x="10991622" y="6803628"/>
                  <a:pt x="10989742" y="6799795"/>
                </a:cubicBezTo>
                <a:cubicBezTo>
                  <a:pt x="10984456" y="6790056"/>
                  <a:pt x="10973731" y="6783473"/>
                  <a:pt x="10961584" y="6782481"/>
                </a:cubicBezTo>
                <a:cubicBezTo>
                  <a:pt x="10950605" y="6780903"/>
                  <a:pt x="10939524" y="6784555"/>
                  <a:pt x="10932409" y="6792130"/>
                </a:cubicBezTo>
                <a:cubicBezTo>
                  <a:pt x="10928393" y="6796639"/>
                  <a:pt x="10929308" y="6803222"/>
                  <a:pt x="10934391" y="6806739"/>
                </a:cubicBezTo>
                <a:cubicBezTo>
                  <a:pt x="10934543" y="6806874"/>
                  <a:pt x="10934696" y="6806964"/>
                  <a:pt x="10934848" y="6807055"/>
                </a:cubicBezTo>
                <a:cubicBezTo>
                  <a:pt x="10940338" y="6810616"/>
                  <a:pt x="10948013" y="6809670"/>
                  <a:pt x="10952282" y="6804980"/>
                </a:cubicBezTo>
                <a:cubicBezTo>
                  <a:pt x="10954010" y="6803673"/>
                  <a:pt x="10956247" y="6803131"/>
                  <a:pt x="10958483" y="6803493"/>
                </a:cubicBezTo>
                <a:cubicBezTo>
                  <a:pt x="10961889" y="6803718"/>
                  <a:pt x="10964989" y="6805386"/>
                  <a:pt x="10966768" y="6808001"/>
                </a:cubicBezTo>
                <a:cubicBezTo>
                  <a:pt x="10967328" y="6809219"/>
                  <a:pt x="10967581" y="6810526"/>
                  <a:pt x="10967479" y="6811834"/>
                </a:cubicBezTo>
                <a:lnTo>
                  <a:pt x="10917771" y="6811834"/>
                </a:lnTo>
                <a:cubicBezTo>
                  <a:pt x="10914416" y="6808047"/>
                  <a:pt x="10911467" y="6803988"/>
                  <a:pt x="10908977" y="6799705"/>
                </a:cubicBezTo>
                <a:cubicBezTo>
                  <a:pt x="10914823" y="6795467"/>
                  <a:pt x="10920007" y="6790597"/>
                  <a:pt x="10924479" y="6785186"/>
                </a:cubicBezTo>
                <a:cubicBezTo>
                  <a:pt x="10938508" y="6767376"/>
                  <a:pt x="10946386" y="6746320"/>
                  <a:pt x="10947148" y="6724587"/>
                </a:cubicBezTo>
                <a:cubicBezTo>
                  <a:pt x="10951774" y="6658487"/>
                  <a:pt x="10908825" y="6591259"/>
                  <a:pt x="10840410" y="6550274"/>
                </a:cubicBezTo>
                <a:cubicBezTo>
                  <a:pt x="10891696" y="6563395"/>
                  <a:pt x="10933323" y="6579717"/>
                  <a:pt x="10967175" y="6599872"/>
                </a:cubicBezTo>
                <a:cubicBezTo>
                  <a:pt x="10980542" y="6607852"/>
                  <a:pt x="10993046" y="6616780"/>
                  <a:pt x="11004685" y="6626655"/>
                </a:cubicBezTo>
                <a:cubicBezTo>
                  <a:pt x="11002500" y="6636664"/>
                  <a:pt x="11001026" y="6646764"/>
                  <a:pt x="11000264" y="6656909"/>
                </a:cubicBezTo>
                <a:cubicBezTo>
                  <a:pt x="10997468" y="6697985"/>
                  <a:pt x="11011242" y="6738610"/>
                  <a:pt x="11039045" y="6771569"/>
                </a:cubicBezTo>
                <a:lnTo>
                  <a:pt x="11053124" y="6787892"/>
                </a:lnTo>
                <a:lnTo>
                  <a:pt x="11067153" y="6771569"/>
                </a:lnTo>
                <a:cubicBezTo>
                  <a:pt x="11095006" y="6738655"/>
                  <a:pt x="11108729" y="6697985"/>
                  <a:pt x="11105933" y="6656909"/>
                </a:cubicBezTo>
                <a:cubicBezTo>
                  <a:pt x="11105477" y="6649785"/>
                  <a:pt x="11104460" y="6642436"/>
                  <a:pt x="11103139" y="6634951"/>
                </a:cubicBezTo>
                <a:cubicBezTo>
                  <a:pt x="11122452" y="6619711"/>
                  <a:pt x="11143445" y="6606274"/>
                  <a:pt x="11165859" y="6594822"/>
                </a:cubicBezTo>
                <a:cubicBezTo>
                  <a:pt x="11182276" y="6586390"/>
                  <a:pt x="11199253" y="6578860"/>
                  <a:pt x="11216687" y="6572277"/>
                </a:cubicBezTo>
                <a:cubicBezTo>
                  <a:pt x="11169875" y="6610738"/>
                  <a:pt x="11141107" y="6662455"/>
                  <a:pt x="11141107" y="6714623"/>
                </a:cubicBezTo>
                <a:cubicBezTo>
                  <a:pt x="11141107" y="6717869"/>
                  <a:pt x="11141107" y="6721115"/>
                  <a:pt x="11141462" y="6724407"/>
                </a:cubicBezTo>
                <a:cubicBezTo>
                  <a:pt x="11142174" y="6746140"/>
                  <a:pt x="11150053" y="6767196"/>
                  <a:pt x="11164081" y="6785006"/>
                </a:cubicBezTo>
                <a:cubicBezTo>
                  <a:pt x="11168604" y="6790326"/>
                  <a:pt x="11173890" y="6795106"/>
                  <a:pt x="11179786" y="6799254"/>
                </a:cubicBezTo>
                <a:cubicBezTo>
                  <a:pt x="11177245" y="6803628"/>
                  <a:pt x="11174247" y="6807776"/>
                  <a:pt x="11170789" y="6811653"/>
                </a:cubicBezTo>
                <a:close/>
                <a:moveTo>
                  <a:pt x="10649858" y="6809174"/>
                </a:moveTo>
                <a:cubicBezTo>
                  <a:pt x="10647571" y="6802681"/>
                  <a:pt x="10642387" y="6797270"/>
                  <a:pt x="10635526" y="6794249"/>
                </a:cubicBezTo>
                <a:cubicBezTo>
                  <a:pt x="10629476" y="6791499"/>
                  <a:pt x="10622056" y="6793528"/>
                  <a:pt x="10618752" y="6798758"/>
                </a:cubicBezTo>
                <a:cubicBezTo>
                  <a:pt x="10616058" y="6803222"/>
                  <a:pt x="10617431" y="6808813"/>
                  <a:pt x="10621954" y="6811879"/>
                </a:cubicBezTo>
                <a:lnTo>
                  <a:pt x="10580276" y="6811879"/>
                </a:lnTo>
                <a:cubicBezTo>
                  <a:pt x="10565231" y="6796999"/>
                  <a:pt x="10554760" y="6778964"/>
                  <a:pt x="10549779" y="6759486"/>
                </a:cubicBezTo>
                <a:cubicBezTo>
                  <a:pt x="10547085" y="6746095"/>
                  <a:pt x="10546425" y="6732433"/>
                  <a:pt x="10547797" y="6718906"/>
                </a:cubicBezTo>
                <a:cubicBezTo>
                  <a:pt x="10566908" y="6756059"/>
                  <a:pt x="10604520" y="6783067"/>
                  <a:pt x="10649452" y="6791950"/>
                </a:cubicBezTo>
                <a:cubicBezTo>
                  <a:pt x="10663328" y="6795016"/>
                  <a:pt x="10677864" y="6794835"/>
                  <a:pt x="10691638" y="6791363"/>
                </a:cubicBezTo>
                <a:cubicBezTo>
                  <a:pt x="10707395" y="6787486"/>
                  <a:pt x="10719746" y="6776710"/>
                  <a:pt x="10724372" y="6762822"/>
                </a:cubicBezTo>
                <a:cubicBezTo>
                  <a:pt x="10728793" y="6746726"/>
                  <a:pt x="10718374" y="6730314"/>
                  <a:pt x="10700584" y="6725309"/>
                </a:cubicBezTo>
                <a:cubicBezTo>
                  <a:pt x="10694180" y="6723685"/>
                  <a:pt x="10687471" y="6726842"/>
                  <a:pt x="10685336" y="6732478"/>
                </a:cubicBezTo>
                <a:cubicBezTo>
                  <a:pt x="10683507" y="6738114"/>
                  <a:pt x="10687166" y="6744020"/>
                  <a:pt x="10693519" y="6745688"/>
                </a:cubicBezTo>
                <a:cubicBezTo>
                  <a:pt x="10693570" y="6745688"/>
                  <a:pt x="10693672" y="6745734"/>
                  <a:pt x="10693774" y="6745734"/>
                </a:cubicBezTo>
                <a:cubicBezTo>
                  <a:pt x="10698958" y="6747853"/>
                  <a:pt x="10701703" y="6752993"/>
                  <a:pt x="10700331" y="6757908"/>
                </a:cubicBezTo>
                <a:cubicBezTo>
                  <a:pt x="10697789" y="6764446"/>
                  <a:pt x="10691740" y="6769405"/>
                  <a:pt x="10684167" y="6771119"/>
                </a:cubicBezTo>
                <a:cubicBezTo>
                  <a:pt x="10674561" y="6773283"/>
                  <a:pt x="10664548" y="6773283"/>
                  <a:pt x="10654941" y="6771119"/>
                </a:cubicBezTo>
                <a:cubicBezTo>
                  <a:pt x="10610772" y="6762056"/>
                  <a:pt x="10575803" y="6732207"/>
                  <a:pt x="10563909" y="6693431"/>
                </a:cubicBezTo>
                <a:cubicBezTo>
                  <a:pt x="10558470" y="6677289"/>
                  <a:pt x="10558014" y="6660200"/>
                  <a:pt x="10562486" y="6643833"/>
                </a:cubicBezTo>
                <a:cubicBezTo>
                  <a:pt x="10563046" y="6645727"/>
                  <a:pt x="10563655" y="6647620"/>
                  <a:pt x="10564418" y="6649514"/>
                </a:cubicBezTo>
                <a:cubicBezTo>
                  <a:pt x="10572651" y="6670390"/>
                  <a:pt x="10592017" y="6685089"/>
                  <a:pt x="10619007" y="6690951"/>
                </a:cubicBezTo>
                <a:cubicBezTo>
                  <a:pt x="10648638" y="6697128"/>
                  <a:pt x="10679745" y="6688652"/>
                  <a:pt x="10700331" y="6668767"/>
                </a:cubicBezTo>
                <a:cubicBezTo>
                  <a:pt x="10706379" y="6662771"/>
                  <a:pt x="10705768" y="6653572"/>
                  <a:pt x="10699009" y="6648207"/>
                </a:cubicBezTo>
                <a:cubicBezTo>
                  <a:pt x="10698806" y="6648027"/>
                  <a:pt x="10698551" y="6647891"/>
                  <a:pt x="10698348" y="6647711"/>
                </a:cubicBezTo>
                <a:cubicBezTo>
                  <a:pt x="10690927" y="6642391"/>
                  <a:pt x="10680152" y="6643112"/>
                  <a:pt x="10673748" y="6649379"/>
                </a:cubicBezTo>
                <a:cubicBezTo>
                  <a:pt x="10661956" y="6660606"/>
                  <a:pt x="10644319" y="6665431"/>
                  <a:pt x="10627444" y="6662004"/>
                </a:cubicBezTo>
                <a:cubicBezTo>
                  <a:pt x="10611890" y="6658667"/>
                  <a:pt x="10601775" y="6651228"/>
                  <a:pt x="10597354" y="6639956"/>
                </a:cubicBezTo>
                <a:cubicBezTo>
                  <a:pt x="10595880" y="6636078"/>
                  <a:pt x="10595066" y="6632065"/>
                  <a:pt x="10594914" y="6627962"/>
                </a:cubicBezTo>
                <a:cubicBezTo>
                  <a:pt x="10607875" y="6611279"/>
                  <a:pt x="10623886" y="6592207"/>
                  <a:pt x="10645742" y="6583775"/>
                </a:cubicBezTo>
                <a:cubicBezTo>
                  <a:pt x="10656720" y="6579852"/>
                  <a:pt x="10668411" y="6577778"/>
                  <a:pt x="10680202" y="6577643"/>
                </a:cubicBezTo>
                <a:cubicBezTo>
                  <a:pt x="10722287" y="6576200"/>
                  <a:pt x="10763305" y="6589636"/>
                  <a:pt x="10794209" y="6615066"/>
                </a:cubicBezTo>
                <a:cubicBezTo>
                  <a:pt x="10811388" y="6628999"/>
                  <a:pt x="10825773" y="6645456"/>
                  <a:pt x="10836700" y="6663717"/>
                </a:cubicBezTo>
                <a:cubicBezTo>
                  <a:pt x="10815505" y="6667460"/>
                  <a:pt x="10796038" y="6676748"/>
                  <a:pt x="10780790" y="6690365"/>
                </a:cubicBezTo>
                <a:cubicBezTo>
                  <a:pt x="10757867" y="6711962"/>
                  <a:pt x="10751057" y="6737573"/>
                  <a:pt x="10761628" y="6762507"/>
                </a:cubicBezTo>
                <a:cubicBezTo>
                  <a:pt x="10772556" y="6785953"/>
                  <a:pt x="10794362" y="6804034"/>
                  <a:pt x="10821452" y="6812105"/>
                </a:cubicBezTo>
                <a:lnTo>
                  <a:pt x="10650825" y="6812105"/>
                </a:lnTo>
                <a:cubicBezTo>
                  <a:pt x="10650469" y="6811022"/>
                  <a:pt x="10650163" y="6810166"/>
                  <a:pt x="10649858" y="6809174"/>
                </a:cubicBezTo>
                <a:close/>
                <a:moveTo>
                  <a:pt x="10397958" y="6811969"/>
                </a:moveTo>
                <a:cubicBezTo>
                  <a:pt x="10402481" y="6808903"/>
                  <a:pt x="10403853" y="6803312"/>
                  <a:pt x="10401159" y="6798848"/>
                </a:cubicBezTo>
                <a:cubicBezTo>
                  <a:pt x="10397805" y="6793573"/>
                  <a:pt x="10390385" y="6791589"/>
                  <a:pt x="10384335" y="6794339"/>
                </a:cubicBezTo>
                <a:cubicBezTo>
                  <a:pt x="10377474" y="6797406"/>
                  <a:pt x="10372341" y="6802771"/>
                  <a:pt x="10370054" y="6809264"/>
                </a:cubicBezTo>
                <a:cubicBezTo>
                  <a:pt x="10369697" y="6810166"/>
                  <a:pt x="10369443" y="6811112"/>
                  <a:pt x="10369290" y="6812060"/>
                </a:cubicBezTo>
                <a:lnTo>
                  <a:pt x="10202576" y="6812060"/>
                </a:lnTo>
                <a:cubicBezTo>
                  <a:pt x="10212437" y="6808993"/>
                  <a:pt x="10221688" y="6804575"/>
                  <a:pt x="10230023" y="6798984"/>
                </a:cubicBezTo>
                <a:cubicBezTo>
                  <a:pt x="10255437" y="6781489"/>
                  <a:pt x="10270075" y="6746140"/>
                  <a:pt x="10262298" y="6720169"/>
                </a:cubicBezTo>
                <a:cubicBezTo>
                  <a:pt x="10257673" y="6704793"/>
                  <a:pt x="10243391" y="6691808"/>
                  <a:pt x="10223060" y="6684503"/>
                </a:cubicBezTo>
                <a:cubicBezTo>
                  <a:pt x="10207913" y="6679137"/>
                  <a:pt x="10191445" y="6677425"/>
                  <a:pt x="10175333" y="6679589"/>
                </a:cubicBezTo>
                <a:cubicBezTo>
                  <a:pt x="10178992" y="6671427"/>
                  <a:pt x="10183465" y="6663537"/>
                  <a:pt x="10188701" y="6656052"/>
                </a:cubicBezTo>
                <a:cubicBezTo>
                  <a:pt x="10213758" y="6618764"/>
                  <a:pt x="10260266" y="6574892"/>
                  <a:pt x="10339658" y="6577688"/>
                </a:cubicBezTo>
                <a:cubicBezTo>
                  <a:pt x="10351501" y="6577823"/>
                  <a:pt x="10363191" y="6579898"/>
                  <a:pt x="10374170" y="6583820"/>
                </a:cubicBezTo>
                <a:cubicBezTo>
                  <a:pt x="10396077" y="6592252"/>
                  <a:pt x="10412138" y="6611324"/>
                  <a:pt x="10424997" y="6628007"/>
                </a:cubicBezTo>
                <a:cubicBezTo>
                  <a:pt x="10424845" y="6632110"/>
                  <a:pt x="10424032" y="6636123"/>
                  <a:pt x="10422558" y="6640001"/>
                </a:cubicBezTo>
                <a:cubicBezTo>
                  <a:pt x="10418136" y="6651273"/>
                  <a:pt x="10407971" y="6658713"/>
                  <a:pt x="10392468" y="6662049"/>
                </a:cubicBezTo>
                <a:cubicBezTo>
                  <a:pt x="10375593" y="6665476"/>
                  <a:pt x="10357905" y="6660651"/>
                  <a:pt x="10346113" y="6649424"/>
                </a:cubicBezTo>
                <a:cubicBezTo>
                  <a:pt x="10339708" y="6643157"/>
                  <a:pt x="10328934" y="6642436"/>
                  <a:pt x="10321513" y="6647756"/>
                </a:cubicBezTo>
                <a:cubicBezTo>
                  <a:pt x="10314447" y="6652851"/>
                  <a:pt x="10313380" y="6662049"/>
                  <a:pt x="10319073" y="6668317"/>
                </a:cubicBezTo>
                <a:cubicBezTo>
                  <a:pt x="10319226" y="6668497"/>
                  <a:pt x="10319428" y="6668632"/>
                  <a:pt x="10319581" y="6668812"/>
                </a:cubicBezTo>
                <a:cubicBezTo>
                  <a:pt x="10340166" y="6688697"/>
                  <a:pt x="10371273" y="6697173"/>
                  <a:pt x="10400905" y="6690996"/>
                </a:cubicBezTo>
                <a:cubicBezTo>
                  <a:pt x="10427895" y="6685135"/>
                  <a:pt x="10447311" y="6670436"/>
                  <a:pt x="10455545" y="6649559"/>
                </a:cubicBezTo>
                <a:cubicBezTo>
                  <a:pt x="10456257" y="6647666"/>
                  <a:pt x="10456866" y="6645727"/>
                  <a:pt x="10457426" y="6643788"/>
                </a:cubicBezTo>
                <a:cubicBezTo>
                  <a:pt x="10461898" y="6660155"/>
                  <a:pt x="10461441" y="6677244"/>
                  <a:pt x="10456053" y="6693386"/>
                </a:cubicBezTo>
                <a:cubicBezTo>
                  <a:pt x="10444159" y="6732207"/>
                  <a:pt x="10409140" y="6762056"/>
                  <a:pt x="10364971" y="6771073"/>
                </a:cubicBezTo>
                <a:cubicBezTo>
                  <a:pt x="10355415" y="6773238"/>
                  <a:pt x="10345351" y="6773238"/>
                  <a:pt x="10335796" y="6771073"/>
                </a:cubicBezTo>
                <a:cubicBezTo>
                  <a:pt x="10328221" y="6769360"/>
                  <a:pt x="10322173" y="6764400"/>
                  <a:pt x="10319581" y="6757863"/>
                </a:cubicBezTo>
                <a:cubicBezTo>
                  <a:pt x="10318208" y="6752903"/>
                  <a:pt x="10320953" y="6747808"/>
                  <a:pt x="10326189" y="6745688"/>
                </a:cubicBezTo>
                <a:cubicBezTo>
                  <a:pt x="10332542" y="6744201"/>
                  <a:pt x="10336354" y="6738384"/>
                  <a:pt x="10334677" y="6732748"/>
                </a:cubicBezTo>
                <a:cubicBezTo>
                  <a:pt x="10334626" y="6732613"/>
                  <a:pt x="10334626" y="6732523"/>
                  <a:pt x="10334575" y="6732433"/>
                </a:cubicBezTo>
                <a:cubicBezTo>
                  <a:pt x="10332440" y="6726706"/>
                  <a:pt x="10325579" y="6723505"/>
                  <a:pt x="10319073" y="6725264"/>
                </a:cubicBezTo>
                <a:cubicBezTo>
                  <a:pt x="10304231" y="6729457"/>
                  <a:pt x="10294218" y="6741721"/>
                  <a:pt x="10294320" y="6755518"/>
                </a:cubicBezTo>
                <a:cubicBezTo>
                  <a:pt x="10294320" y="6757953"/>
                  <a:pt x="10294676" y="6760387"/>
                  <a:pt x="10295336" y="6762777"/>
                </a:cubicBezTo>
                <a:cubicBezTo>
                  <a:pt x="10299962" y="6776664"/>
                  <a:pt x="10312313" y="6787441"/>
                  <a:pt x="10328070" y="6791318"/>
                </a:cubicBezTo>
                <a:cubicBezTo>
                  <a:pt x="10341844" y="6794790"/>
                  <a:pt x="10356380" y="6794971"/>
                  <a:pt x="10370256" y="6791904"/>
                </a:cubicBezTo>
                <a:cubicBezTo>
                  <a:pt x="10415188" y="6783067"/>
                  <a:pt x="10452800" y="6756014"/>
                  <a:pt x="10471911" y="6718861"/>
                </a:cubicBezTo>
                <a:cubicBezTo>
                  <a:pt x="10473334" y="6732387"/>
                  <a:pt x="10472674" y="6746050"/>
                  <a:pt x="10469929" y="6759441"/>
                </a:cubicBezTo>
                <a:cubicBezTo>
                  <a:pt x="10464999" y="6778919"/>
                  <a:pt x="10454477" y="6796954"/>
                  <a:pt x="10439433" y="6811834"/>
                </a:cubicBezTo>
                <a:close/>
                <a:moveTo>
                  <a:pt x="10052330" y="6811969"/>
                </a:moveTo>
                <a:cubicBezTo>
                  <a:pt x="10052228" y="6810661"/>
                  <a:pt x="10052483" y="6809354"/>
                  <a:pt x="10053042" y="6808137"/>
                </a:cubicBezTo>
                <a:cubicBezTo>
                  <a:pt x="10054821" y="6805521"/>
                  <a:pt x="10057921" y="6803853"/>
                  <a:pt x="10061327" y="6803628"/>
                </a:cubicBezTo>
                <a:cubicBezTo>
                  <a:pt x="10062343" y="6803628"/>
                  <a:pt x="10065901" y="6803312"/>
                  <a:pt x="10067477" y="6805116"/>
                </a:cubicBezTo>
                <a:cubicBezTo>
                  <a:pt x="10071746" y="6809805"/>
                  <a:pt x="10079421" y="6810752"/>
                  <a:pt x="10084962" y="6807190"/>
                </a:cubicBezTo>
                <a:cubicBezTo>
                  <a:pt x="10090248" y="6803853"/>
                  <a:pt x="10091468" y="6797361"/>
                  <a:pt x="10087757" y="6792671"/>
                </a:cubicBezTo>
                <a:cubicBezTo>
                  <a:pt x="10087656" y="6792536"/>
                  <a:pt x="10087503" y="6792401"/>
                  <a:pt x="10087401" y="6792265"/>
                </a:cubicBezTo>
                <a:cubicBezTo>
                  <a:pt x="10080285" y="6784690"/>
                  <a:pt x="10069205" y="6780948"/>
                  <a:pt x="10058226" y="6782481"/>
                </a:cubicBezTo>
                <a:cubicBezTo>
                  <a:pt x="10046078" y="6783473"/>
                  <a:pt x="10035405" y="6790056"/>
                  <a:pt x="10030068" y="6799795"/>
                </a:cubicBezTo>
                <a:cubicBezTo>
                  <a:pt x="10028289" y="6803493"/>
                  <a:pt x="10027374" y="6807505"/>
                  <a:pt x="10027374" y="6811518"/>
                </a:cubicBezTo>
                <a:lnTo>
                  <a:pt x="10027374" y="6811969"/>
                </a:lnTo>
                <a:lnTo>
                  <a:pt x="9923686" y="6811969"/>
                </a:lnTo>
                <a:cubicBezTo>
                  <a:pt x="9923788" y="6807776"/>
                  <a:pt x="9922872" y="6803628"/>
                  <a:pt x="9920992" y="6799795"/>
                </a:cubicBezTo>
                <a:cubicBezTo>
                  <a:pt x="9915706" y="6790056"/>
                  <a:pt x="9904981" y="6783473"/>
                  <a:pt x="9892833" y="6782481"/>
                </a:cubicBezTo>
                <a:cubicBezTo>
                  <a:pt x="9881855" y="6780948"/>
                  <a:pt x="9870774" y="6784690"/>
                  <a:pt x="9863709" y="6792265"/>
                </a:cubicBezTo>
                <a:cubicBezTo>
                  <a:pt x="9859694" y="6796774"/>
                  <a:pt x="9860558" y="6803267"/>
                  <a:pt x="9865590" y="6806829"/>
                </a:cubicBezTo>
                <a:cubicBezTo>
                  <a:pt x="9865793" y="6806964"/>
                  <a:pt x="9865946" y="6807055"/>
                  <a:pt x="9866149" y="6807190"/>
                </a:cubicBezTo>
                <a:cubicBezTo>
                  <a:pt x="9871639" y="6810752"/>
                  <a:pt x="9879314" y="6809805"/>
                  <a:pt x="9883583" y="6805116"/>
                </a:cubicBezTo>
                <a:cubicBezTo>
                  <a:pt x="9885311" y="6803808"/>
                  <a:pt x="9887548" y="6803267"/>
                  <a:pt x="9889784" y="6803628"/>
                </a:cubicBezTo>
                <a:cubicBezTo>
                  <a:pt x="9893189" y="6803853"/>
                  <a:pt x="9896290" y="6805521"/>
                  <a:pt x="9898069" y="6808137"/>
                </a:cubicBezTo>
                <a:cubicBezTo>
                  <a:pt x="9898628" y="6809354"/>
                  <a:pt x="9898882" y="6810661"/>
                  <a:pt x="9898780" y="6811969"/>
                </a:cubicBezTo>
                <a:lnTo>
                  <a:pt x="9849071" y="6811969"/>
                </a:lnTo>
                <a:cubicBezTo>
                  <a:pt x="9845716" y="6808182"/>
                  <a:pt x="9842768" y="6804124"/>
                  <a:pt x="9840278" y="6799840"/>
                </a:cubicBezTo>
                <a:cubicBezTo>
                  <a:pt x="9846021" y="6795557"/>
                  <a:pt x="9851155" y="6790687"/>
                  <a:pt x="9855526" y="6785322"/>
                </a:cubicBezTo>
                <a:cubicBezTo>
                  <a:pt x="9869554" y="6767512"/>
                  <a:pt x="9877432" y="6746455"/>
                  <a:pt x="9878195" y="6724723"/>
                </a:cubicBezTo>
                <a:cubicBezTo>
                  <a:pt x="9882820" y="6658622"/>
                  <a:pt x="9839922" y="6591440"/>
                  <a:pt x="9771457" y="6550454"/>
                </a:cubicBezTo>
                <a:cubicBezTo>
                  <a:pt x="9822692" y="6563575"/>
                  <a:pt x="9864319" y="6579852"/>
                  <a:pt x="9898170" y="6600052"/>
                </a:cubicBezTo>
                <a:cubicBezTo>
                  <a:pt x="9911538" y="6608033"/>
                  <a:pt x="9924041" y="6616960"/>
                  <a:pt x="9935681" y="6626835"/>
                </a:cubicBezTo>
                <a:cubicBezTo>
                  <a:pt x="9933495" y="6636845"/>
                  <a:pt x="9932022" y="6646945"/>
                  <a:pt x="9931259" y="6657089"/>
                </a:cubicBezTo>
                <a:cubicBezTo>
                  <a:pt x="9928463" y="6698165"/>
                  <a:pt x="9942237" y="6738790"/>
                  <a:pt x="9970041" y="6771750"/>
                </a:cubicBezTo>
                <a:lnTo>
                  <a:pt x="9984069" y="6788072"/>
                </a:lnTo>
                <a:lnTo>
                  <a:pt x="9998148" y="6771750"/>
                </a:lnTo>
                <a:cubicBezTo>
                  <a:pt x="10025951" y="6738790"/>
                  <a:pt x="10039725" y="6698165"/>
                  <a:pt x="10036929" y="6657089"/>
                </a:cubicBezTo>
                <a:cubicBezTo>
                  <a:pt x="10036472" y="6650010"/>
                  <a:pt x="10035456" y="6642706"/>
                  <a:pt x="10034134" y="6635311"/>
                </a:cubicBezTo>
                <a:cubicBezTo>
                  <a:pt x="10053448" y="6620026"/>
                  <a:pt x="10074440" y="6606499"/>
                  <a:pt x="10096855" y="6595002"/>
                </a:cubicBezTo>
                <a:cubicBezTo>
                  <a:pt x="10113170" y="6586705"/>
                  <a:pt x="10129995" y="6579311"/>
                  <a:pt x="10147327" y="6572818"/>
                </a:cubicBezTo>
                <a:cubicBezTo>
                  <a:pt x="10100718" y="6611189"/>
                  <a:pt x="10072051" y="6662996"/>
                  <a:pt x="10072051" y="6714893"/>
                </a:cubicBezTo>
                <a:cubicBezTo>
                  <a:pt x="10072051" y="6718139"/>
                  <a:pt x="10072051" y="6721386"/>
                  <a:pt x="10072407" y="6724677"/>
                </a:cubicBezTo>
                <a:cubicBezTo>
                  <a:pt x="10073118" y="6746410"/>
                  <a:pt x="10080997" y="6767467"/>
                  <a:pt x="10095025" y="6785277"/>
                </a:cubicBezTo>
                <a:cubicBezTo>
                  <a:pt x="10099549" y="6790597"/>
                  <a:pt x="10104835" y="6795376"/>
                  <a:pt x="10110731" y="6799525"/>
                </a:cubicBezTo>
                <a:cubicBezTo>
                  <a:pt x="10108189" y="6803898"/>
                  <a:pt x="10105191" y="6808092"/>
                  <a:pt x="10101734" y="6811924"/>
                </a:cubicBezTo>
                <a:close/>
                <a:moveTo>
                  <a:pt x="9581057" y="6809174"/>
                </a:moveTo>
                <a:cubicBezTo>
                  <a:pt x="9578770" y="6802681"/>
                  <a:pt x="9573586" y="6797270"/>
                  <a:pt x="9566724" y="6794249"/>
                </a:cubicBezTo>
                <a:cubicBezTo>
                  <a:pt x="9560675" y="6791499"/>
                  <a:pt x="9553255" y="6793528"/>
                  <a:pt x="9549951" y="6798758"/>
                </a:cubicBezTo>
                <a:cubicBezTo>
                  <a:pt x="9547257" y="6803222"/>
                  <a:pt x="9548629" y="6808813"/>
                  <a:pt x="9553153" y="6811879"/>
                </a:cubicBezTo>
                <a:lnTo>
                  <a:pt x="9511474" y="6811879"/>
                </a:lnTo>
                <a:cubicBezTo>
                  <a:pt x="9496429" y="6796999"/>
                  <a:pt x="9485959" y="6778964"/>
                  <a:pt x="9480978" y="6759486"/>
                </a:cubicBezTo>
                <a:cubicBezTo>
                  <a:pt x="9478284" y="6746095"/>
                  <a:pt x="9477623" y="6732433"/>
                  <a:pt x="9478996" y="6718906"/>
                </a:cubicBezTo>
                <a:cubicBezTo>
                  <a:pt x="9498107" y="6756059"/>
                  <a:pt x="9535719" y="6783067"/>
                  <a:pt x="9580651" y="6791950"/>
                </a:cubicBezTo>
                <a:cubicBezTo>
                  <a:pt x="9594527" y="6795016"/>
                  <a:pt x="9609114" y="6794835"/>
                  <a:pt x="9622888" y="6791363"/>
                </a:cubicBezTo>
                <a:cubicBezTo>
                  <a:pt x="9638645" y="6787486"/>
                  <a:pt x="9650996" y="6776710"/>
                  <a:pt x="9655622" y="6762822"/>
                </a:cubicBezTo>
                <a:cubicBezTo>
                  <a:pt x="9660044" y="6746726"/>
                  <a:pt x="9649624" y="6730314"/>
                  <a:pt x="9631834" y="6725309"/>
                </a:cubicBezTo>
                <a:cubicBezTo>
                  <a:pt x="9625430" y="6723685"/>
                  <a:pt x="9618721" y="6726842"/>
                  <a:pt x="9616586" y="6732478"/>
                </a:cubicBezTo>
                <a:cubicBezTo>
                  <a:pt x="9614756" y="6738114"/>
                  <a:pt x="9618415" y="6744020"/>
                  <a:pt x="9624769" y="6745688"/>
                </a:cubicBezTo>
                <a:cubicBezTo>
                  <a:pt x="9624820" y="6745688"/>
                  <a:pt x="9624922" y="6745734"/>
                  <a:pt x="9625023" y="6745734"/>
                </a:cubicBezTo>
                <a:cubicBezTo>
                  <a:pt x="9630208" y="6747853"/>
                  <a:pt x="9632952" y="6752993"/>
                  <a:pt x="9631580" y="6757908"/>
                </a:cubicBezTo>
                <a:cubicBezTo>
                  <a:pt x="9629038" y="6764446"/>
                  <a:pt x="9622990" y="6769405"/>
                  <a:pt x="9615417" y="6771119"/>
                </a:cubicBezTo>
                <a:cubicBezTo>
                  <a:pt x="9605810" y="6773283"/>
                  <a:pt x="9595797" y="6773283"/>
                  <a:pt x="9586191" y="6771119"/>
                </a:cubicBezTo>
                <a:cubicBezTo>
                  <a:pt x="9542022" y="6762056"/>
                  <a:pt x="9507052" y="6732207"/>
                  <a:pt x="9495159" y="6693431"/>
                </a:cubicBezTo>
                <a:cubicBezTo>
                  <a:pt x="9489720" y="6677289"/>
                  <a:pt x="9489263" y="6660200"/>
                  <a:pt x="9493735" y="6643833"/>
                </a:cubicBezTo>
                <a:cubicBezTo>
                  <a:pt x="9494295" y="6645727"/>
                  <a:pt x="9494905" y="6647620"/>
                  <a:pt x="9495667" y="6649514"/>
                </a:cubicBezTo>
                <a:cubicBezTo>
                  <a:pt x="9503901" y="6670390"/>
                  <a:pt x="9523266" y="6685089"/>
                  <a:pt x="9550256" y="6690951"/>
                </a:cubicBezTo>
                <a:cubicBezTo>
                  <a:pt x="9579888" y="6697128"/>
                  <a:pt x="9610995" y="6688652"/>
                  <a:pt x="9631580" y="6668767"/>
                </a:cubicBezTo>
                <a:cubicBezTo>
                  <a:pt x="9637628" y="6662771"/>
                  <a:pt x="9637019" y="6653572"/>
                  <a:pt x="9630259" y="6648207"/>
                </a:cubicBezTo>
                <a:cubicBezTo>
                  <a:pt x="9630055" y="6648027"/>
                  <a:pt x="9629801" y="6647891"/>
                  <a:pt x="9629598" y="6647711"/>
                </a:cubicBezTo>
                <a:cubicBezTo>
                  <a:pt x="9622177" y="6642391"/>
                  <a:pt x="9611401" y="6643112"/>
                  <a:pt x="9604997" y="6649379"/>
                </a:cubicBezTo>
                <a:cubicBezTo>
                  <a:pt x="9593205" y="6660606"/>
                  <a:pt x="9575568" y="6665431"/>
                  <a:pt x="9558693" y="6662004"/>
                </a:cubicBezTo>
                <a:cubicBezTo>
                  <a:pt x="9543140" y="6658667"/>
                  <a:pt x="9533279" y="6651228"/>
                  <a:pt x="9528604" y="6639956"/>
                </a:cubicBezTo>
                <a:cubicBezTo>
                  <a:pt x="9527129" y="6636078"/>
                  <a:pt x="9526316" y="6632065"/>
                  <a:pt x="9526163" y="6627962"/>
                </a:cubicBezTo>
                <a:cubicBezTo>
                  <a:pt x="9539125" y="6611279"/>
                  <a:pt x="9555135" y="6592207"/>
                  <a:pt x="9576991" y="6583775"/>
                </a:cubicBezTo>
                <a:cubicBezTo>
                  <a:pt x="9587970" y="6579852"/>
                  <a:pt x="9599610" y="6577778"/>
                  <a:pt x="9611452" y="6577643"/>
                </a:cubicBezTo>
                <a:cubicBezTo>
                  <a:pt x="9653537" y="6576200"/>
                  <a:pt x="9694555" y="6589636"/>
                  <a:pt x="9725459" y="6615066"/>
                </a:cubicBezTo>
                <a:cubicBezTo>
                  <a:pt x="9742638" y="6628999"/>
                  <a:pt x="9757022" y="6645456"/>
                  <a:pt x="9767950" y="6663717"/>
                </a:cubicBezTo>
                <a:cubicBezTo>
                  <a:pt x="9746755" y="6667505"/>
                  <a:pt x="9727288" y="6676748"/>
                  <a:pt x="9712040" y="6690365"/>
                </a:cubicBezTo>
                <a:cubicBezTo>
                  <a:pt x="9689117" y="6711962"/>
                  <a:pt x="9682357" y="6737573"/>
                  <a:pt x="9692929" y="6762507"/>
                </a:cubicBezTo>
                <a:cubicBezTo>
                  <a:pt x="9703857" y="6785953"/>
                  <a:pt x="9725661" y="6804034"/>
                  <a:pt x="9752753" y="6812105"/>
                </a:cubicBezTo>
                <a:lnTo>
                  <a:pt x="9582125" y="6812105"/>
                </a:lnTo>
                <a:cubicBezTo>
                  <a:pt x="9581667" y="6811022"/>
                  <a:pt x="9581362" y="6810166"/>
                  <a:pt x="9581057" y="6809174"/>
                </a:cubicBezTo>
                <a:close/>
                <a:moveTo>
                  <a:pt x="9318025" y="6811969"/>
                </a:moveTo>
                <a:cubicBezTo>
                  <a:pt x="9322549" y="6808858"/>
                  <a:pt x="9323921" y="6803312"/>
                  <a:pt x="9321227" y="6798848"/>
                </a:cubicBezTo>
                <a:cubicBezTo>
                  <a:pt x="9317872" y="6793573"/>
                  <a:pt x="9310452" y="6791589"/>
                  <a:pt x="9304403" y="6794339"/>
                </a:cubicBezTo>
                <a:cubicBezTo>
                  <a:pt x="9297541" y="6797406"/>
                  <a:pt x="9292408" y="6802771"/>
                  <a:pt x="9290121" y="6809264"/>
                </a:cubicBezTo>
                <a:cubicBezTo>
                  <a:pt x="9289764" y="6810166"/>
                  <a:pt x="9289511" y="6811112"/>
                  <a:pt x="9289358" y="6812060"/>
                </a:cubicBezTo>
                <a:lnTo>
                  <a:pt x="9122644" y="6812060"/>
                </a:lnTo>
                <a:cubicBezTo>
                  <a:pt x="9132504" y="6808993"/>
                  <a:pt x="9141755" y="6804575"/>
                  <a:pt x="9150091" y="6798984"/>
                </a:cubicBezTo>
                <a:cubicBezTo>
                  <a:pt x="9175504" y="6781489"/>
                  <a:pt x="9190143" y="6746140"/>
                  <a:pt x="9182366" y="6720169"/>
                </a:cubicBezTo>
                <a:cubicBezTo>
                  <a:pt x="9177741" y="6704793"/>
                  <a:pt x="9163458" y="6691808"/>
                  <a:pt x="9143127" y="6684503"/>
                </a:cubicBezTo>
                <a:cubicBezTo>
                  <a:pt x="9127981" y="6679137"/>
                  <a:pt x="9111513" y="6677425"/>
                  <a:pt x="9095400" y="6679589"/>
                </a:cubicBezTo>
                <a:cubicBezTo>
                  <a:pt x="9099060" y="6671382"/>
                  <a:pt x="9103533" y="6663537"/>
                  <a:pt x="9108768" y="6656052"/>
                </a:cubicBezTo>
                <a:cubicBezTo>
                  <a:pt x="9133826" y="6618764"/>
                  <a:pt x="9180333" y="6574892"/>
                  <a:pt x="9259726" y="6577688"/>
                </a:cubicBezTo>
                <a:cubicBezTo>
                  <a:pt x="9271568" y="6577823"/>
                  <a:pt x="9283259" y="6579898"/>
                  <a:pt x="9294237" y="6583820"/>
                </a:cubicBezTo>
                <a:cubicBezTo>
                  <a:pt x="9316144" y="6592252"/>
                  <a:pt x="9332206" y="6611324"/>
                  <a:pt x="9345065" y="6628007"/>
                </a:cubicBezTo>
                <a:cubicBezTo>
                  <a:pt x="9344913" y="6632110"/>
                  <a:pt x="9344099" y="6636123"/>
                  <a:pt x="9342625" y="6640001"/>
                </a:cubicBezTo>
                <a:cubicBezTo>
                  <a:pt x="9338203" y="6651273"/>
                  <a:pt x="9328038" y="6658713"/>
                  <a:pt x="9312485" y="6662049"/>
                </a:cubicBezTo>
                <a:cubicBezTo>
                  <a:pt x="9295610" y="6665476"/>
                  <a:pt x="9277973" y="6660651"/>
                  <a:pt x="9266181" y="6649424"/>
                </a:cubicBezTo>
                <a:cubicBezTo>
                  <a:pt x="9259777" y="6643157"/>
                  <a:pt x="9249001" y="6642436"/>
                  <a:pt x="9241580" y="6647756"/>
                </a:cubicBezTo>
                <a:cubicBezTo>
                  <a:pt x="9234515" y="6652806"/>
                  <a:pt x="9233397" y="6662004"/>
                  <a:pt x="9239090" y="6668317"/>
                </a:cubicBezTo>
                <a:cubicBezTo>
                  <a:pt x="9239293" y="6668451"/>
                  <a:pt x="9239446" y="6668632"/>
                  <a:pt x="9239598" y="6668812"/>
                </a:cubicBezTo>
                <a:cubicBezTo>
                  <a:pt x="9260234" y="6688697"/>
                  <a:pt x="9291290" y="6697173"/>
                  <a:pt x="9320922" y="6690996"/>
                </a:cubicBezTo>
                <a:cubicBezTo>
                  <a:pt x="9347912" y="6685135"/>
                  <a:pt x="9367327" y="6670436"/>
                  <a:pt x="9375561" y="6649559"/>
                </a:cubicBezTo>
                <a:cubicBezTo>
                  <a:pt x="9376273" y="6647666"/>
                  <a:pt x="9376883" y="6645727"/>
                  <a:pt x="9377442" y="6643788"/>
                </a:cubicBezTo>
                <a:cubicBezTo>
                  <a:pt x="9381915" y="6660155"/>
                  <a:pt x="9381458" y="6677244"/>
                  <a:pt x="9376070" y="6693386"/>
                </a:cubicBezTo>
                <a:cubicBezTo>
                  <a:pt x="9364176" y="6732207"/>
                  <a:pt x="9329156" y="6762056"/>
                  <a:pt x="9284987" y="6771073"/>
                </a:cubicBezTo>
                <a:cubicBezTo>
                  <a:pt x="9275431" y="6773238"/>
                  <a:pt x="9265368" y="6773238"/>
                  <a:pt x="9255812" y="6771073"/>
                </a:cubicBezTo>
                <a:cubicBezTo>
                  <a:pt x="9248239" y="6769360"/>
                  <a:pt x="9242139" y="6764400"/>
                  <a:pt x="9239598" y="6757863"/>
                </a:cubicBezTo>
                <a:cubicBezTo>
                  <a:pt x="9238175" y="6752903"/>
                  <a:pt x="9240970" y="6747808"/>
                  <a:pt x="9246206" y="6745688"/>
                </a:cubicBezTo>
                <a:cubicBezTo>
                  <a:pt x="9252559" y="6744201"/>
                  <a:pt x="9256371" y="6738384"/>
                  <a:pt x="9254694" y="6732748"/>
                </a:cubicBezTo>
                <a:cubicBezTo>
                  <a:pt x="9254643" y="6732613"/>
                  <a:pt x="9254643" y="6732523"/>
                  <a:pt x="9254592" y="6732433"/>
                </a:cubicBezTo>
                <a:cubicBezTo>
                  <a:pt x="9252457" y="6726797"/>
                  <a:pt x="9245748" y="6723641"/>
                  <a:pt x="9239344" y="6725264"/>
                </a:cubicBezTo>
                <a:cubicBezTo>
                  <a:pt x="9224502" y="6729457"/>
                  <a:pt x="9214489" y="6741721"/>
                  <a:pt x="9214591" y="6755518"/>
                </a:cubicBezTo>
                <a:cubicBezTo>
                  <a:pt x="9214591" y="6757953"/>
                  <a:pt x="9214947" y="6760387"/>
                  <a:pt x="9215607" y="6762777"/>
                </a:cubicBezTo>
                <a:cubicBezTo>
                  <a:pt x="9220233" y="6776664"/>
                  <a:pt x="9232584" y="6787441"/>
                  <a:pt x="9248341" y="6791318"/>
                </a:cubicBezTo>
                <a:cubicBezTo>
                  <a:pt x="9262115" y="6794790"/>
                  <a:pt x="9276651" y="6794971"/>
                  <a:pt x="9290527" y="6791904"/>
                </a:cubicBezTo>
                <a:cubicBezTo>
                  <a:pt x="9335459" y="6783067"/>
                  <a:pt x="9373071" y="6756014"/>
                  <a:pt x="9392182" y="6718861"/>
                </a:cubicBezTo>
                <a:cubicBezTo>
                  <a:pt x="9393605" y="6732387"/>
                  <a:pt x="9392945" y="6746050"/>
                  <a:pt x="9390200" y="6759441"/>
                </a:cubicBezTo>
                <a:cubicBezTo>
                  <a:pt x="9385270" y="6778919"/>
                  <a:pt x="9374749" y="6796954"/>
                  <a:pt x="9359703" y="6811834"/>
                </a:cubicBezTo>
                <a:close/>
                <a:moveTo>
                  <a:pt x="8972398" y="6811969"/>
                </a:moveTo>
                <a:cubicBezTo>
                  <a:pt x="8972296" y="6810661"/>
                  <a:pt x="8972550" y="6809354"/>
                  <a:pt x="8973109" y="6808137"/>
                </a:cubicBezTo>
                <a:cubicBezTo>
                  <a:pt x="8974888" y="6805521"/>
                  <a:pt x="8977989" y="6803853"/>
                  <a:pt x="8981394" y="6803628"/>
                </a:cubicBezTo>
                <a:cubicBezTo>
                  <a:pt x="8982411" y="6803628"/>
                  <a:pt x="8985969" y="6803312"/>
                  <a:pt x="8987544" y="6805116"/>
                </a:cubicBezTo>
                <a:cubicBezTo>
                  <a:pt x="8991814" y="6809805"/>
                  <a:pt x="8999489" y="6810752"/>
                  <a:pt x="9005029" y="6807190"/>
                </a:cubicBezTo>
                <a:cubicBezTo>
                  <a:pt x="9010315" y="6803853"/>
                  <a:pt x="9011535" y="6797361"/>
                  <a:pt x="9007824" y="6792671"/>
                </a:cubicBezTo>
                <a:cubicBezTo>
                  <a:pt x="9007723" y="6792536"/>
                  <a:pt x="9007571" y="6792401"/>
                  <a:pt x="9007469" y="6792265"/>
                </a:cubicBezTo>
                <a:cubicBezTo>
                  <a:pt x="9000353" y="6784690"/>
                  <a:pt x="8989272" y="6780948"/>
                  <a:pt x="8978294" y="6782481"/>
                </a:cubicBezTo>
                <a:cubicBezTo>
                  <a:pt x="8966146" y="6783473"/>
                  <a:pt x="8955472" y="6790056"/>
                  <a:pt x="8950135" y="6799795"/>
                </a:cubicBezTo>
                <a:cubicBezTo>
                  <a:pt x="8948356" y="6803493"/>
                  <a:pt x="8947441" y="6807505"/>
                  <a:pt x="8947441" y="6811518"/>
                </a:cubicBezTo>
                <a:lnTo>
                  <a:pt x="8947441" y="6811969"/>
                </a:lnTo>
                <a:lnTo>
                  <a:pt x="8843753" y="6811969"/>
                </a:lnTo>
                <a:cubicBezTo>
                  <a:pt x="8843855" y="6807776"/>
                  <a:pt x="8842940" y="6803628"/>
                  <a:pt x="8841060" y="6799795"/>
                </a:cubicBezTo>
                <a:cubicBezTo>
                  <a:pt x="8835773" y="6790056"/>
                  <a:pt x="8825049" y="6783473"/>
                  <a:pt x="8812901" y="6782481"/>
                </a:cubicBezTo>
                <a:cubicBezTo>
                  <a:pt x="8801922" y="6780948"/>
                  <a:pt x="8790842" y="6784690"/>
                  <a:pt x="8783777" y="6792265"/>
                </a:cubicBezTo>
                <a:cubicBezTo>
                  <a:pt x="8779761" y="6796729"/>
                  <a:pt x="8780575" y="6803267"/>
                  <a:pt x="8785657" y="6806829"/>
                </a:cubicBezTo>
                <a:cubicBezTo>
                  <a:pt x="8785810" y="6806964"/>
                  <a:pt x="8785962" y="6807099"/>
                  <a:pt x="8786166" y="6807190"/>
                </a:cubicBezTo>
                <a:cubicBezTo>
                  <a:pt x="8791706" y="6810752"/>
                  <a:pt x="8799381" y="6809805"/>
                  <a:pt x="8803651" y="6805116"/>
                </a:cubicBezTo>
                <a:cubicBezTo>
                  <a:pt x="8805379" y="6803808"/>
                  <a:pt x="8807615" y="6803267"/>
                  <a:pt x="8809851" y="6803628"/>
                </a:cubicBezTo>
                <a:cubicBezTo>
                  <a:pt x="8813256" y="6803808"/>
                  <a:pt x="8816357" y="6805476"/>
                  <a:pt x="8818085" y="6808137"/>
                </a:cubicBezTo>
                <a:cubicBezTo>
                  <a:pt x="8818695" y="6809354"/>
                  <a:pt x="8818949" y="6810661"/>
                  <a:pt x="8818848" y="6811969"/>
                </a:cubicBezTo>
                <a:lnTo>
                  <a:pt x="8769138" y="6811969"/>
                </a:lnTo>
                <a:cubicBezTo>
                  <a:pt x="8765733" y="6808182"/>
                  <a:pt x="8762836" y="6804124"/>
                  <a:pt x="8760345" y="6799840"/>
                </a:cubicBezTo>
                <a:cubicBezTo>
                  <a:pt x="8766089" y="6795557"/>
                  <a:pt x="8771172" y="6790687"/>
                  <a:pt x="8775594" y="6785322"/>
                </a:cubicBezTo>
                <a:cubicBezTo>
                  <a:pt x="8789622" y="6767512"/>
                  <a:pt x="8797500" y="6746455"/>
                  <a:pt x="8798212" y="6724723"/>
                </a:cubicBezTo>
                <a:cubicBezTo>
                  <a:pt x="8802888" y="6658622"/>
                  <a:pt x="8759989" y="6591440"/>
                  <a:pt x="8691474" y="6550454"/>
                </a:cubicBezTo>
                <a:cubicBezTo>
                  <a:pt x="8742708" y="6563575"/>
                  <a:pt x="8784336" y="6579852"/>
                  <a:pt x="8818187" y="6600052"/>
                </a:cubicBezTo>
                <a:cubicBezTo>
                  <a:pt x="8831555" y="6608033"/>
                  <a:pt x="8844058" y="6616960"/>
                  <a:pt x="8855698" y="6626835"/>
                </a:cubicBezTo>
                <a:cubicBezTo>
                  <a:pt x="8853512" y="6636845"/>
                  <a:pt x="8852038" y="6646945"/>
                  <a:pt x="8851276" y="6657089"/>
                </a:cubicBezTo>
                <a:cubicBezTo>
                  <a:pt x="8848480" y="6698165"/>
                  <a:pt x="8862254" y="6738790"/>
                  <a:pt x="8890057" y="6771750"/>
                </a:cubicBezTo>
                <a:lnTo>
                  <a:pt x="8904085" y="6788072"/>
                </a:lnTo>
                <a:lnTo>
                  <a:pt x="8918165" y="6771750"/>
                </a:lnTo>
                <a:cubicBezTo>
                  <a:pt x="8945968" y="6738790"/>
                  <a:pt x="8959742" y="6698165"/>
                  <a:pt x="8956946" y="6657089"/>
                </a:cubicBezTo>
                <a:cubicBezTo>
                  <a:pt x="8956489" y="6650010"/>
                  <a:pt x="8955472" y="6642706"/>
                  <a:pt x="8954151" y="6635311"/>
                </a:cubicBezTo>
                <a:cubicBezTo>
                  <a:pt x="8973465" y="6620026"/>
                  <a:pt x="8994457" y="6606499"/>
                  <a:pt x="9016872" y="6595002"/>
                </a:cubicBezTo>
                <a:cubicBezTo>
                  <a:pt x="9033187" y="6586705"/>
                  <a:pt x="9050011" y="6579311"/>
                  <a:pt x="9067344" y="6572818"/>
                </a:cubicBezTo>
                <a:cubicBezTo>
                  <a:pt x="9020735" y="6611189"/>
                  <a:pt x="8992068" y="6662996"/>
                  <a:pt x="8992068" y="6714893"/>
                </a:cubicBezTo>
                <a:cubicBezTo>
                  <a:pt x="8992068" y="6718139"/>
                  <a:pt x="8992068" y="6721386"/>
                  <a:pt x="8992423" y="6724677"/>
                </a:cubicBezTo>
                <a:cubicBezTo>
                  <a:pt x="8993135" y="6746410"/>
                  <a:pt x="9001014" y="6767467"/>
                  <a:pt x="9015042" y="6785277"/>
                </a:cubicBezTo>
                <a:cubicBezTo>
                  <a:pt x="9019566" y="6790597"/>
                  <a:pt x="9024851" y="6795376"/>
                  <a:pt x="9030748" y="6799525"/>
                </a:cubicBezTo>
                <a:cubicBezTo>
                  <a:pt x="9028206" y="6803898"/>
                  <a:pt x="9025208" y="6808092"/>
                  <a:pt x="9021751" y="6811924"/>
                </a:cubicBezTo>
                <a:close/>
                <a:moveTo>
                  <a:pt x="8501125" y="6809174"/>
                </a:moveTo>
                <a:cubicBezTo>
                  <a:pt x="8498837" y="6802681"/>
                  <a:pt x="8493653" y="6797270"/>
                  <a:pt x="8486791" y="6794249"/>
                </a:cubicBezTo>
                <a:cubicBezTo>
                  <a:pt x="8480743" y="6791499"/>
                  <a:pt x="8473322" y="6793528"/>
                  <a:pt x="8470019" y="6798758"/>
                </a:cubicBezTo>
                <a:cubicBezTo>
                  <a:pt x="8467325" y="6803222"/>
                  <a:pt x="8468646" y="6808768"/>
                  <a:pt x="8473170" y="6811879"/>
                </a:cubicBezTo>
                <a:lnTo>
                  <a:pt x="8431694" y="6811879"/>
                </a:lnTo>
                <a:cubicBezTo>
                  <a:pt x="8416650" y="6796999"/>
                  <a:pt x="8406179" y="6778964"/>
                  <a:pt x="8401198" y="6759486"/>
                </a:cubicBezTo>
                <a:cubicBezTo>
                  <a:pt x="8398453" y="6746095"/>
                  <a:pt x="8397792" y="6732433"/>
                  <a:pt x="8399216" y="6718906"/>
                </a:cubicBezTo>
                <a:cubicBezTo>
                  <a:pt x="8418327" y="6756059"/>
                  <a:pt x="8455939" y="6783067"/>
                  <a:pt x="8500871" y="6791950"/>
                </a:cubicBezTo>
                <a:cubicBezTo>
                  <a:pt x="8514746" y="6795016"/>
                  <a:pt x="8529334" y="6794835"/>
                  <a:pt x="8543109" y="6791363"/>
                </a:cubicBezTo>
                <a:cubicBezTo>
                  <a:pt x="8558865" y="6787486"/>
                  <a:pt x="8571216" y="6776710"/>
                  <a:pt x="8575841" y="6762822"/>
                </a:cubicBezTo>
                <a:cubicBezTo>
                  <a:pt x="8580263" y="6746726"/>
                  <a:pt x="8569844" y="6730314"/>
                  <a:pt x="8552054" y="6725309"/>
                </a:cubicBezTo>
                <a:cubicBezTo>
                  <a:pt x="8545548" y="6723550"/>
                  <a:pt x="8538687" y="6726751"/>
                  <a:pt x="8536552" y="6732478"/>
                </a:cubicBezTo>
                <a:cubicBezTo>
                  <a:pt x="8534722" y="6738114"/>
                  <a:pt x="8538381" y="6744020"/>
                  <a:pt x="8544735" y="6745688"/>
                </a:cubicBezTo>
                <a:cubicBezTo>
                  <a:pt x="8544786" y="6745688"/>
                  <a:pt x="8544887" y="6745734"/>
                  <a:pt x="8544989" y="6745734"/>
                </a:cubicBezTo>
                <a:cubicBezTo>
                  <a:pt x="8550174" y="6747853"/>
                  <a:pt x="8552918" y="6752993"/>
                  <a:pt x="8551546" y="6757908"/>
                </a:cubicBezTo>
                <a:cubicBezTo>
                  <a:pt x="8549004" y="6764446"/>
                  <a:pt x="8542956" y="6769405"/>
                  <a:pt x="8535383" y="6771119"/>
                </a:cubicBezTo>
                <a:cubicBezTo>
                  <a:pt x="8525776" y="6773283"/>
                  <a:pt x="8515763" y="6773283"/>
                  <a:pt x="8506157" y="6771119"/>
                </a:cubicBezTo>
                <a:cubicBezTo>
                  <a:pt x="8461987" y="6762101"/>
                  <a:pt x="8427018" y="6732252"/>
                  <a:pt x="8415125" y="6693431"/>
                </a:cubicBezTo>
                <a:cubicBezTo>
                  <a:pt x="8409686" y="6677289"/>
                  <a:pt x="8409228" y="6660200"/>
                  <a:pt x="8413701" y="6643833"/>
                </a:cubicBezTo>
                <a:cubicBezTo>
                  <a:pt x="8414260" y="6645727"/>
                  <a:pt x="8414870" y="6647620"/>
                  <a:pt x="8415633" y="6649514"/>
                </a:cubicBezTo>
                <a:cubicBezTo>
                  <a:pt x="8423816" y="6670390"/>
                  <a:pt x="8443232" y="6685089"/>
                  <a:pt x="8470222" y="6690951"/>
                </a:cubicBezTo>
                <a:cubicBezTo>
                  <a:pt x="8499854" y="6697128"/>
                  <a:pt x="8530961" y="6688652"/>
                  <a:pt x="8551546" y="6668767"/>
                </a:cubicBezTo>
                <a:cubicBezTo>
                  <a:pt x="8557594" y="6662771"/>
                  <a:pt x="8556984" y="6653572"/>
                  <a:pt x="8550224" y="6648207"/>
                </a:cubicBezTo>
                <a:cubicBezTo>
                  <a:pt x="8550021" y="6648027"/>
                  <a:pt x="8549767" y="6647891"/>
                  <a:pt x="8549563" y="6647711"/>
                </a:cubicBezTo>
                <a:cubicBezTo>
                  <a:pt x="8542143" y="6642391"/>
                  <a:pt x="8531367" y="6643112"/>
                  <a:pt x="8524963" y="6649379"/>
                </a:cubicBezTo>
                <a:cubicBezTo>
                  <a:pt x="8513171" y="6660606"/>
                  <a:pt x="8495534" y="6665431"/>
                  <a:pt x="8478659" y="6662004"/>
                </a:cubicBezTo>
                <a:cubicBezTo>
                  <a:pt x="8463106" y="6658667"/>
                  <a:pt x="8453245" y="6651228"/>
                  <a:pt x="8448569" y="6639956"/>
                </a:cubicBezTo>
                <a:cubicBezTo>
                  <a:pt x="8447095" y="6636078"/>
                  <a:pt x="8446282" y="6632065"/>
                  <a:pt x="8446129" y="6627962"/>
                </a:cubicBezTo>
                <a:cubicBezTo>
                  <a:pt x="8459091" y="6611279"/>
                  <a:pt x="8475101" y="6592207"/>
                  <a:pt x="8496957" y="6583775"/>
                </a:cubicBezTo>
                <a:cubicBezTo>
                  <a:pt x="8507936" y="6579852"/>
                  <a:pt x="8519575" y="6577778"/>
                  <a:pt x="8531418" y="6577643"/>
                </a:cubicBezTo>
                <a:cubicBezTo>
                  <a:pt x="8573503" y="6576200"/>
                  <a:pt x="8614521" y="6589636"/>
                  <a:pt x="8645374" y="6615066"/>
                </a:cubicBezTo>
                <a:cubicBezTo>
                  <a:pt x="8662604" y="6628999"/>
                  <a:pt x="8676988" y="6645456"/>
                  <a:pt x="8687916" y="6663717"/>
                </a:cubicBezTo>
                <a:cubicBezTo>
                  <a:pt x="8666721" y="6667505"/>
                  <a:pt x="8647254" y="6676748"/>
                  <a:pt x="8632006" y="6690365"/>
                </a:cubicBezTo>
                <a:cubicBezTo>
                  <a:pt x="8609083" y="6711962"/>
                  <a:pt x="8602322" y="6737573"/>
                  <a:pt x="8612895" y="6762507"/>
                </a:cubicBezTo>
                <a:cubicBezTo>
                  <a:pt x="8623823" y="6785953"/>
                  <a:pt x="8645627" y="6804034"/>
                  <a:pt x="8672719" y="6812105"/>
                </a:cubicBezTo>
                <a:lnTo>
                  <a:pt x="8502090" y="6812105"/>
                </a:lnTo>
                <a:cubicBezTo>
                  <a:pt x="8501735" y="6811022"/>
                  <a:pt x="8501430" y="6810166"/>
                  <a:pt x="8501125" y="6809174"/>
                </a:cubicBezTo>
                <a:close/>
                <a:moveTo>
                  <a:pt x="8238093" y="6811969"/>
                </a:moveTo>
                <a:cubicBezTo>
                  <a:pt x="8242617" y="6808858"/>
                  <a:pt x="8243938" y="6803312"/>
                  <a:pt x="8241244" y="6798848"/>
                </a:cubicBezTo>
                <a:cubicBezTo>
                  <a:pt x="8237940" y="6793618"/>
                  <a:pt x="8230520" y="6791589"/>
                  <a:pt x="8224471" y="6794339"/>
                </a:cubicBezTo>
                <a:cubicBezTo>
                  <a:pt x="8217609" y="6797406"/>
                  <a:pt x="8212476" y="6802771"/>
                  <a:pt x="8210189" y="6809264"/>
                </a:cubicBezTo>
                <a:cubicBezTo>
                  <a:pt x="8209832" y="6810166"/>
                  <a:pt x="8209579" y="6811112"/>
                  <a:pt x="8209426" y="6812060"/>
                </a:cubicBezTo>
                <a:lnTo>
                  <a:pt x="8042712" y="6812060"/>
                </a:lnTo>
                <a:cubicBezTo>
                  <a:pt x="8052572" y="6808993"/>
                  <a:pt x="8061823" y="6804575"/>
                  <a:pt x="8070158" y="6798984"/>
                </a:cubicBezTo>
                <a:cubicBezTo>
                  <a:pt x="8095572" y="6781489"/>
                  <a:pt x="8110211" y="6746140"/>
                  <a:pt x="8102434" y="6720169"/>
                </a:cubicBezTo>
                <a:cubicBezTo>
                  <a:pt x="8097809" y="6704793"/>
                  <a:pt x="8083526" y="6691808"/>
                  <a:pt x="8063195" y="6684503"/>
                </a:cubicBezTo>
                <a:cubicBezTo>
                  <a:pt x="8048049" y="6679137"/>
                  <a:pt x="8031581" y="6677425"/>
                  <a:pt x="8015468" y="6679589"/>
                </a:cubicBezTo>
                <a:cubicBezTo>
                  <a:pt x="8019127" y="6671382"/>
                  <a:pt x="8023600" y="6663537"/>
                  <a:pt x="8028836" y="6656052"/>
                </a:cubicBezTo>
                <a:cubicBezTo>
                  <a:pt x="8053894" y="6618764"/>
                  <a:pt x="8100401" y="6574892"/>
                  <a:pt x="8179793" y="6577688"/>
                </a:cubicBezTo>
                <a:cubicBezTo>
                  <a:pt x="8191636" y="6577823"/>
                  <a:pt x="8203276" y="6579898"/>
                  <a:pt x="8214254" y="6583820"/>
                </a:cubicBezTo>
                <a:cubicBezTo>
                  <a:pt x="8236212" y="6592252"/>
                  <a:pt x="8252222" y="6611324"/>
                  <a:pt x="8265082" y="6628007"/>
                </a:cubicBezTo>
                <a:cubicBezTo>
                  <a:pt x="8264929" y="6632110"/>
                  <a:pt x="8264117" y="6636123"/>
                  <a:pt x="8262642" y="6640001"/>
                </a:cubicBezTo>
                <a:cubicBezTo>
                  <a:pt x="8258220" y="6651273"/>
                  <a:pt x="8248055" y="6658713"/>
                  <a:pt x="8232502" y="6662049"/>
                </a:cubicBezTo>
                <a:cubicBezTo>
                  <a:pt x="8215627" y="6665476"/>
                  <a:pt x="8197990" y="6660651"/>
                  <a:pt x="8186198" y="6649424"/>
                </a:cubicBezTo>
                <a:cubicBezTo>
                  <a:pt x="8179793" y="6643157"/>
                  <a:pt x="8169018" y="6642436"/>
                  <a:pt x="8161597" y="6647756"/>
                </a:cubicBezTo>
                <a:cubicBezTo>
                  <a:pt x="8154532" y="6652806"/>
                  <a:pt x="8153414" y="6662004"/>
                  <a:pt x="8159107" y="6668317"/>
                </a:cubicBezTo>
                <a:cubicBezTo>
                  <a:pt x="8159310" y="6668451"/>
                  <a:pt x="8159462" y="6668632"/>
                  <a:pt x="8159615" y="6668812"/>
                </a:cubicBezTo>
                <a:cubicBezTo>
                  <a:pt x="8180251" y="6688697"/>
                  <a:pt x="8211307" y="6697173"/>
                  <a:pt x="8240939" y="6690996"/>
                </a:cubicBezTo>
                <a:cubicBezTo>
                  <a:pt x="8267929" y="6685135"/>
                  <a:pt x="8287344" y="6670436"/>
                  <a:pt x="8295578" y="6649559"/>
                </a:cubicBezTo>
                <a:cubicBezTo>
                  <a:pt x="8296290" y="6647666"/>
                  <a:pt x="8296900" y="6645727"/>
                  <a:pt x="8297459" y="6643788"/>
                </a:cubicBezTo>
                <a:cubicBezTo>
                  <a:pt x="8301932" y="6660155"/>
                  <a:pt x="8301475" y="6677244"/>
                  <a:pt x="8296087" y="6693386"/>
                </a:cubicBezTo>
                <a:cubicBezTo>
                  <a:pt x="8284193" y="6732207"/>
                  <a:pt x="8249173" y="6762056"/>
                  <a:pt x="8205004" y="6771073"/>
                </a:cubicBezTo>
                <a:cubicBezTo>
                  <a:pt x="8195448" y="6773238"/>
                  <a:pt x="8185385" y="6773238"/>
                  <a:pt x="8175829" y="6771073"/>
                </a:cubicBezTo>
                <a:cubicBezTo>
                  <a:pt x="8168256" y="6769360"/>
                  <a:pt x="8162156" y="6764400"/>
                  <a:pt x="8159615" y="6757863"/>
                </a:cubicBezTo>
                <a:cubicBezTo>
                  <a:pt x="8158191" y="6752903"/>
                  <a:pt x="8160987" y="6747808"/>
                  <a:pt x="8166223" y="6745688"/>
                </a:cubicBezTo>
                <a:cubicBezTo>
                  <a:pt x="8172576" y="6744201"/>
                  <a:pt x="8176388" y="6738384"/>
                  <a:pt x="8174710" y="6732748"/>
                </a:cubicBezTo>
                <a:cubicBezTo>
                  <a:pt x="8174660" y="6732613"/>
                  <a:pt x="8174660" y="6732523"/>
                  <a:pt x="8174609" y="6732433"/>
                </a:cubicBezTo>
                <a:cubicBezTo>
                  <a:pt x="8172474" y="6726797"/>
                  <a:pt x="8165765" y="6723641"/>
                  <a:pt x="8159361" y="6725264"/>
                </a:cubicBezTo>
                <a:cubicBezTo>
                  <a:pt x="8144519" y="6729457"/>
                  <a:pt x="8134506" y="6741721"/>
                  <a:pt x="8134608" y="6755518"/>
                </a:cubicBezTo>
                <a:cubicBezTo>
                  <a:pt x="8134608" y="6757953"/>
                  <a:pt x="8134964" y="6760387"/>
                  <a:pt x="8135624" y="6762777"/>
                </a:cubicBezTo>
                <a:cubicBezTo>
                  <a:pt x="8140250" y="6776664"/>
                  <a:pt x="8152601" y="6787486"/>
                  <a:pt x="8168357" y="6791318"/>
                </a:cubicBezTo>
                <a:cubicBezTo>
                  <a:pt x="8182132" y="6794790"/>
                  <a:pt x="8196668" y="6794971"/>
                  <a:pt x="8210544" y="6791904"/>
                </a:cubicBezTo>
                <a:cubicBezTo>
                  <a:pt x="8255475" y="6783067"/>
                  <a:pt x="8293088" y="6756014"/>
                  <a:pt x="8312199" y="6718861"/>
                </a:cubicBezTo>
                <a:cubicBezTo>
                  <a:pt x="8313622" y="6732387"/>
                  <a:pt x="8312962" y="6746050"/>
                  <a:pt x="8310217" y="6759441"/>
                </a:cubicBezTo>
                <a:cubicBezTo>
                  <a:pt x="8305287" y="6778919"/>
                  <a:pt x="8294766" y="6796954"/>
                  <a:pt x="8279720" y="6811834"/>
                </a:cubicBezTo>
                <a:close/>
                <a:moveTo>
                  <a:pt x="7892466" y="6811969"/>
                </a:moveTo>
                <a:cubicBezTo>
                  <a:pt x="7892364" y="6810661"/>
                  <a:pt x="7892618" y="6809354"/>
                  <a:pt x="7893177" y="6808137"/>
                </a:cubicBezTo>
                <a:cubicBezTo>
                  <a:pt x="7894956" y="6805521"/>
                  <a:pt x="7898057" y="6803853"/>
                  <a:pt x="7901462" y="6803628"/>
                </a:cubicBezTo>
                <a:cubicBezTo>
                  <a:pt x="7902479" y="6803628"/>
                  <a:pt x="7906036" y="6803312"/>
                  <a:pt x="7907612" y="6805116"/>
                </a:cubicBezTo>
                <a:cubicBezTo>
                  <a:pt x="7911881" y="6809805"/>
                  <a:pt x="7919557" y="6810752"/>
                  <a:pt x="7925097" y="6807190"/>
                </a:cubicBezTo>
                <a:cubicBezTo>
                  <a:pt x="7930383" y="6803898"/>
                  <a:pt x="7931603" y="6797406"/>
                  <a:pt x="7927892" y="6792716"/>
                </a:cubicBezTo>
                <a:cubicBezTo>
                  <a:pt x="7927740" y="6792581"/>
                  <a:pt x="7927638" y="6792401"/>
                  <a:pt x="7927486" y="6792265"/>
                </a:cubicBezTo>
                <a:cubicBezTo>
                  <a:pt x="7920421" y="6784690"/>
                  <a:pt x="7909340" y="6780948"/>
                  <a:pt x="7898361" y="6782481"/>
                </a:cubicBezTo>
                <a:cubicBezTo>
                  <a:pt x="7886214" y="6783473"/>
                  <a:pt x="7875540" y="6790056"/>
                  <a:pt x="7870203" y="6799795"/>
                </a:cubicBezTo>
                <a:cubicBezTo>
                  <a:pt x="7868424" y="6803493"/>
                  <a:pt x="7867509" y="6807505"/>
                  <a:pt x="7867509" y="6811518"/>
                </a:cubicBezTo>
                <a:lnTo>
                  <a:pt x="7867509" y="6811969"/>
                </a:lnTo>
                <a:lnTo>
                  <a:pt x="7763821" y="6811969"/>
                </a:lnTo>
                <a:cubicBezTo>
                  <a:pt x="7763923" y="6807776"/>
                  <a:pt x="7763007" y="6803628"/>
                  <a:pt x="7761127" y="6799795"/>
                </a:cubicBezTo>
                <a:cubicBezTo>
                  <a:pt x="7755790" y="6790056"/>
                  <a:pt x="7745117" y="6783473"/>
                  <a:pt x="7732969" y="6782481"/>
                </a:cubicBezTo>
                <a:cubicBezTo>
                  <a:pt x="7721990" y="6780948"/>
                  <a:pt x="7710909" y="6784690"/>
                  <a:pt x="7703845" y="6792265"/>
                </a:cubicBezTo>
                <a:cubicBezTo>
                  <a:pt x="7699829" y="6796729"/>
                  <a:pt x="7700643" y="6803267"/>
                  <a:pt x="7705725" y="6806829"/>
                </a:cubicBezTo>
                <a:cubicBezTo>
                  <a:pt x="7705877" y="6806964"/>
                  <a:pt x="7706030" y="6807099"/>
                  <a:pt x="7706234" y="6807190"/>
                </a:cubicBezTo>
                <a:cubicBezTo>
                  <a:pt x="7711774" y="6810752"/>
                  <a:pt x="7719449" y="6809805"/>
                  <a:pt x="7723718" y="6805116"/>
                </a:cubicBezTo>
                <a:cubicBezTo>
                  <a:pt x="7725446" y="6803808"/>
                  <a:pt x="7727683" y="6803267"/>
                  <a:pt x="7729919" y="6803628"/>
                </a:cubicBezTo>
                <a:cubicBezTo>
                  <a:pt x="7733324" y="6803853"/>
                  <a:pt x="7736425" y="6805521"/>
                  <a:pt x="7738153" y="6808137"/>
                </a:cubicBezTo>
                <a:cubicBezTo>
                  <a:pt x="7738712" y="6809354"/>
                  <a:pt x="7738966" y="6810661"/>
                  <a:pt x="7738915" y="6811969"/>
                </a:cubicBezTo>
                <a:lnTo>
                  <a:pt x="7689206" y="6811969"/>
                </a:lnTo>
                <a:cubicBezTo>
                  <a:pt x="7685852" y="6808182"/>
                  <a:pt x="7682904" y="6804124"/>
                  <a:pt x="7680413" y="6799840"/>
                </a:cubicBezTo>
                <a:cubicBezTo>
                  <a:pt x="7686156" y="6795557"/>
                  <a:pt x="7691239" y="6790687"/>
                  <a:pt x="7695661" y="6785322"/>
                </a:cubicBezTo>
                <a:cubicBezTo>
                  <a:pt x="7709689" y="6767512"/>
                  <a:pt x="7717568" y="6746455"/>
                  <a:pt x="7718280" y="6724723"/>
                </a:cubicBezTo>
                <a:cubicBezTo>
                  <a:pt x="7722956" y="6658622"/>
                  <a:pt x="7680057" y="6591440"/>
                  <a:pt x="7611542" y="6550454"/>
                </a:cubicBezTo>
                <a:cubicBezTo>
                  <a:pt x="7662776" y="6563575"/>
                  <a:pt x="7704404" y="6579852"/>
                  <a:pt x="7738254" y="6600052"/>
                </a:cubicBezTo>
                <a:cubicBezTo>
                  <a:pt x="7751571" y="6608033"/>
                  <a:pt x="7764126" y="6616960"/>
                  <a:pt x="7775765" y="6626835"/>
                </a:cubicBezTo>
                <a:cubicBezTo>
                  <a:pt x="7773580" y="6636845"/>
                  <a:pt x="7772106" y="6646945"/>
                  <a:pt x="7771343" y="6657089"/>
                </a:cubicBezTo>
                <a:cubicBezTo>
                  <a:pt x="7768548" y="6698165"/>
                  <a:pt x="7782322" y="6738790"/>
                  <a:pt x="7810125" y="6771750"/>
                </a:cubicBezTo>
                <a:lnTo>
                  <a:pt x="7824153" y="6788072"/>
                </a:lnTo>
                <a:lnTo>
                  <a:pt x="7838232" y="6771750"/>
                </a:lnTo>
                <a:cubicBezTo>
                  <a:pt x="7866035" y="6738790"/>
                  <a:pt x="7879810" y="6698165"/>
                  <a:pt x="7877014" y="6657089"/>
                </a:cubicBezTo>
                <a:cubicBezTo>
                  <a:pt x="7876557" y="6650010"/>
                  <a:pt x="7875540" y="6642706"/>
                  <a:pt x="7874218" y="6635311"/>
                </a:cubicBezTo>
                <a:cubicBezTo>
                  <a:pt x="7893533" y="6620026"/>
                  <a:pt x="7914525" y="6606499"/>
                  <a:pt x="7936940" y="6595002"/>
                </a:cubicBezTo>
                <a:cubicBezTo>
                  <a:pt x="7953255" y="6586705"/>
                  <a:pt x="7970079" y="6579311"/>
                  <a:pt x="7987411" y="6572818"/>
                </a:cubicBezTo>
                <a:cubicBezTo>
                  <a:pt x="7940803" y="6611189"/>
                  <a:pt x="7912136" y="6662996"/>
                  <a:pt x="7912136" y="6714893"/>
                </a:cubicBezTo>
                <a:cubicBezTo>
                  <a:pt x="7912136" y="6718139"/>
                  <a:pt x="7912136" y="6721386"/>
                  <a:pt x="7912491" y="6724677"/>
                </a:cubicBezTo>
                <a:cubicBezTo>
                  <a:pt x="7913203" y="6746410"/>
                  <a:pt x="7921082" y="6767467"/>
                  <a:pt x="7935110" y="6785277"/>
                </a:cubicBezTo>
                <a:cubicBezTo>
                  <a:pt x="7939633" y="6790597"/>
                  <a:pt x="7944919" y="6795376"/>
                  <a:pt x="7950816" y="6799525"/>
                </a:cubicBezTo>
                <a:cubicBezTo>
                  <a:pt x="7948274" y="6803898"/>
                  <a:pt x="7945276" y="6808047"/>
                  <a:pt x="7941819" y="6811924"/>
                </a:cubicBezTo>
                <a:close/>
                <a:moveTo>
                  <a:pt x="7421192" y="6809174"/>
                </a:moveTo>
                <a:cubicBezTo>
                  <a:pt x="7418905" y="6802681"/>
                  <a:pt x="7413721" y="6797270"/>
                  <a:pt x="7406859" y="6794249"/>
                </a:cubicBezTo>
                <a:cubicBezTo>
                  <a:pt x="7400811" y="6791499"/>
                  <a:pt x="7393390" y="6793528"/>
                  <a:pt x="7390086" y="6798758"/>
                </a:cubicBezTo>
                <a:cubicBezTo>
                  <a:pt x="7387393" y="6803222"/>
                  <a:pt x="7388714" y="6808768"/>
                  <a:pt x="7393237" y="6811879"/>
                </a:cubicBezTo>
                <a:lnTo>
                  <a:pt x="7351610" y="6811879"/>
                </a:lnTo>
                <a:cubicBezTo>
                  <a:pt x="7336565" y="6796999"/>
                  <a:pt x="7326094" y="6778964"/>
                  <a:pt x="7321113" y="6759486"/>
                </a:cubicBezTo>
                <a:cubicBezTo>
                  <a:pt x="7318368" y="6746095"/>
                  <a:pt x="7317708" y="6732433"/>
                  <a:pt x="7319131" y="6718906"/>
                </a:cubicBezTo>
                <a:cubicBezTo>
                  <a:pt x="7338242" y="6756059"/>
                  <a:pt x="7375855" y="6783067"/>
                  <a:pt x="7420786" y="6791950"/>
                </a:cubicBezTo>
                <a:cubicBezTo>
                  <a:pt x="7434662" y="6795016"/>
                  <a:pt x="7449249" y="6794835"/>
                  <a:pt x="7463024" y="6791363"/>
                </a:cubicBezTo>
                <a:cubicBezTo>
                  <a:pt x="7478729" y="6787486"/>
                  <a:pt x="7491131" y="6776710"/>
                  <a:pt x="7495706" y="6762822"/>
                </a:cubicBezTo>
                <a:cubicBezTo>
                  <a:pt x="7500128" y="6746726"/>
                  <a:pt x="7489759" y="6730359"/>
                  <a:pt x="7471970" y="6725309"/>
                </a:cubicBezTo>
                <a:cubicBezTo>
                  <a:pt x="7465464" y="6723550"/>
                  <a:pt x="7458602" y="6726751"/>
                  <a:pt x="7456467" y="6732478"/>
                </a:cubicBezTo>
                <a:cubicBezTo>
                  <a:pt x="7454586" y="6738069"/>
                  <a:pt x="7458195" y="6743975"/>
                  <a:pt x="7464498" y="6745643"/>
                </a:cubicBezTo>
                <a:cubicBezTo>
                  <a:pt x="7464650" y="6745688"/>
                  <a:pt x="7464752" y="6745688"/>
                  <a:pt x="7464854" y="6745734"/>
                </a:cubicBezTo>
                <a:cubicBezTo>
                  <a:pt x="7470089" y="6747853"/>
                  <a:pt x="7472884" y="6752948"/>
                  <a:pt x="7471461" y="6757908"/>
                </a:cubicBezTo>
                <a:cubicBezTo>
                  <a:pt x="7468919" y="6764446"/>
                  <a:pt x="7462820" y="6769405"/>
                  <a:pt x="7455247" y="6771119"/>
                </a:cubicBezTo>
                <a:cubicBezTo>
                  <a:pt x="7445692" y="6773283"/>
                  <a:pt x="7435628" y="6773283"/>
                  <a:pt x="7426072" y="6771119"/>
                </a:cubicBezTo>
                <a:cubicBezTo>
                  <a:pt x="7381903" y="6762101"/>
                  <a:pt x="7346883" y="6732252"/>
                  <a:pt x="7334989" y="6693431"/>
                </a:cubicBezTo>
                <a:cubicBezTo>
                  <a:pt x="7329602" y="6677289"/>
                  <a:pt x="7329144" y="6660200"/>
                  <a:pt x="7333617" y="6643833"/>
                </a:cubicBezTo>
                <a:cubicBezTo>
                  <a:pt x="7334176" y="6645727"/>
                  <a:pt x="7334786" y="6647620"/>
                  <a:pt x="7335548" y="6649514"/>
                </a:cubicBezTo>
                <a:cubicBezTo>
                  <a:pt x="7343731" y="6670390"/>
                  <a:pt x="7363148" y="6685089"/>
                  <a:pt x="7390137" y="6690951"/>
                </a:cubicBezTo>
                <a:cubicBezTo>
                  <a:pt x="7419770" y="6697128"/>
                  <a:pt x="7450825" y="6688652"/>
                  <a:pt x="7471461" y="6668767"/>
                </a:cubicBezTo>
                <a:cubicBezTo>
                  <a:pt x="7477510" y="6662771"/>
                  <a:pt x="7476900" y="6653572"/>
                  <a:pt x="7470139" y="6648207"/>
                </a:cubicBezTo>
                <a:cubicBezTo>
                  <a:pt x="7469936" y="6648027"/>
                  <a:pt x="7469682" y="6647891"/>
                  <a:pt x="7469479" y="6647711"/>
                </a:cubicBezTo>
                <a:cubicBezTo>
                  <a:pt x="7462058" y="6642391"/>
                  <a:pt x="7451282" y="6643112"/>
                  <a:pt x="7444878" y="6649379"/>
                </a:cubicBezTo>
                <a:cubicBezTo>
                  <a:pt x="7433086" y="6660606"/>
                  <a:pt x="7415449" y="6665431"/>
                  <a:pt x="7398574" y="6662004"/>
                </a:cubicBezTo>
                <a:cubicBezTo>
                  <a:pt x="7383021" y="6658667"/>
                  <a:pt x="7373161" y="6651228"/>
                  <a:pt x="7368484" y="6639956"/>
                </a:cubicBezTo>
                <a:cubicBezTo>
                  <a:pt x="7367011" y="6636078"/>
                  <a:pt x="7366146" y="6632065"/>
                  <a:pt x="7365994" y="6627962"/>
                </a:cubicBezTo>
                <a:cubicBezTo>
                  <a:pt x="7379006" y="6611279"/>
                  <a:pt x="7395017" y="6592207"/>
                  <a:pt x="7416821" y="6583775"/>
                </a:cubicBezTo>
                <a:cubicBezTo>
                  <a:pt x="7427800" y="6579852"/>
                  <a:pt x="7439440" y="6577778"/>
                  <a:pt x="7451282" y="6577643"/>
                </a:cubicBezTo>
                <a:cubicBezTo>
                  <a:pt x="7493368" y="6576200"/>
                  <a:pt x="7534385" y="6589636"/>
                  <a:pt x="7565238" y="6615066"/>
                </a:cubicBezTo>
                <a:cubicBezTo>
                  <a:pt x="7582469" y="6628999"/>
                  <a:pt x="7596853" y="6645456"/>
                  <a:pt x="7607781" y="6663717"/>
                </a:cubicBezTo>
                <a:cubicBezTo>
                  <a:pt x="7586585" y="6667505"/>
                  <a:pt x="7567119" y="6676748"/>
                  <a:pt x="7551870" y="6690365"/>
                </a:cubicBezTo>
                <a:cubicBezTo>
                  <a:pt x="7528947" y="6711962"/>
                  <a:pt x="7522187" y="6737573"/>
                  <a:pt x="7532759" y="6762507"/>
                </a:cubicBezTo>
                <a:cubicBezTo>
                  <a:pt x="7543636" y="6785953"/>
                  <a:pt x="7565492" y="6804034"/>
                  <a:pt x="7592583" y="6812105"/>
                </a:cubicBezTo>
                <a:lnTo>
                  <a:pt x="7421955" y="6812105"/>
                </a:lnTo>
                <a:cubicBezTo>
                  <a:pt x="7421803" y="6811022"/>
                  <a:pt x="7421498" y="6810166"/>
                  <a:pt x="7421192" y="6809174"/>
                </a:cubicBezTo>
                <a:close/>
                <a:moveTo>
                  <a:pt x="7158160" y="6811969"/>
                </a:moveTo>
                <a:cubicBezTo>
                  <a:pt x="7162684" y="6808858"/>
                  <a:pt x="7164005" y="6803312"/>
                  <a:pt x="7161312" y="6798848"/>
                </a:cubicBezTo>
                <a:cubicBezTo>
                  <a:pt x="7158008" y="6793618"/>
                  <a:pt x="7150587" y="6791589"/>
                  <a:pt x="7144538" y="6794339"/>
                </a:cubicBezTo>
                <a:cubicBezTo>
                  <a:pt x="7137677" y="6797406"/>
                  <a:pt x="7132543" y="6802771"/>
                  <a:pt x="7130256" y="6809264"/>
                </a:cubicBezTo>
                <a:cubicBezTo>
                  <a:pt x="7129900" y="6810166"/>
                  <a:pt x="7129646" y="6811112"/>
                  <a:pt x="7129494" y="6812060"/>
                </a:cubicBezTo>
                <a:lnTo>
                  <a:pt x="6962779" y="6812060"/>
                </a:lnTo>
                <a:cubicBezTo>
                  <a:pt x="6972639" y="6808993"/>
                  <a:pt x="6981890" y="6804575"/>
                  <a:pt x="6990226" y="6798984"/>
                </a:cubicBezTo>
                <a:cubicBezTo>
                  <a:pt x="7015640" y="6781489"/>
                  <a:pt x="7030278" y="6746140"/>
                  <a:pt x="7022502" y="6720169"/>
                </a:cubicBezTo>
                <a:cubicBezTo>
                  <a:pt x="7017876" y="6704793"/>
                  <a:pt x="7003594" y="6691808"/>
                  <a:pt x="6983263" y="6684503"/>
                </a:cubicBezTo>
                <a:cubicBezTo>
                  <a:pt x="6968116" y="6679137"/>
                  <a:pt x="6951648" y="6677425"/>
                  <a:pt x="6935536" y="6679589"/>
                </a:cubicBezTo>
                <a:cubicBezTo>
                  <a:pt x="6939195" y="6671382"/>
                  <a:pt x="6943668" y="6663537"/>
                  <a:pt x="6948903" y="6656052"/>
                </a:cubicBezTo>
                <a:cubicBezTo>
                  <a:pt x="6973961" y="6618764"/>
                  <a:pt x="7020468" y="6574892"/>
                  <a:pt x="7099861" y="6577688"/>
                </a:cubicBezTo>
                <a:cubicBezTo>
                  <a:pt x="7111653" y="6577823"/>
                  <a:pt x="7123343" y="6579898"/>
                  <a:pt x="7134322" y="6583820"/>
                </a:cubicBezTo>
                <a:cubicBezTo>
                  <a:pt x="7156279" y="6592252"/>
                  <a:pt x="7172290" y="6611324"/>
                  <a:pt x="7185150" y="6628007"/>
                </a:cubicBezTo>
                <a:cubicBezTo>
                  <a:pt x="7184997" y="6632110"/>
                  <a:pt x="7184184" y="6636123"/>
                  <a:pt x="7182710" y="6640001"/>
                </a:cubicBezTo>
                <a:cubicBezTo>
                  <a:pt x="7178237" y="6651273"/>
                  <a:pt x="7168123" y="6658713"/>
                  <a:pt x="7152569" y="6662049"/>
                </a:cubicBezTo>
                <a:cubicBezTo>
                  <a:pt x="7135695" y="6665476"/>
                  <a:pt x="7118058" y="6660651"/>
                  <a:pt x="7106265" y="6649424"/>
                </a:cubicBezTo>
                <a:cubicBezTo>
                  <a:pt x="7099861" y="6643157"/>
                  <a:pt x="7089085" y="6642436"/>
                  <a:pt x="7081665" y="6647756"/>
                </a:cubicBezTo>
                <a:cubicBezTo>
                  <a:pt x="7074600" y="6652806"/>
                  <a:pt x="7073482" y="6662004"/>
                  <a:pt x="7079174" y="6668317"/>
                </a:cubicBezTo>
                <a:cubicBezTo>
                  <a:pt x="7079327" y="6668451"/>
                  <a:pt x="7079530" y="6668632"/>
                  <a:pt x="7079683" y="6668812"/>
                </a:cubicBezTo>
                <a:cubicBezTo>
                  <a:pt x="7100319" y="6688697"/>
                  <a:pt x="7131374" y="6697173"/>
                  <a:pt x="7161007" y="6690996"/>
                </a:cubicBezTo>
                <a:cubicBezTo>
                  <a:pt x="7187996" y="6685135"/>
                  <a:pt x="7207412" y="6670436"/>
                  <a:pt x="7215646" y="6649559"/>
                </a:cubicBezTo>
                <a:cubicBezTo>
                  <a:pt x="7216358" y="6647666"/>
                  <a:pt x="7216968" y="6645727"/>
                  <a:pt x="7217527" y="6643788"/>
                </a:cubicBezTo>
                <a:cubicBezTo>
                  <a:pt x="7222000" y="6660155"/>
                  <a:pt x="7221542" y="6677244"/>
                  <a:pt x="7216154" y="6693386"/>
                </a:cubicBezTo>
                <a:cubicBezTo>
                  <a:pt x="7204261" y="6732207"/>
                  <a:pt x="7169241" y="6762056"/>
                  <a:pt x="7125072" y="6771073"/>
                </a:cubicBezTo>
                <a:cubicBezTo>
                  <a:pt x="7115516" y="6773238"/>
                  <a:pt x="7105452" y="6773238"/>
                  <a:pt x="7095896" y="6771073"/>
                </a:cubicBezTo>
                <a:cubicBezTo>
                  <a:pt x="7088323" y="6769360"/>
                  <a:pt x="7082224" y="6764400"/>
                  <a:pt x="7079683" y="6757863"/>
                </a:cubicBezTo>
                <a:cubicBezTo>
                  <a:pt x="7078259" y="6752903"/>
                  <a:pt x="7081055" y="6747808"/>
                  <a:pt x="7086290" y="6745688"/>
                </a:cubicBezTo>
                <a:cubicBezTo>
                  <a:pt x="7092644" y="6744201"/>
                  <a:pt x="7096456" y="6738384"/>
                  <a:pt x="7094778" y="6732748"/>
                </a:cubicBezTo>
                <a:cubicBezTo>
                  <a:pt x="7094727" y="6732613"/>
                  <a:pt x="7094727" y="6732523"/>
                  <a:pt x="7094676" y="6732433"/>
                </a:cubicBezTo>
                <a:cubicBezTo>
                  <a:pt x="7092542" y="6726797"/>
                  <a:pt x="7085832" y="6723641"/>
                  <a:pt x="7079428" y="6725264"/>
                </a:cubicBezTo>
                <a:cubicBezTo>
                  <a:pt x="7064587" y="6729457"/>
                  <a:pt x="7054574" y="6741721"/>
                  <a:pt x="7054675" y="6755518"/>
                </a:cubicBezTo>
                <a:cubicBezTo>
                  <a:pt x="7054675" y="6757953"/>
                  <a:pt x="7055031" y="6760387"/>
                  <a:pt x="7055692" y="6762777"/>
                </a:cubicBezTo>
                <a:cubicBezTo>
                  <a:pt x="7060317" y="6776664"/>
                  <a:pt x="7072668" y="6787486"/>
                  <a:pt x="7088425" y="6791318"/>
                </a:cubicBezTo>
                <a:cubicBezTo>
                  <a:pt x="7102199" y="6794790"/>
                  <a:pt x="7116736" y="6794971"/>
                  <a:pt x="7130612" y="6791904"/>
                </a:cubicBezTo>
                <a:cubicBezTo>
                  <a:pt x="7175543" y="6783022"/>
                  <a:pt x="7213156" y="6756014"/>
                  <a:pt x="7232267" y="6718861"/>
                </a:cubicBezTo>
                <a:cubicBezTo>
                  <a:pt x="7233690" y="6732387"/>
                  <a:pt x="7233029" y="6746050"/>
                  <a:pt x="7230284" y="6759441"/>
                </a:cubicBezTo>
                <a:cubicBezTo>
                  <a:pt x="7225303" y="6778919"/>
                  <a:pt x="7214833" y="6796954"/>
                  <a:pt x="7199788" y="6811834"/>
                </a:cubicBezTo>
                <a:close/>
                <a:moveTo>
                  <a:pt x="6812533" y="6811969"/>
                </a:moveTo>
                <a:cubicBezTo>
                  <a:pt x="6812482" y="6810661"/>
                  <a:pt x="6812736" y="6809354"/>
                  <a:pt x="6813295" y="6808137"/>
                </a:cubicBezTo>
                <a:cubicBezTo>
                  <a:pt x="6815024" y="6805521"/>
                  <a:pt x="6818124" y="6803853"/>
                  <a:pt x="6821529" y="6803628"/>
                </a:cubicBezTo>
                <a:cubicBezTo>
                  <a:pt x="6822597" y="6803628"/>
                  <a:pt x="6826155" y="6803312"/>
                  <a:pt x="6827731" y="6805116"/>
                </a:cubicBezTo>
                <a:cubicBezTo>
                  <a:pt x="6832000" y="6809805"/>
                  <a:pt x="6839675" y="6810752"/>
                  <a:pt x="6845215" y="6807190"/>
                </a:cubicBezTo>
                <a:cubicBezTo>
                  <a:pt x="6850501" y="6803898"/>
                  <a:pt x="6851721" y="6797406"/>
                  <a:pt x="6848011" y="6792716"/>
                </a:cubicBezTo>
                <a:cubicBezTo>
                  <a:pt x="6847858" y="6792581"/>
                  <a:pt x="6847756" y="6792401"/>
                  <a:pt x="6847604" y="6792265"/>
                </a:cubicBezTo>
                <a:cubicBezTo>
                  <a:pt x="6840539" y="6784690"/>
                  <a:pt x="6829459" y="6780948"/>
                  <a:pt x="6818480" y="6782481"/>
                </a:cubicBezTo>
                <a:cubicBezTo>
                  <a:pt x="6806332" y="6783473"/>
                  <a:pt x="6795658" y="6790056"/>
                  <a:pt x="6790321" y="6799795"/>
                </a:cubicBezTo>
                <a:cubicBezTo>
                  <a:pt x="6788491" y="6803493"/>
                  <a:pt x="6787577" y="6807505"/>
                  <a:pt x="6787577" y="6811518"/>
                </a:cubicBezTo>
                <a:cubicBezTo>
                  <a:pt x="6787577" y="6811518"/>
                  <a:pt x="6787577" y="6811834"/>
                  <a:pt x="6787577" y="6811969"/>
                </a:cubicBezTo>
                <a:lnTo>
                  <a:pt x="6683889" y="6811969"/>
                </a:lnTo>
                <a:cubicBezTo>
                  <a:pt x="6683990" y="6807776"/>
                  <a:pt x="6683075" y="6803628"/>
                  <a:pt x="6681195" y="6799795"/>
                </a:cubicBezTo>
                <a:cubicBezTo>
                  <a:pt x="6675858" y="6790056"/>
                  <a:pt x="6665184" y="6783473"/>
                  <a:pt x="6653037" y="6782481"/>
                </a:cubicBezTo>
                <a:cubicBezTo>
                  <a:pt x="6642058" y="6780948"/>
                  <a:pt x="6630977" y="6784690"/>
                  <a:pt x="6623912" y="6792265"/>
                </a:cubicBezTo>
                <a:cubicBezTo>
                  <a:pt x="6619897" y="6796729"/>
                  <a:pt x="6620710" y="6803267"/>
                  <a:pt x="6625792" y="6806829"/>
                </a:cubicBezTo>
                <a:cubicBezTo>
                  <a:pt x="6625945" y="6806964"/>
                  <a:pt x="6626098" y="6807099"/>
                  <a:pt x="6626301" y="6807190"/>
                </a:cubicBezTo>
                <a:cubicBezTo>
                  <a:pt x="6631841" y="6810752"/>
                  <a:pt x="6639516" y="6809805"/>
                  <a:pt x="6643786" y="6805116"/>
                </a:cubicBezTo>
                <a:cubicBezTo>
                  <a:pt x="6645514" y="6803808"/>
                  <a:pt x="6647750" y="6803267"/>
                  <a:pt x="6649986" y="6803628"/>
                </a:cubicBezTo>
                <a:cubicBezTo>
                  <a:pt x="6653392" y="6803853"/>
                  <a:pt x="6656492" y="6805521"/>
                  <a:pt x="6658220" y="6808137"/>
                </a:cubicBezTo>
                <a:cubicBezTo>
                  <a:pt x="6658779" y="6809354"/>
                  <a:pt x="6659034" y="6810661"/>
                  <a:pt x="6658983" y="6811969"/>
                </a:cubicBezTo>
                <a:lnTo>
                  <a:pt x="6609273" y="6811969"/>
                </a:lnTo>
                <a:cubicBezTo>
                  <a:pt x="6605868" y="6808182"/>
                  <a:pt x="6602971" y="6804124"/>
                  <a:pt x="6600480" y="6799840"/>
                </a:cubicBezTo>
                <a:cubicBezTo>
                  <a:pt x="6606224" y="6795557"/>
                  <a:pt x="6611307" y="6790687"/>
                  <a:pt x="6615729" y="6785322"/>
                </a:cubicBezTo>
                <a:cubicBezTo>
                  <a:pt x="6629757" y="6767512"/>
                  <a:pt x="6637636" y="6746455"/>
                  <a:pt x="6638347" y="6724723"/>
                </a:cubicBezTo>
                <a:cubicBezTo>
                  <a:pt x="6643023" y="6658622"/>
                  <a:pt x="6600074" y="6591440"/>
                  <a:pt x="6531610" y="6550454"/>
                </a:cubicBezTo>
                <a:cubicBezTo>
                  <a:pt x="6582843" y="6563575"/>
                  <a:pt x="6624471" y="6579852"/>
                  <a:pt x="6658322" y="6600052"/>
                </a:cubicBezTo>
                <a:cubicBezTo>
                  <a:pt x="6671639" y="6608033"/>
                  <a:pt x="6684193" y="6616960"/>
                  <a:pt x="6695833" y="6626835"/>
                </a:cubicBezTo>
                <a:cubicBezTo>
                  <a:pt x="6693597" y="6636845"/>
                  <a:pt x="6692123" y="6646945"/>
                  <a:pt x="6691360" y="6657089"/>
                </a:cubicBezTo>
                <a:cubicBezTo>
                  <a:pt x="6688616" y="6698165"/>
                  <a:pt x="6702390" y="6738790"/>
                  <a:pt x="6730192" y="6771750"/>
                </a:cubicBezTo>
                <a:lnTo>
                  <a:pt x="6744221" y="6788072"/>
                </a:lnTo>
                <a:lnTo>
                  <a:pt x="6758300" y="6771750"/>
                </a:lnTo>
                <a:cubicBezTo>
                  <a:pt x="6786103" y="6738790"/>
                  <a:pt x="6799877" y="6698165"/>
                  <a:pt x="6797082" y="6657089"/>
                </a:cubicBezTo>
                <a:cubicBezTo>
                  <a:pt x="6796573" y="6650010"/>
                  <a:pt x="6795607" y="6642706"/>
                  <a:pt x="6794286" y="6635311"/>
                </a:cubicBezTo>
                <a:cubicBezTo>
                  <a:pt x="6813601" y="6620026"/>
                  <a:pt x="6834592" y="6606499"/>
                  <a:pt x="6857007" y="6595002"/>
                </a:cubicBezTo>
                <a:cubicBezTo>
                  <a:pt x="6873272" y="6586705"/>
                  <a:pt x="6890146" y="6579311"/>
                  <a:pt x="6907428" y="6572818"/>
                </a:cubicBezTo>
                <a:cubicBezTo>
                  <a:pt x="6860819" y="6611189"/>
                  <a:pt x="6832204" y="6662996"/>
                  <a:pt x="6832204" y="6714893"/>
                </a:cubicBezTo>
                <a:cubicBezTo>
                  <a:pt x="6832204" y="6718139"/>
                  <a:pt x="6832204" y="6721386"/>
                  <a:pt x="6832559" y="6724677"/>
                </a:cubicBezTo>
                <a:cubicBezTo>
                  <a:pt x="6833271" y="6746410"/>
                  <a:pt x="6841149" y="6767467"/>
                  <a:pt x="6855177" y="6785277"/>
                </a:cubicBezTo>
                <a:cubicBezTo>
                  <a:pt x="6859701" y="6790597"/>
                  <a:pt x="6864936" y="6795376"/>
                  <a:pt x="6870832" y="6799525"/>
                </a:cubicBezTo>
                <a:cubicBezTo>
                  <a:pt x="6868342" y="6803898"/>
                  <a:pt x="6865343" y="6808047"/>
                  <a:pt x="6861887" y="6811924"/>
                </a:cubicBezTo>
                <a:close/>
                <a:moveTo>
                  <a:pt x="6341260" y="6809174"/>
                </a:moveTo>
                <a:cubicBezTo>
                  <a:pt x="6338973" y="6802681"/>
                  <a:pt x="6333839" y="6797315"/>
                  <a:pt x="6326978" y="6794249"/>
                </a:cubicBezTo>
                <a:cubicBezTo>
                  <a:pt x="6320929" y="6791499"/>
                  <a:pt x="6313508" y="6793528"/>
                  <a:pt x="6310205" y="6798758"/>
                </a:cubicBezTo>
                <a:cubicBezTo>
                  <a:pt x="6307510" y="6803222"/>
                  <a:pt x="6308832" y="6808768"/>
                  <a:pt x="6313356" y="6811879"/>
                </a:cubicBezTo>
                <a:lnTo>
                  <a:pt x="6271525" y="6811879"/>
                </a:lnTo>
                <a:cubicBezTo>
                  <a:pt x="6256480" y="6796999"/>
                  <a:pt x="6246009" y="6778964"/>
                  <a:pt x="6241028" y="6759486"/>
                </a:cubicBezTo>
                <a:cubicBezTo>
                  <a:pt x="6238283" y="6746095"/>
                  <a:pt x="6237623" y="6732433"/>
                  <a:pt x="6239046" y="6718906"/>
                </a:cubicBezTo>
                <a:cubicBezTo>
                  <a:pt x="6258157" y="6756059"/>
                  <a:pt x="6295770" y="6783067"/>
                  <a:pt x="6340701" y="6791950"/>
                </a:cubicBezTo>
                <a:cubicBezTo>
                  <a:pt x="6354577" y="6795016"/>
                  <a:pt x="6369164" y="6794835"/>
                  <a:pt x="6382939" y="6791363"/>
                </a:cubicBezTo>
                <a:cubicBezTo>
                  <a:pt x="6398645" y="6787486"/>
                  <a:pt x="6411046" y="6776710"/>
                  <a:pt x="6415621" y="6762822"/>
                </a:cubicBezTo>
                <a:cubicBezTo>
                  <a:pt x="6420043" y="6746726"/>
                  <a:pt x="6409674" y="6730359"/>
                  <a:pt x="6391885" y="6725309"/>
                </a:cubicBezTo>
                <a:cubicBezTo>
                  <a:pt x="6385480" y="6723685"/>
                  <a:pt x="6378771" y="6726842"/>
                  <a:pt x="6376636" y="6732478"/>
                </a:cubicBezTo>
                <a:cubicBezTo>
                  <a:pt x="6374756" y="6738069"/>
                  <a:pt x="6378364" y="6743975"/>
                  <a:pt x="6384667" y="6745643"/>
                </a:cubicBezTo>
                <a:cubicBezTo>
                  <a:pt x="6384820" y="6745688"/>
                  <a:pt x="6384921" y="6745688"/>
                  <a:pt x="6385022" y="6745734"/>
                </a:cubicBezTo>
                <a:cubicBezTo>
                  <a:pt x="6390258" y="6747853"/>
                  <a:pt x="6393054" y="6752948"/>
                  <a:pt x="6391630" y="6757908"/>
                </a:cubicBezTo>
                <a:cubicBezTo>
                  <a:pt x="6389089" y="6764446"/>
                  <a:pt x="6382990" y="6769405"/>
                  <a:pt x="6375416" y="6771119"/>
                </a:cubicBezTo>
                <a:cubicBezTo>
                  <a:pt x="6365861" y="6773283"/>
                  <a:pt x="6355797" y="6773283"/>
                  <a:pt x="6346241" y="6771119"/>
                </a:cubicBezTo>
                <a:cubicBezTo>
                  <a:pt x="6302072" y="6762101"/>
                  <a:pt x="6267052" y="6732252"/>
                  <a:pt x="6255159" y="6693431"/>
                </a:cubicBezTo>
                <a:cubicBezTo>
                  <a:pt x="6249770" y="6677289"/>
                  <a:pt x="6249313" y="6660200"/>
                  <a:pt x="6253786" y="6643833"/>
                </a:cubicBezTo>
                <a:cubicBezTo>
                  <a:pt x="6254345" y="6645727"/>
                  <a:pt x="6254955" y="6647620"/>
                  <a:pt x="6255718" y="6649514"/>
                </a:cubicBezTo>
                <a:cubicBezTo>
                  <a:pt x="6263901" y="6670390"/>
                  <a:pt x="6283317" y="6685089"/>
                  <a:pt x="6310306" y="6690951"/>
                </a:cubicBezTo>
                <a:cubicBezTo>
                  <a:pt x="6339938" y="6697128"/>
                  <a:pt x="6370994" y="6688652"/>
                  <a:pt x="6391630" y="6668767"/>
                </a:cubicBezTo>
                <a:cubicBezTo>
                  <a:pt x="6397678" y="6662771"/>
                  <a:pt x="6397069" y="6653572"/>
                  <a:pt x="6390309" y="6648207"/>
                </a:cubicBezTo>
                <a:cubicBezTo>
                  <a:pt x="6390105" y="6648027"/>
                  <a:pt x="6389851" y="6647891"/>
                  <a:pt x="6389648" y="6647711"/>
                </a:cubicBezTo>
                <a:cubicBezTo>
                  <a:pt x="6382227" y="6642391"/>
                  <a:pt x="6371452" y="6643112"/>
                  <a:pt x="6365048" y="6649379"/>
                </a:cubicBezTo>
                <a:cubicBezTo>
                  <a:pt x="6353255" y="6660606"/>
                  <a:pt x="6335618" y="6665431"/>
                  <a:pt x="6318744" y="6662004"/>
                </a:cubicBezTo>
                <a:cubicBezTo>
                  <a:pt x="6303190" y="6658667"/>
                  <a:pt x="6293330" y="6651228"/>
                  <a:pt x="6288603" y="6639956"/>
                </a:cubicBezTo>
                <a:cubicBezTo>
                  <a:pt x="6287129" y="6636078"/>
                  <a:pt x="6286316" y="6632065"/>
                  <a:pt x="6286163" y="6627962"/>
                </a:cubicBezTo>
                <a:cubicBezTo>
                  <a:pt x="6299175" y="6611279"/>
                  <a:pt x="6315186" y="6592207"/>
                  <a:pt x="6336991" y="6583775"/>
                </a:cubicBezTo>
                <a:cubicBezTo>
                  <a:pt x="6347970" y="6579852"/>
                  <a:pt x="6359609" y="6577778"/>
                  <a:pt x="6371452" y="6577643"/>
                </a:cubicBezTo>
                <a:cubicBezTo>
                  <a:pt x="6413537" y="6576200"/>
                  <a:pt x="6454555" y="6589636"/>
                  <a:pt x="6485407" y="6615066"/>
                </a:cubicBezTo>
                <a:cubicBezTo>
                  <a:pt x="6502637" y="6628999"/>
                  <a:pt x="6517022" y="6645456"/>
                  <a:pt x="6527949" y="6663717"/>
                </a:cubicBezTo>
                <a:cubicBezTo>
                  <a:pt x="6506755" y="6667505"/>
                  <a:pt x="6487287" y="6676748"/>
                  <a:pt x="6472039" y="6690365"/>
                </a:cubicBezTo>
                <a:cubicBezTo>
                  <a:pt x="6449116" y="6711962"/>
                  <a:pt x="6442305" y="6737573"/>
                  <a:pt x="6452928" y="6762507"/>
                </a:cubicBezTo>
                <a:cubicBezTo>
                  <a:pt x="6463805" y="6785953"/>
                  <a:pt x="6485661" y="6804079"/>
                  <a:pt x="6512752" y="6812105"/>
                </a:cubicBezTo>
                <a:lnTo>
                  <a:pt x="6342124" y="6812105"/>
                </a:lnTo>
                <a:cubicBezTo>
                  <a:pt x="6341921" y="6811112"/>
                  <a:pt x="6341616" y="6810120"/>
                  <a:pt x="6341209" y="6809174"/>
                </a:cubicBezTo>
                <a:close/>
                <a:moveTo>
                  <a:pt x="6078278" y="6811969"/>
                </a:moveTo>
                <a:cubicBezTo>
                  <a:pt x="6082802" y="6808858"/>
                  <a:pt x="6084124" y="6803312"/>
                  <a:pt x="6081430" y="6798848"/>
                </a:cubicBezTo>
                <a:cubicBezTo>
                  <a:pt x="6078126" y="6793618"/>
                  <a:pt x="6070705" y="6791589"/>
                  <a:pt x="6064657" y="6794339"/>
                </a:cubicBezTo>
                <a:cubicBezTo>
                  <a:pt x="6057795" y="6797361"/>
                  <a:pt x="6052611" y="6802771"/>
                  <a:pt x="6050374" y="6809264"/>
                </a:cubicBezTo>
                <a:cubicBezTo>
                  <a:pt x="6050019" y="6810166"/>
                  <a:pt x="6049764" y="6811112"/>
                  <a:pt x="6049612" y="6812060"/>
                </a:cubicBezTo>
                <a:lnTo>
                  <a:pt x="5882898" y="6812060"/>
                </a:lnTo>
                <a:cubicBezTo>
                  <a:pt x="5892758" y="6808993"/>
                  <a:pt x="5902009" y="6804575"/>
                  <a:pt x="5910294" y="6798984"/>
                </a:cubicBezTo>
                <a:cubicBezTo>
                  <a:pt x="5935708" y="6781489"/>
                  <a:pt x="5950396" y="6746140"/>
                  <a:pt x="5942620" y="6720169"/>
                </a:cubicBezTo>
                <a:cubicBezTo>
                  <a:pt x="5937995" y="6704793"/>
                  <a:pt x="5923712" y="6691808"/>
                  <a:pt x="5903381" y="6684503"/>
                </a:cubicBezTo>
                <a:cubicBezTo>
                  <a:pt x="5888234" y="6679137"/>
                  <a:pt x="5871766" y="6677425"/>
                  <a:pt x="5855654" y="6679589"/>
                </a:cubicBezTo>
                <a:cubicBezTo>
                  <a:pt x="5859314" y="6671382"/>
                  <a:pt x="5863787" y="6663537"/>
                  <a:pt x="5869022" y="6656052"/>
                </a:cubicBezTo>
                <a:cubicBezTo>
                  <a:pt x="5894080" y="6618764"/>
                  <a:pt x="5940587" y="6574892"/>
                  <a:pt x="6019979" y="6577688"/>
                </a:cubicBezTo>
                <a:cubicBezTo>
                  <a:pt x="6031771" y="6577823"/>
                  <a:pt x="6043462" y="6579898"/>
                  <a:pt x="6054441" y="6583820"/>
                </a:cubicBezTo>
                <a:cubicBezTo>
                  <a:pt x="6076398" y="6592252"/>
                  <a:pt x="6092409" y="6611324"/>
                  <a:pt x="6105268" y="6628007"/>
                </a:cubicBezTo>
                <a:cubicBezTo>
                  <a:pt x="6105116" y="6632110"/>
                  <a:pt x="6104302" y="6636123"/>
                  <a:pt x="6102829" y="6640001"/>
                </a:cubicBezTo>
                <a:cubicBezTo>
                  <a:pt x="6098356" y="6651273"/>
                  <a:pt x="6088240" y="6658713"/>
                  <a:pt x="6072688" y="6662049"/>
                </a:cubicBezTo>
                <a:cubicBezTo>
                  <a:pt x="6055813" y="6665476"/>
                  <a:pt x="6038175" y="6660651"/>
                  <a:pt x="6026384" y="6649424"/>
                </a:cubicBezTo>
                <a:cubicBezTo>
                  <a:pt x="6019979" y="6643157"/>
                  <a:pt x="6009204" y="6642436"/>
                  <a:pt x="6001783" y="6647756"/>
                </a:cubicBezTo>
                <a:cubicBezTo>
                  <a:pt x="5994718" y="6652806"/>
                  <a:pt x="5993549" y="6661959"/>
                  <a:pt x="5999242" y="6668226"/>
                </a:cubicBezTo>
                <a:cubicBezTo>
                  <a:pt x="5999445" y="6668407"/>
                  <a:pt x="5999598" y="6668632"/>
                  <a:pt x="5999801" y="6668812"/>
                </a:cubicBezTo>
                <a:cubicBezTo>
                  <a:pt x="6020437" y="6688697"/>
                  <a:pt x="6051492" y="6697173"/>
                  <a:pt x="6081125" y="6690996"/>
                </a:cubicBezTo>
                <a:cubicBezTo>
                  <a:pt x="6108114" y="6685135"/>
                  <a:pt x="6127531" y="6670436"/>
                  <a:pt x="6135714" y="6649559"/>
                </a:cubicBezTo>
                <a:cubicBezTo>
                  <a:pt x="6136476" y="6647666"/>
                  <a:pt x="6137086" y="6645727"/>
                  <a:pt x="6137645" y="6643788"/>
                </a:cubicBezTo>
                <a:cubicBezTo>
                  <a:pt x="6142118" y="6660155"/>
                  <a:pt x="6141660" y="6677244"/>
                  <a:pt x="6136273" y="6693386"/>
                </a:cubicBezTo>
                <a:cubicBezTo>
                  <a:pt x="6124379" y="6732207"/>
                  <a:pt x="6089359" y="6762056"/>
                  <a:pt x="6045190" y="6771073"/>
                </a:cubicBezTo>
                <a:cubicBezTo>
                  <a:pt x="6035634" y="6773238"/>
                  <a:pt x="6025570" y="6773238"/>
                  <a:pt x="6016015" y="6771073"/>
                </a:cubicBezTo>
                <a:cubicBezTo>
                  <a:pt x="6008442" y="6769360"/>
                  <a:pt x="6002342" y="6764400"/>
                  <a:pt x="5999801" y="6757863"/>
                </a:cubicBezTo>
                <a:cubicBezTo>
                  <a:pt x="5998378" y="6752903"/>
                  <a:pt x="6001174" y="6747808"/>
                  <a:pt x="6006408" y="6745688"/>
                </a:cubicBezTo>
                <a:cubicBezTo>
                  <a:pt x="6012762" y="6744201"/>
                  <a:pt x="6016574" y="6738384"/>
                  <a:pt x="6014897" y="6732748"/>
                </a:cubicBezTo>
                <a:cubicBezTo>
                  <a:pt x="6014846" y="6732613"/>
                  <a:pt x="6014846" y="6732523"/>
                  <a:pt x="6014795" y="6732433"/>
                </a:cubicBezTo>
                <a:cubicBezTo>
                  <a:pt x="6012660" y="6726797"/>
                  <a:pt x="6005951" y="6723641"/>
                  <a:pt x="5999547" y="6725264"/>
                </a:cubicBezTo>
                <a:cubicBezTo>
                  <a:pt x="5984705" y="6729457"/>
                  <a:pt x="5974692" y="6741721"/>
                  <a:pt x="5974794" y="6755518"/>
                </a:cubicBezTo>
                <a:cubicBezTo>
                  <a:pt x="5974794" y="6757953"/>
                  <a:pt x="5975149" y="6760387"/>
                  <a:pt x="5975810" y="6762777"/>
                </a:cubicBezTo>
                <a:cubicBezTo>
                  <a:pt x="5980385" y="6776664"/>
                  <a:pt x="5992787" y="6787441"/>
                  <a:pt x="6008492" y="6791318"/>
                </a:cubicBezTo>
                <a:cubicBezTo>
                  <a:pt x="6022266" y="6794790"/>
                  <a:pt x="6036854" y="6794971"/>
                  <a:pt x="6050730" y="6791904"/>
                </a:cubicBezTo>
                <a:cubicBezTo>
                  <a:pt x="6095662" y="6783022"/>
                  <a:pt x="6133274" y="6756014"/>
                  <a:pt x="6152385" y="6718861"/>
                </a:cubicBezTo>
                <a:cubicBezTo>
                  <a:pt x="6153808" y="6732387"/>
                  <a:pt x="6153147" y="6746050"/>
                  <a:pt x="6150403" y="6759441"/>
                </a:cubicBezTo>
                <a:cubicBezTo>
                  <a:pt x="6145421" y="6778919"/>
                  <a:pt x="6134951" y="6796954"/>
                  <a:pt x="6119907" y="6811834"/>
                </a:cubicBezTo>
                <a:close/>
                <a:moveTo>
                  <a:pt x="5732651" y="6811969"/>
                </a:moveTo>
                <a:cubicBezTo>
                  <a:pt x="5732600" y="6810661"/>
                  <a:pt x="5732855" y="6809354"/>
                  <a:pt x="5733414" y="6808137"/>
                </a:cubicBezTo>
                <a:cubicBezTo>
                  <a:pt x="5735142" y="6805521"/>
                  <a:pt x="5738242" y="6803853"/>
                  <a:pt x="5741648" y="6803628"/>
                </a:cubicBezTo>
                <a:cubicBezTo>
                  <a:pt x="5743884" y="6803267"/>
                  <a:pt x="5746121" y="6803808"/>
                  <a:pt x="5747849" y="6805116"/>
                </a:cubicBezTo>
                <a:cubicBezTo>
                  <a:pt x="5752119" y="6809805"/>
                  <a:pt x="5759793" y="6810752"/>
                  <a:pt x="5765334" y="6807190"/>
                </a:cubicBezTo>
                <a:cubicBezTo>
                  <a:pt x="5770619" y="6803898"/>
                  <a:pt x="5771839" y="6797406"/>
                  <a:pt x="5768129" y="6792716"/>
                </a:cubicBezTo>
                <a:cubicBezTo>
                  <a:pt x="5767977" y="6792581"/>
                  <a:pt x="5767875" y="6792401"/>
                  <a:pt x="5767722" y="6792265"/>
                </a:cubicBezTo>
                <a:cubicBezTo>
                  <a:pt x="5760657" y="6784690"/>
                  <a:pt x="5749577" y="6780948"/>
                  <a:pt x="5738598" y="6782481"/>
                </a:cubicBezTo>
                <a:cubicBezTo>
                  <a:pt x="5726450" y="6783473"/>
                  <a:pt x="5715777" y="6790056"/>
                  <a:pt x="5710440" y="6799795"/>
                </a:cubicBezTo>
                <a:cubicBezTo>
                  <a:pt x="5708610" y="6803493"/>
                  <a:pt x="5707695" y="6807505"/>
                  <a:pt x="5707695" y="6811518"/>
                </a:cubicBezTo>
                <a:cubicBezTo>
                  <a:pt x="5707695" y="6811518"/>
                  <a:pt x="5707695" y="6811834"/>
                  <a:pt x="5707695" y="6811969"/>
                </a:cubicBezTo>
                <a:lnTo>
                  <a:pt x="5604007" y="6811969"/>
                </a:lnTo>
                <a:cubicBezTo>
                  <a:pt x="5604108" y="6807776"/>
                  <a:pt x="5603194" y="6803628"/>
                  <a:pt x="5601313" y="6799795"/>
                </a:cubicBezTo>
                <a:cubicBezTo>
                  <a:pt x="5595976" y="6790056"/>
                  <a:pt x="5585302" y="6783473"/>
                  <a:pt x="5573154" y="6782481"/>
                </a:cubicBezTo>
                <a:cubicBezTo>
                  <a:pt x="5562176" y="6780948"/>
                  <a:pt x="5551096" y="6784690"/>
                  <a:pt x="5544030" y="6792265"/>
                </a:cubicBezTo>
                <a:cubicBezTo>
                  <a:pt x="5540015" y="6796729"/>
                  <a:pt x="5540828" y="6803267"/>
                  <a:pt x="5545911" y="6806829"/>
                </a:cubicBezTo>
                <a:cubicBezTo>
                  <a:pt x="5546064" y="6806964"/>
                  <a:pt x="5546216" y="6807099"/>
                  <a:pt x="5546419" y="6807190"/>
                </a:cubicBezTo>
                <a:cubicBezTo>
                  <a:pt x="5551960" y="6810752"/>
                  <a:pt x="5559634" y="6809805"/>
                  <a:pt x="5563904" y="6805116"/>
                </a:cubicBezTo>
                <a:cubicBezTo>
                  <a:pt x="5565479" y="6803312"/>
                  <a:pt x="5568987" y="6803538"/>
                  <a:pt x="5570054" y="6803628"/>
                </a:cubicBezTo>
                <a:cubicBezTo>
                  <a:pt x="5573460" y="6803853"/>
                  <a:pt x="5576560" y="6805521"/>
                  <a:pt x="5578339" y="6808137"/>
                </a:cubicBezTo>
                <a:cubicBezTo>
                  <a:pt x="5578898" y="6809354"/>
                  <a:pt x="5579152" y="6810661"/>
                  <a:pt x="5579051" y="6811969"/>
                </a:cubicBezTo>
                <a:lnTo>
                  <a:pt x="5529443" y="6811969"/>
                </a:lnTo>
                <a:cubicBezTo>
                  <a:pt x="5526037" y="6808182"/>
                  <a:pt x="5523140" y="6804124"/>
                  <a:pt x="5520650" y="6799840"/>
                </a:cubicBezTo>
                <a:cubicBezTo>
                  <a:pt x="5526393" y="6795557"/>
                  <a:pt x="5531476" y="6790687"/>
                  <a:pt x="5535898" y="6785322"/>
                </a:cubicBezTo>
                <a:cubicBezTo>
                  <a:pt x="5549927" y="6767512"/>
                  <a:pt x="5557804" y="6746455"/>
                  <a:pt x="5558516" y="6724723"/>
                </a:cubicBezTo>
                <a:cubicBezTo>
                  <a:pt x="5563192" y="6658622"/>
                  <a:pt x="5520243" y="6591440"/>
                  <a:pt x="5451778" y="6550454"/>
                </a:cubicBezTo>
                <a:cubicBezTo>
                  <a:pt x="5503013" y="6563575"/>
                  <a:pt x="5544640" y="6579852"/>
                  <a:pt x="5578492" y="6600052"/>
                </a:cubicBezTo>
                <a:cubicBezTo>
                  <a:pt x="5591808" y="6608033"/>
                  <a:pt x="5604363" y="6617006"/>
                  <a:pt x="5616002" y="6626835"/>
                </a:cubicBezTo>
                <a:cubicBezTo>
                  <a:pt x="5613766" y="6636845"/>
                  <a:pt x="5612292" y="6646945"/>
                  <a:pt x="5611530" y="6657089"/>
                </a:cubicBezTo>
                <a:cubicBezTo>
                  <a:pt x="5608785" y="6698165"/>
                  <a:pt x="5622559" y="6738790"/>
                  <a:pt x="5650362" y="6771750"/>
                </a:cubicBezTo>
                <a:lnTo>
                  <a:pt x="5664390" y="6788072"/>
                </a:lnTo>
                <a:lnTo>
                  <a:pt x="5678469" y="6771750"/>
                </a:lnTo>
                <a:cubicBezTo>
                  <a:pt x="5706272" y="6738790"/>
                  <a:pt x="5719995" y="6698165"/>
                  <a:pt x="5717250" y="6657089"/>
                </a:cubicBezTo>
                <a:cubicBezTo>
                  <a:pt x="5716742" y="6650010"/>
                  <a:pt x="5715777" y="6642706"/>
                  <a:pt x="5714455" y="6635311"/>
                </a:cubicBezTo>
                <a:cubicBezTo>
                  <a:pt x="5733769" y="6620026"/>
                  <a:pt x="5754761" y="6606499"/>
                  <a:pt x="5777176" y="6595002"/>
                </a:cubicBezTo>
                <a:cubicBezTo>
                  <a:pt x="5793441" y="6586705"/>
                  <a:pt x="5810316" y="6579311"/>
                  <a:pt x="5827597" y="6572818"/>
                </a:cubicBezTo>
                <a:cubicBezTo>
                  <a:pt x="5780988" y="6611189"/>
                  <a:pt x="5752372" y="6662996"/>
                  <a:pt x="5752372" y="6714893"/>
                </a:cubicBezTo>
                <a:cubicBezTo>
                  <a:pt x="5752372" y="6718139"/>
                  <a:pt x="5752372" y="6721386"/>
                  <a:pt x="5752729" y="6724677"/>
                </a:cubicBezTo>
                <a:cubicBezTo>
                  <a:pt x="5753440" y="6746410"/>
                  <a:pt x="5761318" y="6767467"/>
                  <a:pt x="5775347" y="6785277"/>
                </a:cubicBezTo>
                <a:cubicBezTo>
                  <a:pt x="5779870" y="6790597"/>
                  <a:pt x="5785106" y="6795376"/>
                  <a:pt x="5791001" y="6799525"/>
                </a:cubicBezTo>
                <a:cubicBezTo>
                  <a:pt x="5788511" y="6803898"/>
                  <a:pt x="5785512" y="6808047"/>
                  <a:pt x="5782055" y="6811924"/>
                </a:cubicBezTo>
                <a:close/>
                <a:moveTo>
                  <a:pt x="5261379" y="6809174"/>
                </a:moveTo>
                <a:cubicBezTo>
                  <a:pt x="5259092" y="6802681"/>
                  <a:pt x="5253958" y="6797315"/>
                  <a:pt x="5247096" y="6794249"/>
                </a:cubicBezTo>
                <a:cubicBezTo>
                  <a:pt x="5241048" y="6791499"/>
                  <a:pt x="5233627" y="6793528"/>
                  <a:pt x="5230323" y="6798758"/>
                </a:cubicBezTo>
                <a:cubicBezTo>
                  <a:pt x="5227629" y="6803222"/>
                  <a:pt x="5228951" y="6808768"/>
                  <a:pt x="5233474" y="6811879"/>
                </a:cubicBezTo>
                <a:lnTo>
                  <a:pt x="5191846" y="6811879"/>
                </a:lnTo>
                <a:cubicBezTo>
                  <a:pt x="5176802" y="6796999"/>
                  <a:pt x="5166331" y="6778964"/>
                  <a:pt x="5161350" y="6759486"/>
                </a:cubicBezTo>
                <a:cubicBezTo>
                  <a:pt x="5158606" y="6746095"/>
                  <a:pt x="5157945" y="6732433"/>
                  <a:pt x="5159367" y="6718906"/>
                </a:cubicBezTo>
                <a:cubicBezTo>
                  <a:pt x="5178479" y="6756059"/>
                  <a:pt x="5216091" y="6783067"/>
                  <a:pt x="5261022" y="6791950"/>
                </a:cubicBezTo>
                <a:cubicBezTo>
                  <a:pt x="5274899" y="6795016"/>
                  <a:pt x="5289436" y="6794835"/>
                  <a:pt x="5303210" y="6791363"/>
                </a:cubicBezTo>
                <a:cubicBezTo>
                  <a:pt x="5318966" y="6787531"/>
                  <a:pt x="5331317" y="6776710"/>
                  <a:pt x="5335943" y="6762822"/>
                </a:cubicBezTo>
                <a:cubicBezTo>
                  <a:pt x="5340365" y="6746726"/>
                  <a:pt x="5329996" y="6730359"/>
                  <a:pt x="5312206" y="6725309"/>
                </a:cubicBezTo>
                <a:cubicBezTo>
                  <a:pt x="5305802" y="6723685"/>
                  <a:pt x="5299093" y="6726842"/>
                  <a:pt x="5296958" y="6732478"/>
                </a:cubicBezTo>
                <a:cubicBezTo>
                  <a:pt x="5295077" y="6738069"/>
                  <a:pt x="5298686" y="6743975"/>
                  <a:pt x="5304988" y="6745643"/>
                </a:cubicBezTo>
                <a:cubicBezTo>
                  <a:pt x="5305141" y="6745688"/>
                  <a:pt x="5305243" y="6745688"/>
                  <a:pt x="5305345" y="6745734"/>
                </a:cubicBezTo>
                <a:cubicBezTo>
                  <a:pt x="5310579" y="6747853"/>
                  <a:pt x="5313375" y="6752948"/>
                  <a:pt x="5311952" y="6757908"/>
                </a:cubicBezTo>
                <a:cubicBezTo>
                  <a:pt x="5309410" y="6764446"/>
                  <a:pt x="5303311" y="6769405"/>
                  <a:pt x="5295738" y="6771119"/>
                </a:cubicBezTo>
                <a:cubicBezTo>
                  <a:pt x="5286182" y="6773283"/>
                  <a:pt x="5276119" y="6773283"/>
                  <a:pt x="5266563" y="6771119"/>
                </a:cubicBezTo>
                <a:cubicBezTo>
                  <a:pt x="5222394" y="6762101"/>
                  <a:pt x="5187373" y="6732252"/>
                  <a:pt x="5175480" y="6693431"/>
                </a:cubicBezTo>
                <a:cubicBezTo>
                  <a:pt x="5170093" y="6677289"/>
                  <a:pt x="5169584" y="6660200"/>
                  <a:pt x="5174108" y="6643833"/>
                </a:cubicBezTo>
                <a:cubicBezTo>
                  <a:pt x="5174667" y="6645727"/>
                  <a:pt x="5175276" y="6647620"/>
                  <a:pt x="5175988" y="6649514"/>
                </a:cubicBezTo>
                <a:cubicBezTo>
                  <a:pt x="5184222" y="6670390"/>
                  <a:pt x="5203639" y="6685089"/>
                  <a:pt x="5230628" y="6690951"/>
                </a:cubicBezTo>
                <a:cubicBezTo>
                  <a:pt x="5260261" y="6697128"/>
                  <a:pt x="5291316" y="6688652"/>
                  <a:pt x="5311952" y="6668767"/>
                </a:cubicBezTo>
                <a:cubicBezTo>
                  <a:pt x="5318001" y="6662726"/>
                  <a:pt x="5317340" y="6653482"/>
                  <a:pt x="5310529" y="6648161"/>
                </a:cubicBezTo>
                <a:cubicBezTo>
                  <a:pt x="5310376" y="6647981"/>
                  <a:pt x="5310173" y="6647846"/>
                  <a:pt x="5309969" y="6647711"/>
                </a:cubicBezTo>
                <a:cubicBezTo>
                  <a:pt x="5302549" y="6642391"/>
                  <a:pt x="5291773" y="6643112"/>
                  <a:pt x="5285369" y="6649379"/>
                </a:cubicBezTo>
                <a:cubicBezTo>
                  <a:pt x="5273577" y="6660606"/>
                  <a:pt x="5255940" y="6665431"/>
                  <a:pt x="5239065" y="6662004"/>
                </a:cubicBezTo>
                <a:cubicBezTo>
                  <a:pt x="5223512" y="6658667"/>
                  <a:pt x="5213651" y="6651228"/>
                  <a:pt x="5208924" y="6639956"/>
                </a:cubicBezTo>
                <a:cubicBezTo>
                  <a:pt x="5207451" y="6636078"/>
                  <a:pt x="5206637" y="6632065"/>
                  <a:pt x="5206485" y="6627962"/>
                </a:cubicBezTo>
                <a:cubicBezTo>
                  <a:pt x="5219497" y="6611279"/>
                  <a:pt x="5235508" y="6592207"/>
                  <a:pt x="5257312" y="6583775"/>
                </a:cubicBezTo>
                <a:cubicBezTo>
                  <a:pt x="5268291" y="6579852"/>
                  <a:pt x="5279931" y="6577778"/>
                  <a:pt x="5291773" y="6577643"/>
                </a:cubicBezTo>
                <a:cubicBezTo>
                  <a:pt x="5333859" y="6576200"/>
                  <a:pt x="5374876" y="6589636"/>
                  <a:pt x="5405729" y="6615066"/>
                </a:cubicBezTo>
                <a:cubicBezTo>
                  <a:pt x="5422960" y="6628999"/>
                  <a:pt x="5437343" y="6645456"/>
                  <a:pt x="5448272" y="6663717"/>
                </a:cubicBezTo>
                <a:cubicBezTo>
                  <a:pt x="5427076" y="6667505"/>
                  <a:pt x="5407610" y="6676748"/>
                  <a:pt x="5392361" y="6690365"/>
                </a:cubicBezTo>
                <a:cubicBezTo>
                  <a:pt x="5369438" y="6711962"/>
                  <a:pt x="5362627" y="6737573"/>
                  <a:pt x="5373250" y="6762507"/>
                </a:cubicBezTo>
                <a:cubicBezTo>
                  <a:pt x="5384127" y="6785953"/>
                  <a:pt x="5405983" y="6804079"/>
                  <a:pt x="5433074" y="6812105"/>
                </a:cubicBezTo>
                <a:lnTo>
                  <a:pt x="5262446" y="6812105"/>
                </a:lnTo>
                <a:cubicBezTo>
                  <a:pt x="5261887" y="6811022"/>
                  <a:pt x="5261633" y="6810166"/>
                  <a:pt x="5261277" y="6809174"/>
                </a:cubicBezTo>
                <a:close/>
                <a:moveTo>
                  <a:pt x="4998397" y="6811969"/>
                </a:moveTo>
                <a:cubicBezTo>
                  <a:pt x="5002920" y="6808858"/>
                  <a:pt x="5004242" y="6803312"/>
                  <a:pt x="5001548" y="6798848"/>
                </a:cubicBezTo>
                <a:cubicBezTo>
                  <a:pt x="4998244" y="6793618"/>
                  <a:pt x="4990824" y="6791589"/>
                  <a:pt x="4984775" y="6794339"/>
                </a:cubicBezTo>
                <a:cubicBezTo>
                  <a:pt x="4977913" y="6797361"/>
                  <a:pt x="4972729" y="6802771"/>
                  <a:pt x="4970442" y="6809264"/>
                </a:cubicBezTo>
                <a:cubicBezTo>
                  <a:pt x="4970137" y="6810166"/>
                  <a:pt x="4969933" y="6811112"/>
                  <a:pt x="4969730" y="6812060"/>
                </a:cubicBezTo>
                <a:lnTo>
                  <a:pt x="4803016" y="6812060"/>
                </a:lnTo>
                <a:cubicBezTo>
                  <a:pt x="4812866" y="6808993"/>
                  <a:pt x="4822112" y="6804575"/>
                  <a:pt x="4830412" y="6798984"/>
                </a:cubicBezTo>
                <a:cubicBezTo>
                  <a:pt x="4855826" y="6781489"/>
                  <a:pt x="4870464" y="6746140"/>
                  <a:pt x="4862738" y="6720169"/>
                </a:cubicBezTo>
                <a:cubicBezTo>
                  <a:pt x="4858113" y="6704793"/>
                  <a:pt x="4843830" y="6691808"/>
                  <a:pt x="4823499" y="6684503"/>
                </a:cubicBezTo>
                <a:cubicBezTo>
                  <a:pt x="4808353" y="6679093"/>
                  <a:pt x="4791854" y="6677425"/>
                  <a:pt x="4775722" y="6679589"/>
                </a:cubicBezTo>
                <a:cubicBezTo>
                  <a:pt x="4779407" y="6671427"/>
                  <a:pt x="4783895" y="6663537"/>
                  <a:pt x="4789140" y="6656052"/>
                </a:cubicBezTo>
                <a:cubicBezTo>
                  <a:pt x="4814198" y="6618764"/>
                  <a:pt x="4860705" y="6574892"/>
                  <a:pt x="4940098" y="6577688"/>
                </a:cubicBezTo>
                <a:cubicBezTo>
                  <a:pt x="4951941" y="6577823"/>
                  <a:pt x="4963580" y="6579898"/>
                  <a:pt x="4974559" y="6583820"/>
                </a:cubicBezTo>
                <a:cubicBezTo>
                  <a:pt x="4996516" y="6592252"/>
                  <a:pt x="5012527" y="6611324"/>
                  <a:pt x="5025386" y="6628007"/>
                </a:cubicBezTo>
                <a:cubicBezTo>
                  <a:pt x="5025234" y="6632110"/>
                  <a:pt x="5024370" y="6636123"/>
                  <a:pt x="5022896" y="6640001"/>
                </a:cubicBezTo>
                <a:cubicBezTo>
                  <a:pt x="5018474" y="6651273"/>
                  <a:pt x="5008359" y="6658713"/>
                  <a:pt x="4992806" y="6662049"/>
                </a:cubicBezTo>
                <a:cubicBezTo>
                  <a:pt x="4975931" y="6665476"/>
                  <a:pt x="4958294" y="6660651"/>
                  <a:pt x="4946502" y="6649424"/>
                </a:cubicBezTo>
                <a:cubicBezTo>
                  <a:pt x="4940098" y="6643157"/>
                  <a:pt x="4929322" y="6642436"/>
                  <a:pt x="4921901" y="6647756"/>
                </a:cubicBezTo>
                <a:cubicBezTo>
                  <a:pt x="4914837" y="6652806"/>
                  <a:pt x="4913693" y="6661959"/>
                  <a:pt x="4919360" y="6668226"/>
                </a:cubicBezTo>
                <a:cubicBezTo>
                  <a:pt x="4919563" y="6668407"/>
                  <a:pt x="4919716" y="6668632"/>
                  <a:pt x="4919919" y="6668812"/>
                </a:cubicBezTo>
                <a:cubicBezTo>
                  <a:pt x="4940555" y="6688697"/>
                  <a:pt x="4971611" y="6697173"/>
                  <a:pt x="5001243" y="6690996"/>
                </a:cubicBezTo>
                <a:cubicBezTo>
                  <a:pt x="5028233" y="6685135"/>
                  <a:pt x="5047649" y="6670436"/>
                  <a:pt x="5055832" y="6649559"/>
                </a:cubicBezTo>
                <a:cubicBezTo>
                  <a:pt x="5056594" y="6647666"/>
                  <a:pt x="5057204" y="6645727"/>
                  <a:pt x="5057763" y="6643788"/>
                </a:cubicBezTo>
                <a:cubicBezTo>
                  <a:pt x="5062236" y="6660155"/>
                  <a:pt x="5061779" y="6677244"/>
                  <a:pt x="5056391" y="6693386"/>
                </a:cubicBezTo>
                <a:cubicBezTo>
                  <a:pt x="5044497" y="6732207"/>
                  <a:pt x="5009477" y="6762056"/>
                  <a:pt x="4965308" y="6771073"/>
                </a:cubicBezTo>
                <a:cubicBezTo>
                  <a:pt x="4955702" y="6773238"/>
                  <a:pt x="4945689" y="6773238"/>
                  <a:pt x="4936082" y="6771073"/>
                </a:cubicBezTo>
                <a:cubicBezTo>
                  <a:pt x="4928509" y="6769360"/>
                  <a:pt x="4922461" y="6764400"/>
                  <a:pt x="4919919" y="6757863"/>
                </a:cubicBezTo>
                <a:cubicBezTo>
                  <a:pt x="4918496" y="6752903"/>
                  <a:pt x="4921291" y="6747808"/>
                  <a:pt x="4926527" y="6745688"/>
                </a:cubicBezTo>
                <a:cubicBezTo>
                  <a:pt x="4932931" y="6744156"/>
                  <a:pt x="4936692" y="6738294"/>
                  <a:pt x="4934964" y="6732658"/>
                </a:cubicBezTo>
                <a:cubicBezTo>
                  <a:pt x="4934964" y="6732568"/>
                  <a:pt x="4934914" y="6732523"/>
                  <a:pt x="4934914" y="6732433"/>
                </a:cubicBezTo>
                <a:cubicBezTo>
                  <a:pt x="4932779" y="6726706"/>
                  <a:pt x="4925917" y="6723505"/>
                  <a:pt x="4919411" y="6725264"/>
                </a:cubicBezTo>
                <a:cubicBezTo>
                  <a:pt x="4904590" y="6729457"/>
                  <a:pt x="4894566" y="6741721"/>
                  <a:pt x="4894658" y="6755518"/>
                </a:cubicBezTo>
                <a:cubicBezTo>
                  <a:pt x="4894648" y="6757953"/>
                  <a:pt x="4894988" y="6760387"/>
                  <a:pt x="4895674" y="6762777"/>
                </a:cubicBezTo>
                <a:cubicBezTo>
                  <a:pt x="4900269" y="6776664"/>
                  <a:pt x="4912631" y="6787441"/>
                  <a:pt x="4928357" y="6791318"/>
                </a:cubicBezTo>
                <a:cubicBezTo>
                  <a:pt x="4942131" y="6794790"/>
                  <a:pt x="4956718" y="6794971"/>
                  <a:pt x="4970594" y="6791904"/>
                </a:cubicBezTo>
                <a:cubicBezTo>
                  <a:pt x="5015526" y="6783022"/>
                  <a:pt x="5053138" y="6756014"/>
                  <a:pt x="5072250" y="6718861"/>
                </a:cubicBezTo>
                <a:cubicBezTo>
                  <a:pt x="5073672" y="6732387"/>
                  <a:pt x="5073012" y="6746050"/>
                  <a:pt x="5070267" y="6759441"/>
                </a:cubicBezTo>
                <a:cubicBezTo>
                  <a:pt x="5065286" y="6778919"/>
                  <a:pt x="5054815" y="6796954"/>
                  <a:pt x="5039771" y="6811834"/>
                </a:cubicBezTo>
                <a:close/>
                <a:moveTo>
                  <a:pt x="4652770" y="6811969"/>
                </a:moveTo>
                <a:cubicBezTo>
                  <a:pt x="4652709" y="6810661"/>
                  <a:pt x="4652968" y="6809354"/>
                  <a:pt x="4653532" y="6808137"/>
                </a:cubicBezTo>
                <a:cubicBezTo>
                  <a:pt x="4655245" y="6805476"/>
                  <a:pt x="4658341" y="6803808"/>
                  <a:pt x="4661766" y="6803628"/>
                </a:cubicBezTo>
                <a:cubicBezTo>
                  <a:pt x="4663982" y="6803267"/>
                  <a:pt x="4666259" y="6803808"/>
                  <a:pt x="4667967" y="6805116"/>
                </a:cubicBezTo>
                <a:cubicBezTo>
                  <a:pt x="4672247" y="6809805"/>
                  <a:pt x="4679932" y="6810752"/>
                  <a:pt x="4685452" y="6807190"/>
                </a:cubicBezTo>
                <a:cubicBezTo>
                  <a:pt x="4690723" y="6803898"/>
                  <a:pt x="4691968" y="6797406"/>
                  <a:pt x="4688237" y="6792716"/>
                </a:cubicBezTo>
                <a:cubicBezTo>
                  <a:pt x="4688110" y="6792581"/>
                  <a:pt x="4687978" y="6792401"/>
                  <a:pt x="4687841" y="6792265"/>
                </a:cubicBezTo>
                <a:cubicBezTo>
                  <a:pt x="4680760" y="6784690"/>
                  <a:pt x="4669690" y="6780948"/>
                  <a:pt x="4658717" y="6782481"/>
                </a:cubicBezTo>
                <a:cubicBezTo>
                  <a:pt x="4646554" y="6783473"/>
                  <a:pt x="4635864" y="6790056"/>
                  <a:pt x="4630558" y="6799795"/>
                </a:cubicBezTo>
                <a:cubicBezTo>
                  <a:pt x="4628723" y="6803493"/>
                  <a:pt x="4627788" y="6807460"/>
                  <a:pt x="4627813" y="6811518"/>
                </a:cubicBezTo>
                <a:cubicBezTo>
                  <a:pt x="4627813" y="6811518"/>
                  <a:pt x="4627813" y="6811834"/>
                  <a:pt x="4627813" y="6811969"/>
                </a:cubicBezTo>
                <a:lnTo>
                  <a:pt x="4524125" y="6811969"/>
                </a:lnTo>
                <a:cubicBezTo>
                  <a:pt x="4524222" y="6807776"/>
                  <a:pt x="4523302" y="6803628"/>
                  <a:pt x="4521431" y="6799795"/>
                </a:cubicBezTo>
                <a:cubicBezTo>
                  <a:pt x="4516115" y="6790056"/>
                  <a:pt x="4505431" y="6783473"/>
                  <a:pt x="4493273" y="6782481"/>
                </a:cubicBezTo>
                <a:cubicBezTo>
                  <a:pt x="4482299" y="6780948"/>
                  <a:pt x="4471229" y="6784690"/>
                  <a:pt x="4464149" y="6792265"/>
                </a:cubicBezTo>
                <a:cubicBezTo>
                  <a:pt x="4460128" y="6796729"/>
                  <a:pt x="4460962" y="6803267"/>
                  <a:pt x="4466009" y="6806829"/>
                </a:cubicBezTo>
                <a:cubicBezTo>
                  <a:pt x="4466182" y="6806964"/>
                  <a:pt x="4466360" y="6807099"/>
                  <a:pt x="4466538" y="6807190"/>
                </a:cubicBezTo>
                <a:cubicBezTo>
                  <a:pt x="4472058" y="6810752"/>
                  <a:pt x="4479748" y="6809805"/>
                  <a:pt x="4484022" y="6805116"/>
                </a:cubicBezTo>
                <a:cubicBezTo>
                  <a:pt x="4485598" y="6803312"/>
                  <a:pt x="4489105" y="6803538"/>
                  <a:pt x="4490173" y="6803628"/>
                </a:cubicBezTo>
                <a:cubicBezTo>
                  <a:pt x="4493603" y="6803853"/>
                  <a:pt x="4496699" y="6805521"/>
                  <a:pt x="4498457" y="6808137"/>
                </a:cubicBezTo>
                <a:cubicBezTo>
                  <a:pt x="4499032" y="6809354"/>
                  <a:pt x="4499276" y="6810661"/>
                  <a:pt x="4499169" y="6811969"/>
                </a:cubicBezTo>
                <a:lnTo>
                  <a:pt x="4449511" y="6811969"/>
                </a:lnTo>
                <a:cubicBezTo>
                  <a:pt x="4446130" y="6808182"/>
                  <a:pt x="4443182" y="6804124"/>
                  <a:pt x="4440717" y="6799840"/>
                </a:cubicBezTo>
                <a:cubicBezTo>
                  <a:pt x="4446527" y="6795557"/>
                  <a:pt x="4451732" y="6790687"/>
                  <a:pt x="4456220" y="6785322"/>
                </a:cubicBezTo>
                <a:cubicBezTo>
                  <a:pt x="4470273" y="6767512"/>
                  <a:pt x="4478136" y="6746455"/>
                  <a:pt x="4478838" y="6724723"/>
                </a:cubicBezTo>
                <a:cubicBezTo>
                  <a:pt x="4483514" y="6658622"/>
                  <a:pt x="4440565" y="6591440"/>
                  <a:pt x="4372100" y="6550454"/>
                </a:cubicBezTo>
                <a:cubicBezTo>
                  <a:pt x="4423334" y="6563575"/>
                  <a:pt x="4464962" y="6579852"/>
                  <a:pt x="4498813" y="6600052"/>
                </a:cubicBezTo>
                <a:cubicBezTo>
                  <a:pt x="4512145" y="6608033"/>
                  <a:pt x="4524695" y="6617006"/>
                  <a:pt x="4536324" y="6626835"/>
                </a:cubicBezTo>
                <a:cubicBezTo>
                  <a:pt x="4534108" y="6636845"/>
                  <a:pt x="4532614" y="6646945"/>
                  <a:pt x="4531851" y="6657089"/>
                </a:cubicBezTo>
                <a:cubicBezTo>
                  <a:pt x="4529111" y="6698165"/>
                  <a:pt x="4542871" y="6738790"/>
                  <a:pt x="4570683" y="6771750"/>
                </a:cubicBezTo>
                <a:lnTo>
                  <a:pt x="4584712" y="6788072"/>
                </a:lnTo>
                <a:lnTo>
                  <a:pt x="4598740" y="6771750"/>
                </a:lnTo>
                <a:cubicBezTo>
                  <a:pt x="4626573" y="6738790"/>
                  <a:pt x="4640332" y="6698165"/>
                  <a:pt x="4637572" y="6657089"/>
                </a:cubicBezTo>
                <a:cubicBezTo>
                  <a:pt x="4637064" y="6650010"/>
                  <a:pt x="4636047" y="6642706"/>
                  <a:pt x="4634777" y="6635311"/>
                </a:cubicBezTo>
                <a:cubicBezTo>
                  <a:pt x="4654076" y="6620026"/>
                  <a:pt x="4675093" y="6606499"/>
                  <a:pt x="4697498" y="6595002"/>
                </a:cubicBezTo>
                <a:cubicBezTo>
                  <a:pt x="4713783" y="6586705"/>
                  <a:pt x="4730622" y="6579311"/>
                  <a:pt x="4747919" y="6572818"/>
                </a:cubicBezTo>
                <a:cubicBezTo>
                  <a:pt x="4701310" y="6611189"/>
                  <a:pt x="4672694" y="6662996"/>
                  <a:pt x="4672694" y="6714893"/>
                </a:cubicBezTo>
                <a:cubicBezTo>
                  <a:pt x="4672694" y="6718139"/>
                  <a:pt x="4672694" y="6721386"/>
                  <a:pt x="4673050" y="6724677"/>
                </a:cubicBezTo>
                <a:cubicBezTo>
                  <a:pt x="4673751" y="6746410"/>
                  <a:pt x="4681614" y="6767467"/>
                  <a:pt x="4695668" y="6785277"/>
                </a:cubicBezTo>
                <a:cubicBezTo>
                  <a:pt x="4700172" y="6790597"/>
                  <a:pt x="4705432" y="6795376"/>
                  <a:pt x="4711323" y="6799525"/>
                </a:cubicBezTo>
                <a:cubicBezTo>
                  <a:pt x="4708817" y="6803898"/>
                  <a:pt x="4705818" y="6808047"/>
                  <a:pt x="4702378" y="6811924"/>
                </a:cubicBezTo>
                <a:close/>
                <a:moveTo>
                  <a:pt x="4181497" y="6809174"/>
                </a:moveTo>
                <a:cubicBezTo>
                  <a:pt x="4179204" y="6802681"/>
                  <a:pt x="4174051" y="6797315"/>
                  <a:pt x="4167214" y="6794249"/>
                </a:cubicBezTo>
                <a:cubicBezTo>
                  <a:pt x="4161151" y="6791499"/>
                  <a:pt x="4153735" y="6793483"/>
                  <a:pt x="4150390" y="6798758"/>
                </a:cubicBezTo>
                <a:cubicBezTo>
                  <a:pt x="4147717" y="6803222"/>
                  <a:pt x="4149064" y="6808768"/>
                  <a:pt x="4153592" y="6811879"/>
                </a:cubicBezTo>
                <a:lnTo>
                  <a:pt x="4111965" y="6811879"/>
                </a:lnTo>
                <a:cubicBezTo>
                  <a:pt x="4096904" y="6796999"/>
                  <a:pt x="4086404" y="6778964"/>
                  <a:pt x="4081468" y="6759486"/>
                </a:cubicBezTo>
                <a:cubicBezTo>
                  <a:pt x="4078749" y="6746095"/>
                  <a:pt x="4078083" y="6732433"/>
                  <a:pt x="4079486" y="6718906"/>
                </a:cubicBezTo>
                <a:cubicBezTo>
                  <a:pt x="4098587" y="6756059"/>
                  <a:pt x="4136220" y="6783067"/>
                  <a:pt x="4181141" y="6791950"/>
                </a:cubicBezTo>
                <a:cubicBezTo>
                  <a:pt x="4195022" y="6795016"/>
                  <a:pt x="4209564" y="6794835"/>
                  <a:pt x="4223328" y="6791363"/>
                </a:cubicBezTo>
                <a:cubicBezTo>
                  <a:pt x="4239074" y="6787531"/>
                  <a:pt x="4251456" y="6776710"/>
                  <a:pt x="4256061" y="6762822"/>
                </a:cubicBezTo>
                <a:cubicBezTo>
                  <a:pt x="4260468" y="6746726"/>
                  <a:pt x="4250104" y="6730359"/>
                  <a:pt x="4232324" y="6725309"/>
                </a:cubicBezTo>
                <a:cubicBezTo>
                  <a:pt x="4225900" y="6723685"/>
                  <a:pt x="4219186" y="6726842"/>
                  <a:pt x="4217076" y="6732478"/>
                </a:cubicBezTo>
                <a:cubicBezTo>
                  <a:pt x="4215201" y="6738069"/>
                  <a:pt x="4218804" y="6743975"/>
                  <a:pt x="4225127" y="6745643"/>
                </a:cubicBezTo>
                <a:cubicBezTo>
                  <a:pt x="4225239" y="6745688"/>
                  <a:pt x="4225351" y="6745688"/>
                  <a:pt x="4225463" y="6745734"/>
                </a:cubicBezTo>
                <a:cubicBezTo>
                  <a:pt x="4230688" y="6747853"/>
                  <a:pt x="4233468" y="6752948"/>
                  <a:pt x="4232070" y="6757908"/>
                </a:cubicBezTo>
                <a:cubicBezTo>
                  <a:pt x="4229529" y="6764446"/>
                  <a:pt x="4223430" y="6769405"/>
                  <a:pt x="4215856" y="6771119"/>
                </a:cubicBezTo>
                <a:cubicBezTo>
                  <a:pt x="4206286" y="6773283"/>
                  <a:pt x="4196252" y="6773283"/>
                  <a:pt x="4186681" y="6771119"/>
                </a:cubicBezTo>
                <a:cubicBezTo>
                  <a:pt x="4142502" y="6762101"/>
                  <a:pt x="4107502" y="6732252"/>
                  <a:pt x="4095598" y="6693431"/>
                </a:cubicBezTo>
                <a:cubicBezTo>
                  <a:pt x="4090200" y="6677289"/>
                  <a:pt x="4089728" y="6660200"/>
                  <a:pt x="4094226" y="6643833"/>
                </a:cubicBezTo>
                <a:cubicBezTo>
                  <a:pt x="4094734" y="6645727"/>
                  <a:pt x="4095395" y="6647620"/>
                  <a:pt x="4096107" y="6649514"/>
                </a:cubicBezTo>
                <a:cubicBezTo>
                  <a:pt x="4104341" y="6670390"/>
                  <a:pt x="4123757" y="6685089"/>
                  <a:pt x="4150746" y="6690951"/>
                </a:cubicBezTo>
                <a:cubicBezTo>
                  <a:pt x="4180379" y="6697128"/>
                  <a:pt x="4211455" y="6688652"/>
                  <a:pt x="4232070" y="6668767"/>
                </a:cubicBezTo>
                <a:cubicBezTo>
                  <a:pt x="4238104" y="6662726"/>
                  <a:pt x="4237473" y="6653482"/>
                  <a:pt x="4230667" y="6648161"/>
                </a:cubicBezTo>
                <a:cubicBezTo>
                  <a:pt x="4230479" y="6647981"/>
                  <a:pt x="4230286" y="6647846"/>
                  <a:pt x="4230088" y="6647711"/>
                </a:cubicBezTo>
                <a:cubicBezTo>
                  <a:pt x="4222688" y="6642391"/>
                  <a:pt x="4211887" y="6643112"/>
                  <a:pt x="4205488" y="6649379"/>
                </a:cubicBezTo>
                <a:cubicBezTo>
                  <a:pt x="4193690" y="6660606"/>
                  <a:pt x="4176053" y="6665431"/>
                  <a:pt x="4159183" y="6662004"/>
                </a:cubicBezTo>
                <a:cubicBezTo>
                  <a:pt x="4143630" y="6658667"/>
                  <a:pt x="4133465" y="6651228"/>
                  <a:pt x="4129043" y="6639956"/>
                </a:cubicBezTo>
                <a:cubicBezTo>
                  <a:pt x="4127574" y="6636078"/>
                  <a:pt x="4126750" y="6632065"/>
                  <a:pt x="4126603" y="6627962"/>
                </a:cubicBezTo>
                <a:cubicBezTo>
                  <a:pt x="4139615" y="6611279"/>
                  <a:pt x="4155626" y="6592207"/>
                  <a:pt x="4177431" y="6583775"/>
                </a:cubicBezTo>
                <a:cubicBezTo>
                  <a:pt x="4188384" y="6579852"/>
                  <a:pt x="4200074" y="6577778"/>
                  <a:pt x="4211892" y="6577643"/>
                </a:cubicBezTo>
                <a:cubicBezTo>
                  <a:pt x="4253972" y="6576200"/>
                  <a:pt x="4294974" y="6589636"/>
                  <a:pt x="4325847" y="6615066"/>
                </a:cubicBezTo>
                <a:cubicBezTo>
                  <a:pt x="4343073" y="6628999"/>
                  <a:pt x="4357462" y="6645456"/>
                  <a:pt x="4368390" y="6663717"/>
                </a:cubicBezTo>
                <a:cubicBezTo>
                  <a:pt x="4347185" y="6667505"/>
                  <a:pt x="4327722" y="6676748"/>
                  <a:pt x="4312480" y="6690365"/>
                </a:cubicBezTo>
                <a:cubicBezTo>
                  <a:pt x="4289556" y="6711962"/>
                  <a:pt x="4282745" y="6737573"/>
                  <a:pt x="4293317" y="6762507"/>
                </a:cubicBezTo>
                <a:cubicBezTo>
                  <a:pt x="4304240" y="6785953"/>
                  <a:pt x="4326081" y="6804034"/>
                  <a:pt x="4353192" y="6812105"/>
                </a:cubicBezTo>
                <a:lnTo>
                  <a:pt x="4182208" y="6812105"/>
                </a:lnTo>
                <a:cubicBezTo>
                  <a:pt x="4181954" y="6811022"/>
                  <a:pt x="4181700" y="6810166"/>
                  <a:pt x="4181344" y="6809174"/>
                </a:cubicBezTo>
                <a:close/>
                <a:moveTo>
                  <a:pt x="3918515" y="6811969"/>
                </a:moveTo>
                <a:cubicBezTo>
                  <a:pt x="3923024" y="6808858"/>
                  <a:pt x="3924355" y="6803312"/>
                  <a:pt x="3921666" y="6798848"/>
                </a:cubicBezTo>
                <a:cubicBezTo>
                  <a:pt x="3918342" y="6793618"/>
                  <a:pt x="3910942" y="6791589"/>
                  <a:pt x="3904893" y="6794339"/>
                </a:cubicBezTo>
                <a:cubicBezTo>
                  <a:pt x="3898032" y="6797361"/>
                  <a:pt x="3892858" y="6802771"/>
                  <a:pt x="3890560" y="6809264"/>
                </a:cubicBezTo>
                <a:cubicBezTo>
                  <a:pt x="3890255" y="6810166"/>
                  <a:pt x="3890052" y="6811112"/>
                  <a:pt x="3889797" y="6812060"/>
                </a:cubicBezTo>
                <a:lnTo>
                  <a:pt x="3723083" y="6812060"/>
                </a:lnTo>
                <a:cubicBezTo>
                  <a:pt x="3732954" y="6809038"/>
                  <a:pt x="3742220" y="6804620"/>
                  <a:pt x="3750530" y="6798984"/>
                </a:cubicBezTo>
                <a:cubicBezTo>
                  <a:pt x="3775944" y="6781489"/>
                  <a:pt x="3790582" y="6746140"/>
                  <a:pt x="3782856" y="6720169"/>
                </a:cubicBezTo>
                <a:cubicBezTo>
                  <a:pt x="3778231" y="6704793"/>
                  <a:pt x="3763949" y="6691808"/>
                  <a:pt x="3743618" y="6684503"/>
                </a:cubicBezTo>
                <a:cubicBezTo>
                  <a:pt x="3728471" y="6679093"/>
                  <a:pt x="3711973" y="6677425"/>
                  <a:pt x="3695840" y="6679589"/>
                </a:cubicBezTo>
                <a:cubicBezTo>
                  <a:pt x="3699525" y="6671427"/>
                  <a:pt x="3704013" y="6663537"/>
                  <a:pt x="3709258" y="6656052"/>
                </a:cubicBezTo>
                <a:cubicBezTo>
                  <a:pt x="3734316" y="6618764"/>
                  <a:pt x="3780823" y="6574892"/>
                  <a:pt x="3860216" y="6577688"/>
                </a:cubicBezTo>
                <a:cubicBezTo>
                  <a:pt x="3872033" y="6577823"/>
                  <a:pt x="3883719" y="6579898"/>
                  <a:pt x="3894677" y="6583820"/>
                </a:cubicBezTo>
                <a:cubicBezTo>
                  <a:pt x="3916635" y="6592252"/>
                  <a:pt x="3932645" y="6611324"/>
                  <a:pt x="3945505" y="6628007"/>
                </a:cubicBezTo>
                <a:cubicBezTo>
                  <a:pt x="3945337" y="6632110"/>
                  <a:pt x="3944498" y="6636123"/>
                  <a:pt x="3943014" y="6640001"/>
                </a:cubicBezTo>
                <a:cubicBezTo>
                  <a:pt x="3938592" y="6651273"/>
                  <a:pt x="3928477" y="6658713"/>
                  <a:pt x="3912924" y="6662049"/>
                </a:cubicBezTo>
                <a:cubicBezTo>
                  <a:pt x="3896054" y="6665476"/>
                  <a:pt x="3878417" y="6660651"/>
                  <a:pt x="3866620" y="6649424"/>
                </a:cubicBezTo>
                <a:cubicBezTo>
                  <a:pt x="3860185" y="6643157"/>
                  <a:pt x="3849349" y="6642481"/>
                  <a:pt x="3841969" y="6647846"/>
                </a:cubicBezTo>
                <a:cubicBezTo>
                  <a:pt x="3834894" y="6652896"/>
                  <a:pt x="3833760" y="6662049"/>
                  <a:pt x="3839433" y="6668317"/>
                </a:cubicBezTo>
                <a:cubicBezTo>
                  <a:pt x="3839611" y="6668497"/>
                  <a:pt x="3839794" y="6668722"/>
                  <a:pt x="3839987" y="6668903"/>
                </a:cubicBezTo>
                <a:cubicBezTo>
                  <a:pt x="3860592" y="6688786"/>
                  <a:pt x="3891678" y="6697263"/>
                  <a:pt x="3921311" y="6691086"/>
                </a:cubicBezTo>
                <a:cubicBezTo>
                  <a:pt x="3948300" y="6685225"/>
                  <a:pt x="3967716" y="6670526"/>
                  <a:pt x="3975899" y="6649650"/>
                </a:cubicBezTo>
                <a:cubicBezTo>
                  <a:pt x="3976662" y="6647756"/>
                  <a:pt x="3977272" y="6645817"/>
                  <a:pt x="3977831" y="6643878"/>
                </a:cubicBezTo>
                <a:cubicBezTo>
                  <a:pt x="3982293" y="6660245"/>
                  <a:pt x="3981806" y="6677334"/>
                  <a:pt x="3976408" y="6693476"/>
                </a:cubicBezTo>
                <a:cubicBezTo>
                  <a:pt x="3964524" y="6732297"/>
                  <a:pt x="3929540" y="6762146"/>
                  <a:pt x="3885376" y="6771164"/>
                </a:cubicBezTo>
                <a:cubicBezTo>
                  <a:pt x="3875790" y="6773328"/>
                  <a:pt x="3865736" y="6773328"/>
                  <a:pt x="3856150" y="6771164"/>
                </a:cubicBezTo>
                <a:cubicBezTo>
                  <a:pt x="3848602" y="6769450"/>
                  <a:pt x="3842528" y="6764491"/>
                  <a:pt x="3839987" y="6757953"/>
                </a:cubicBezTo>
                <a:cubicBezTo>
                  <a:pt x="3838599" y="6753038"/>
                  <a:pt x="3841349" y="6747898"/>
                  <a:pt x="3846544" y="6745779"/>
                </a:cubicBezTo>
                <a:cubicBezTo>
                  <a:pt x="3852948" y="6744291"/>
                  <a:pt x="3856755" y="6738429"/>
                  <a:pt x="3855057" y="6732748"/>
                </a:cubicBezTo>
                <a:cubicBezTo>
                  <a:pt x="3855032" y="6732703"/>
                  <a:pt x="3855006" y="6732613"/>
                  <a:pt x="3854981" y="6732523"/>
                </a:cubicBezTo>
                <a:cubicBezTo>
                  <a:pt x="3852866" y="6726797"/>
                  <a:pt x="3845984" y="6723595"/>
                  <a:pt x="3839478" y="6725353"/>
                </a:cubicBezTo>
                <a:cubicBezTo>
                  <a:pt x="3824657" y="6729547"/>
                  <a:pt x="3814634" y="6741811"/>
                  <a:pt x="3814725" y="6755608"/>
                </a:cubicBezTo>
                <a:cubicBezTo>
                  <a:pt x="3814725" y="6758043"/>
                  <a:pt x="3815046" y="6760478"/>
                  <a:pt x="3815691" y="6762868"/>
                </a:cubicBezTo>
                <a:cubicBezTo>
                  <a:pt x="3820316" y="6776755"/>
                  <a:pt x="3832688" y="6787531"/>
                  <a:pt x="3848424" y="6791409"/>
                </a:cubicBezTo>
                <a:cubicBezTo>
                  <a:pt x="3862203" y="6794880"/>
                  <a:pt x="3876765" y="6795061"/>
                  <a:pt x="3890662" y="6791995"/>
                </a:cubicBezTo>
                <a:cubicBezTo>
                  <a:pt x="3935578" y="6783112"/>
                  <a:pt x="3973206" y="6756104"/>
                  <a:pt x="3992317" y="6718951"/>
                </a:cubicBezTo>
                <a:cubicBezTo>
                  <a:pt x="3993720" y="6732478"/>
                  <a:pt x="3993054" y="6746140"/>
                  <a:pt x="3990334" y="6759531"/>
                </a:cubicBezTo>
                <a:cubicBezTo>
                  <a:pt x="3985369" y="6779009"/>
                  <a:pt x="3974868" y="6797045"/>
                  <a:pt x="3959838" y="6811924"/>
                </a:cubicBezTo>
                <a:close/>
                <a:moveTo>
                  <a:pt x="3572888" y="6811969"/>
                </a:moveTo>
                <a:cubicBezTo>
                  <a:pt x="3572807" y="6810661"/>
                  <a:pt x="3573051" y="6809354"/>
                  <a:pt x="3573600" y="6808137"/>
                </a:cubicBezTo>
                <a:cubicBezTo>
                  <a:pt x="3575358" y="6805521"/>
                  <a:pt x="3578459" y="6803853"/>
                  <a:pt x="3581885" y="6803628"/>
                </a:cubicBezTo>
                <a:cubicBezTo>
                  <a:pt x="3584101" y="6803267"/>
                  <a:pt x="3586378" y="6803808"/>
                  <a:pt x="3588085" y="6805116"/>
                </a:cubicBezTo>
                <a:cubicBezTo>
                  <a:pt x="3592345" y="6809805"/>
                  <a:pt x="3600015" y="6810752"/>
                  <a:pt x="3605519" y="6807190"/>
                </a:cubicBezTo>
                <a:cubicBezTo>
                  <a:pt x="3610800" y="6803898"/>
                  <a:pt x="3612071" y="6797406"/>
                  <a:pt x="3608361" y="6792761"/>
                </a:cubicBezTo>
                <a:cubicBezTo>
                  <a:pt x="3608233" y="6792581"/>
                  <a:pt x="3608096" y="6792401"/>
                  <a:pt x="3607959" y="6792265"/>
                </a:cubicBezTo>
                <a:cubicBezTo>
                  <a:pt x="3600879" y="6784690"/>
                  <a:pt x="3589808" y="6780948"/>
                  <a:pt x="3578835" y="6782481"/>
                </a:cubicBezTo>
                <a:cubicBezTo>
                  <a:pt x="3566672" y="6783473"/>
                  <a:pt x="3555983" y="6790056"/>
                  <a:pt x="3550676" y="6799795"/>
                </a:cubicBezTo>
                <a:cubicBezTo>
                  <a:pt x="3548841" y="6803493"/>
                  <a:pt x="3547906" y="6807460"/>
                  <a:pt x="3547932" y="6811518"/>
                </a:cubicBezTo>
                <a:cubicBezTo>
                  <a:pt x="3547932" y="6811518"/>
                  <a:pt x="3547932" y="6811834"/>
                  <a:pt x="3547932" y="6811969"/>
                </a:cubicBezTo>
                <a:lnTo>
                  <a:pt x="3444244" y="6811969"/>
                </a:lnTo>
                <a:cubicBezTo>
                  <a:pt x="3444340" y="6807776"/>
                  <a:pt x="3443420" y="6803628"/>
                  <a:pt x="3441550" y="6799795"/>
                </a:cubicBezTo>
                <a:cubicBezTo>
                  <a:pt x="3436218" y="6790056"/>
                  <a:pt x="3425544" y="6783473"/>
                  <a:pt x="3413391" y="6782481"/>
                </a:cubicBezTo>
                <a:cubicBezTo>
                  <a:pt x="3402402" y="6780948"/>
                  <a:pt x="3391327" y="6784690"/>
                  <a:pt x="3384216" y="6792265"/>
                </a:cubicBezTo>
                <a:cubicBezTo>
                  <a:pt x="3380211" y="6796774"/>
                  <a:pt x="3381101" y="6803357"/>
                  <a:pt x="3386204" y="6806874"/>
                </a:cubicBezTo>
                <a:cubicBezTo>
                  <a:pt x="3386351" y="6807010"/>
                  <a:pt x="3386504" y="6807099"/>
                  <a:pt x="3386656" y="6807190"/>
                </a:cubicBezTo>
                <a:cubicBezTo>
                  <a:pt x="3392176" y="6810752"/>
                  <a:pt x="3399861" y="6809805"/>
                  <a:pt x="3404141" y="6805116"/>
                </a:cubicBezTo>
                <a:cubicBezTo>
                  <a:pt x="3405716" y="6803312"/>
                  <a:pt x="3409223" y="6803538"/>
                  <a:pt x="3410291" y="6803628"/>
                </a:cubicBezTo>
                <a:cubicBezTo>
                  <a:pt x="3413722" y="6803853"/>
                  <a:pt x="3416817" y="6805521"/>
                  <a:pt x="3418576" y="6808137"/>
                </a:cubicBezTo>
                <a:cubicBezTo>
                  <a:pt x="3419150" y="6809354"/>
                  <a:pt x="3419394" y="6810661"/>
                  <a:pt x="3419287" y="6811969"/>
                </a:cubicBezTo>
                <a:lnTo>
                  <a:pt x="3369273" y="6811969"/>
                </a:lnTo>
                <a:cubicBezTo>
                  <a:pt x="3365928" y="6808182"/>
                  <a:pt x="3363001" y="6804124"/>
                  <a:pt x="3360531" y="6799840"/>
                </a:cubicBezTo>
                <a:cubicBezTo>
                  <a:pt x="3366340" y="6795557"/>
                  <a:pt x="3371545" y="6790687"/>
                  <a:pt x="3376033" y="6785322"/>
                </a:cubicBezTo>
                <a:cubicBezTo>
                  <a:pt x="3390087" y="6767512"/>
                  <a:pt x="3397950" y="6746455"/>
                  <a:pt x="3398651" y="6724723"/>
                </a:cubicBezTo>
                <a:cubicBezTo>
                  <a:pt x="3403327" y="6658622"/>
                  <a:pt x="3360378" y="6591440"/>
                  <a:pt x="3291914" y="6550454"/>
                </a:cubicBezTo>
                <a:cubicBezTo>
                  <a:pt x="3343148" y="6563575"/>
                  <a:pt x="3384775" y="6579852"/>
                  <a:pt x="3418627" y="6600052"/>
                </a:cubicBezTo>
                <a:cubicBezTo>
                  <a:pt x="3431959" y="6608033"/>
                  <a:pt x="3444508" y="6617006"/>
                  <a:pt x="3456137" y="6626835"/>
                </a:cubicBezTo>
                <a:cubicBezTo>
                  <a:pt x="3453921" y="6636845"/>
                  <a:pt x="3452427" y="6646945"/>
                  <a:pt x="3451664" y="6657089"/>
                </a:cubicBezTo>
                <a:cubicBezTo>
                  <a:pt x="3448925" y="6698165"/>
                  <a:pt x="3462684" y="6738790"/>
                  <a:pt x="3490496" y="6771750"/>
                </a:cubicBezTo>
                <a:lnTo>
                  <a:pt x="3504525" y="6788072"/>
                </a:lnTo>
                <a:lnTo>
                  <a:pt x="3518553" y="6771750"/>
                </a:lnTo>
                <a:cubicBezTo>
                  <a:pt x="3546387" y="6738790"/>
                  <a:pt x="3560145" y="6698165"/>
                  <a:pt x="3557386" y="6657089"/>
                </a:cubicBezTo>
                <a:cubicBezTo>
                  <a:pt x="3556877" y="6650010"/>
                  <a:pt x="3555861" y="6642706"/>
                  <a:pt x="3554590" y="6635311"/>
                </a:cubicBezTo>
                <a:cubicBezTo>
                  <a:pt x="3573884" y="6620026"/>
                  <a:pt x="3594881" y="6606499"/>
                  <a:pt x="3617260" y="6595002"/>
                </a:cubicBezTo>
                <a:cubicBezTo>
                  <a:pt x="3633571" y="6586705"/>
                  <a:pt x="3650425" y="6579311"/>
                  <a:pt x="3667732" y="6572818"/>
                </a:cubicBezTo>
                <a:cubicBezTo>
                  <a:pt x="3621123" y="6611189"/>
                  <a:pt x="3592507" y="6662996"/>
                  <a:pt x="3592507" y="6714893"/>
                </a:cubicBezTo>
                <a:cubicBezTo>
                  <a:pt x="3592507" y="6718139"/>
                  <a:pt x="3592507" y="6721386"/>
                  <a:pt x="3592863" y="6724677"/>
                </a:cubicBezTo>
                <a:cubicBezTo>
                  <a:pt x="3593565" y="6746410"/>
                  <a:pt x="3601428" y="6767467"/>
                  <a:pt x="3615481" y="6785277"/>
                </a:cubicBezTo>
                <a:cubicBezTo>
                  <a:pt x="3619985" y="6790597"/>
                  <a:pt x="3625246" y="6795376"/>
                  <a:pt x="3631136" y="6799525"/>
                </a:cubicBezTo>
                <a:cubicBezTo>
                  <a:pt x="3628630" y="6803898"/>
                  <a:pt x="3625632" y="6808047"/>
                  <a:pt x="3622191" y="6811924"/>
                </a:cubicBezTo>
                <a:close/>
                <a:moveTo>
                  <a:pt x="3101615" y="6809174"/>
                </a:moveTo>
                <a:cubicBezTo>
                  <a:pt x="3099323" y="6802681"/>
                  <a:pt x="3094169" y="6797315"/>
                  <a:pt x="3087333" y="6794249"/>
                </a:cubicBezTo>
                <a:cubicBezTo>
                  <a:pt x="3081269" y="6791499"/>
                  <a:pt x="3073853" y="6793483"/>
                  <a:pt x="3070509" y="6798758"/>
                </a:cubicBezTo>
                <a:cubicBezTo>
                  <a:pt x="3067835" y="6803222"/>
                  <a:pt x="3069187" y="6808768"/>
                  <a:pt x="3073711" y="6811879"/>
                </a:cubicBezTo>
                <a:lnTo>
                  <a:pt x="3032083" y="6811879"/>
                </a:lnTo>
                <a:cubicBezTo>
                  <a:pt x="3017023" y="6796999"/>
                  <a:pt x="3006522" y="6778964"/>
                  <a:pt x="3001586" y="6759486"/>
                </a:cubicBezTo>
                <a:cubicBezTo>
                  <a:pt x="2998867" y="6746095"/>
                  <a:pt x="2998202" y="6732433"/>
                  <a:pt x="2999604" y="6718906"/>
                </a:cubicBezTo>
                <a:cubicBezTo>
                  <a:pt x="3018690" y="6756059"/>
                  <a:pt x="3056328" y="6783112"/>
                  <a:pt x="3101259" y="6791950"/>
                </a:cubicBezTo>
                <a:cubicBezTo>
                  <a:pt x="3115140" y="6795016"/>
                  <a:pt x="3129682" y="6794835"/>
                  <a:pt x="3143446" y="6791363"/>
                </a:cubicBezTo>
                <a:cubicBezTo>
                  <a:pt x="3159183" y="6787486"/>
                  <a:pt x="3171554" y="6776710"/>
                  <a:pt x="3176179" y="6762822"/>
                </a:cubicBezTo>
                <a:cubicBezTo>
                  <a:pt x="3180586" y="6746726"/>
                  <a:pt x="3170222" y="6730359"/>
                  <a:pt x="3152443" y="6725309"/>
                </a:cubicBezTo>
                <a:cubicBezTo>
                  <a:pt x="3146018" y="6723685"/>
                  <a:pt x="3139304" y="6726842"/>
                  <a:pt x="3137195" y="6732478"/>
                </a:cubicBezTo>
                <a:cubicBezTo>
                  <a:pt x="3135319" y="6738069"/>
                  <a:pt x="3138923" y="6743975"/>
                  <a:pt x="3145246" y="6745643"/>
                </a:cubicBezTo>
                <a:cubicBezTo>
                  <a:pt x="3145357" y="6745688"/>
                  <a:pt x="3145469" y="6745688"/>
                  <a:pt x="3145581" y="6745734"/>
                </a:cubicBezTo>
                <a:cubicBezTo>
                  <a:pt x="3150806" y="6747853"/>
                  <a:pt x="3153586" y="6752948"/>
                  <a:pt x="3152188" y="6757908"/>
                </a:cubicBezTo>
                <a:cubicBezTo>
                  <a:pt x="3149627" y="6764446"/>
                  <a:pt x="3143538" y="6769405"/>
                  <a:pt x="3135974" y="6771119"/>
                </a:cubicBezTo>
                <a:cubicBezTo>
                  <a:pt x="3126404" y="6773283"/>
                  <a:pt x="3116370" y="6773283"/>
                  <a:pt x="3106800" y="6771119"/>
                </a:cubicBezTo>
                <a:cubicBezTo>
                  <a:pt x="3062620" y="6762101"/>
                  <a:pt x="3027615" y="6732252"/>
                  <a:pt x="3015717" y="6693431"/>
                </a:cubicBezTo>
                <a:cubicBezTo>
                  <a:pt x="3010319" y="6677289"/>
                  <a:pt x="3009846" y="6660200"/>
                  <a:pt x="3014344" y="6643833"/>
                </a:cubicBezTo>
                <a:cubicBezTo>
                  <a:pt x="3014853" y="6645727"/>
                  <a:pt x="3015513" y="6647620"/>
                  <a:pt x="3016225" y="6649514"/>
                </a:cubicBezTo>
                <a:cubicBezTo>
                  <a:pt x="3024459" y="6670390"/>
                  <a:pt x="3043875" y="6685089"/>
                  <a:pt x="3070864" y="6690951"/>
                </a:cubicBezTo>
                <a:cubicBezTo>
                  <a:pt x="3100497" y="6697128"/>
                  <a:pt x="3131573" y="6688652"/>
                  <a:pt x="3152188" y="6668767"/>
                </a:cubicBezTo>
                <a:cubicBezTo>
                  <a:pt x="3158222" y="6662726"/>
                  <a:pt x="3157592" y="6653482"/>
                  <a:pt x="3150786" y="6648161"/>
                </a:cubicBezTo>
                <a:cubicBezTo>
                  <a:pt x="3150598" y="6647981"/>
                  <a:pt x="3150405" y="6647846"/>
                  <a:pt x="3150206" y="6647711"/>
                </a:cubicBezTo>
                <a:cubicBezTo>
                  <a:pt x="3142806" y="6642391"/>
                  <a:pt x="3132005" y="6643112"/>
                  <a:pt x="3125606" y="6649379"/>
                </a:cubicBezTo>
                <a:cubicBezTo>
                  <a:pt x="3113794" y="6660606"/>
                  <a:pt x="3096136" y="6665431"/>
                  <a:pt x="3079251" y="6662004"/>
                </a:cubicBezTo>
                <a:cubicBezTo>
                  <a:pt x="3064003" y="6658667"/>
                  <a:pt x="3053837" y="6651228"/>
                  <a:pt x="3049161" y="6639956"/>
                </a:cubicBezTo>
                <a:cubicBezTo>
                  <a:pt x="3047692" y="6636078"/>
                  <a:pt x="3046869" y="6632065"/>
                  <a:pt x="3046721" y="6627962"/>
                </a:cubicBezTo>
                <a:cubicBezTo>
                  <a:pt x="3059733" y="6611279"/>
                  <a:pt x="3075744" y="6592207"/>
                  <a:pt x="3097549" y="6583775"/>
                </a:cubicBezTo>
                <a:cubicBezTo>
                  <a:pt x="3108523" y="6579852"/>
                  <a:pt x="3120228" y="6577778"/>
                  <a:pt x="3132061" y="6577643"/>
                </a:cubicBezTo>
                <a:cubicBezTo>
                  <a:pt x="3174141" y="6576200"/>
                  <a:pt x="3215144" y="6589636"/>
                  <a:pt x="3246016" y="6615066"/>
                </a:cubicBezTo>
                <a:cubicBezTo>
                  <a:pt x="3263242" y="6628999"/>
                  <a:pt x="3277631" y="6645456"/>
                  <a:pt x="3288559" y="6663717"/>
                </a:cubicBezTo>
                <a:cubicBezTo>
                  <a:pt x="3267354" y="6667505"/>
                  <a:pt x="3247892" y="6676748"/>
                  <a:pt x="3232649" y="6690365"/>
                </a:cubicBezTo>
                <a:cubicBezTo>
                  <a:pt x="3209725" y="6711962"/>
                  <a:pt x="3202915" y="6737573"/>
                  <a:pt x="3213486" y="6762507"/>
                </a:cubicBezTo>
                <a:cubicBezTo>
                  <a:pt x="3224410" y="6785953"/>
                  <a:pt x="3246250" y="6804034"/>
                  <a:pt x="3273361" y="6812105"/>
                </a:cubicBezTo>
                <a:lnTo>
                  <a:pt x="3102276" y="6812105"/>
                </a:lnTo>
                <a:cubicBezTo>
                  <a:pt x="3102022" y="6811022"/>
                  <a:pt x="3101768" y="6810166"/>
                  <a:pt x="3101412" y="6809174"/>
                </a:cubicBezTo>
                <a:close/>
                <a:moveTo>
                  <a:pt x="2838583" y="6811969"/>
                </a:moveTo>
                <a:cubicBezTo>
                  <a:pt x="2843127" y="6808903"/>
                  <a:pt x="2844484" y="6803312"/>
                  <a:pt x="2841785" y="6798848"/>
                </a:cubicBezTo>
                <a:cubicBezTo>
                  <a:pt x="2838461" y="6793618"/>
                  <a:pt x="2831060" y="6791589"/>
                  <a:pt x="2825012" y="6794339"/>
                </a:cubicBezTo>
                <a:cubicBezTo>
                  <a:pt x="2818150" y="6797361"/>
                  <a:pt x="2812976" y="6802771"/>
                  <a:pt x="2810678" y="6809264"/>
                </a:cubicBezTo>
                <a:cubicBezTo>
                  <a:pt x="2810373" y="6810166"/>
                  <a:pt x="2810170" y="6811112"/>
                  <a:pt x="2809916" y="6812060"/>
                </a:cubicBezTo>
                <a:lnTo>
                  <a:pt x="2643202" y="6812060"/>
                </a:lnTo>
                <a:cubicBezTo>
                  <a:pt x="2653072" y="6809038"/>
                  <a:pt x="2662338" y="6804620"/>
                  <a:pt x="2670649" y="6798984"/>
                </a:cubicBezTo>
                <a:cubicBezTo>
                  <a:pt x="2696062" y="6781489"/>
                  <a:pt x="2710701" y="6746140"/>
                  <a:pt x="2702924" y="6720169"/>
                </a:cubicBezTo>
                <a:cubicBezTo>
                  <a:pt x="2698350" y="6704793"/>
                  <a:pt x="2684016" y="6691808"/>
                  <a:pt x="2663736" y="6684503"/>
                </a:cubicBezTo>
                <a:cubicBezTo>
                  <a:pt x="2648590" y="6679093"/>
                  <a:pt x="2632091" y="6677425"/>
                  <a:pt x="2615958" y="6679589"/>
                </a:cubicBezTo>
                <a:cubicBezTo>
                  <a:pt x="2619623" y="6671382"/>
                  <a:pt x="2624111" y="6663537"/>
                  <a:pt x="2629377" y="6656052"/>
                </a:cubicBezTo>
                <a:cubicBezTo>
                  <a:pt x="2654435" y="6618764"/>
                  <a:pt x="2700942" y="6574892"/>
                  <a:pt x="2780334" y="6577688"/>
                </a:cubicBezTo>
                <a:cubicBezTo>
                  <a:pt x="2792152" y="6577823"/>
                  <a:pt x="2803837" y="6579898"/>
                  <a:pt x="2814795" y="6583820"/>
                </a:cubicBezTo>
                <a:cubicBezTo>
                  <a:pt x="2836753" y="6592252"/>
                  <a:pt x="2852764" y="6611324"/>
                  <a:pt x="2865623" y="6628007"/>
                </a:cubicBezTo>
                <a:cubicBezTo>
                  <a:pt x="2865496" y="6632110"/>
                  <a:pt x="2864673" y="6636123"/>
                  <a:pt x="2863183" y="6640001"/>
                </a:cubicBezTo>
                <a:cubicBezTo>
                  <a:pt x="2858761" y="6651273"/>
                  <a:pt x="2848647" y="6658713"/>
                  <a:pt x="2833093" y="6662049"/>
                </a:cubicBezTo>
                <a:cubicBezTo>
                  <a:pt x="2816224" y="6665476"/>
                  <a:pt x="2798587" y="6660651"/>
                  <a:pt x="2786790" y="6649424"/>
                </a:cubicBezTo>
                <a:cubicBezTo>
                  <a:pt x="2780390" y="6643157"/>
                  <a:pt x="2769589" y="6642436"/>
                  <a:pt x="2762189" y="6647756"/>
                </a:cubicBezTo>
                <a:cubicBezTo>
                  <a:pt x="2755114" y="6652806"/>
                  <a:pt x="2753980" y="6661959"/>
                  <a:pt x="2759648" y="6668226"/>
                </a:cubicBezTo>
                <a:cubicBezTo>
                  <a:pt x="2759831" y="6668407"/>
                  <a:pt x="2760014" y="6668632"/>
                  <a:pt x="2760207" y="6668812"/>
                </a:cubicBezTo>
                <a:cubicBezTo>
                  <a:pt x="2780812" y="6688697"/>
                  <a:pt x="2811898" y="6697173"/>
                  <a:pt x="2841531" y="6690996"/>
                </a:cubicBezTo>
                <a:cubicBezTo>
                  <a:pt x="2868520" y="6685135"/>
                  <a:pt x="2887885" y="6670436"/>
                  <a:pt x="2896119" y="6649559"/>
                </a:cubicBezTo>
                <a:cubicBezTo>
                  <a:pt x="2896882" y="6647666"/>
                  <a:pt x="2897492" y="6645727"/>
                  <a:pt x="2898051" y="6643788"/>
                </a:cubicBezTo>
                <a:cubicBezTo>
                  <a:pt x="2902514" y="6660155"/>
                  <a:pt x="2902026" y="6677244"/>
                  <a:pt x="2896628" y="6693386"/>
                </a:cubicBezTo>
                <a:cubicBezTo>
                  <a:pt x="2884734" y="6732162"/>
                  <a:pt x="2849755" y="6762011"/>
                  <a:pt x="2805596" y="6771073"/>
                </a:cubicBezTo>
                <a:cubicBezTo>
                  <a:pt x="2796010" y="6773238"/>
                  <a:pt x="2785956" y="6773238"/>
                  <a:pt x="2776370" y="6771073"/>
                </a:cubicBezTo>
                <a:cubicBezTo>
                  <a:pt x="2768822" y="6769360"/>
                  <a:pt x="2762748" y="6764400"/>
                  <a:pt x="2760207" y="6757863"/>
                </a:cubicBezTo>
                <a:cubicBezTo>
                  <a:pt x="2758819" y="6752948"/>
                  <a:pt x="2761569" y="6747808"/>
                  <a:pt x="2766764" y="6745688"/>
                </a:cubicBezTo>
                <a:cubicBezTo>
                  <a:pt x="2773168" y="6744201"/>
                  <a:pt x="2776975" y="6738339"/>
                  <a:pt x="2775277" y="6732658"/>
                </a:cubicBezTo>
                <a:cubicBezTo>
                  <a:pt x="2775252" y="6732613"/>
                  <a:pt x="2775226" y="6732523"/>
                  <a:pt x="2775201" y="6732433"/>
                </a:cubicBezTo>
                <a:cubicBezTo>
                  <a:pt x="2773092" y="6726797"/>
                  <a:pt x="2766377" y="6723641"/>
                  <a:pt x="2759953" y="6725264"/>
                </a:cubicBezTo>
                <a:cubicBezTo>
                  <a:pt x="2745131" y="6729457"/>
                  <a:pt x="2735108" y="6741721"/>
                  <a:pt x="2735200" y="6755518"/>
                </a:cubicBezTo>
                <a:cubicBezTo>
                  <a:pt x="2735200" y="6757953"/>
                  <a:pt x="2735520" y="6760387"/>
                  <a:pt x="2736165" y="6762777"/>
                </a:cubicBezTo>
                <a:cubicBezTo>
                  <a:pt x="2740785" y="6776664"/>
                  <a:pt x="2753162" y="6787441"/>
                  <a:pt x="2768898" y="6791318"/>
                </a:cubicBezTo>
                <a:cubicBezTo>
                  <a:pt x="2782662" y="6794790"/>
                  <a:pt x="2797204" y="6794971"/>
                  <a:pt x="2811085" y="6791904"/>
                </a:cubicBezTo>
                <a:cubicBezTo>
                  <a:pt x="2856001" y="6783022"/>
                  <a:pt x="2893629" y="6756014"/>
                  <a:pt x="2912740" y="6718861"/>
                </a:cubicBezTo>
                <a:cubicBezTo>
                  <a:pt x="2914117" y="6732387"/>
                  <a:pt x="2913452" y="6746050"/>
                  <a:pt x="2910758" y="6759441"/>
                </a:cubicBezTo>
                <a:cubicBezTo>
                  <a:pt x="2905792" y="6778919"/>
                  <a:pt x="2895291" y="6796954"/>
                  <a:pt x="2880261" y="6811834"/>
                </a:cubicBezTo>
                <a:close/>
                <a:moveTo>
                  <a:pt x="2492956" y="6811969"/>
                </a:moveTo>
                <a:cubicBezTo>
                  <a:pt x="2492874" y="6810661"/>
                  <a:pt x="2493118" y="6809354"/>
                  <a:pt x="2493667" y="6808137"/>
                </a:cubicBezTo>
                <a:cubicBezTo>
                  <a:pt x="2495426" y="6805521"/>
                  <a:pt x="2498526" y="6803853"/>
                  <a:pt x="2501952" y="6803628"/>
                </a:cubicBezTo>
                <a:cubicBezTo>
                  <a:pt x="2504168" y="6803267"/>
                  <a:pt x="2506450" y="6803808"/>
                  <a:pt x="2508153" y="6805116"/>
                </a:cubicBezTo>
                <a:cubicBezTo>
                  <a:pt x="2512412" y="6809805"/>
                  <a:pt x="2520082" y="6810752"/>
                  <a:pt x="2525587" y="6807190"/>
                </a:cubicBezTo>
                <a:cubicBezTo>
                  <a:pt x="2530873" y="6803853"/>
                  <a:pt x="2532118" y="6797361"/>
                  <a:pt x="2528367" y="6792671"/>
                </a:cubicBezTo>
                <a:cubicBezTo>
                  <a:pt x="2528255" y="6792536"/>
                  <a:pt x="2528143" y="6792401"/>
                  <a:pt x="2528026" y="6792265"/>
                </a:cubicBezTo>
                <a:cubicBezTo>
                  <a:pt x="2520946" y="6784690"/>
                  <a:pt x="2509876" y="6780948"/>
                  <a:pt x="2498902" y="6782481"/>
                </a:cubicBezTo>
                <a:cubicBezTo>
                  <a:pt x="2486739" y="6783473"/>
                  <a:pt x="2476050" y="6790056"/>
                  <a:pt x="2470744" y="6799795"/>
                </a:cubicBezTo>
                <a:cubicBezTo>
                  <a:pt x="2468909" y="6803493"/>
                  <a:pt x="2467974" y="6807460"/>
                  <a:pt x="2467999" y="6811518"/>
                </a:cubicBezTo>
                <a:cubicBezTo>
                  <a:pt x="2467999" y="6811518"/>
                  <a:pt x="2467999" y="6811834"/>
                  <a:pt x="2467999" y="6811969"/>
                </a:cubicBezTo>
                <a:lnTo>
                  <a:pt x="2364311" y="6811969"/>
                </a:lnTo>
                <a:cubicBezTo>
                  <a:pt x="2364382" y="6807776"/>
                  <a:pt x="2363462" y="6803628"/>
                  <a:pt x="2361617" y="6799795"/>
                </a:cubicBezTo>
                <a:cubicBezTo>
                  <a:pt x="2356285" y="6790056"/>
                  <a:pt x="2345612" y="6783473"/>
                  <a:pt x="2333459" y="6782481"/>
                </a:cubicBezTo>
                <a:cubicBezTo>
                  <a:pt x="2322470" y="6780948"/>
                  <a:pt x="2311394" y="6784690"/>
                  <a:pt x="2304284" y="6792265"/>
                </a:cubicBezTo>
                <a:cubicBezTo>
                  <a:pt x="2300279" y="6796774"/>
                  <a:pt x="2301168" y="6803357"/>
                  <a:pt x="2306271" y="6806874"/>
                </a:cubicBezTo>
                <a:cubicBezTo>
                  <a:pt x="2306419" y="6807010"/>
                  <a:pt x="2306571" y="6807099"/>
                  <a:pt x="2306724" y="6807190"/>
                </a:cubicBezTo>
                <a:cubicBezTo>
                  <a:pt x="2312243" y="6810752"/>
                  <a:pt x="2319928" y="6809805"/>
                  <a:pt x="2324208" y="6805116"/>
                </a:cubicBezTo>
                <a:cubicBezTo>
                  <a:pt x="2325784" y="6803312"/>
                  <a:pt x="2329291" y="6803538"/>
                  <a:pt x="2330358" y="6803628"/>
                </a:cubicBezTo>
                <a:cubicBezTo>
                  <a:pt x="2333789" y="6803853"/>
                  <a:pt x="2336885" y="6805521"/>
                  <a:pt x="2338643" y="6808137"/>
                </a:cubicBezTo>
                <a:cubicBezTo>
                  <a:pt x="2339217" y="6809354"/>
                  <a:pt x="2339461" y="6810661"/>
                  <a:pt x="2339355" y="6811969"/>
                </a:cubicBezTo>
                <a:lnTo>
                  <a:pt x="2289645" y="6811969"/>
                </a:lnTo>
                <a:cubicBezTo>
                  <a:pt x="2286301" y="6808182"/>
                  <a:pt x="2283358" y="6804124"/>
                  <a:pt x="2280852" y="6799840"/>
                </a:cubicBezTo>
                <a:cubicBezTo>
                  <a:pt x="2286692" y="6795602"/>
                  <a:pt x="2291917" y="6790732"/>
                  <a:pt x="2296406" y="6785322"/>
                </a:cubicBezTo>
                <a:cubicBezTo>
                  <a:pt x="2310434" y="6767512"/>
                  <a:pt x="2318297" y="6746455"/>
                  <a:pt x="2319024" y="6724723"/>
                </a:cubicBezTo>
                <a:cubicBezTo>
                  <a:pt x="2323649" y="6658622"/>
                  <a:pt x="2280751" y="6591440"/>
                  <a:pt x="2212286" y="6550454"/>
                </a:cubicBezTo>
                <a:cubicBezTo>
                  <a:pt x="2263520" y="6563575"/>
                  <a:pt x="2305148" y="6579852"/>
                  <a:pt x="2338999" y="6600052"/>
                </a:cubicBezTo>
                <a:cubicBezTo>
                  <a:pt x="2352331" y="6608033"/>
                  <a:pt x="2364880" y="6617006"/>
                  <a:pt x="2376510" y="6626835"/>
                </a:cubicBezTo>
                <a:cubicBezTo>
                  <a:pt x="2374294" y="6636845"/>
                  <a:pt x="2372799" y="6646945"/>
                  <a:pt x="2372037" y="6657089"/>
                </a:cubicBezTo>
                <a:cubicBezTo>
                  <a:pt x="2369302" y="6698165"/>
                  <a:pt x="2383041" y="6738790"/>
                  <a:pt x="2410818" y="6771750"/>
                </a:cubicBezTo>
                <a:lnTo>
                  <a:pt x="2424898" y="6788072"/>
                </a:lnTo>
                <a:lnTo>
                  <a:pt x="2438926" y="6771750"/>
                </a:lnTo>
                <a:cubicBezTo>
                  <a:pt x="2466759" y="6738790"/>
                  <a:pt x="2480518" y="6698165"/>
                  <a:pt x="2477758" y="6657089"/>
                </a:cubicBezTo>
                <a:cubicBezTo>
                  <a:pt x="2477250" y="6650010"/>
                  <a:pt x="2476233" y="6642706"/>
                  <a:pt x="2474912" y="6635311"/>
                </a:cubicBezTo>
                <a:cubicBezTo>
                  <a:pt x="2494231" y="6620026"/>
                  <a:pt x="2515249" y="6606545"/>
                  <a:pt x="2537633" y="6595002"/>
                </a:cubicBezTo>
                <a:cubicBezTo>
                  <a:pt x="2553943" y="6586705"/>
                  <a:pt x="2570798" y="6579311"/>
                  <a:pt x="2588105" y="6572818"/>
                </a:cubicBezTo>
                <a:cubicBezTo>
                  <a:pt x="2541496" y="6611189"/>
                  <a:pt x="2512880" y="6662996"/>
                  <a:pt x="2512880" y="6714893"/>
                </a:cubicBezTo>
                <a:cubicBezTo>
                  <a:pt x="2512880" y="6718139"/>
                  <a:pt x="2512880" y="6721386"/>
                  <a:pt x="2513185" y="6724677"/>
                </a:cubicBezTo>
                <a:cubicBezTo>
                  <a:pt x="2513927" y="6746410"/>
                  <a:pt x="2521805" y="6767467"/>
                  <a:pt x="2535854" y="6785277"/>
                </a:cubicBezTo>
                <a:cubicBezTo>
                  <a:pt x="2540357" y="6790597"/>
                  <a:pt x="2545618" y="6795376"/>
                  <a:pt x="2551509" y="6799525"/>
                </a:cubicBezTo>
                <a:cubicBezTo>
                  <a:pt x="2548983" y="6803898"/>
                  <a:pt x="2545989" y="6808047"/>
                  <a:pt x="2542563" y="6811924"/>
                </a:cubicBezTo>
                <a:close/>
                <a:moveTo>
                  <a:pt x="2021683" y="6809174"/>
                </a:moveTo>
                <a:cubicBezTo>
                  <a:pt x="2019390" y="6802681"/>
                  <a:pt x="2014236" y="6797315"/>
                  <a:pt x="2007400" y="6794249"/>
                </a:cubicBezTo>
                <a:cubicBezTo>
                  <a:pt x="2001336" y="6791499"/>
                  <a:pt x="1993921" y="6793483"/>
                  <a:pt x="1990576" y="6798758"/>
                </a:cubicBezTo>
                <a:cubicBezTo>
                  <a:pt x="1987877" y="6803222"/>
                  <a:pt x="1989234" y="6808813"/>
                  <a:pt x="1993778" y="6811879"/>
                </a:cubicBezTo>
                <a:lnTo>
                  <a:pt x="1952151" y="6811879"/>
                </a:lnTo>
                <a:cubicBezTo>
                  <a:pt x="1937090" y="6796999"/>
                  <a:pt x="1926589" y="6778964"/>
                  <a:pt x="1921654" y="6759486"/>
                </a:cubicBezTo>
                <a:cubicBezTo>
                  <a:pt x="1918935" y="6746095"/>
                  <a:pt x="1918269" y="6732433"/>
                  <a:pt x="1919672" y="6718906"/>
                </a:cubicBezTo>
                <a:cubicBezTo>
                  <a:pt x="1938758" y="6756059"/>
                  <a:pt x="1976400" y="6783112"/>
                  <a:pt x="2021327" y="6791950"/>
                </a:cubicBezTo>
                <a:cubicBezTo>
                  <a:pt x="2035208" y="6795016"/>
                  <a:pt x="2049750" y="6794835"/>
                  <a:pt x="2063514" y="6791363"/>
                </a:cubicBezTo>
                <a:cubicBezTo>
                  <a:pt x="2079250" y="6787486"/>
                  <a:pt x="2091621" y="6776710"/>
                  <a:pt x="2096247" y="6762822"/>
                </a:cubicBezTo>
                <a:cubicBezTo>
                  <a:pt x="2100654" y="6746726"/>
                  <a:pt x="2090290" y="6730359"/>
                  <a:pt x="2072510" y="6725309"/>
                </a:cubicBezTo>
                <a:cubicBezTo>
                  <a:pt x="2066004" y="6723550"/>
                  <a:pt x="2059122" y="6726751"/>
                  <a:pt x="2057008" y="6732478"/>
                </a:cubicBezTo>
                <a:cubicBezTo>
                  <a:pt x="2055132" y="6738069"/>
                  <a:pt x="2058736" y="6743975"/>
                  <a:pt x="2065059" y="6745643"/>
                </a:cubicBezTo>
                <a:cubicBezTo>
                  <a:pt x="2065171" y="6745688"/>
                  <a:pt x="2065282" y="6745688"/>
                  <a:pt x="2065394" y="6745734"/>
                </a:cubicBezTo>
                <a:cubicBezTo>
                  <a:pt x="2070604" y="6747853"/>
                  <a:pt x="2073379" y="6752948"/>
                  <a:pt x="2072002" y="6757908"/>
                </a:cubicBezTo>
                <a:cubicBezTo>
                  <a:pt x="2069425" y="6764446"/>
                  <a:pt x="2063341" y="6769405"/>
                  <a:pt x="2055788" y="6771119"/>
                </a:cubicBezTo>
                <a:cubicBezTo>
                  <a:pt x="2046217" y="6773283"/>
                  <a:pt x="2036184" y="6773283"/>
                  <a:pt x="2026613" y="6771119"/>
                </a:cubicBezTo>
                <a:cubicBezTo>
                  <a:pt x="1982434" y="6762101"/>
                  <a:pt x="1947429" y="6732252"/>
                  <a:pt x="1935530" y="6693431"/>
                </a:cubicBezTo>
                <a:cubicBezTo>
                  <a:pt x="1930132" y="6677289"/>
                  <a:pt x="1929659" y="6660200"/>
                  <a:pt x="1934158" y="6643833"/>
                </a:cubicBezTo>
                <a:cubicBezTo>
                  <a:pt x="1934666" y="6645727"/>
                  <a:pt x="1935327" y="6647620"/>
                  <a:pt x="1936038" y="6649514"/>
                </a:cubicBezTo>
                <a:cubicBezTo>
                  <a:pt x="1944272" y="6670390"/>
                  <a:pt x="1963638" y="6685089"/>
                  <a:pt x="1990678" y="6690951"/>
                </a:cubicBezTo>
                <a:cubicBezTo>
                  <a:pt x="2020315" y="6697128"/>
                  <a:pt x="2051407" y="6688652"/>
                  <a:pt x="2072002" y="6668767"/>
                </a:cubicBezTo>
                <a:cubicBezTo>
                  <a:pt x="2078045" y="6662726"/>
                  <a:pt x="2077440" y="6653527"/>
                  <a:pt x="2070645" y="6648161"/>
                </a:cubicBezTo>
                <a:cubicBezTo>
                  <a:pt x="2070457" y="6647981"/>
                  <a:pt x="2070264" y="6647846"/>
                  <a:pt x="2070071" y="6647711"/>
                </a:cubicBezTo>
                <a:cubicBezTo>
                  <a:pt x="2062670" y="6642391"/>
                  <a:pt x="2051869" y="6643112"/>
                  <a:pt x="2045470" y="6649379"/>
                </a:cubicBezTo>
                <a:cubicBezTo>
                  <a:pt x="2033658" y="6660606"/>
                  <a:pt x="2016000" y="6665431"/>
                  <a:pt x="1999115" y="6662004"/>
                </a:cubicBezTo>
                <a:cubicBezTo>
                  <a:pt x="1983867" y="6658667"/>
                  <a:pt x="1973701" y="6651228"/>
                  <a:pt x="1969025" y="6639956"/>
                </a:cubicBezTo>
                <a:cubicBezTo>
                  <a:pt x="1967556" y="6636078"/>
                  <a:pt x="1966733" y="6632065"/>
                  <a:pt x="1966586" y="6627962"/>
                </a:cubicBezTo>
                <a:cubicBezTo>
                  <a:pt x="1979597" y="6611279"/>
                  <a:pt x="1995608" y="6592207"/>
                  <a:pt x="2017413" y="6583775"/>
                </a:cubicBezTo>
                <a:cubicBezTo>
                  <a:pt x="2028387" y="6579852"/>
                  <a:pt x="2040092" y="6577778"/>
                  <a:pt x="2051925" y="6577643"/>
                </a:cubicBezTo>
                <a:cubicBezTo>
                  <a:pt x="2094005" y="6576200"/>
                  <a:pt x="2135008" y="6589636"/>
                  <a:pt x="2165880" y="6615066"/>
                </a:cubicBezTo>
                <a:cubicBezTo>
                  <a:pt x="2183106" y="6628999"/>
                  <a:pt x="2197480" y="6645456"/>
                  <a:pt x="2208372" y="6663717"/>
                </a:cubicBezTo>
                <a:cubicBezTo>
                  <a:pt x="2187172" y="6667505"/>
                  <a:pt x="2167710" y="6676748"/>
                  <a:pt x="2152462" y="6690365"/>
                </a:cubicBezTo>
                <a:cubicBezTo>
                  <a:pt x="2129539" y="6711962"/>
                  <a:pt x="2122728" y="6737573"/>
                  <a:pt x="2133300" y="6762507"/>
                </a:cubicBezTo>
                <a:cubicBezTo>
                  <a:pt x="2144223" y="6785953"/>
                  <a:pt x="2166063" y="6804034"/>
                  <a:pt x="2193175" y="6812105"/>
                </a:cubicBezTo>
                <a:lnTo>
                  <a:pt x="2022343" y="6812105"/>
                </a:lnTo>
                <a:cubicBezTo>
                  <a:pt x="2022343" y="6811022"/>
                  <a:pt x="2021835" y="6810166"/>
                  <a:pt x="2021479" y="6809174"/>
                </a:cubicBezTo>
                <a:close/>
                <a:moveTo>
                  <a:pt x="1758650" y="6811969"/>
                </a:moveTo>
                <a:cubicBezTo>
                  <a:pt x="1763194" y="6808903"/>
                  <a:pt x="1764551" y="6803312"/>
                  <a:pt x="1761852" y="6798848"/>
                </a:cubicBezTo>
                <a:cubicBezTo>
                  <a:pt x="1758528" y="6793618"/>
                  <a:pt x="1751128" y="6791589"/>
                  <a:pt x="1745079" y="6794339"/>
                </a:cubicBezTo>
                <a:cubicBezTo>
                  <a:pt x="1738218" y="6797361"/>
                  <a:pt x="1733043" y="6802771"/>
                  <a:pt x="1730746" y="6809264"/>
                </a:cubicBezTo>
                <a:cubicBezTo>
                  <a:pt x="1730441" y="6810166"/>
                  <a:pt x="1730238" y="6811112"/>
                  <a:pt x="1729984" y="6812060"/>
                </a:cubicBezTo>
                <a:lnTo>
                  <a:pt x="1563269" y="6812060"/>
                </a:lnTo>
                <a:cubicBezTo>
                  <a:pt x="1573140" y="6809038"/>
                  <a:pt x="1582406" y="6804620"/>
                  <a:pt x="1590716" y="6798984"/>
                </a:cubicBezTo>
                <a:cubicBezTo>
                  <a:pt x="1616130" y="6781489"/>
                  <a:pt x="1630768" y="6746140"/>
                  <a:pt x="1622991" y="6720169"/>
                </a:cubicBezTo>
                <a:cubicBezTo>
                  <a:pt x="1618417" y="6704793"/>
                  <a:pt x="1604084" y="6691808"/>
                  <a:pt x="1583753" y="6684503"/>
                </a:cubicBezTo>
                <a:cubicBezTo>
                  <a:pt x="1568621" y="6679137"/>
                  <a:pt x="1552143" y="6677425"/>
                  <a:pt x="1536026" y="6679589"/>
                </a:cubicBezTo>
                <a:cubicBezTo>
                  <a:pt x="1539690" y="6671382"/>
                  <a:pt x="1544178" y="6663537"/>
                  <a:pt x="1549444" y="6656052"/>
                </a:cubicBezTo>
                <a:cubicBezTo>
                  <a:pt x="1574451" y="6618764"/>
                  <a:pt x="1621009" y="6574892"/>
                  <a:pt x="1700402" y="6577688"/>
                </a:cubicBezTo>
                <a:cubicBezTo>
                  <a:pt x="1712219" y="6577823"/>
                  <a:pt x="1723904" y="6579898"/>
                  <a:pt x="1734863" y="6583820"/>
                </a:cubicBezTo>
                <a:cubicBezTo>
                  <a:pt x="1756820" y="6592252"/>
                  <a:pt x="1772831" y="6611324"/>
                  <a:pt x="1785690" y="6628007"/>
                </a:cubicBezTo>
                <a:cubicBezTo>
                  <a:pt x="1785563" y="6632110"/>
                  <a:pt x="1784740" y="6636123"/>
                  <a:pt x="1783251" y="6640001"/>
                </a:cubicBezTo>
                <a:cubicBezTo>
                  <a:pt x="1778829" y="6651273"/>
                  <a:pt x="1768714" y="6658713"/>
                  <a:pt x="1753161" y="6662049"/>
                </a:cubicBezTo>
                <a:cubicBezTo>
                  <a:pt x="1736291" y="6665476"/>
                  <a:pt x="1718649" y="6660651"/>
                  <a:pt x="1706857" y="6649424"/>
                </a:cubicBezTo>
                <a:cubicBezTo>
                  <a:pt x="1700458" y="6643157"/>
                  <a:pt x="1689657" y="6642436"/>
                  <a:pt x="1682256" y="6647756"/>
                </a:cubicBezTo>
                <a:cubicBezTo>
                  <a:pt x="1675181" y="6652806"/>
                  <a:pt x="1674048" y="6661959"/>
                  <a:pt x="1679720" y="6668226"/>
                </a:cubicBezTo>
                <a:cubicBezTo>
                  <a:pt x="1679898" y="6668407"/>
                  <a:pt x="1680081" y="6668632"/>
                  <a:pt x="1680274" y="6668812"/>
                </a:cubicBezTo>
                <a:cubicBezTo>
                  <a:pt x="1700880" y="6688697"/>
                  <a:pt x="1731966" y="6697173"/>
                  <a:pt x="1761598" y="6690996"/>
                </a:cubicBezTo>
                <a:cubicBezTo>
                  <a:pt x="1788588" y="6685135"/>
                  <a:pt x="1807953" y="6670436"/>
                  <a:pt x="1816187" y="6649559"/>
                </a:cubicBezTo>
                <a:cubicBezTo>
                  <a:pt x="1816939" y="6647666"/>
                  <a:pt x="1817564" y="6645727"/>
                  <a:pt x="1818068" y="6643788"/>
                </a:cubicBezTo>
                <a:cubicBezTo>
                  <a:pt x="1822586" y="6660155"/>
                  <a:pt x="1822113" y="6677244"/>
                  <a:pt x="1816695" y="6693386"/>
                </a:cubicBezTo>
                <a:cubicBezTo>
                  <a:pt x="1804802" y="6732162"/>
                  <a:pt x="1769822" y="6762011"/>
                  <a:pt x="1725663" y="6771073"/>
                </a:cubicBezTo>
                <a:cubicBezTo>
                  <a:pt x="1716077" y="6773238"/>
                  <a:pt x="1706023" y="6773238"/>
                  <a:pt x="1696437" y="6771073"/>
                </a:cubicBezTo>
                <a:cubicBezTo>
                  <a:pt x="1688889" y="6769360"/>
                  <a:pt x="1682816" y="6764400"/>
                  <a:pt x="1680274" y="6757863"/>
                </a:cubicBezTo>
                <a:cubicBezTo>
                  <a:pt x="1678887" y="6752948"/>
                  <a:pt x="1681641" y="6747808"/>
                  <a:pt x="1686831" y="6745688"/>
                </a:cubicBezTo>
                <a:cubicBezTo>
                  <a:pt x="1693235" y="6744201"/>
                  <a:pt x="1697047" y="6738339"/>
                  <a:pt x="1695345" y="6732658"/>
                </a:cubicBezTo>
                <a:cubicBezTo>
                  <a:pt x="1695319" y="6732613"/>
                  <a:pt x="1695294" y="6732523"/>
                  <a:pt x="1695268" y="6732433"/>
                </a:cubicBezTo>
                <a:cubicBezTo>
                  <a:pt x="1693154" y="6726706"/>
                  <a:pt x="1686272" y="6723505"/>
                  <a:pt x="1679766" y="6725264"/>
                </a:cubicBezTo>
                <a:cubicBezTo>
                  <a:pt x="1664945" y="6729457"/>
                  <a:pt x="1654921" y="6741721"/>
                  <a:pt x="1655013" y="6755518"/>
                </a:cubicBezTo>
                <a:cubicBezTo>
                  <a:pt x="1655013" y="6757953"/>
                  <a:pt x="1655333" y="6760387"/>
                  <a:pt x="1655979" y="6762777"/>
                </a:cubicBezTo>
                <a:cubicBezTo>
                  <a:pt x="1660604" y="6776664"/>
                  <a:pt x="1672975" y="6787441"/>
                  <a:pt x="1688711" y="6791318"/>
                </a:cubicBezTo>
                <a:cubicBezTo>
                  <a:pt x="1702476" y="6794790"/>
                  <a:pt x="1717017" y="6794971"/>
                  <a:pt x="1730898" y="6791904"/>
                </a:cubicBezTo>
                <a:cubicBezTo>
                  <a:pt x="1775815" y="6783022"/>
                  <a:pt x="1813442" y="6756014"/>
                  <a:pt x="1832553" y="6718861"/>
                </a:cubicBezTo>
                <a:cubicBezTo>
                  <a:pt x="1833931" y="6732387"/>
                  <a:pt x="1833265" y="6746050"/>
                  <a:pt x="1830571" y="6759441"/>
                </a:cubicBezTo>
                <a:cubicBezTo>
                  <a:pt x="1825631" y="6778919"/>
                  <a:pt x="1815130" y="6796954"/>
                  <a:pt x="1800075" y="6811834"/>
                </a:cubicBezTo>
                <a:close/>
                <a:moveTo>
                  <a:pt x="1413023" y="6811969"/>
                </a:moveTo>
                <a:cubicBezTo>
                  <a:pt x="1412942" y="6810661"/>
                  <a:pt x="1413186" y="6809354"/>
                  <a:pt x="1413735" y="6808137"/>
                </a:cubicBezTo>
                <a:cubicBezTo>
                  <a:pt x="1415493" y="6805521"/>
                  <a:pt x="1418594" y="6803853"/>
                  <a:pt x="1422020" y="6803628"/>
                </a:cubicBezTo>
                <a:cubicBezTo>
                  <a:pt x="1424236" y="6803267"/>
                  <a:pt x="1426518" y="6803808"/>
                  <a:pt x="1428220" y="6805116"/>
                </a:cubicBezTo>
                <a:cubicBezTo>
                  <a:pt x="1432480" y="6809805"/>
                  <a:pt x="1440150" y="6810752"/>
                  <a:pt x="1445654" y="6807190"/>
                </a:cubicBezTo>
                <a:cubicBezTo>
                  <a:pt x="1450945" y="6803853"/>
                  <a:pt x="1452201" y="6797361"/>
                  <a:pt x="1448455" y="6792671"/>
                </a:cubicBezTo>
                <a:cubicBezTo>
                  <a:pt x="1448308" y="6792491"/>
                  <a:pt x="1448155" y="6792311"/>
                  <a:pt x="1447992" y="6792130"/>
                </a:cubicBezTo>
                <a:cubicBezTo>
                  <a:pt x="1440907" y="6784555"/>
                  <a:pt x="1429842" y="6780813"/>
                  <a:pt x="1418868" y="6782346"/>
                </a:cubicBezTo>
                <a:cubicBezTo>
                  <a:pt x="1406705" y="6783338"/>
                  <a:pt x="1396016" y="6789921"/>
                  <a:pt x="1390710" y="6799660"/>
                </a:cubicBezTo>
                <a:cubicBezTo>
                  <a:pt x="1388875" y="6803357"/>
                  <a:pt x="1387940" y="6807325"/>
                  <a:pt x="1387965" y="6811383"/>
                </a:cubicBezTo>
                <a:cubicBezTo>
                  <a:pt x="1387965" y="6811383"/>
                  <a:pt x="1387965" y="6811698"/>
                  <a:pt x="1387965" y="6811834"/>
                </a:cubicBezTo>
                <a:lnTo>
                  <a:pt x="1284175" y="6811834"/>
                </a:lnTo>
                <a:cubicBezTo>
                  <a:pt x="1284297" y="6807640"/>
                  <a:pt x="1283377" y="6803493"/>
                  <a:pt x="1281481" y="6799660"/>
                </a:cubicBezTo>
                <a:cubicBezTo>
                  <a:pt x="1276175" y="6789921"/>
                  <a:pt x="1265486" y="6783338"/>
                  <a:pt x="1253323" y="6782346"/>
                </a:cubicBezTo>
                <a:cubicBezTo>
                  <a:pt x="1242400" y="6780858"/>
                  <a:pt x="1231406" y="6784600"/>
                  <a:pt x="1224351" y="6792130"/>
                </a:cubicBezTo>
                <a:cubicBezTo>
                  <a:pt x="1220346" y="6796639"/>
                  <a:pt x="1221235" y="6803222"/>
                  <a:pt x="1226339" y="6806739"/>
                </a:cubicBezTo>
                <a:cubicBezTo>
                  <a:pt x="1226486" y="6806874"/>
                  <a:pt x="1226639" y="6806964"/>
                  <a:pt x="1226791" y="6807055"/>
                </a:cubicBezTo>
                <a:cubicBezTo>
                  <a:pt x="1232311" y="6810616"/>
                  <a:pt x="1239996" y="6809670"/>
                  <a:pt x="1244276" y="6804980"/>
                </a:cubicBezTo>
                <a:cubicBezTo>
                  <a:pt x="1245851" y="6803177"/>
                  <a:pt x="1249358" y="6803402"/>
                  <a:pt x="1250426" y="6803493"/>
                </a:cubicBezTo>
                <a:cubicBezTo>
                  <a:pt x="1253857" y="6803718"/>
                  <a:pt x="1256952" y="6805386"/>
                  <a:pt x="1258711" y="6808001"/>
                </a:cubicBezTo>
                <a:cubicBezTo>
                  <a:pt x="1259260" y="6809219"/>
                  <a:pt x="1259503" y="6810526"/>
                  <a:pt x="1259422" y="6811834"/>
                </a:cubicBezTo>
                <a:lnTo>
                  <a:pt x="1209713" y="6811834"/>
                </a:lnTo>
                <a:cubicBezTo>
                  <a:pt x="1206348" y="6808047"/>
                  <a:pt x="1203405" y="6803988"/>
                  <a:pt x="1200920" y="6799705"/>
                </a:cubicBezTo>
                <a:cubicBezTo>
                  <a:pt x="1206740" y="6795467"/>
                  <a:pt x="1211949" y="6790597"/>
                  <a:pt x="1216422" y="6785186"/>
                </a:cubicBezTo>
                <a:cubicBezTo>
                  <a:pt x="1230471" y="6767376"/>
                  <a:pt x="1238349" y="6746320"/>
                  <a:pt x="1239091" y="6724587"/>
                </a:cubicBezTo>
                <a:cubicBezTo>
                  <a:pt x="1243717" y="6658487"/>
                  <a:pt x="1200818" y="6591305"/>
                  <a:pt x="1132353" y="6550319"/>
                </a:cubicBezTo>
                <a:cubicBezTo>
                  <a:pt x="1183588" y="6563440"/>
                  <a:pt x="1225215" y="6579717"/>
                  <a:pt x="1259066" y="6599917"/>
                </a:cubicBezTo>
                <a:cubicBezTo>
                  <a:pt x="1272393" y="6607898"/>
                  <a:pt x="1284927" y="6616825"/>
                  <a:pt x="1296526" y="6626700"/>
                </a:cubicBezTo>
                <a:cubicBezTo>
                  <a:pt x="1294351" y="6636709"/>
                  <a:pt x="1292872" y="6646809"/>
                  <a:pt x="1292104" y="6656954"/>
                </a:cubicBezTo>
                <a:cubicBezTo>
                  <a:pt x="1289349" y="6698030"/>
                  <a:pt x="1303088" y="6738655"/>
                  <a:pt x="1330886" y="6771614"/>
                </a:cubicBezTo>
                <a:lnTo>
                  <a:pt x="1344965" y="6787937"/>
                </a:lnTo>
                <a:lnTo>
                  <a:pt x="1358993" y="6771614"/>
                </a:lnTo>
                <a:cubicBezTo>
                  <a:pt x="1386827" y="6738655"/>
                  <a:pt x="1400586" y="6698030"/>
                  <a:pt x="1397826" y="6656954"/>
                </a:cubicBezTo>
                <a:cubicBezTo>
                  <a:pt x="1397317" y="6649875"/>
                  <a:pt x="1396301" y="6642570"/>
                  <a:pt x="1394979" y="6635176"/>
                </a:cubicBezTo>
                <a:cubicBezTo>
                  <a:pt x="1414299" y="6619891"/>
                  <a:pt x="1435316" y="6606410"/>
                  <a:pt x="1457700" y="6594867"/>
                </a:cubicBezTo>
                <a:cubicBezTo>
                  <a:pt x="1474006" y="6586571"/>
                  <a:pt x="1490860" y="6579176"/>
                  <a:pt x="1508172" y="6572683"/>
                </a:cubicBezTo>
                <a:cubicBezTo>
                  <a:pt x="1461563" y="6611054"/>
                  <a:pt x="1432947" y="6662860"/>
                  <a:pt x="1432947" y="6714758"/>
                </a:cubicBezTo>
                <a:cubicBezTo>
                  <a:pt x="1432947" y="6718004"/>
                  <a:pt x="1432947" y="6721251"/>
                  <a:pt x="1433252" y="6724542"/>
                </a:cubicBezTo>
                <a:cubicBezTo>
                  <a:pt x="1433994" y="6746275"/>
                  <a:pt x="1441873" y="6767331"/>
                  <a:pt x="1455921" y="6785141"/>
                </a:cubicBezTo>
                <a:cubicBezTo>
                  <a:pt x="1460425" y="6790462"/>
                  <a:pt x="1465685" y="6795241"/>
                  <a:pt x="1471576" y="6799389"/>
                </a:cubicBezTo>
                <a:cubicBezTo>
                  <a:pt x="1469050" y="6803763"/>
                  <a:pt x="1466056" y="6807911"/>
                  <a:pt x="1462631" y="6811789"/>
                </a:cubicBezTo>
                <a:close/>
                <a:moveTo>
                  <a:pt x="941750" y="6809174"/>
                </a:moveTo>
                <a:cubicBezTo>
                  <a:pt x="939458" y="6802681"/>
                  <a:pt x="934304" y="6797315"/>
                  <a:pt x="927468" y="6794249"/>
                </a:cubicBezTo>
                <a:cubicBezTo>
                  <a:pt x="921404" y="6791499"/>
                  <a:pt x="913988" y="6793483"/>
                  <a:pt x="910644" y="6798758"/>
                </a:cubicBezTo>
                <a:cubicBezTo>
                  <a:pt x="907945" y="6803222"/>
                  <a:pt x="909302" y="6808813"/>
                  <a:pt x="913846" y="6811879"/>
                </a:cubicBezTo>
                <a:lnTo>
                  <a:pt x="872218" y="6811879"/>
                </a:lnTo>
                <a:cubicBezTo>
                  <a:pt x="857158" y="6796999"/>
                  <a:pt x="846657" y="6778964"/>
                  <a:pt x="841722" y="6759486"/>
                </a:cubicBezTo>
                <a:cubicBezTo>
                  <a:pt x="839002" y="6746095"/>
                  <a:pt x="838336" y="6732433"/>
                  <a:pt x="839739" y="6718906"/>
                </a:cubicBezTo>
                <a:cubicBezTo>
                  <a:pt x="858825" y="6756059"/>
                  <a:pt x="896468" y="6783112"/>
                  <a:pt x="941394" y="6791950"/>
                </a:cubicBezTo>
                <a:cubicBezTo>
                  <a:pt x="955275" y="6795016"/>
                  <a:pt x="969817" y="6794835"/>
                  <a:pt x="983581" y="6791363"/>
                </a:cubicBezTo>
                <a:cubicBezTo>
                  <a:pt x="999317" y="6787486"/>
                  <a:pt x="1011689" y="6776710"/>
                  <a:pt x="1016314" y="6762822"/>
                </a:cubicBezTo>
                <a:cubicBezTo>
                  <a:pt x="1020721" y="6746726"/>
                  <a:pt x="1010357" y="6730359"/>
                  <a:pt x="992578" y="6725309"/>
                </a:cubicBezTo>
                <a:cubicBezTo>
                  <a:pt x="986153" y="6723685"/>
                  <a:pt x="979439" y="6726842"/>
                  <a:pt x="977329" y="6732478"/>
                </a:cubicBezTo>
                <a:cubicBezTo>
                  <a:pt x="975454" y="6738069"/>
                  <a:pt x="979058" y="6743975"/>
                  <a:pt x="985380" y="6745643"/>
                </a:cubicBezTo>
                <a:cubicBezTo>
                  <a:pt x="985492" y="6745688"/>
                  <a:pt x="985604" y="6745688"/>
                  <a:pt x="985716" y="6745734"/>
                </a:cubicBezTo>
                <a:cubicBezTo>
                  <a:pt x="990926" y="6747853"/>
                  <a:pt x="993701" y="6752948"/>
                  <a:pt x="992324" y="6757908"/>
                </a:cubicBezTo>
                <a:cubicBezTo>
                  <a:pt x="989747" y="6764446"/>
                  <a:pt x="983663" y="6769405"/>
                  <a:pt x="976110" y="6771119"/>
                </a:cubicBezTo>
                <a:cubicBezTo>
                  <a:pt x="966539" y="6773283"/>
                  <a:pt x="956505" y="6773283"/>
                  <a:pt x="946935" y="6771119"/>
                </a:cubicBezTo>
                <a:cubicBezTo>
                  <a:pt x="902755" y="6762101"/>
                  <a:pt x="867755" y="6732252"/>
                  <a:pt x="855852" y="6693431"/>
                </a:cubicBezTo>
                <a:cubicBezTo>
                  <a:pt x="850464" y="6677289"/>
                  <a:pt x="849971" y="6660200"/>
                  <a:pt x="854428" y="6643833"/>
                </a:cubicBezTo>
                <a:cubicBezTo>
                  <a:pt x="854988" y="6645727"/>
                  <a:pt x="855648" y="6647620"/>
                  <a:pt x="856360" y="6649514"/>
                </a:cubicBezTo>
                <a:cubicBezTo>
                  <a:pt x="864594" y="6670390"/>
                  <a:pt x="883959" y="6685089"/>
                  <a:pt x="910949" y="6690951"/>
                </a:cubicBezTo>
                <a:cubicBezTo>
                  <a:pt x="940581" y="6697128"/>
                  <a:pt x="971667" y="6688652"/>
                  <a:pt x="992273" y="6668767"/>
                </a:cubicBezTo>
                <a:cubicBezTo>
                  <a:pt x="998316" y="6662726"/>
                  <a:pt x="997711" y="6653527"/>
                  <a:pt x="990916" y="6648161"/>
                </a:cubicBezTo>
                <a:cubicBezTo>
                  <a:pt x="990728" y="6647981"/>
                  <a:pt x="990534" y="6647846"/>
                  <a:pt x="990341" y="6647711"/>
                </a:cubicBezTo>
                <a:cubicBezTo>
                  <a:pt x="982941" y="6642391"/>
                  <a:pt x="972140" y="6643112"/>
                  <a:pt x="965741" y="6649379"/>
                </a:cubicBezTo>
                <a:cubicBezTo>
                  <a:pt x="953928" y="6660606"/>
                  <a:pt x="936271" y="6665431"/>
                  <a:pt x="919386" y="6662004"/>
                </a:cubicBezTo>
                <a:cubicBezTo>
                  <a:pt x="903833" y="6658667"/>
                  <a:pt x="893718" y="6651228"/>
                  <a:pt x="889296" y="6639956"/>
                </a:cubicBezTo>
                <a:cubicBezTo>
                  <a:pt x="887827" y="6636078"/>
                  <a:pt x="887004" y="6632065"/>
                  <a:pt x="886856" y="6627962"/>
                </a:cubicBezTo>
                <a:cubicBezTo>
                  <a:pt x="899817" y="6611279"/>
                  <a:pt x="915879" y="6592207"/>
                  <a:pt x="937684" y="6583775"/>
                </a:cubicBezTo>
                <a:cubicBezTo>
                  <a:pt x="948642" y="6579852"/>
                  <a:pt x="960328" y="6577778"/>
                  <a:pt x="972145" y="6577643"/>
                </a:cubicBezTo>
                <a:cubicBezTo>
                  <a:pt x="1014245" y="6576200"/>
                  <a:pt x="1055263" y="6589636"/>
                  <a:pt x="1086151" y="6615066"/>
                </a:cubicBezTo>
                <a:cubicBezTo>
                  <a:pt x="1103377" y="6628999"/>
                  <a:pt x="1117751" y="6645456"/>
                  <a:pt x="1128643" y="6663717"/>
                </a:cubicBezTo>
                <a:cubicBezTo>
                  <a:pt x="1107438" y="6667460"/>
                  <a:pt x="1087971" y="6676748"/>
                  <a:pt x="1072733" y="6690365"/>
                </a:cubicBezTo>
                <a:cubicBezTo>
                  <a:pt x="1049810" y="6711962"/>
                  <a:pt x="1042999" y="6737573"/>
                  <a:pt x="1053571" y="6762507"/>
                </a:cubicBezTo>
                <a:cubicBezTo>
                  <a:pt x="1064494" y="6785953"/>
                  <a:pt x="1086334" y="6804034"/>
                  <a:pt x="1113446" y="6812105"/>
                </a:cubicBezTo>
                <a:lnTo>
                  <a:pt x="942411" y="6812105"/>
                </a:lnTo>
                <a:cubicBezTo>
                  <a:pt x="942157" y="6811022"/>
                  <a:pt x="941903" y="6810166"/>
                  <a:pt x="941547" y="6809174"/>
                </a:cubicBezTo>
                <a:close/>
                <a:moveTo>
                  <a:pt x="277689" y="6806603"/>
                </a:moveTo>
                <a:cubicBezTo>
                  <a:pt x="275706" y="6796324"/>
                  <a:pt x="281907" y="6782391"/>
                  <a:pt x="291005" y="6774049"/>
                </a:cubicBezTo>
                <a:cubicBezTo>
                  <a:pt x="292523" y="6777116"/>
                  <a:pt x="294219" y="6780136"/>
                  <a:pt x="296088" y="6783067"/>
                </a:cubicBezTo>
                <a:cubicBezTo>
                  <a:pt x="299381" y="6787937"/>
                  <a:pt x="303248" y="6792445"/>
                  <a:pt x="307626" y="6796594"/>
                </a:cubicBezTo>
                <a:cubicBezTo>
                  <a:pt x="304192" y="6799525"/>
                  <a:pt x="300369" y="6802140"/>
                  <a:pt x="296241" y="6804259"/>
                </a:cubicBezTo>
                <a:cubicBezTo>
                  <a:pt x="293043" y="6805837"/>
                  <a:pt x="291085" y="6808813"/>
                  <a:pt x="291158" y="6812060"/>
                </a:cubicBezTo>
                <a:lnTo>
                  <a:pt x="279467" y="6812060"/>
                </a:lnTo>
                <a:cubicBezTo>
                  <a:pt x="278585" y="6810301"/>
                  <a:pt x="277920" y="6808497"/>
                  <a:pt x="277485" y="6806603"/>
                </a:cubicBezTo>
                <a:close/>
                <a:moveTo>
                  <a:pt x="163835" y="6631028"/>
                </a:moveTo>
                <a:cubicBezTo>
                  <a:pt x="168991" y="6633012"/>
                  <a:pt x="174972" y="6630893"/>
                  <a:pt x="177192" y="6626294"/>
                </a:cubicBezTo>
                <a:cubicBezTo>
                  <a:pt x="177288" y="6626114"/>
                  <a:pt x="177376" y="6625933"/>
                  <a:pt x="177457" y="6625707"/>
                </a:cubicBezTo>
                <a:lnTo>
                  <a:pt x="184776" y="6609025"/>
                </a:lnTo>
                <a:cubicBezTo>
                  <a:pt x="186606" y="6608529"/>
                  <a:pt x="188435" y="6608033"/>
                  <a:pt x="190214" y="6607447"/>
                </a:cubicBezTo>
                <a:cubicBezTo>
                  <a:pt x="205470" y="6602442"/>
                  <a:pt x="219688" y="6595182"/>
                  <a:pt x="232300" y="6586075"/>
                </a:cubicBezTo>
                <a:lnTo>
                  <a:pt x="218729" y="6598248"/>
                </a:lnTo>
                <a:cubicBezTo>
                  <a:pt x="217876" y="6597527"/>
                  <a:pt x="217320" y="6596625"/>
                  <a:pt x="217153" y="6595588"/>
                </a:cubicBezTo>
                <a:cubicBezTo>
                  <a:pt x="217153" y="6600638"/>
                  <a:pt x="205107" y="6618448"/>
                  <a:pt x="196822" y="6627421"/>
                </a:cubicBezTo>
                <a:cubicBezTo>
                  <a:pt x="193264" y="6631389"/>
                  <a:pt x="174356" y="6650642"/>
                  <a:pt x="154788" y="6637837"/>
                </a:cubicBezTo>
                <a:cubicBezTo>
                  <a:pt x="145791" y="6631975"/>
                  <a:pt x="138167" y="6621605"/>
                  <a:pt x="138777" y="6611910"/>
                </a:cubicBezTo>
                <a:cubicBezTo>
                  <a:pt x="145835" y="6612902"/>
                  <a:pt x="152995" y="6613173"/>
                  <a:pt x="160124" y="6612767"/>
                </a:cubicBezTo>
                <a:lnTo>
                  <a:pt x="157634" y="6618538"/>
                </a:lnTo>
                <a:cubicBezTo>
                  <a:pt x="155388" y="6623408"/>
                  <a:pt x="158035" y="6628999"/>
                  <a:pt x="163547" y="6630983"/>
                </a:cubicBezTo>
                <a:cubicBezTo>
                  <a:pt x="163575" y="6631028"/>
                  <a:pt x="163603" y="6631028"/>
                  <a:pt x="163632" y="6631028"/>
                </a:cubicBezTo>
                <a:close/>
                <a:moveTo>
                  <a:pt x="180557" y="6582287"/>
                </a:moveTo>
                <a:cubicBezTo>
                  <a:pt x="160215" y="6589186"/>
                  <a:pt x="137458" y="6587653"/>
                  <a:pt x="118548" y="6578049"/>
                </a:cubicBezTo>
                <a:cubicBezTo>
                  <a:pt x="102452" y="6570790"/>
                  <a:pt x="91285" y="6557128"/>
                  <a:pt x="88559" y="6541301"/>
                </a:cubicBezTo>
                <a:cubicBezTo>
                  <a:pt x="88145" y="6537243"/>
                  <a:pt x="88470" y="6533095"/>
                  <a:pt x="89525" y="6529128"/>
                </a:cubicBezTo>
                <a:cubicBezTo>
                  <a:pt x="95425" y="6540941"/>
                  <a:pt x="105557" y="6550680"/>
                  <a:pt x="118344" y="6556857"/>
                </a:cubicBezTo>
                <a:cubicBezTo>
                  <a:pt x="134012" y="6564387"/>
                  <a:pt x="152630" y="6565333"/>
                  <a:pt x="169172" y="6559472"/>
                </a:cubicBezTo>
                <a:cubicBezTo>
                  <a:pt x="211003" y="6545946"/>
                  <a:pt x="242160" y="6500857"/>
                  <a:pt x="252783" y="6479214"/>
                </a:cubicBezTo>
                <a:cubicBezTo>
                  <a:pt x="263380" y="6455452"/>
                  <a:pt x="271579" y="6430924"/>
                  <a:pt x="277282" y="6405900"/>
                </a:cubicBezTo>
                <a:cubicBezTo>
                  <a:pt x="281501" y="6389803"/>
                  <a:pt x="285872" y="6373120"/>
                  <a:pt x="291564" y="6357339"/>
                </a:cubicBezTo>
                <a:cubicBezTo>
                  <a:pt x="298782" y="6337410"/>
                  <a:pt x="313573" y="6306163"/>
                  <a:pt x="340156" y="6285783"/>
                </a:cubicBezTo>
                <a:cubicBezTo>
                  <a:pt x="318808" y="6322621"/>
                  <a:pt x="310218" y="6362119"/>
                  <a:pt x="301882" y="6400489"/>
                </a:cubicBezTo>
                <a:cubicBezTo>
                  <a:pt x="294767" y="6433269"/>
                  <a:pt x="288057" y="6464290"/>
                  <a:pt x="273978" y="6493958"/>
                </a:cubicBezTo>
                <a:cubicBezTo>
                  <a:pt x="257256" y="6528406"/>
                  <a:pt x="222083" y="6569031"/>
                  <a:pt x="180354" y="6582287"/>
                </a:cubicBezTo>
                <a:close/>
                <a:moveTo>
                  <a:pt x="158040" y="238300"/>
                </a:moveTo>
                <a:lnTo>
                  <a:pt x="160531" y="244071"/>
                </a:lnTo>
                <a:cubicBezTo>
                  <a:pt x="153401" y="243655"/>
                  <a:pt x="146242" y="243942"/>
                  <a:pt x="139183" y="244928"/>
                </a:cubicBezTo>
                <a:cubicBezTo>
                  <a:pt x="138574" y="235234"/>
                  <a:pt x="146198" y="224863"/>
                  <a:pt x="155194" y="219002"/>
                </a:cubicBezTo>
                <a:cubicBezTo>
                  <a:pt x="174763" y="206196"/>
                  <a:pt x="193671" y="225449"/>
                  <a:pt x="197229" y="229417"/>
                </a:cubicBezTo>
                <a:cubicBezTo>
                  <a:pt x="205310" y="238435"/>
                  <a:pt x="217560" y="256200"/>
                  <a:pt x="217560" y="261250"/>
                </a:cubicBezTo>
                <a:cubicBezTo>
                  <a:pt x="217726" y="260229"/>
                  <a:pt x="218282" y="259290"/>
                  <a:pt x="219135" y="258589"/>
                </a:cubicBezTo>
                <a:lnTo>
                  <a:pt x="232503" y="270899"/>
                </a:lnTo>
                <a:cubicBezTo>
                  <a:pt x="219750" y="261820"/>
                  <a:pt x="205392" y="254675"/>
                  <a:pt x="190011" y="249752"/>
                </a:cubicBezTo>
                <a:cubicBezTo>
                  <a:pt x="188232" y="249166"/>
                  <a:pt x="186402" y="248670"/>
                  <a:pt x="184572" y="248174"/>
                </a:cubicBezTo>
                <a:lnTo>
                  <a:pt x="177304" y="231311"/>
                </a:lnTo>
                <a:cubicBezTo>
                  <a:pt x="175460" y="226607"/>
                  <a:pt x="169666" y="224120"/>
                  <a:pt x="164363" y="225755"/>
                </a:cubicBezTo>
                <a:cubicBezTo>
                  <a:pt x="164133" y="225827"/>
                  <a:pt x="163906" y="225905"/>
                  <a:pt x="163682" y="225990"/>
                </a:cubicBezTo>
                <a:cubicBezTo>
                  <a:pt x="158262" y="228005"/>
                  <a:pt x="155662" y="233502"/>
                  <a:pt x="157837" y="238345"/>
                </a:cubicBezTo>
                <a:close/>
                <a:moveTo>
                  <a:pt x="180557" y="274686"/>
                </a:moveTo>
                <a:cubicBezTo>
                  <a:pt x="222286" y="287942"/>
                  <a:pt x="257459" y="328567"/>
                  <a:pt x="273724" y="363015"/>
                </a:cubicBezTo>
                <a:cubicBezTo>
                  <a:pt x="287803" y="392683"/>
                  <a:pt x="294512" y="423705"/>
                  <a:pt x="301628" y="456484"/>
                </a:cubicBezTo>
                <a:cubicBezTo>
                  <a:pt x="309964" y="494855"/>
                  <a:pt x="318554" y="534352"/>
                  <a:pt x="339901" y="571190"/>
                </a:cubicBezTo>
                <a:cubicBezTo>
                  <a:pt x="313319" y="550810"/>
                  <a:pt x="298528" y="519563"/>
                  <a:pt x="291310" y="499634"/>
                </a:cubicBezTo>
                <a:cubicBezTo>
                  <a:pt x="285618" y="483853"/>
                  <a:pt x="281145" y="467170"/>
                  <a:pt x="277028" y="451073"/>
                </a:cubicBezTo>
                <a:cubicBezTo>
                  <a:pt x="271325" y="426040"/>
                  <a:pt x="263126" y="401507"/>
                  <a:pt x="252529" y="377759"/>
                </a:cubicBezTo>
                <a:cubicBezTo>
                  <a:pt x="241906" y="355891"/>
                  <a:pt x="210749" y="310938"/>
                  <a:pt x="168918" y="297501"/>
                </a:cubicBezTo>
                <a:cubicBezTo>
                  <a:pt x="152376" y="291649"/>
                  <a:pt x="133758" y="292604"/>
                  <a:pt x="118090" y="300116"/>
                </a:cubicBezTo>
                <a:cubicBezTo>
                  <a:pt x="105302" y="306289"/>
                  <a:pt x="95171" y="316037"/>
                  <a:pt x="89271" y="327846"/>
                </a:cubicBezTo>
                <a:cubicBezTo>
                  <a:pt x="88216" y="323860"/>
                  <a:pt x="87890" y="319748"/>
                  <a:pt x="88305" y="315672"/>
                </a:cubicBezTo>
                <a:cubicBezTo>
                  <a:pt x="91031" y="299846"/>
                  <a:pt x="102198" y="286161"/>
                  <a:pt x="118293" y="278925"/>
                </a:cubicBezTo>
                <a:cubicBezTo>
                  <a:pt x="137225" y="269343"/>
                  <a:pt x="160004" y="267804"/>
                  <a:pt x="180354" y="274731"/>
                </a:cubicBezTo>
                <a:close/>
                <a:moveTo>
                  <a:pt x="277485" y="50415"/>
                </a:moveTo>
                <a:cubicBezTo>
                  <a:pt x="277894" y="48572"/>
                  <a:pt x="278525" y="46773"/>
                  <a:pt x="279366" y="45049"/>
                </a:cubicBezTo>
                <a:lnTo>
                  <a:pt x="291056" y="45049"/>
                </a:lnTo>
                <a:cubicBezTo>
                  <a:pt x="290983" y="48286"/>
                  <a:pt x="292941" y="51290"/>
                  <a:pt x="296139" y="52850"/>
                </a:cubicBezTo>
                <a:cubicBezTo>
                  <a:pt x="300259" y="54947"/>
                  <a:pt x="304082" y="57475"/>
                  <a:pt x="307524" y="60379"/>
                </a:cubicBezTo>
                <a:cubicBezTo>
                  <a:pt x="303146" y="64511"/>
                  <a:pt x="299279" y="69046"/>
                  <a:pt x="295986" y="73906"/>
                </a:cubicBezTo>
                <a:cubicBezTo>
                  <a:pt x="294117" y="76832"/>
                  <a:pt x="292421" y="79842"/>
                  <a:pt x="290904" y="82924"/>
                </a:cubicBezTo>
                <a:cubicBezTo>
                  <a:pt x="281704" y="74627"/>
                  <a:pt x="275503" y="60695"/>
                  <a:pt x="277485" y="50415"/>
                </a:cubicBezTo>
                <a:close/>
                <a:moveTo>
                  <a:pt x="903477" y="45049"/>
                </a:moveTo>
                <a:cubicBezTo>
                  <a:pt x="898933" y="48137"/>
                  <a:pt x="897576" y="53691"/>
                  <a:pt x="900275" y="58170"/>
                </a:cubicBezTo>
                <a:cubicBezTo>
                  <a:pt x="903619" y="63426"/>
                  <a:pt x="911035" y="65413"/>
                  <a:pt x="917099" y="62679"/>
                </a:cubicBezTo>
                <a:cubicBezTo>
                  <a:pt x="923935" y="59619"/>
                  <a:pt x="929089" y="54236"/>
                  <a:pt x="931381" y="47754"/>
                </a:cubicBezTo>
                <a:cubicBezTo>
                  <a:pt x="931712" y="46841"/>
                  <a:pt x="931966" y="45906"/>
                  <a:pt x="932144" y="44959"/>
                </a:cubicBezTo>
                <a:lnTo>
                  <a:pt x="1098858" y="44959"/>
                </a:lnTo>
                <a:cubicBezTo>
                  <a:pt x="1088987" y="48001"/>
                  <a:pt x="1079722" y="52415"/>
                  <a:pt x="1071411" y="58035"/>
                </a:cubicBezTo>
                <a:cubicBezTo>
                  <a:pt x="1045997" y="75529"/>
                  <a:pt x="1031359" y="110879"/>
                  <a:pt x="1039136" y="136850"/>
                </a:cubicBezTo>
                <a:cubicBezTo>
                  <a:pt x="1043710" y="152225"/>
                  <a:pt x="1058044" y="165211"/>
                  <a:pt x="1078375" y="172515"/>
                </a:cubicBezTo>
                <a:cubicBezTo>
                  <a:pt x="1093486" y="177957"/>
                  <a:pt x="1109964" y="179716"/>
                  <a:pt x="1126102" y="177610"/>
                </a:cubicBezTo>
                <a:cubicBezTo>
                  <a:pt x="1122366" y="185765"/>
                  <a:pt x="1117822" y="193611"/>
                  <a:pt x="1112531" y="201056"/>
                </a:cubicBezTo>
                <a:cubicBezTo>
                  <a:pt x="1087473" y="238345"/>
                  <a:pt x="1040915" y="282216"/>
                  <a:pt x="961522" y="279421"/>
                </a:cubicBezTo>
                <a:cubicBezTo>
                  <a:pt x="949705" y="279299"/>
                  <a:pt x="938019" y="277220"/>
                  <a:pt x="927061" y="273288"/>
                </a:cubicBezTo>
                <a:cubicBezTo>
                  <a:pt x="905154" y="264857"/>
                  <a:pt x="889093" y="245784"/>
                  <a:pt x="876233" y="229101"/>
                </a:cubicBezTo>
                <a:cubicBezTo>
                  <a:pt x="876381" y="225020"/>
                  <a:pt x="877204" y="220979"/>
                  <a:pt x="878673" y="217108"/>
                </a:cubicBezTo>
                <a:cubicBezTo>
                  <a:pt x="883095" y="205836"/>
                  <a:pt x="893261" y="198396"/>
                  <a:pt x="908763" y="195059"/>
                </a:cubicBezTo>
                <a:cubicBezTo>
                  <a:pt x="925648" y="191639"/>
                  <a:pt x="943305" y="196449"/>
                  <a:pt x="955118" y="207684"/>
                </a:cubicBezTo>
                <a:cubicBezTo>
                  <a:pt x="961517" y="213947"/>
                  <a:pt x="972318" y="214680"/>
                  <a:pt x="979718" y="209353"/>
                </a:cubicBezTo>
                <a:cubicBezTo>
                  <a:pt x="986783" y="204271"/>
                  <a:pt x="987866" y="195071"/>
                  <a:pt x="982138" y="188804"/>
                </a:cubicBezTo>
                <a:cubicBezTo>
                  <a:pt x="981980" y="188632"/>
                  <a:pt x="981818" y="188462"/>
                  <a:pt x="981650" y="188296"/>
                </a:cubicBezTo>
                <a:cubicBezTo>
                  <a:pt x="961044" y="168422"/>
                  <a:pt x="929958" y="159944"/>
                  <a:pt x="900326" y="166112"/>
                </a:cubicBezTo>
                <a:cubicBezTo>
                  <a:pt x="873336" y="171974"/>
                  <a:pt x="853971" y="186673"/>
                  <a:pt x="845737" y="207549"/>
                </a:cubicBezTo>
                <a:cubicBezTo>
                  <a:pt x="845025" y="209443"/>
                  <a:pt x="844415" y="211382"/>
                  <a:pt x="843856" y="213320"/>
                </a:cubicBezTo>
                <a:cubicBezTo>
                  <a:pt x="839338" y="196973"/>
                  <a:pt x="839810" y="179853"/>
                  <a:pt x="845229" y="163723"/>
                </a:cubicBezTo>
                <a:cubicBezTo>
                  <a:pt x="857127" y="124915"/>
                  <a:pt x="892132" y="95061"/>
                  <a:pt x="936312" y="86035"/>
                </a:cubicBezTo>
                <a:cubicBezTo>
                  <a:pt x="945882" y="83849"/>
                  <a:pt x="955916" y="83849"/>
                  <a:pt x="965487" y="86035"/>
                </a:cubicBezTo>
                <a:cubicBezTo>
                  <a:pt x="973040" y="87757"/>
                  <a:pt x="979124" y="92715"/>
                  <a:pt x="981701" y="99246"/>
                </a:cubicBezTo>
                <a:cubicBezTo>
                  <a:pt x="983078" y="104185"/>
                  <a:pt x="980303" y="109296"/>
                  <a:pt x="975093" y="111420"/>
                </a:cubicBezTo>
                <a:cubicBezTo>
                  <a:pt x="968719" y="112921"/>
                  <a:pt x="964922" y="118723"/>
                  <a:pt x="966615" y="124379"/>
                </a:cubicBezTo>
                <a:cubicBezTo>
                  <a:pt x="966640" y="124478"/>
                  <a:pt x="966676" y="124578"/>
                  <a:pt x="966706" y="124676"/>
                </a:cubicBezTo>
                <a:cubicBezTo>
                  <a:pt x="968816" y="130293"/>
                  <a:pt x="975530" y="133449"/>
                  <a:pt x="981955" y="131845"/>
                </a:cubicBezTo>
                <a:cubicBezTo>
                  <a:pt x="996756" y="127630"/>
                  <a:pt x="1006759" y="115379"/>
                  <a:pt x="1006657" y="101590"/>
                </a:cubicBezTo>
                <a:cubicBezTo>
                  <a:pt x="1006657" y="99145"/>
                  <a:pt x="1006337" y="96709"/>
                  <a:pt x="1005691" y="94331"/>
                </a:cubicBezTo>
                <a:cubicBezTo>
                  <a:pt x="1001066" y="80442"/>
                  <a:pt x="988694" y="69651"/>
                  <a:pt x="972958" y="65790"/>
                </a:cubicBezTo>
                <a:cubicBezTo>
                  <a:pt x="959194" y="62331"/>
                  <a:pt x="944652" y="62129"/>
                  <a:pt x="930771" y="65204"/>
                </a:cubicBezTo>
                <a:cubicBezTo>
                  <a:pt x="885845" y="74052"/>
                  <a:pt x="848202" y="101098"/>
                  <a:pt x="829116" y="138248"/>
                </a:cubicBezTo>
                <a:cubicBezTo>
                  <a:pt x="827714" y="124703"/>
                  <a:pt x="828379" y="111053"/>
                  <a:pt x="831099" y="97668"/>
                </a:cubicBezTo>
                <a:cubicBezTo>
                  <a:pt x="836034" y="78173"/>
                  <a:pt x="846535" y="60131"/>
                  <a:pt x="861595" y="45275"/>
                </a:cubicBezTo>
                <a:close/>
                <a:moveTo>
                  <a:pt x="1249104" y="45049"/>
                </a:moveTo>
                <a:cubicBezTo>
                  <a:pt x="1249186" y="46357"/>
                  <a:pt x="1248942" y="47665"/>
                  <a:pt x="1248393" y="48882"/>
                </a:cubicBezTo>
                <a:cubicBezTo>
                  <a:pt x="1246634" y="51500"/>
                  <a:pt x="1243533" y="53185"/>
                  <a:pt x="1240108" y="53391"/>
                </a:cubicBezTo>
                <a:cubicBezTo>
                  <a:pt x="1239091" y="53391"/>
                  <a:pt x="1235533" y="53706"/>
                  <a:pt x="1233958" y="51903"/>
                </a:cubicBezTo>
                <a:cubicBezTo>
                  <a:pt x="1229678" y="47194"/>
                  <a:pt x="1221993" y="46282"/>
                  <a:pt x="1216473" y="49829"/>
                </a:cubicBezTo>
                <a:cubicBezTo>
                  <a:pt x="1211192" y="53168"/>
                  <a:pt x="1209962" y="59671"/>
                  <a:pt x="1213728" y="64356"/>
                </a:cubicBezTo>
                <a:cubicBezTo>
                  <a:pt x="1213876" y="64537"/>
                  <a:pt x="1214028" y="64715"/>
                  <a:pt x="1214186" y="64888"/>
                </a:cubicBezTo>
                <a:cubicBezTo>
                  <a:pt x="1221276" y="72467"/>
                  <a:pt x="1232336" y="76183"/>
                  <a:pt x="1243310" y="74672"/>
                </a:cubicBezTo>
                <a:cubicBezTo>
                  <a:pt x="1255483" y="73678"/>
                  <a:pt x="1266182" y="67112"/>
                  <a:pt x="1271519" y="57358"/>
                </a:cubicBezTo>
                <a:cubicBezTo>
                  <a:pt x="1273318" y="53657"/>
                  <a:pt x="1274233" y="49666"/>
                  <a:pt x="1274213" y="45635"/>
                </a:cubicBezTo>
                <a:cubicBezTo>
                  <a:pt x="1274213" y="45635"/>
                  <a:pt x="1274213" y="45320"/>
                  <a:pt x="1274213" y="45184"/>
                </a:cubicBezTo>
                <a:lnTo>
                  <a:pt x="1377952" y="45184"/>
                </a:lnTo>
                <a:cubicBezTo>
                  <a:pt x="1377830" y="49369"/>
                  <a:pt x="1378750" y="53525"/>
                  <a:pt x="1380646" y="57358"/>
                </a:cubicBezTo>
                <a:cubicBezTo>
                  <a:pt x="1385952" y="67117"/>
                  <a:pt x="1396641" y="73690"/>
                  <a:pt x="1408804" y="74672"/>
                </a:cubicBezTo>
                <a:cubicBezTo>
                  <a:pt x="1419747" y="76168"/>
                  <a:pt x="1430767" y="72452"/>
                  <a:pt x="1437827" y="64888"/>
                </a:cubicBezTo>
                <a:cubicBezTo>
                  <a:pt x="1441837" y="60399"/>
                  <a:pt x="1440983" y="53877"/>
                  <a:pt x="1435926" y="50320"/>
                </a:cubicBezTo>
                <a:cubicBezTo>
                  <a:pt x="1435748" y="50196"/>
                  <a:pt x="1435570" y="50078"/>
                  <a:pt x="1435387" y="49964"/>
                </a:cubicBezTo>
                <a:cubicBezTo>
                  <a:pt x="1429883" y="46423"/>
                  <a:pt x="1422213" y="47335"/>
                  <a:pt x="1417953" y="52038"/>
                </a:cubicBezTo>
                <a:cubicBezTo>
                  <a:pt x="1416251" y="53343"/>
                  <a:pt x="1413968" y="53890"/>
                  <a:pt x="1411752" y="53526"/>
                </a:cubicBezTo>
                <a:cubicBezTo>
                  <a:pt x="1408327" y="53320"/>
                  <a:pt x="1405226" y="51635"/>
                  <a:pt x="1403467" y="49017"/>
                </a:cubicBezTo>
                <a:cubicBezTo>
                  <a:pt x="1402918" y="47800"/>
                  <a:pt x="1402675" y="46492"/>
                  <a:pt x="1402756" y="45184"/>
                </a:cubicBezTo>
                <a:lnTo>
                  <a:pt x="1452465" y="45184"/>
                </a:lnTo>
                <a:cubicBezTo>
                  <a:pt x="1455830" y="48967"/>
                  <a:pt x="1458773" y="53029"/>
                  <a:pt x="1461258" y="57313"/>
                </a:cubicBezTo>
                <a:cubicBezTo>
                  <a:pt x="1455525" y="61581"/>
                  <a:pt x="1450407" y="66457"/>
                  <a:pt x="1446010" y="71832"/>
                </a:cubicBezTo>
                <a:cubicBezTo>
                  <a:pt x="1431819" y="89632"/>
                  <a:pt x="1423814" y="110730"/>
                  <a:pt x="1422985" y="132521"/>
                </a:cubicBezTo>
                <a:cubicBezTo>
                  <a:pt x="1418360" y="198621"/>
                  <a:pt x="1461309" y="265849"/>
                  <a:pt x="1529723" y="306834"/>
                </a:cubicBezTo>
                <a:cubicBezTo>
                  <a:pt x="1478438" y="293714"/>
                  <a:pt x="1436810" y="277391"/>
                  <a:pt x="1402959" y="257237"/>
                </a:cubicBezTo>
                <a:cubicBezTo>
                  <a:pt x="1389617" y="249276"/>
                  <a:pt x="1377068" y="240315"/>
                  <a:pt x="1365449" y="230454"/>
                </a:cubicBezTo>
                <a:cubicBezTo>
                  <a:pt x="1367624" y="220460"/>
                  <a:pt x="1369103" y="210356"/>
                  <a:pt x="1369870" y="200200"/>
                </a:cubicBezTo>
                <a:cubicBezTo>
                  <a:pt x="1372737" y="159006"/>
                  <a:pt x="1358988" y="118250"/>
                  <a:pt x="1331089" y="85223"/>
                </a:cubicBezTo>
                <a:lnTo>
                  <a:pt x="1317010" y="68901"/>
                </a:lnTo>
                <a:lnTo>
                  <a:pt x="1302981" y="85223"/>
                </a:lnTo>
                <a:cubicBezTo>
                  <a:pt x="1275143" y="118157"/>
                  <a:pt x="1261399" y="158794"/>
                  <a:pt x="1264200" y="199884"/>
                </a:cubicBezTo>
                <a:cubicBezTo>
                  <a:pt x="1264657" y="207008"/>
                  <a:pt x="1265674" y="214357"/>
                  <a:pt x="1266996" y="221842"/>
                </a:cubicBezTo>
                <a:cubicBezTo>
                  <a:pt x="1247686" y="237084"/>
                  <a:pt x="1226674" y="250530"/>
                  <a:pt x="1204274" y="261971"/>
                </a:cubicBezTo>
                <a:cubicBezTo>
                  <a:pt x="1187862" y="270392"/>
                  <a:pt x="1170891" y="277919"/>
                  <a:pt x="1153447" y="284516"/>
                </a:cubicBezTo>
                <a:cubicBezTo>
                  <a:pt x="1200259" y="246055"/>
                  <a:pt x="1229027" y="194338"/>
                  <a:pt x="1229027" y="142170"/>
                </a:cubicBezTo>
                <a:cubicBezTo>
                  <a:pt x="1229027" y="138924"/>
                  <a:pt x="1229027" y="135678"/>
                  <a:pt x="1228672" y="132386"/>
                </a:cubicBezTo>
                <a:cubicBezTo>
                  <a:pt x="1227945" y="110664"/>
                  <a:pt x="1220082" y="89602"/>
                  <a:pt x="1206053" y="71787"/>
                </a:cubicBezTo>
                <a:cubicBezTo>
                  <a:pt x="1201535" y="66456"/>
                  <a:pt x="1196254" y="61667"/>
                  <a:pt x="1190348" y="57539"/>
                </a:cubicBezTo>
                <a:cubicBezTo>
                  <a:pt x="1192874" y="53160"/>
                  <a:pt x="1195867" y="49007"/>
                  <a:pt x="1199293" y="45139"/>
                </a:cubicBezTo>
                <a:close/>
                <a:moveTo>
                  <a:pt x="1720377" y="47845"/>
                </a:moveTo>
                <a:cubicBezTo>
                  <a:pt x="1722674" y="54339"/>
                  <a:pt x="1727849" y="59726"/>
                  <a:pt x="1734710" y="62769"/>
                </a:cubicBezTo>
                <a:cubicBezTo>
                  <a:pt x="1740759" y="65499"/>
                  <a:pt x="1748159" y="63510"/>
                  <a:pt x="1751483" y="58260"/>
                </a:cubicBezTo>
                <a:cubicBezTo>
                  <a:pt x="1754182" y="53781"/>
                  <a:pt x="1752825" y="48227"/>
                  <a:pt x="1748281" y="45139"/>
                </a:cubicBezTo>
                <a:lnTo>
                  <a:pt x="1789960" y="45139"/>
                </a:lnTo>
                <a:cubicBezTo>
                  <a:pt x="1804990" y="60014"/>
                  <a:pt x="1815491" y="78048"/>
                  <a:pt x="1820456" y="97532"/>
                </a:cubicBezTo>
                <a:cubicBezTo>
                  <a:pt x="1823150" y="110920"/>
                  <a:pt x="1823816" y="124568"/>
                  <a:pt x="1822439" y="138112"/>
                </a:cubicBezTo>
                <a:cubicBezTo>
                  <a:pt x="1803328" y="100980"/>
                  <a:pt x="1765700" y="73942"/>
                  <a:pt x="1720784" y="65069"/>
                </a:cubicBezTo>
                <a:cubicBezTo>
                  <a:pt x="1706903" y="61994"/>
                  <a:pt x="1692361" y="62196"/>
                  <a:pt x="1678597" y="65655"/>
                </a:cubicBezTo>
                <a:cubicBezTo>
                  <a:pt x="1662861" y="69516"/>
                  <a:pt x="1650489" y="80306"/>
                  <a:pt x="1645864" y="94196"/>
                </a:cubicBezTo>
                <a:cubicBezTo>
                  <a:pt x="1641462" y="110301"/>
                  <a:pt x="1651851" y="126684"/>
                  <a:pt x="1669651" y="131710"/>
                </a:cubicBezTo>
                <a:cubicBezTo>
                  <a:pt x="1676157" y="133454"/>
                  <a:pt x="1683039" y="130271"/>
                  <a:pt x="1685154" y="124541"/>
                </a:cubicBezTo>
                <a:cubicBezTo>
                  <a:pt x="1686927" y="118878"/>
                  <a:pt x="1683187" y="113013"/>
                  <a:pt x="1676803" y="111441"/>
                </a:cubicBezTo>
                <a:cubicBezTo>
                  <a:pt x="1676777" y="111434"/>
                  <a:pt x="1676747" y="111427"/>
                  <a:pt x="1676716" y="111420"/>
                </a:cubicBezTo>
                <a:cubicBezTo>
                  <a:pt x="1671527" y="109280"/>
                  <a:pt x="1668772" y="104174"/>
                  <a:pt x="1670159" y="99246"/>
                </a:cubicBezTo>
                <a:cubicBezTo>
                  <a:pt x="1672701" y="92712"/>
                  <a:pt x="1678775" y="87749"/>
                  <a:pt x="1686323" y="86035"/>
                </a:cubicBezTo>
                <a:cubicBezTo>
                  <a:pt x="1695909" y="83849"/>
                  <a:pt x="1705962" y="83849"/>
                  <a:pt x="1715549" y="86035"/>
                </a:cubicBezTo>
                <a:cubicBezTo>
                  <a:pt x="1759707" y="95076"/>
                  <a:pt x="1794687" y="124927"/>
                  <a:pt x="1806580" y="163723"/>
                </a:cubicBezTo>
                <a:cubicBezTo>
                  <a:pt x="1811999" y="179852"/>
                  <a:pt x="1812487" y="196968"/>
                  <a:pt x="1808004" y="213320"/>
                </a:cubicBezTo>
                <a:cubicBezTo>
                  <a:pt x="1807445" y="211427"/>
                  <a:pt x="1806835" y="209533"/>
                  <a:pt x="1806072" y="207639"/>
                </a:cubicBezTo>
                <a:cubicBezTo>
                  <a:pt x="1797838" y="186763"/>
                  <a:pt x="1778473" y="172064"/>
                  <a:pt x="1751483" y="166203"/>
                </a:cubicBezTo>
                <a:cubicBezTo>
                  <a:pt x="1721851" y="160034"/>
                  <a:pt x="1690765" y="168513"/>
                  <a:pt x="1670159" y="188386"/>
                </a:cubicBezTo>
                <a:cubicBezTo>
                  <a:pt x="1664126" y="194389"/>
                  <a:pt x="1664716" y="203595"/>
                  <a:pt x="1671486" y="208949"/>
                </a:cubicBezTo>
                <a:cubicBezTo>
                  <a:pt x="1671700" y="209119"/>
                  <a:pt x="1671918" y="209283"/>
                  <a:pt x="1672142" y="209443"/>
                </a:cubicBezTo>
                <a:cubicBezTo>
                  <a:pt x="1679542" y="214770"/>
                  <a:pt x="1690343" y="214037"/>
                  <a:pt x="1696742" y="207774"/>
                </a:cubicBezTo>
                <a:cubicBezTo>
                  <a:pt x="1708539" y="196546"/>
                  <a:pt x="1726176" y="191737"/>
                  <a:pt x="1743046" y="195150"/>
                </a:cubicBezTo>
                <a:cubicBezTo>
                  <a:pt x="1758599" y="198486"/>
                  <a:pt x="1768714" y="205926"/>
                  <a:pt x="1773136" y="217198"/>
                </a:cubicBezTo>
                <a:cubicBezTo>
                  <a:pt x="1774625" y="221064"/>
                  <a:pt x="1775449" y="225107"/>
                  <a:pt x="1775576" y="229192"/>
                </a:cubicBezTo>
                <a:cubicBezTo>
                  <a:pt x="1762615" y="245874"/>
                  <a:pt x="1746604" y="264947"/>
                  <a:pt x="1724748" y="273379"/>
                </a:cubicBezTo>
                <a:cubicBezTo>
                  <a:pt x="1713790" y="277310"/>
                  <a:pt x="1702105" y="279389"/>
                  <a:pt x="1690287" y="279511"/>
                </a:cubicBezTo>
                <a:cubicBezTo>
                  <a:pt x="1648192" y="280967"/>
                  <a:pt x="1607169" y="267500"/>
                  <a:pt x="1576281" y="242087"/>
                </a:cubicBezTo>
                <a:cubicBezTo>
                  <a:pt x="1559086" y="228143"/>
                  <a:pt x="1544717" y="211688"/>
                  <a:pt x="1533789" y="193436"/>
                </a:cubicBezTo>
                <a:cubicBezTo>
                  <a:pt x="1554994" y="189677"/>
                  <a:pt x="1574461" y="180400"/>
                  <a:pt x="1589700" y="166789"/>
                </a:cubicBezTo>
                <a:cubicBezTo>
                  <a:pt x="1612623" y="145191"/>
                  <a:pt x="1619434" y="119581"/>
                  <a:pt x="1608861" y="94647"/>
                </a:cubicBezTo>
                <a:cubicBezTo>
                  <a:pt x="1597944" y="71217"/>
                  <a:pt x="1576129" y="53129"/>
                  <a:pt x="1549038" y="45049"/>
                </a:cubicBezTo>
                <a:lnTo>
                  <a:pt x="1719666" y="45049"/>
                </a:lnTo>
                <a:cubicBezTo>
                  <a:pt x="1719848" y="45991"/>
                  <a:pt x="1720087" y="46924"/>
                  <a:pt x="1720377" y="47845"/>
                </a:cubicBezTo>
                <a:close/>
                <a:moveTo>
                  <a:pt x="1972278" y="45049"/>
                </a:moveTo>
                <a:cubicBezTo>
                  <a:pt x="1967734" y="48137"/>
                  <a:pt x="1966377" y="53691"/>
                  <a:pt x="1969076" y="58170"/>
                </a:cubicBezTo>
                <a:cubicBezTo>
                  <a:pt x="1972421" y="63426"/>
                  <a:pt x="1979836" y="65413"/>
                  <a:pt x="1985900" y="62679"/>
                </a:cubicBezTo>
                <a:cubicBezTo>
                  <a:pt x="1992736" y="59619"/>
                  <a:pt x="1997890" y="54236"/>
                  <a:pt x="2000183" y="47754"/>
                </a:cubicBezTo>
                <a:cubicBezTo>
                  <a:pt x="2000513" y="46841"/>
                  <a:pt x="2000767" y="45906"/>
                  <a:pt x="2000945" y="44959"/>
                </a:cubicBezTo>
                <a:lnTo>
                  <a:pt x="2167659" y="44959"/>
                </a:lnTo>
                <a:cubicBezTo>
                  <a:pt x="2157789" y="48001"/>
                  <a:pt x="2148523" y="52415"/>
                  <a:pt x="2140213" y="58035"/>
                </a:cubicBezTo>
                <a:cubicBezTo>
                  <a:pt x="2114799" y="75529"/>
                  <a:pt x="2100160" y="110879"/>
                  <a:pt x="2107937" y="136850"/>
                </a:cubicBezTo>
                <a:cubicBezTo>
                  <a:pt x="2112562" y="152225"/>
                  <a:pt x="2126845" y="165211"/>
                  <a:pt x="2147176" y="172515"/>
                </a:cubicBezTo>
                <a:cubicBezTo>
                  <a:pt x="2162368" y="177997"/>
                  <a:pt x="2178938" y="179757"/>
                  <a:pt x="2195157" y="177610"/>
                </a:cubicBezTo>
                <a:cubicBezTo>
                  <a:pt x="2191492" y="185790"/>
                  <a:pt x="2187020" y="193666"/>
                  <a:pt x="2181789" y="201146"/>
                </a:cubicBezTo>
                <a:cubicBezTo>
                  <a:pt x="2156731" y="238435"/>
                  <a:pt x="2110224" y="282306"/>
                  <a:pt x="2030832" y="279511"/>
                </a:cubicBezTo>
                <a:cubicBezTo>
                  <a:pt x="2018999" y="279393"/>
                  <a:pt x="2007293" y="277315"/>
                  <a:pt x="1996320" y="273379"/>
                </a:cubicBezTo>
                <a:cubicBezTo>
                  <a:pt x="1974413" y="264947"/>
                  <a:pt x="1958352" y="245874"/>
                  <a:pt x="1945492" y="229192"/>
                </a:cubicBezTo>
                <a:cubicBezTo>
                  <a:pt x="1945640" y="225110"/>
                  <a:pt x="1946463" y="221069"/>
                  <a:pt x="1947932" y="217198"/>
                </a:cubicBezTo>
                <a:cubicBezTo>
                  <a:pt x="1952354" y="205926"/>
                  <a:pt x="1962519" y="198486"/>
                  <a:pt x="1978022" y="195150"/>
                </a:cubicBezTo>
                <a:cubicBezTo>
                  <a:pt x="1994907" y="191729"/>
                  <a:pt x="2012564" y="196539"/>
                  <a:pt x="2024376" y="207774"/>
                </a:cubicBezTo>
                <a:cubicBezTo>
                  <a:pt x="2030776" y="214037"/>
                  <a:pt x="2041577" y="214770"/>
                  <a:pt x="2048977" y="209443"/>
                </a:cubicBezTo>
                <a:cubicBezTo>
                  <a:pt x="2056042" y="204361"/>
                  <a:pt x="2057125" y="195161"/>
                  <a:pt x="2051396" y="188894"/>
                </a:cubicBezTo>
                <a:cubicBezTo>
                  <a:pt x="2051239" y="188722"/>
                  <a:pt x="2051076" y="188552"/>
                  <a:pt x="2050908" y="188386"/>
                </a:cubicBezTo>
                <a:cubicBezTo>
                  <a:pt x="2030313" y="168496"/>
                  <a:pt x="1999222" y="160014"/>
                  <a:pt x="1969584" y="166203"/>
                </a:cubicBezTo>
                <a:cubicBezTo>
                  <a:pt x="1942595" y="172064"/>
                  <a:pt x="1923179" y="186763"/>
                  <a:pt x="1914945" y="207639"/>
                </a:cubicBezTo>
                <a:cubicBezTo>
                  <a:pt x="1914233" y="209533"/>
                  <a:pt x="1913623" y="211472"/>
                  <a:pt x="1913064" y="213411"/>
                </a:cubicBezTo>
                <a:cubicBezTo>
                  <a:pt x="1908581" y="197060"/>
                  <a:pt x="1909054" y="179948"/>
                  <a:pt x="1914437" y="163813"/>
                </a:cubicBezTo>
                <a:cubicBezTo>
                  <a:pt x="1926229" y="125078"/>
                  <a:pt x="1961030" y="95209"/>
                  <a:pt x="2005062" y="86035"/>
                </a:cubicBezTo>
                <a:cubicBezTo>
                  <a:pt x="2014633" y="83849"/>
                  <a:pt x="2024666" y="83849"/>
                  <a:pt x="2034237" y="86035"/>
                </a:cubicBezTo>
                <a:cubicBezTo>
                  <a:pt x="2041790" y="87757"/>
                  <a:pt x="2047874" y="92715"/>
                  <a:pt x="2050451" y="99246"/>
                </a:cubicBezTo>
                <a:cubicBezTo>
                  <a:pt x="2051828" y="104185"/>
                  <a:pt x="2049053" y="109296"/>
                  <a:pt x="2043844" y="111420"/>
                </a:cubicBezTo>
                <a:cubicBezTo>
                  <a:pt x="2037470" y="112921"/>
                  <a:pt x="2033673" y="118723"/>
                  <a:pt x="2035360" y="124379"/>
                </a:cubicBezTo>
                <a:cubicBezTo>
                  <a:pt x="2035391" y="124478"/>
                  <a:pt x="2035421" y="124578"/>
                  <a:pt x="2035457" y="124676"/>
                </a:cubicBezTo>
                <a:cubicBezTo>
                  <a:pt x="2037571" y="130406"/>
                  <a:pt x="2044453" y="133589"/>
                  <a:pt x="2050959" y="131845"/>
                </a:cubicBezTo>
                <a:cubicBezTo>
                  <a:pt x="2065781" y="127646"/>
                  <a:pt x="2075804" y="115392"/>
                  <a:pt x="2075712" y="101590"/>
                </a:cubicBezTo>
                <a:cubicBezTo>
                  <a:pt x="2075697" y="99143"/>
                  <a:pt x="2075356" y="96707"/>
                  <a:pt x="2074696" y="94331"/>
                </a:cubicBezTo>
                <a:cubicBezTo>
                  <a:pt x="2070071" y="80442"/>
                  <a:pt x="2057699" y="69651"/>
                  <a:pt x="2041963" y="65790"/>
                </a:cubicBezTo>
                <a:cubicBezTo>
                  <a:pt x="2028199" y="62331"/>
                  <a:pt x="2013657" y="62129"/>
                  <a:pt x="1999776" y="65204"/>
                </a:cubicBezTo>
                <a:cubicBezTo>
                  <a:pt x="1954844" y="74052"/>
                  <a:pt x="1917207" y="101098"/>
                  <a:pt x="1898121" y="138248"/>
                </a:cubicBezTo>
                <a:cubicBezTo>
                  <a:pt x="1896718" y="124703"/>
                  <a:pt x="1897384" y="111053"/>
                  <a:pt x="1900103" y="97668"/>
                </a:cubicBezTo>
                <a:cubicBezTo>
                  <a:pt x="1905039" y="78173"/>
                  <a:pt x="1915540" y="60131"/>
                  <a:pt x="1930600" y="45275"/>
                </a:cubicBezTo>
                <a:close/>
                <a:moveTo>
                  <a:pt x="2317906" y="45049"/>
                </a:moveTo>
                <a:cubicBezTo>
                  <a:pt x="2318012" y="46359"/>
                  <a:pt x="2317768" y="47671"/>
                  <a:pt x="2317194" y="48882"/>
                </a:cubicBezTo>
                <a:cubicBezTo>
                  <a:pt x="2315435" y="51500"/>
                  <a:pt x="2312335" y="53185"/>
                  <a:pt x="2308909" y="53391"/>
                </a:cubicBezTo>
                <a:cubicBezTo>
                  <a:pt x="2307892" y="53391"/>
                  <a:pt x="2304335" y="53706"/>
                  <a:pt x="2302759" y="51903"/>
                </a:cubicBezTo>
                <a:cubicBezTo>
                  <a:pt x="2298479" y="47194"/>
                  <a:pt x="2290794" y="46282"/>
                  <a:pt x="2285274" y="49829"/>
                </a:cubicBezTo>
                <a:cubicBezTo>
                  <a:pt x="2279988" y="53158"/>
                  <a:pt x="2278743" y="59660"/>
                  <a:pt x="2282494" y="64351"/>
                </a:cubicBezTo>
                <a:cubicBezTo>
                  <a:pt x="2282606" y="64487"/>
                  <a:pt x="2282718" y="64621"/>
                  <a:pt x="2282835" y="64753"/>
                </a:cubicBezTo>
                <a:cubicBezTo>
                  <a:pt x="2289950" y="72354"/>
                  <a:pt x="2301056" y="76071"/>
                  <a:pt x="2312060" y="74537"/>
                </a:cubicBezTo>
                <a:cubicBezTo>
                  <a:pt x="2324213" y="73528"/>
                  <a:pt x="2334887" y="66963"/>
                  <a:pt x="2340219" y="57223"/>
                </a:cubicBezTo>
                <a:cubicBezTo>
                  <a:pt x="2342018" y="53521"/>
                  <a:pt x="2342933" y="49531"/>
                  <a:pt x="2342913" y="45500"/>
                </a:cubicBezTo>
                <a:lnTo>
                  <a:pt x="2342913" y="45049"/>
                </a:lnTo>
                <a:lnTo>
                  <a:pt x="2446601" y="45049"/>
                </a:lnTo>
                <a:cubicBezTo>
                  <a:pt x="2446504" y="49232"/>
                  <a:pt x="2447424" y="53383"/>
                  <a:pt x="2449295" y="57223"/>
                </a:cubicBezTo>
                <a:cubicBezTo>
                  <a:pt x="2454601" y="66981"/>
                  <a:pt x="2465290" y="73554"/>
                  <a:pt x="2477453" y="74537"/>
                </a:cubicBezTo>
                <a:cubicBezTo>
                  <a:pt x="2488381" y="76081"/>
                  <a:pt x="2499421" y="72417"/>
                  <a:pt x="2506527" y="64888"/>
                </a:cubicBezTo>
                <a:cubicBezTo>
                  <a:pt x="2510537" y="60399"/>
                  <a:pt x="2509683" y="53877"/>
                  <a:pt x="2504625" y="50320"/>
                </a:cubicBezTo>
                <a:cubicBezTo>
                  <a:pt x="2504448" y="50196"/>
                  <a:pt x="2504270" y="50078"/>
                  <a:pt x="2504087" y="49964"/>
                </a:cubicBezTo>
                <a:cubicBezTo>
                  <a:pt x="2498582" y="46423"/>
                  <a:pt x="2490912" y="47335"/>
                  <a:pt x="2486653" y="52038"/>
                </a:cubicBezTo>
                <a:cubicBezTo>
                  <a:pt x="2484945" y="53343"/>
                  <a:pt x="2482668" y="53890"/>
                  <a:pt x="2480452" y="53526"/>
                </a:cubicBezTo>
                <a:cubicBezTo>
                  <a:pt x="2477021" y="53320"/>
                  <a:pt x="2473926" y="51635"/>
                  <a:pt x="2472167" y="49017"/>
                </a:cubicBezTo>
                <a:cubicBezTo>
                  <a:pt x="2471618" y="47800"/>
                  <a:pt x="2471374" y="46492"/>
                  <a:pt x="2471455" y="45184"/>
                </a:cubicBezTo>
                <a:lnTo>
                  <a:pt x="2521165" y="45184"/>
                </a:lnTo>
                <a:cubicBezTo>
                  <a:pt x="2524530" y="48967"/>
                  <a:pt x="2527472" y="53029"/>
                  <a:pt x="2529958" y="57313"/>
                </a:cubicBezTo>
                <a:cubicBezTo>
                  <a:pt x="2524225" y="61581"/>
                  <a:pt x="2519101" y="66457"/>
                  <a:pt x="2514710" y="71832"/>
                </a:cubicBezTo>
                <a:cubicBezTo>
                  <a:pt x="2500554" y="89642"/>
                  <a:pt x="2492585" y="110740"/>
                  <a:pt x="2491786" y="132521"/>
                </a:cubicBezTo>
                <a:cubicBezTo>
                  <a:pt x="2487161" y="198621"/>
                  <a:pt x="2530060" y="265804"/>
                  <a:pt x="2598524" y="306789"/>
                </a:cubicBezTo>
                <a:cubicBezTo>
                  <a:pt x="2547290" y="293669"/>
                  <a:pt x="2505663" y="277391"/>
                  <a:pt x="2471811" y="257192"/>
                </a:cubicBezTo>
                <a:cubicBezTo>
                  <a:pt x="2458469" y="249230"/>
                  <a:pt x="2445920" y="240270"/>
                  <a:pt x="2434301" y="230409"/>
                </a:cubicBezTo>
                <a:cubicBezTo>
                  <a:pt x="2436476" y="220415"/>
                  <a:pt x="2437955" y="210311"/>
                  <a:pt x="2438722" y="200154"/>
                </a:cubicBezTo>
                <a:cubicBezTo>
                  <a:pt x="2441503" y="159067"/>
                  <a:pt x="2427759" y="118437"/>
                  <a:pt x="2399941" y="85494"/>
                </a:cubicBezTo>
                <a:lnTo>
                  <a:pt x="2385913" y="69172"/>
                </a:lnTo>
                <a:lnTo>
                  <a:pt x="2371834" y="85494"/>
                </a:lnTo>
                <a:cubicBezTo>
                  <a:pt x="2344016" y="118437"/>
                  <a:pt x="2330272" y="159067"/>
                  <a:pt x="2333052" y="200154"/>
                </a:cubicBezTo>
                <a:cubicBezTo>
                  <a:pt x="2333510" y="207233"/>
                  <a:pt x="2334526" y="214538"/>
                  <a:pt x="2335848" y="221932"/>
                </a:cubicBezTo>
                <a:cubicBezTo>
                  <a:pt x="2316538" y="237223"/>
                  <a:pt x="2295521" y="250729"/>
                  <a:pt x="2273126" y="262242"/>
                </a:cubicBezTo>
                <a:cubicBezTo>
                  <a:pt x="2256826" y="270541"/>
                  <a:pt x="2239972" y="277951"/>
                  <a:pt x="2222655" y="284425"/>
                </a:cubicBezTo>
                <a:cubicBezTo>
                  <a:pt x="2269264" y="246055"/>
                  <a:pt x="2297930" y="194248"/>
                  <a:pt x="2297930" y="142351"/>
                </a:cubicBezTo>
                <a:cubicBezTo>
                  <a:pt x="2297930" y="139104"/>
                  <a:pt x="2297930" y="135858"/>
                  <a:pt x="2297574" y="132566"/>
                </a:cubicBezTo>
                <a:cubicBezTo>
                  <a:pt x="2296848" y="110844"/>
                  <a:pt x="2288985" y="89782"/>
                  <a:pt x="2274956" y="71967"/>
                </a:cubicBezTo>
                <a:cubicBezTo>
                  <a:pt x="2270438" y="66636"/>
                  <a:pt x="2265157" y="61847"/>
                  <a:pt x="2259250" y="57719"/>
                </a:cubicBezTo>
                <a:cubicBezTo>
                  <a:pt x="2261772" y="53329"/>
                  <a:pt x="2264786" y="49175"/>
                  <a:pt x="2268247" y="45320"/>
                </a:cubicBezTo>
                <a:close/>
                <a:moveTo>
                  <a:pt x="2789178" y="47845"/>
                </a:moveTo>
                <a:cubicBezTo>
                  <a:pt x="2791476" y="54339"/>
                  <a:pt x="2796650" y="59726"/>
                  <a:pt x="2803512" y="62769"/>
                </a:cubicBezTo>
                <a:cubicBezTo>
                  <a:pt x="2809560" y="65499"/>
                  <a:pt x="2816961" y="63510"/>
                  <a:pt x="2820285" y="58260"/>
                </a:cubicBezTo>
                <a:cubicBezTo>
                  <a:pt x="2822973" y="53789"/>
                  <a:pt x="2821642" y="48251"/>
                  <a:pt x="2817133" y="45139"/>
                </a:cubicBezTo>
                <a:lnTo>
                  <a:pt x="2858761" y="45139"/>
                </a:lnTo>
                <a:cubicBezTo>
                  <a:pt x="2873791" y="60014"/>
                  <a:pt x="2884292" y="78048"/>
                  <a:pt x="2889258" y="97532"/>
                </a:cubicBezTo>
                <a:cubicBezTo>
                  <a:pt x="2891952" y="110920"/>
                  <a:pt x="2892618" y="124568"/>
                  <a:pt x="2891240" y="138112"/>
                </a:cubicBezTo>
                <a:cubicBezTo>
                  <a:pt x="2872129" y="100980"/>
                  <a:pt x="2834501" y="73942"/>
                  <a:pt x="2789585" y="65069"/>
                </a:cubicBezTo>
                <a:cubicBezTo>
                  <a:pt x="2775704" y="61994"/>
                  <a:pt x="2761162" y="62196"/>
                  <a:pt x="2747398" y="65655"/>
                </a:cubicBezTo>
                <a:cubicBezTo>
                  <a:pt x="2731662" y="69516"/>
                  <a:pt x="2719290" y="80306"/>
                  <a:pt x="2714665" y="94196"/>
                </a:cubicBezTo>
                <a:cubicBezTo>
                  <a:pt x="2710264" y="110301"/>
                  <a:pt x="2720653" y="126684"/>
                  <a:pt x="2738453" y="131710"/>
                </a:cubicBezTo>
                <a:cubicBezTo>
                  <a:pt x="2744958" y="133454"/>
                  <a:pt x="2751840" y="130271"/>
                  <a:pt x="2753955" y="124541"/>
                </a:cubicBezTo>
                <a:cubicBezTo>
                  <a:pt x="2755805" y="118898"/>
                  <a:pt x="2752151" y="112993"/>
                  <a:pt x="2745787" y="111351"/>
                </a:cubicBezTo>
                <a:cubicBezTo>
                  <a:pt x="2745695" y="111328"/>
                  <a:pt x="2745609" y="111306"/>
                  <a:pt x="2745518" y="111285"/>
                </a:cubicBezTo>
                <a:cubicBezTo>
                  <a:pt x="2740323" y="109145"/>
                  <a:pt x="2737573" y="104038"/>
                  <a:pt x="2738961" y="99111"/>
                </a:cubicBezTo>
                <a:cubicBezTo>
                  <a:pt x="2741502" y="92577"/>
                  <a:pt x="2747576" y="87613"/>
                  <a:pt x="2755124" y="85900"/>
                </a:cubicBezTo>
                <a:cubicBezTo>
                  <a:pt x="2764710" y="83714"/>
                  <a:pt x="2774764" y="83714"/>
                  <a:pt x="2784350" y="85900"/>
                </a:cubicBezTo>
                <a:cubicBezTo>
                  <a:pt x="2828509" y="94941"/>
                  <a:pt x="2863488" y="124792"/>
                  <a:pt x="2875382" y="163587"/>
                </a:cubicBezTo>
                <a:cubicBezTo>
                  <a:pt x="2880800" y="179717"/>
                  <a:pt x="2881288" y="196832"/>
                  <a:pt x="2876805" y="213185"/>
                </a:cubicBezTo>
                <a:cubicBezTo>
                  <a:pt x="2876246" y="211291"/>
                  <a:pt x="2875636" y="209398"/>
                  <a:pt x="2874873" y="207504"/>
                </a:cubicBezTo>
                <a:cubicBezTo>
                  <a:pt x="2866639" y="186628"/>
                  <a:pt x="2847274" y="171974"/>
                  <a:pt x="2820336" y="166112"/>
                </a:cubicBezTo>
                <a:cubicBezTo>
                  <a:pt x="2790703" y="159944"/>
                  <a:pt x="2759617" y="168422"/>
                  <a:pt x="2739012" y="188296"/>
                </a:cubicBezTo>
                <a:cubicBezTo>
                  <a:pt x="2732978" y="194299"/>
                  <a:pt x="2733568" y="203505"/>
                  <a:pt x="2740333" y="208859"/>
                </a:cubicBezTo>
                <a:cubicBezTo>
                  <a:pt x="2740552" y="209028"/>
                  <a:pt x="2740770" y="209193"/>
                  <a:pt x="2740994" y="209353"/>
                </a:cubicBezTo>
                <a:cubicBezTo>
                  <a:pt x="2748394" y="214680"/>
                  <a:pt x="2759195" y="213947"/>
                  <a:pt x="2765594" y="207684"/>
                </a:cubicBezTo>
                <a:cubicBezTo>
                  <a:pt x="2777392" y="196456"/>
                  <a:pt x="2795029" y="191647"/>
                  <a:pt x="2811898" y="195059"/>
                </a:cubicBezTo>
                <a:cubicBezTo>
                  <a:pt x="2827452" y="198396"/>
                  <a:pt x="2837566" y="205836"/>
                  <a:pt x="2841988" y="217108"/>
                </a:cubicBezTo>
                <a:cubicBezTo>
                  <a:pt x="2843477" y="220974"/>
                  <a:pt x="2844301" y="225017"/>
                  <a:pt x="2844428" y="229101"/>
                </a:cubicBezTo>
                <a:cubicBezTo>
                  <a:pt x="2831467" y="245784"/>
                  <a:pt x="2815456" y="264857"/>
                  <a:pt x="2793600" y="273288"/>
                </a:cubicBezTo>
                <a:cubicBezTo>
                  <a:pt x="2782642" y="277220"/>
                  <a:pt x="2770957" y="279299"/>
                  <a:pt x="2759139" y="279421"/>
                </a:cubicBezTo>
                <a:cubicBezTo>
                  <a:pt x="2717044" y="280877"/>
                  <a:pt x="2676021" y="267410"/>
                  <a:pt x="2645133" y="241997"/>
                </a:cubicBezTo>
                <a:cubicBezTo>
                  <a:pt x="2627938" y="228053"/>
                  <a:pt x="2613569" y="211598"/>
                  <a:pt x="2602641" y="193346"/>
                </a:cubicBezTo>
                <a:cubicBezTo>
                  <a:pt x="2623846" y="189587"/>
                  <a:pt x="2643314" y="180310"/>
                  <a:pt x="2658552" y="166699"/>
                </a:cubicBezTo>
                <a:cubicBezTo>
                  <a:pt x="2681526" y="145101"/>
                  <a:pt x="2688286" y="119491"/>
                  <a:pt x="2677714" y="94557"/>
                </a:cubicBezTo>
                <a:cubicBezTo>
                  <a:pt x="2666796" y="71127"/>
                  <a:pt x="2644981" y="53039"/>
                  <a:pt x="2617890" y="44959"/>
                </a:cubicBezTo>
                <a:lnTo>
                  <a:pt x="2788518" y="44959"/>
                </a:lnTo>
                <a:cubicBezTo>
                  <a:pt x="2788680" y="45931"/>
                  <a:pt x="2788904" y="46894"/>
                  <a:pt x="2789178" y="47845"/>
                </a:cubicBezTo>
                <a:close/>
                <a:moveTo>
                  <a:pt x="3052211" y="45049"/>
                </a:moveTo>
                <a:cubicBezTo>
                  <a:pt x="3047682" y="48148"/>
                  <a:pt x="3046335" y="53688"/>
                  <a:pt x="3049009" y="58170"/>
                </a:cubicBezTo>
                <a:cubicBezTo>
                  <a:pt x="3052353" y="63426"/>
                  <a:pt x="3059769" y="65413"/>
                  <a:pt x="3065833" y="62679"/>
                </a:cubicBezTo>
                <a:cubicBezTo>
                  <a:pt x="3072669" y="59619"/>
                  <a:pt x="3077823" y="54236"/>
                  <a:pt x="3080115" y="47754"/>
                </a:cubicBezTo>
                <a:cubicBezTo>
                  <a:pt x="3080445" y="46841"/>
                  <a:pt x="3080700" y="45906"/>
                  <a:pt x="3080878" y="44959"/>
                </a:cubicBezTo>
                <a:lnTo>
                  <a:pt x="3247592" y="44959"/>
                </a:lnTo>
                <a:cubicBezTo>
                  <a:pt x="3237726" y="48011"/>
                  <a:pt x="3228460" y="52424"/>
                  <a:pt x="3220145" y="58035"/>
                </a:cubicBezTo>
                <a:cubicBezTo>
                  <a:pt x="3194731" y="75529"/>
                  <a:pt x="3180093" y="110879"/>
                  <a:pt x="3187869" y="136850"/>
                </a:cubicBezTo>
                <a:cubicBezTo>
                  <a:pt x="3192495" y="152225"/>
                  <a:pt x="3206777" y="165211"/>
                  <a:pt x="3227108" y="172515"/>
                </a:cubicBezTo>
                <a:cubicBezTo>
                  <a:pt x="3242219" y="177957"/>
                  <a:pt x="3258698" y="179716"/>
                  <a:pt x="3274835" y="177610"/>
                </a:cubicBezTo>
                <a:cubicBezTo>
                  <a:pt x="3271191" y="185798"/>
                  <a:pt x="3266718" y="193676"/>
                  <a:pt x="3261468" y="201146"/>
                </a:cubicBezTo>
                <a:cubicBezTo>
                  <a:pt x="3236410" y="238435"/>
                  <a:pt x="3189903" y="282306"/>
                  <a:pt x="3110510" y="279511"/>
                </a:cubicBezTo>
                <a:cubicBezTo>
                  <a:pt x="3098677" y="279389"/>
                  <a:pt x="3086972" y="277310"/>
                  <a:pt x="3075998" y="273379"/>
                </a:cubicBezTo>
                <a:cubicBezTo>
                  <a:pt x="3054091" y="264947"/>
                  <a:pt x="3038030" y="245874"/>
                  <a:pt x="3025171" y="229192"/>
                </a:cubicBezTo>
                <a:cubicBezTo>
                  <a:pt x="3025318" y="225110"/>
                  <a:pt x="3026142" y="221069"/>
                  <a:pt x="3027610" y="217198"/>
                </a:cubicBezTo>
                <a:cubicBezTo>
                  <a:pt x="3032032" y="205926"/>
                  <a:pt x="3042198" y="198486"/>
                  <a:pt x="3057751" y="195150"/>
                </a:cubicBezTo>
                <a:cubicBezTo>
                  <a:pt x="3074621" y="191737"/>
                  <a:pt x="3092258" y="196546"/>
                  <a:pt x="3104055" y="207774"/>
                </a:cubicBezTo>
                <a:cubicBezTo>
                  <a:pt x="3110454" y="214037"/>
                  <a:pt x="3121255" y="214770"/>
                  <a:pt x="3128655" y="209443"/>
                </a:cubicBezTo>
                <a:cubicBezTo>
                  <a:pt x="3135731" y="204375"/>
                  <a:pt x="3136839" y="195178"/>
                  <a:pt x="3131126" y="188899"/>
                </a:cubicBezTo>
                <a:cubicBezTo>
                  <a:pt x="3130968" y="188725"/>
                  <a:pt x="3130805" y="188554"/>
                  <a:pt x="3130638" y="188386"/>
                </a:cubicBezTo>
                <a:cubicBezTo>
                  <a:pt x="3110027" y="168521"/>
                  <a:pt x="3078946" y="160044"/>
                  <a:pt x="3049314" y="166203"/>
                </a:cubicBezTo>
                <a:cubicBezTo>
                  <a:pt x="3022324" y="172064"/>
                  <a:pt x="3002908" y="186763"/>
                  <a:pt x="2994674" y="207639"/>
                </a:cubicBezTo>
                <a:cubicBezTo>
                  <a:pt x="2993962" y="209533"/>
                  <a:pt x="2993352" y="211472"/>
                  <a:pt x="2992793" y="213411"/>
                </a:cubicBezTo>
                <a:cubicBezTo>
                  <a:pt x="2988310" y="197060"/>
                  <a:pt x="2988783" y="179948"/>
                  <a:pt x="2994166" y="163813"/>
                </a:cubicBezTo>
                <a:cubicBezTo>
                  <a:pt x="3006070" y="125005"/>
                  <a:pt x="3041069" y="95151"/>
                  <a:pt x="3085249" y="86125"/>
                </a:cubicBezTo>
                <a:cubicBezTo>
                  <a:pt x="3094819" y="83940"/>
                  <a:pt x="3104853" y="83940"/>
                  <a:pt x="3114424" y="86125"/>
                </a:cubicBezTo>
                <a:cubicBezTo>
                  <a:pt x="3121865" y="87881"/>
                  <a:pt x="3127842" y="92795"/>
                  <a:pt x="3130384" y="99246"/>
                </a:cubicBezTo>
                <a:cubicBezTo>
                  <a:pt x="3131781" y="104187"/>
                  <a:pt x="3129001" y="109309"/>
                  <a:pt x="3123776" y="111420"/>
                </a:cubicBezTo>
                <a:cubicBezTo>
                  <a:pt x="3117402" y="112921"/>
                  <a:pt x="3113605" y="118723"/>
                  <a:pt x="3115298" y="124379"/>
                </a:cubicBezTo>
                <a:cubicBezTo>
                  <a:pt x="3115323" y="124478"/>
                  <a:pt x="3115359" y="124578"/>
                  <a:pt x="3115389" y="124676"/>
                </a:cubicBezTo>
                <a:cubicBezTo>
                  <a:pt x="3117504" y="130406"/>
                  <a:pt x="3124386" y="133589"/>
                  <a:pt x="3130892" y="131845"/>
                </a:cubicBezTo>
                <a:cubicBezTo>
                  <a:pt x="3145774" y="127694"/>
                  <a:pt x="3155868" y="115428"/>
                  <a:pt x="3155797" y="101590"/>
                </a:cubicBezTo>
                <a:cubicBezTo>
                  <a:pt x="3155782" y="99143"/>
                  <a:pt x="3155441" y="96707"/>
                  <a:pt x="3154781" y="94331"/>
                </a:cubicBezTo>
                <a:cubicBezTo>
                  <a:pt x="3150161" y="80442"/>
                  <a:pt x="3137784" y="69651"/>
                  <a:pt x="3122048" y="65790"/>
                </a:cubicBezTo>
                <a:cubicBezTo>
                  <a:pt x="3108284" y="62331"/>
                  <a:pt x="3093742" y="62129"/>
                  <a:pt x="3079861" y="65204"/>
                </a:cubicBezTo>
                <a:cubicBezTo>
                  <a:pt x="3034935" y="74052"/>
                  <a:pt x="2997292" y="101098"/>
                  <a:pt x="2978206" y="138248"/>
                </a:cubicBezTo>
                <a:cubicBezTo>
                  <a:pt x="2976803" y="124703"/>
                  <a:pt x="2977469" y="111053"/>
                  <a:pt x="2980188" y="97668"/>
                </a:cubicBezTo>
                <a:cubicBezTo>
                  <a:pt x="2985124" y="78173"/>
                  <a:pt x="2995625" y="60131"/>
                  <a:pt x="3010685" y="45275"/>
                </a:cubicBezTo>
                <a:close/>
                <a:moveTo>
                  <a:pt x="3397838" y="45049"/>
                </a:moveTo>
                <a:cubicBezTo>
                  <a:pt x="3397945" y="46359"/>
                  <a:pt x="3397701" y="47671"/>
                  <a:pt x="3397126" y="48882"/>
                </a:cubicBezTo>
                <a:cubicBezTo>
                  <a:pt x="3395368" y="51500"/>
                  <a:pt x="3392267" y="53185"/>
                  <a:pt x="3388841" y="53391"/>
                </a:cubicBezTo>
                <a:cubicBezTo>
                  <a:pt x="3387825" y="53391"/>
                  <a:pt x="3384267" y="53706"/>
                  <a:pt x="3382691" y="51903"/>
                </a:cubicBezTo>
                <a:cubicBezTo>
                  <a:pt x="3378412" y="47194"/>
                  <a:pt x="3370727" y="46282"/>
                  <a:pt x="3365207" y="49829"/>
                </a:cubicBezTo>
                <a:cubicBezTo>
                  <a:pt x="3359921" y="53158"/>
                  <a:pt x="3358675" y="59660"/>
                  <a:pt x="3362427" y="64351"/>
                </a:cubicBezTo>
                <a:cubicBezTo>
                  <a:pt x="3362538" y="64487"/>
                  <a:pt x="3362650" y="64621"/>
                  <a:pt x="3362767" y="64753"/>
                </a:cubicBezTo>
                <a:cubicBezTo>
                  <a:pt x="3369878" y="72339"/>
                  <a:pt x="3380953" y="76054"/>
                  <a:pt x="3391942" y="74537"/>
                </a:cubicBezTo>
                <a:cubicBezTo>
                  <a:pt x="3404100" y="73545"/>
                  <a:pt x="3414784" y="66975"/>
                  <a:pt x="3420100" y="57223"/>
                </a:cubicBezTo>
                <a:cubicBezTo>
                  <a:pt x="3421900" y="53521"/>
                  <a:pt x="3422815" y="49531"/>
                  <a:pt x="3422794" y="45500"/>
                </a:cubicBezTo>
                <a:lnTo>
                  <a:pt x="3422794" y="45049"/>
                </a:lnTo>
                <a:lnTo>
                  <a:pt x="3526482" y="45049"/>
                </a:lnTo>
                <a:cubicBezTo>
                  <a:pt x="3526386" y="49232"/>
                  <a:pt x="3527306" y="53383"/>
                  <a:pt x="3529176" y="57223"/>
                </a:cubicBezTo>
                <a:cubicBezTo>
                  <a:pt x="3534483" y="66981"/>
                  <a:pt x="3545172" y="73554"/>
                  <a:pt x="3557335" y="74537"/>
                </a:cubicBezTo>
                <a:cubicBezTo>
                  <a:pt x="3568283" y="76098"/>
                  <a:pt x="3579343" y="72432"/>
                  <a:pt x="3586459" y="64888"/>
                </a:cubicBezTo>
                <a:cubicBezTo>
                  <a:pt x="3590479" y="60408"/>
                  <a:pt x="3589646" y="53884"/>
                  <a:pt x="3584599" y="50316"/>
                </a:cubicBezTo>
                <a:cubicBezTo>
                  <a:pt x="3584426" y="50194"/>
                  <a:pt x="3584248" y="50077"/>
                  <a:pt x="3584070" y="49964"/>
                </a:cubicBezTo>
                <a:cubicBezTo>
                  <a:pt x="3578550" y="46418"/>
                  <a:pt x="3570860" y="47329"/>
                  <a:pt x="3566585" y="52038"/>
                </a:cubicBezTo>
                <a:cubicBezTo>
                  <a:pt x="3564878" y="53343"/>
                  <a:pt x="3562601" y="53890"/>
                  <a:pt x="3560384" y="53526"/>
                </a:cubicBezTo>
                <a:cubicBezTo>
                  <a:pt x="3556959" y="53352"/>
                  <a:pt x="3553863" y="51657"/>
                  <a:pt x="3552150" y="49017"/>
                </a:cubicBezTo>
                <a:cubicBezTo>
                  <a:pt x="3551561" y="47810"/>
                  <a:pt x="3551301" y="46497"/>
                  <a:pt x="3551388" y="45184"/>
                </a:cubicBezTo>
                <a:lnTo>
                  <a:pt x="3601097" y="45184"/>
                </a:lnTo>
                <a:cubicBezTo>
                  <a:pt x="3604477" y="48957"/>
                  <a:pt x="3607425" y="53020"/>
                  <a:pt x="3609891" y="57313"/>
                </a:cubicBezTo>
                <a:cubicBezTo>
                  <a:pt x="3604081" y="61579"/>
                  <a:pt x="3598876" y="66455"/>
                  <a:pt x="3594388" y="71832"/>
                </a:cubicBezTo>
                <a:cubicBezTo>
                  <a:pt x="3580319" y="89663"/>
                  <a:pt x="3572451" y="110764"/>
                  <a:pt x="3571770" y="132521"/>
                </a:cubicBezTo>
                <a:cubicBezTo>
                  <a:pt x="3567094" y="198621"/>
                  <a:pt x="3609992" y="265804"/>
                  <a:pt x="3678508" y="306789"/>
                </a:cubicBezTo>
                <a:cubicBezTo>
                  <a:pt x="3627274" y="293669"/>
                  <a:pt x="3585646" y="277391"/>
                  <a:pt x="3551794" y="257192"/>
                </a:cubicBezTo>
                <a:cubicBezTo>
                  <a:pt x="3538452" y="249230"/>
                  <a:pt x="3525903" y="240270"/>
                  <a:pt x="3514284" y="230409"/>
                </a:cubicBezTo>
                <a:cubicBezTo>
                  <a:pt x="3516485" y="220418"/>
                  <a:pt x="3517964" y="210313"/>
                  <a:pt x="3518706" y="200154"/>
                </a:cubicBezTo>
                <a:cubicBezTo>
                  <a:pt x="3521486" y="159067"/>
                  <a:pt x="3507742" y="118437"/>
                  <a:pt x="3479925" y="85494"/>
                </a:cubicBezTo>
                <a:lnTo>
                  <a:pt x="3465845" y="68901"/>
                </a:lnTo>
                <a:lnTo>
                  <a:pt x="3451766" y="85223"/>
                </a:lnTo>
                <a:cubicBezTo>
                  <a:pt x="3423948" y="118166"/>
                  <a:pt x="3410204" y="158796"/>
                  <a:pt x="3412984" y="199884"/>
                </a:cubicBezTo>
                <a:cubicBezTo>
                  <a:pt x="3413442" y="206963"/>
                  <a:pt x="3414459" y="214267"/>
                  <a:pt x="3415780" y="221662"/>
                </a:cubicBezTo>
                <a:cubicBezTo>
                  <a:pt x="3396471" y="236952"/>
                  <a:pt x="3375454" y="250459"/>
                  <a:pt x="3353059" y="261971"/>
                </a:cubicBezTo>
                <a:cubicBezTo>
                  <a:pt x="3336759" y="270270"/>
                  <a:pt x="3319904" y="277680"/>
                  <a:pt x="3302587" y="284155"/>
                </a:cubicBezTo>
                <a:cubicBezTo>
                  <a:pt x="3349196" y="245784"/>
                  <a:pt x="3377863" y="193977"/>
                  <a:pt x="3377863" y="142080"/>
                </a:cubicBezTo>
                <a:cubicBezTo>
                  <a:pt x="3377863" y="138834"/>
                  <a:pt x="3377863" y="135587"/>
                  <a:pt x="3377507" y="132296"/>
                </a:cubicBezTo>
                <a:cubicBezTo>
                  <a:pt x="3376806" y="110569"/>
                  <a:pt x="3368943" y="89502"/>
                  <a:pt x="3354889" y="71697"/>
                </a:cubicBezTo>
                <a:cubicBezTo>
                  <a:pt x="3350370" y="66366"/>
                  <a:pt x="3345089" y="61576"/>
                  <a:pt x="3339183" y="57449"/>
                </a:cubicBezTo>
                <a:cubicBezTo>
                  <a:pt x="3341704" y="53058"/>
                  <a:pt x="3344718" y="48904"/>
                  <a:pt x="3348179" y="45049"/>
                </a:cubicBezTo>
                <a:close/>
                <a:moveTo>
                  <a:pt x="3869111" y="47845"/>
                </a:moveTo>
                <a:cubicBezTo>
                  <a:pt x="3871408" y="54339"/>
                  <a:pt x="3876582" y="59726"/>
                  <a:pt x="3883444" y="62769"/>
                </a:cubicBezTo>
                <a:cubicBezTo>
                  <a:pt x="3889493" y="65499"/>
                  <a:pt x="3896893" y="63510"/>
                  <a:pt x="3900217" y="58260"/>
                </a:cubicBezTo>
                <a:cubicBezTo>
                  <a:pt x="3902906" y="53789"/>
                  <a:pt x="3901574" y="48251"/>
                  <a:pt x="3897066" y="45139"/>
                </a:cubicBezTo>
                <a:lnTo>
                  <a:pt x="3938541" y="45139"/>
                </a:lnTo>
                <a:cubicBezTo>
                  <a:pt x="3953571" y="60014"/>
                  <a:pt x="3964072" y="78048"/>
                  <a:pt x="3969038" y="97532"/>
                </a:cubicBezTo>
                <a:cubicBezTo>
                  <a:pt x="3971732" y="110920"/>
                  <a:pt x="3972397" y="124568"/>
                  <a:pt x="3971020" y="138112"/>
                </a:cubicBezTo>
                <a:cubicBezTo>
                  <a:pt x="3951909" y="100980"/>
                  <a:pt x="3914281" y="73942"/>
                  <a:pt x="3869365" y="65069"/>
                </a:cubicBezTo>
                <a:cubicBezTo>
                  <a:pt x="3855469" y="61994"/>
                  <a:pt x="3840907" y="62196"/>
                  <a:pt x="3827127" y="65655"/>
                </a:cubicBezTo>
                <a:cubicBezTo>
                  <a:pt x="3811391" y="69516"/>
                  <a:pt x="3799020" y="80306"/>
                  <a:pt x="3794394" y="94196"/>
                </a:cubicBezTo>
                <a:cubicBezTo>
                  <a:pt x="3789993" y="110301"/>
                  <a:pt x="3800382" y="126684"/>
                  <a:pt x="3818182" y="131710"/>
                </a:cubicBezTo>
                <a:cubicBezTo>
                  <a:pt x="3824606" y="133314"/>
                  <a:pt x="3831321" y="130158"/>
                  <a:pt x="3833430" y="124541"/>
                </a:cubicBezTo>
                <a:cubicBezTo>
                  <a:pt x="3835280" y="118898"/>
                  <a:pt x="3831626" y="112993"/>
                  <a:pt x="3825262" y="111351"/>
                </a:cubicBezTo>
                <a:cubicBezTo>
                  <a:pt x="3825170" y="111328"/>
                  <a:pt x="3825084" y="111306"/>
                  <a:pt x="3824992" y="111285"/>
                </a:cubicBezTo>
                <a:cubicBezTo>
                  <a:pt x="3819798" y="109145"/>
                  <a:pt x="3817048" y="104038"/>
                  <a:pt x="3818436" y="99111"/>
                </a:cubicBezTo>
                <a:cubicBezTo>
                  <a:pt x="3820977" y="92577"/>
                  <a:pt x="3827051" y="87613"/>
                  <a:pt x="3834599" y="85900"/>
                </a:cubicBezTo>
                <a:cubicBezTo>
                  <a:pt x="3844185" y="83714"/>
                  <a:pt x="3854239" y="83714"/>
                  <a:pt x="3863825" y="85900"/>
                </a:cubicBezTo>
                <a:cubicBezTo>
                  <a:pt x="3908207" y="94822"/>
                  <a:pt x="3943400" y="124761"/>
                  <a:pt x="3955314" y="163723"/>
                </a:cubicBezTo>
                <a:cubicBezTo>
                  <a:pt x="3960733" y="179852"/>
                  <a:pt x="3961220" y="196968"/>
                  <a:pt x="3956738" y="213320"/>
                </a:cubicBezTo>
                <a:cubicBezTo>
                  <a:pt x="3956178" y="211427"/>
                  <a:pt x="3955568" y="209533"/>
                  <a:pt x="3954806" y="207639"/>
                </a:cubicBezTo>
                <a:cubicBezTo>
                  <a:pt x="3946623" y="186763"/>
                  <a:pt x="3927207" y="172064"/>
                  <a:pt x="3900217" y="166203"/>
                </a:cubicBezTo>
                <a:cubicBezTo>
                  <a:pt x="3870585" y="160034"/>
                  <a:pt x="3839499" y="168513"/>
                  <a:pt x="3818893" y="188386"/>
                </a:cubicBezTo>
                <a:cubicBezTo>
                  <a:pt x="3812860" y="194389"/>
                  <a:pt x="3813449" y="203595"/>
                  <a:pt x="3820220" y="208949"/>
                </a:cubicBezTo>
                <a:cubicBezTo>
                  <a:pt x="3820433" y="209119"/>
                  <a:pt x="3820652" y="209283"/>
                  <a:pt x="3820875" y="209443"/>
                </a:cubicBezTo>
                <a:cubicBezTo>
                  <a:pt x="3828276" y="214770"/>
                  <a:pt x="3839077" y="214037"/>
                  <a:pt x="3845476" y="207774"/>
                </a:cubicBezTo>
                <a:cubicBezTo>
                  <a:pt x="3857273" y="196546"/>
                  <a:pt x="3874910" y="191737"/>
                  <a:pt x="3891780" y="195150"/>
                </a:cubicBezTo>
                <a:cubicBezTo>
                  <a:pt x="3907333" y="198486"/>
                  <a:pt x="3917448" y="205926"/>
                  <a:pt x="3921870" y="217198"/>
                </a:cubicBezTo>
                <a:cubicBezTo>
                  <a:pt x="3923359" y="221064"/>
                  <a:pt x="3924182" y="225107"/>
                  <a:pt x="3924310" y="229192"/>
                </a:cubicBezTo>
                <a:cubicBezTo>
                  <a:pt x="3911349" y="245874"/>
                  <a:pt x="3895338" y="264947"/>
                  <a:pt x="3873482" y="273379"/>
                </a:cubicBezTo>
                <a:cubicBezTo>
                  <a:pt x="3862524" y="277310"/>
                  <a:pt x="3850838" y="279389"/>
                  <a:pt x="3839021" y="279511"/>
                </a:cubicBezTo>
                <a:cubicBezTo>
                  <a:pt x="3796926" y="280944"/>
                  <a:pt x="3755918" y="267444"/>
                  <a:pt x="3725066" y="241997"/>
                </a:cubicBezTo>
                <a:cubicBezTo>
                  <a:pt x="3707840" y="228067"/>
                  <a:pt x="3693451" y="211610"/>
                  <a:pt x="3682523" y="193346"/>
                </a:cubicBezTo>
                <a:cubicBezTo>
                  <a:pt x="3703728" y="189579"/>
                  <a:pt x="3723190" y="180303"/>
                  <a:pt x="3738433" y="166699"/>
                </a:cubicBezTo>
                <a:cubicBezTo>
                  <a:pt x="3761357" y="145101"/>
                  <a:pt x="3768116" y="119491"/>
                  <a:pt x="3757544" y="94557"/>
                </a:cubicBezTo>
                <a:cubicBezTo>
                  <a:pt x="3746627" y="71127"/>
                  <a:pt x="3724812" y="53039"/>
                  <a:pt x="3697720" y="44959"/>
                </a:cubicBezTo>
                <a:lnTo>
                  <a:pt x="3868348" y="44959"/>
                </a:lnTo>
                <a:cubicBezTo>
                  <a:pt x="3868547" y="45932"/>
                  <a:pt x="3868801" y="46895"/>
                  <a:pt x="3869111" y="47845"/>
                </a:cubicBezTo>
                <a:close/>
                <a:moveTo>
                  <a:pt x="4132143" y="45049"/>
                </a:moveTo>
                <a:cubicBezTo>
                  <a:pt x="4127614" y="48150"/>
                  <a:pt x="4126283" y="53701"/>
                  <a:pt x="4128992" y="58170"/>
                </a:cubicBezTo>
                <a:cubicBezTo>
                  <a:pt x="4132316" y="63420"/>
                  <a:pt x="4139717" y="65409"/>
                  <a:pt x="4145765" y="62679"/>
                </a:cubicBezTo>
                <a:cubicBezTo>
                  <a:pt x="4152601" y="59619"/>
                  <a:pt x="4157755" y="54236"/>
                  <a:pt x="4160048" y="47754"/>
                </a:cubicBezTo>
                <a:cubicBezTo>
                  <a:pt x="4160378" y="46841"/>
                  <a:pt x="4160632" y="45906"/>
                  <a:pt x="4160810" y="44959"/>
                </a:cubicBezTo>
                <a:lnTo>
                  <a:pt x="4327525" y="44959"/>
                </a:lnTo>
                <a:cubicBezTo>
                  <a:pt x="4317664" y="48021"/>
                  <a:pt x="4308403" y="52433"/>
                  <a:pt x="4300078" y="58035"/>
                </a:cubicBezTo>
                <a:cubicBezTo>
                  <a:pt x="4274664" y="75529"/>
                  <a:pt x="4260025" y="110879"/>
                  <a:pt x="4267802" y="136850"/>
                </a:cubicBezTo>
                <a:cubicBezTo>
                  <a:pt x="4272427" y="152225"/>
                  <a:pt x="4286710" y="165211"/>
                  <a:pt x="4307041" y="172515"/>
                </a:cubicBezTo>
                <a:cubicBezTo>
                  <a:pt x="4322152" y="177957"/>
                  <a:pt x="4338630" y="179716"/>
                  <a:pt x="4354768" y="177610"/>
                </a:cubicBezTo>
                <a:cubicBezTo>
                  <a:pt x="4351124" y="185798"/>
                  <a:pt x="4346651" y="193676"/>
                  <a:pt x="4341400" y="201146"/>
                </a:cubicBezTo>
                <a:cubicBezTo>
                  <a:pt x="4316342" y="238435"/>
                  <a:pt x="4269835" y="282306"/>
                  <a:pt x="4190442" y="279511"/>
                </a:cubicBezTo>
                <a:cubicBezTo>
                  <a:pt x="4178610" y="279389"/>
                  <a:pt x="4166904" y="277310"/>
                  <a:pt x="4155931" y="273379"/>
                </a:cubicBezTo>
                <a:cubicBezTo>
                  <a:pt x="4134024" y="264947"/>
                  <a:pt x="4118013" y="245874"/>
                  <a:pt x="4105103" y="229192"/>
                </a:cubicBezTo>
                <a:cubicBezTo>
                  <a:pt x="4105250" y="225110"/>
                  <a:pt x="4106074" y="221069"/>
                  <a:pt x="4107543" y="217198"/>
                </a:cubicBezTo>
                <a:cubicBezTo>
                  <a:pt x="4111965" y="205926"/>
                  <a:pt x="4122130" y="198486"/>
                  <a:pt x="4137683" y="195150"/>
                </a:cubicBezTo>
                <a:cubicBezTo>
                  <a:pt x="4154553" y="191737"/>
                  <a:pt x="4172190" y="196546"/>
                  <a:pt x="4183987" y="207774"/>
                </a:cubicBezTo>
                <a:cubicBezTo>
                  <a:pt x="4190387" y="214037"/>
                  <a:pt x="4201188" y="214770"/>
                  <a:pt x="4208588" y="209443"/>
                </a:cubicBezTo>
                <a:cubicBezTo>
                  <a:pt x="4215663" y="204375"/>
                  <a:pt x="4216771" y="195178"/>
                  <a:pt x="4211058" y="188899"/>
                </a:cubicBezTo>
                <a:cubicBezTo>
                  <a:pt x="4210901" y="188725"/>
                  <a:pt x="4210738" y="188554"/>
                  <a:pt x="4210570" y="188386"/>
                </a:cubicBezTo>
                <a:cubicBezTo>
                  <a:pt x="4189954" y="168521"/>
                  <a:pt x="4158878" y="160044"/>
                  <a:pt x="4129246" y="166203"/>
                </a:cubicBezTo>
                <a:cubicBezTo>
                  <a:pt x="4102257" y="172064"/>
                  <a:pt x="4082841" y="186763"/>
                  <a:pt x="4074607" y="207639"/>
                </a:cubicBezTo>
                <a:cubicBezTo>
                  <a:pt x="4073895" y="209533"/>
                  <a:pt x="4073285" y="211472"/>
                  <a:pt x="4072726" y="213411"/>
                </a:cubicBezTo>
                <a:cubicBezTo>
                  <a:pt x="4068243" y="197060"/>
                  <a:pt x="4068716" y="179948"/>
                  <a:pt x="4074098" y="163813"/>
                </a:cubicBezTo>
                <a:cubicBezTo>
                  <a:pt x="4086002" y="125005"/>
                  <a:pt x="4121002" y="95151"/>
                  <a:pt x="4165181" y="86125"/>
                </a:cubicBezTo>
                <a:cubicBezTo>
                  <a:pt x="4174752" y="83940"/>
                  <a:pt x="4184785" y="83940"/>
                  <a:pt x="4194356" y="86125"/>
                </a:cubicBezTo>
                <a:cubicBezTo>
                  <a:pt x="4201930" y="87818"/>
                  <a:pt x="4208029" y="92786"/>
                  <a:pt x="4210570" y="99336"/>
                </a:cubicBezTo>
                <a:cubicBezTo>
                  <a:pt x="4211968" y="104277"/>
                  <a:pt x="4209188" y="109399"/>
                  <a:pt x="4203963" y="111510"/>
                </a:cubicBezTo>
                <a:cubicBezTo>
                  <a:pt x="4197589" y="113011"/>
                  <a:pt x="4193792" y="118813"/>
                  <a:pt x="4195485" y="124469"/>
                </a:cubicBezTo>
                <a:cubicBezTo>
                  <a:pt x="4195510" y="124569"/>
                  <a:pt x="4195546" y="124668"/>
                  <a:pt x="4195576" y="124766"/>
                </a:cubicBezTo>
                <a:cubicBezTo>
                  <a:pt x="4197691" y="130496"/>
                  <a:pt x="4204573" y="133680"/>
                  <a:pt x="4211079" y="131935"/>
                </a:cubicBezTo>
                <a:cubicBezTo>
                  <a:pt x="4225900" y="127736"/>
                  <a:pt x="4235923" y="115482"/>
                  <a:pt x="4235832" y="101681"/>
                </a:cubicBezTo>
                <a:cubicBezTo>
                  <a:pt x="4235816" y="99234"/>
                  <a:pt x="4235476" y="96797"/>
                  <a:pt x="4234815" y="94421"/>
                </a:cubicBezTo>
                <a:cubicBezTo>
                  <a:pt x="4230210" y="80522"/>
                  <a:pt x="4217828" y="69726"/>
                  <a:pt x="4202082" y="65880"/>
                </a:cubicBezTo>
                <a:cubicBezTo>
                  <a:pt x="4188318" y="62421"/>
                  <a:pt x="4173776" y="62219"/>
                  <a:pt x="4159895" y="65294"/>
                </a:cubicBezTo>
                <a:cubicBezTo>
                  <a:pt x="4114969" y="74142"/>
                  <a:pt x="4077326" y="101188"/>
                  <a:pt x="4058240" y="138338"/>
                </a:cubicBezTo>
                <a:cubicBezTo>
                  <a:pt x="4056837" y="124794"/>
                  <a:pt x="4057503" y="111143"/>
                  <a:pt x="4060222" y="97758"/>
                </a:cubicBezTo>
                <a:cubicBezTo>
                  <a:pt x="4065158" y="78263"/>
                  <a:pt x="4075659" y="60222"/>
                  <a:pt x="4090719" y="45365"/>
                </a:cubicBezTo>
                <a:close/>
                <a:moveTo>
                  <a:pt x="4477771" y="45049"/>
                </a:moveTo>
                <a:cubicBezTo>
                  <a:pt x="4477877" y="46359"/>
                  <a:pt x="4477633" y="47671"/>
                  <a:pt x="4477059" y="48882"/>
                </a:cubicBezTo>
                <a:cubicBezTo>
                  <a:pt x="4475300" y="51500"/>
                  <a:pt x="4472205" y="53185"/>
                  <a:pt x="4468774" y="53391"/>
                </a:cubicBezTo>
                <a:cubicBezTo>
                  <a:pt x="4467758" y="53391"/>
                  <a:pt x="4464200" y="53706"/>
                  <a:pt x="4462624" y="51903"/>
                </a:cubicBezTo>
                <a:cubicBezTo>
                  <a:pt x="4458344" y="47194"/>
                  <a:pt x="4450659" y="46282"/>
                  <a:pt x="4445139" y="49829"/>
                </a:cubicBezTo>
                <a:cubicBezTo>
                  <a:pt x="4439838" y="53100"/>
                  <a:pt x="4438532" y="59563"/>
                  <a:pt x="4442222" y="64264"/>
                </a:cubicBezTo>
                <a:cubicBezTo>
                  <a:pt x="4442390" y="64478"/>
                  <a:pt x="4442562" y="64686"/>
                  <a:pt x="4442750" y="64888"/>
                </a:cubicBezTo>
                <a:cubicBezTo>
                  <a:pt x="4449831" y="72482"/>
                  <a:pt x="4460901" y="76201"/>
                  <a:pt x="4471875" y="74672"/>
                </a:cubicBezTo>
                <a:cubicBezTo>
                  <a:pt x="4484033" y="73681"/>
                  <a:pt x="4494717" y="67111"/>
                  <a:pt x="4500033" y="57358"/>
                </a:cubicBezTo>
                <a:cubicBezTo>
                  <a:pt x="4501827" y="53657"/>
                  <a:pt x="4502747" y="49666"/>
                  <a:pt x="4502727" y="45635"/>
                </a:cubicBezTo>
                <a:lnTo>
                  <a:pt x="4502727" y="45184"/>
                </a:lnTo>
                <a:lnTo>
                  <a:pt x="4606415" y="45184"/>
                </a:lnTo>
                <a:cubicBezTo>
                  <a:pt x="4606318" y="49367"/>
                  <a:pt x="4607239" y="53519"/>
                  <a:pt x="4609109" y="57358"/>
                </a:cubicBezTo>
                <a:cubicBezTo>
                  <a:pt x="4614426" y="67111"/>
                  <a:pt x="4625109" y="73681"/>
                  <a:pt x="4637267" y="74672"/>
                </a:cubicBezTo>
                <a:cubicBezTo>
                  <a:pt x="4648241" y="76201"/>
                  <a:pt x="4659311" y="72482"/>
                  <a:pt x="4666392" y="64888"/>
                </a:cubicBezTo>
                <a:cubicBezTo>
                  <a:pt x="4670412" y="60408"/>
                  <a:pt x="4669579" y="53884"/>
                  <a:pt x="4664531" y="50316"/>
                </a:cubicBezTo>
                <a:cubicBezTo>
                  <a:pt x="4664358" y="50194"/>
                  <a:pt x="4664181" y="50077"/>
                  <a:pt x="4664003" y="49964"/>
                </a:cubicBezTo>
                <a:cubicBezTo>
                  <a:pt x="4658483" y="46418"/>
                  <a:pt x="4650798" y="47329"/>
                  <a:pt x="4646518" y="52038"/>
                </a:cubicBezTo>
                <a:cubicBezTo>
                  <a:pt x="4644810" y="53343"/>
                  <a:pt x="4642533" y="53890"/>
                  <a:pt x="4640317" y="53526"/>
                </a:cubicBezTo>
                <a:cubicBezTo>
                  <a:pt x="4636906" y="53306"/>
                  <a:pt x="4633831" y="51622"/>
                  <a:pt x="4632083" y="49017"/>
                </a:cubicBezTo>
                <a:cubicBezTo>
                  <a:pt x="4631519" y="47804"/>
                  <a:pt x="4631260" y="46496"/>
                  <a:pt x="4631320" y="45184"/>
                </a:cubicBezTo>
                <a:lnTo>
                  <a:pt x="4681030" y="45184"/>
                </a:lnTo>
                <a:cubicBezTo>
                  <a:pt x="4684410" y="48957"/>
                  <a:pt x="4687358" y="53020"/>
                  <a:pt x="4689823" y="57313"/>
                </a:cubicBezTo>
                <a:cubicBezTo>
                  <a:pt x="4684105" y="61593"/>
                  <a:pt x="4678982" y="66468"/>
                  <a:pt x="4674575" y="71832"/>
                </a:cubicBezTo>
                <a:cubicBezTo>
                  <a:pt x="4660414" y="89637"/>
                  <a:pt x="4652460" y="110741"/>
                  <a:pt x="4651702" y="132521"/>
                </a:cubicBezTo>
                <a:cubicBezTo>
                  <a:pt x="4647026" y="198621"/>
                  <a:pt x="4689925" y="265804"/>
                  <a:pt x="4758440" y="306789"/>
                </a:cubicBezTo>
                <a:cubicBezTo>
                  <a:pt x="4707206" y="293669"/>
                  <a:pt x="4665578" y="277391"/>
                  <a:pt x="4631727" y="257192"/>
                </a:cubicBezTo>
                <a:cubicBezTo>
                  <a:pt x="4618375" y="249144"/>
                  <a:pt x="4605825" y="240093"/>
                  <a:pt x="4594216" y="230138"/>
                </a:cubicBezTo>
                <a:cubicBezTo>
                  <a:pt x="4596417" y="220148"/>
                  <a:pt x="4597896" y="210042"/>
                  <a:pt x="4598638" y="199884"/>
                </a:cubicBezTo>
                <a:cubicBezTo>
                  <a:pt x="4601419" y="158796"/>
                  <a:pt x="4587675" y="118166"/>
                  <a:pt x="4559857" y="85223"/>
                </a:cubicBezTo>
                <a:lnTo>
                  <a:pt x="4545829" y="68901"/>
                </a:lnTo>
                <a:lnTo>
                  <a:pt x="4531750" y="85223"/>
                </a:lnTo>
                <a:cubicBezTo>
                  <a:pt x="4503932" y="118166"/>
                  <a:pt x="4490188" y="158796"/>
                  <a:pt x="4492968" y="199884"/>
                </a:cubicBezTo>
                <a:cubicBezTo>
                  <a:pt x="4493425" y="206963"/>
                  <a:pt x="4494442" y="214267"/>
                  <a:pt x="4495764" y="221662"/>
                </a:cubicBezTo>
                <a:cubicBezTo>
                  <a:pt x="4476464" y="236962"/>
                  <a:pt x="4455447" y="250469"/>
                  <a:pt x="4433042" y="261971"/>
                </a:cubicBezTo>
                <a:cubicBezTo>
                  <a:pt x="4416742" y="270270"/>
                  <a:pt x="4399888" y="277680"/>
                  <a:pt x="4382571" y="284155"/>
                </a:cubicBezTo>
                <a:cubicBezTo>
                  <a:pt x="4429180" y="245784"/>
                  <a:pt x="4457846" y="193977"/>
                  <a:pt x="4457846" y="142080"/>
                </a:cubicBezTo>
                <a:cubicBezTo>
                  <a:pt x="4457846" y="138834"/>
                  <a:pt x="4457846" y="135587"/>
                  <a:pt x="4457490" y="132296"/>
                </a:cubicBezTo>
                <a:cubicBezTo>
                  <a:pt x="4456789" y="110569"/>
                  <a:pt x="4448926" y="89502"/>
                  <a:pt x="4434872" y="71697"/>
                </a:cubicBezTo>
                <a:cubicBezTo>
                  <a:pt x="4430354" y="66366"/>
                  <a:pt x="4425073" y="61576"/>
                  <a:pt x="4419166" y="57449"/>
                </a:cubicBezTo>
                <a:cubicBezTo>
                  <a:pt x="4421708" y="53069"/>
                  <a:pt x="4424722" y="48916"/>
                  <a:pt x="4428163" y="45049"/>
                </a:cubicBezTo>
                <a:close/>
                <a:moveTo>
                  <a:pt x="4949043" y="47845"/>
                </a:moveTo>
                <a:cubicBezTo>
                  <a:pt x="4951331" y="54339"/>
                  <a:pt x="4956515" y="59726"/>
                  <a:pt x="4963377" y="62769"/>
                </a:cubicBezTo>
                <a:cubicBezTo>
                  <a:pt x="4969425" y="65499"/>
                  <a:pt x="4976846" y="63510"/>
                  <a:pt x="4980150" y="58260"/>
                </a:cubicBezTo>
                <a:cubicBezTo>
                  <a:pt x="4982844" y="53789"/>
                  <a:pt x="4981522" y="48251"/>
                  <a:pt x="4976999" y="45139"/>
                </a:cubicBezTo>
                <a:lnTo>
                  <a:pt x="5018626" y="45139"/>
                </a:lnTo>
                <a:cubicBezTo>
                  <a:pt x="5033671" y="60014"/>
                  <a:pt x="5044142" y="78048"/>
                  <a:pt x="5049123" y="97532"/>
                </a:cubicBezTo>
                <a:cubicBezTo>
                  <a:pt x="5051868" y="110918"/>
                  <a:pt x="5052528" y="124568"/>
                  <a:pt x="5051105" y="138112"/>
                </a:cubicBezTo>
                <a:cubicBezTo>
                  <a:pt x="5031994" y="100980"/>
                  <a:pt x="4994381" y="73942"/>
                  <a:pt x="4949450" y="65069"/>
                </a:cubicBezTo>
                <a:cubicBezTo>
                  <a:pt x="4935574" y="61994"/>
                  <a:pt x="4920987" y="62196"/>
                  <a:pt x="4907212" y="65655"/>
                </a:cubicBezTo>
                <a:cubicBezTo>
                  <a:pt x="4891486" y="69514"/>
                  <a:pt x="4879125" y="80308"/>
                  <a:pt x="4874530" y="94196"/>
                </a:cubicBezTo>
                <a:cubicBezTo>
                  <a:pt x="4870124" y="110288"/>
                  <a:pt x="4880487" y="126666"/>
                  <a:pt x="4898267" y="131710"/>
                </a:cubicBezTo>
                <a:cubicBezTo>
                  <a:pt x="4904691" y="133314"/>
                  <a:pt x="4911406" y="130158"/>
                  <a:pt x="4913515" y="124541"/>
                </a:cubicBezTo>
                <a:cubicBezTo>
                  <a:pt x="4915396" y="118931"/>
                  <a:pt x="4911787" y="113033"/>
                  <a:pt x="4905464" y="111368"/>
                </a:cubicBezTo>
                <a:cubicBezTo>
                  <a:pt x="4905352" y="111339"/>
                  <a:pt x="4905240" y="111311"/>
                  <a:pt x="4905128" y="111285"/>
                </a:cubicBezTo>
                <a:cubicBezTo>
                  <a:pt x="4899904" y="109174"/>
                  <a:pt x="4897123" y="104051"/>
                  <a:pt x="4898521" y="99111"/>
                </a:cubicBezTo>
                <a:cubicBezTo>
                  <a:pt x="4901062" y="92577"/>
                  <a:pt x="4907136" y="87613"/>
                  <a:pt x="4914684" y="85900"/>
                </a:cubicBezTo>
                <a:cubicBezTo>
                  <a:pt x="4924290" y="83714"/>
                  <a:pt x="4934303" y="83714"/>
                  <a:pt x="4943910" y="85900"/>
                </a:cubicBezTo>
                <a:cubicBezTo>
                  <a:pt x="4988079" y="94935"/>
                  <a:pt x="5023099" y="124785"/>
                  <a:pt x="5034993" y="163587"/>
                </a:cubicBezTo>
                <a:cubicBezTo>
                  <a:pt x="5040381" y="179724"/>
                  <a:pt x="5040838" y="196834"/>
                  <a:pt x="5036365" y="213185"/>
                </a:cubicBezTo>
                <a:cubicBezTo>
                  <a:pt x="5035806" y="211291"/>
                  <a:pt x="5035196" y="209398"/>
                  <a:pt x="5034434" y="207504"/>
                </a:cubicBezTo>
                <a:cubicBezTo>
                  <a:pt x="5026250" y="186628"/>
                  <a:pt x="5006834" y="171929"/>
                  <a:pt x="4979845" y="166067"/>
                </a:cubicBezTo>
                <a:cubicBezTo>
                  <a:pt x="4950212" y="159909"/>
                  <a:pt x="4919157" y="168386"/>
                  <a:pt x="4898521" y="188251"/>
                </a:cubicBezTo>
                <a:cubicBezTo>
                  <a:pt x="4892488" y="194254"/>
                  <a:pt x="4893077" y="203460"/>
                  <a:pt x="4899842" y="208814"/>
                </a:cubicBezTo>
                <a:cubicBezTo>
                  <a:pt x="4900061" y="208983"/>
                  <a:pt x="4900280" y="209148"/>
                  <a:pt x="4900503" y="209307"/>
                </a:cubicBezTo>
                <a:cubicBezTo>
                  <a:pt x="4907904" y="214635"/>
                  <a:pt x="4918700" y="213902"/>
                  <a:pt x="4925104" y="207639"/>
                </a:cubicBezTo>
                <a:cubicBezTo>
                  <a:pt x="4936896" y="196411"/>
                  <a:pt x="4954533" y="191602"/>
                  <a:pt x="4971408" y="195014"/>
                </a:cubicBezTo>
                <a:cubicBezTo>
                  <a:pt x="4986961" y="198351"/>
                  <a:pt x="4996821" y="205791"/>
                  <a:pt x="5001497" y="217063"/>
                </a:cubicBezTo>
                <a:cubicBezTo>
                  <a:pt x="5002971" y="220931"/>
                  <a:pt x="5003836" y="224972"/>
                  <a:pt x="5003988" y="229056"/>
                </a:cubicBezTo>
                <a:cubicBezTo>
                  <a:pt x="4990976" y="245739"/>
                  <a:pt x="4974965" y="264812"/>
                  <a:pt x="4953160" y="273243"/>
                </a:cubicBezTo>
                <a:cubicBezTo>
                  <a:pt x="4942182" y="277175"/>
                  <a:pt x="4930491" y="279254"/>
                  <a:pt x="4918700" y="279375"/>
                </a:cubicBezTo>
                <a:cubicBezTo>
                  <a:pt x="4876614" y="280832"/>
                  <a:pt x="4835612" y="267366"/>
                  <a:pt x="4804744" y="241952"/>
                </a:cubicBezTo>
                <a:cubicBezTo>
                  <a:pt x="4787519" y="228022"/>
                  <a:pt x="4773129" y="211565"/>
                  <a:pt x="4762201" y="193301"/>
                </a:cubicBezTo>
                <a:cubicBezTo>
                  <a:pt x="4783407" y="189534"/>
                  <a:pt x="4802869" y="180258"/>
                  <a:pt x="4818112" y="166654"/>
                </a:cubicBezTo>
                <a:cubicBezTo>
                  <a:pt x="4841035" y="145056"/>
                  <a:pt x="4847795" y="119446"/>
                  <a:pt x="4837223" y="94512"/>
                </a:cubicBezTo>
                <a:cubicBezTo>
                  <a:pt x="4826341" y="71061"/>
                  <a:pt x="4804510" y="52962"/>
                  <a:pt x="4777399" y="44914"/>
                </a:cubicBezTo>
                <a:lnTo>
                  <a:pt x="4948027" y="44914"/>
                </a:lnTo>
                <a:cubicBezTo>
                  <a:pt x="4948281" y="45906"/>
                  <a:pt x="4948637" y="46885"/>
                  <a:pt x="4949043" y="47845"/>
                </a:cubicBezTo>
                <a:close/>
                <a:moveTo>
                  <a:pt x="5212076" y="45049"/>
                </a:moveTo>
                <a:cubicBezTo>
                  <a:pt x="5207552" y="48160"/>
                  <a:pt x="5206231" y="53699"/>
                  <a:pt x="5208924" y="58170"/>
                </a:cubicBezTo>
                <a:cubicBezTo>
                  <a:pt x="5212228" y="63420"/>
                  <a:pt x="5219649" y="65409"/>
                  <a:pt x="5225698" y="62679"/>
                </a:cubicBezTo>
                <a:cubicBezTo>
                  <a:pt x="5232559" y="59631"/>
                  <a:pt x="5237693" y="54243"/>
                  <a:pt x="5239980" y="47754"/>
                </a:cubicBezTo>
                <a:cubicBezTo>
                  <a:pt x="5240336" y="46841"/>
                  <a:pt x="5240590" y="45906"/>
                  <a:pt x="5240742" y="44959"/>
                </a:cubicBezTo>
                <a:lnTo>
                  <a:pt x="5407457" y="44959"/>
                </a:lnTo>
                <a:cubicBezTo>
                  <a:pt x="5397597" y="48021"/>
                  <a:pt x="5388346" y="52433"/>
                  <a:pt x="5380010" y="58035"/>
                </a:cubicBezTo>
                <a:cubicBezTo>
                  <a:pt x="5354596" y="75529"/>
                  <a:pt x="5339958" y="110879"/>
                  <a:pt x="5347735" y="136850"/>
                </a:cubicBezTo>
                <a:cubicBezTo>
                  <a:pt x="5352360" y="152225"/>
                  <a:pt x="5366642" y="165211"/>
                  <a:pt x="5386973" y="172515"/>
                </a:cubicBezTo>
                <a:cubicBezTo>
                  <a:pt x="5402120" y="177896"/>
                  <a:pt x="5418588" y="179593"/>
                  <a:pt x="5434700" y="177430"/>
                </a:cubicBezTo>
                <a:cubicBezTo>
                  <a:pt x="5431041" y="185617"/>
                  <a:pt x="5426568" y="193495"/>
                  <a:pt x="5421333" y="200966"/>
                </a:cubicBezTo>
                <a:cubicBezTo>
                  <a:pt x="5396275" y="238254"/>
                  <a:pt x="5349768" y="282126"/>
                  <a:pt x="5270375" y="279330"/>
                </a:cubicBezTo>
                <a:cubicBezTo>
                  <a:pt x="5258583" y="279209"/>
                  <a:pt x="5246893" y="277130"/>
                  <a:pt x="5235914" y="273198"/>
                </a:cubicBezTo>
                <a:cubicBezTo>
                  <a:pt x="5213957" y="264767"/>
                  <a:pt x="5197946" y="245694"/>
                  <a:pt x="5185086" y="229011"/>
                </a:cubicBezTo>
                <a:cubicBezTo>
                  <a:pt x="5185239" y="224929"/>
                  <a:pt x="5186052" y="220889"/>
                  <a:pt x="5187526" y="217018"/>
                </a:cubicBezTo>
                <a:cubicBezTo>
                  <a:pt x="5191999" y="205745"/>
                  <a:pt x="5202114" y="198306"/>
                  <a:pt x="5217667" y="194969"/>
                </a:cubicBezTo>
                <a:cubicBezTo>
                  <a:pt x="5234542" y="191557"/>
                  <a:pt x="5252179" y="196366"/>
                  <a:pt x="5263971" y="207594"/>
                </a:cubicBezTo>
                <a:cubicBezTo>
                  <a:pt x="5270375" y="213857"/>
                  <a:pt x="5281151" y="214590"/>
                  <a:pt x="5288571" y="209262"/>
                </a:cubicBezTo>
                <a:cubicBezTo>
                  <a:pt x="5295636" y="204195"/>
                  <a:pt x="5296754" y="194998"/>
                  <a:pt x="5291062" y="188719"/>
                </a:cubicBezTo>
                <a:cubicBezTo>
                  <a:pt x="5290909" y="188545"/>
                  <a:pt x="5290706" y="188374"/>
                  <a:pt x="5290554" y="188206"/>
                </a:cubicBezTo>
                <a:cubicBezTo>
                  <a:pt x="5269917" y="168341"/>
                  <a:pt x="5238862" y="159864"/>
                  <a:pt x="5209230" y="166022"/>
                </a:cubicBezTo>
                <a:cubicBezTo>
                  <a:pt x="5182240" y="171884"/>
                  <a:pt x="5162824" y="186583"/>
                  <a:pt x="5154590" y="207459"/>
                </a:cubicBezTo>
                <a:cubicBezTo>
                  <a:pt x="5153878" y="209353"/>
                  <a:pt x="5153268" y="211291"/>
                  <a:pt x="5152709" y="213230"/>
                </a:cubicBezTo>
                <a:cubicBezTo>
                  <a:pt x="5148236" y="196880"/>
                  <a:pt x="5148694" y="179768"/>
                  <a:pt x="5154082" y="163633"/>
                </a:cubicBezTo>
                <a:cubicBezTo>
                  <a:pt x="5165975" y="124949"/>
                  <a:pt x="5200792" y="95157"/>
                  <a:pt x="5244809" y="86035"/>
                </a:cubicBezTo>
                <a:cubicBezTo>
                  <a:pt x="5254364" y="83849"/>
                  <a:pt x="5264428" y="83849"/>
                  <a:pt x="5273984" y="86035"/>
                </a:cubicBezTo>
                <a:cubicBezTo>
                  <a:pt x="5281557" y="87727"/>
                  <a:pt x="5287657" y="92696"/>
                  <a:pt x="5290198" y="99246"/>
                </a:cubicBezTo>
                <a:cubicBezTo>
                  <a:pt x="5291621" y="104187"/>
                  <a:pt x="5288826" y="109309"/>
                  <a:pt x="5283590" y="111420"/>
                </a:cubicBezTo>
                <a:cubicBezTo>
                  <a:pt x="5277237" y="112921"/>
                  <a:pt x="5273425" y="118723"/>
                  <a:pt x="5275102" y="124379"/>
                </a:cubicBezTo>
                <a:cubicBezTo>
                  <a:pt x="5275153" y="124478"/>
                  <a:pt x="5275153" y="124578"/>
                  <a:pt x="5275204" y="124676"/>
                </a:cubicBezTo>
                <a:cubicBezTo>
                  <a:pt x="5277339" y="130293"/>
                  <a:pt x="5284047" y="133449"/>
                  <a:pt x="5290452" y="131845"/>
                </a:cubicBezTo>
                <a:cubicBezTo>
                  <a:pt x="5305294" y="127646"/>
                  <a:pt x="5315307" y="115392"/>
                  <a:pt x="5315205" y="101590"/>
                </a:cubicBezTo>
                <a:cubicBezTo>
                  <a:pt x="5315205" y="99142"/>
                  <a:pt x="5314849" y="96703"/>
                  <a:pt x="5314188" y="94331"/>
                </a:cubicBezTo>
                <a:cubicBezTo>
                  <a:pt x="5309563" y="80432"/>
                  <a:pt x="5297212" y="69636"/>
                  <a:pt x="5281455" y="65790"/>
                </a:cubicBezTo>
                <a:cubicBezTo>
                  <a:pt x="5267681" y="62331"/>
                  <a:pt x="5253145" y="62129"/>
                  <a:pt x="5239269" y="65204"/>
                </a:cubicBezTo>
                <a:cubicBezTo>
                  <a:pt x="5194337" y="74077"/>
                  <a:pt x="5156725" y="101115"/>
                  <a:pt x="5137614" y="138248"/>
                </a:cubicBezTo>
                <a:cubicBezTo>
                  <a:pt x="5136190" y="124703"/>
                  <a:pt x="5136851" y="111053"/>
                  <a:pt x="5139596" y="97668"/>
                </a:cubicBezTo>
                <a:cubicBezTo>
                  <a:pt x="5144526" y="78173"/>
                  <a:pt x="5155047" y="60131"/>
                  <a:pt x="5170093" y="45275"/>
                </a:cubicBezTo>
                <a:close/>
                <a:moveTo>
                  <a:pt x="5557703" y="45049"/>
                </a:moveTo>
                <a:cubicBezTo>
                  <a:pt x="5557754" y="46361"/>
                  <a:pt x="5557500" y="47669"/>
                  <a:pt x="5556941" y="48882"/>
                </a:cubicBezTo>
                <a:cubicBezTo>
                  <a:pt x="5555212" y="51487"/>
                  <a:pt x="5552112" y="53170"/>
                  <a:pt x="5548707" y="53391"/>
                </a:cubicBezTo>
                <a:cubicBezTo>
                  <a:pt x="5547639" y="53391"/>
                  <a:pt x="5544081" y="53706"/>
                  <a:pt x="5542505" y="51903"/>
                </a:cubicBezTo>
                <a:cubicBezTo>
                  <a:pt x="5538236" y="47194"/>
                  <a:pt x="5530561" y="46282"/>
                  <a:pt x="5525021" y="49829"/>
                </a:cubicBezTo>
                <a:cubicBezTo>
                  <a:pt x="5519735" y="53138"/>
                  <a:pt x="5518515" y="59611"/>
                  <a:pt x="5522225" y="64285"/>
                </a:cubicBezTo>
                <a:cubicBezTo>
                  <a:pt x="5522378" y="64444"/>
                  <a:pt x="5522480" y="64600"/>
                  <a:pt x="5522632" y="64753"/>
                </a:cubicBezTo>
                <a:cubicBezTo>
                  <a:pt x="5529697" y="72347"/>
                  <a:pt x="5540777" y="76066"/>
                  <a:pt x="5551756" y="74537"/>
                </a:cubicBezTo>
                <a:cubicBezTo>
                  <a:pt x="5563904" y="73545"/>
                  <a:pt x="5574578" y="66975"/>
                  <a:pt x="5579915" y="57223"/>
                </a:cubicBezTo>
                <a:cubicBezTo>
                  <a:pt x="5581745" y="53524"/>
                  <a:pt x="5582659" y="49534"/>
                  <a:pt x="5582659" y="45500"/>
                </a:cubicBezTo>
                <a:cubicBezTo>
                  <a:pt x="5582659" y="45500"/>
                  <a:pt x="5582659" y="45184"/>
                  <a:pt x="5582659" y="45049"/>
                </a:cubicBezTo>
                <a:lnTo>
                  <a:pt x="5686347" y="45049"/>
                </a:lnTo>
                <a:cubicBezTo>
                  <a:pt x="5686246" y="49232"/>
                  <a:pt x="5687161" y="53383"/>
                  <a:pt x="5689041" y="57223"/>
                </a:cubicBezTo>
                <a:cubicBezTo>
                  <a:pt x="5694378" y="66975"/>
                  <a:pt x="5705052" y="73545"/>
                  <a:pt x="5717200" y="74537"/>
                </a:cubicBezTo>
                <a:cubicBezTo>
                  <a:pt x="5728178" y="76066"/>
                  <a:pt x="5739259" y="72347"/>
                  <a:pt x="5746324" y="64753"/>
                </a:cubicBezTo>
                <a:cubicBezTo>
                  <a:pt x="5750339" y="60273"/>
                  <a:pt x="5749526" y="53749"/>
                  <a:pt x="5744444" y="50180"/>
                </a:cubicBezTo>
                <a:cubicBezTo>
                  <a:pt x="5744291" y="50059"/>
                  <a:pt x="5744138" y="49941"/>
                  <a:pt x="5743935" y="49829"/>
                </a:cubicBezTo>
                <a:cubicBezTo>
                  <a:pt x="5738395" y="46282"/>
                  <a:pt x="5730720" y="47194"/>
                  <a:pt x="5726450" y="51903"/>
                </a:cubicBezTo>
                <a:cubicBezTo>
                  <a:pt x="5724723" y="53208"/>
                  <a:pt x="5722486" y="53755"/>
                  <a:pt x="5720250" y="53391"/>
                </a:cubicBezTo>
                <a:cubicBezTo>
                  <a:pt x="5716844" y="53171"/>
                  <a:pt x="5713744" y="51487"/>
                  <a:pt x="5712016" y="48882"/>
                </a:cubicBezTo>
                <a:cubicBezTo>
                  <a:pt x="5711457" y="47669"/>
                  <a:pt x="5711202" y="46361"/>
                  <a:pt x="5711253" y="45049"/>
                </a:cubicBezTo>
                <a:lnTo>
                  <a:pt x="5760963" y="45049"/>
                </a:lnTo>
                <a:cubicBezTo>
                  <a:pt x="5764368" y="48821"/>
                  <a:pt x="5767265" y="52885"/>
                  <a:pt x="5769756" y="57178"/>
                </a:cubicBezTo>
                <a:cubicBezTo>
                  <a:pt x="5764012" y="61458"/>
                  <a:pt x="5758929" y="66332"/>
                  <a:pt x="5754507" y="71697"/>
                </a:cubicBezTo>
                <a:cubicBezTo>
                  <a:pt x="5740326" y="89540"/>
                  <a:pt x="5732347" y="110694"/>
                  <a:pt x="5731635" y="132521"/>
                </a:cubicBezTo>
                <a:cubicBezTo>
                  <a:pt x="5726959" y="198621"/>
                  <a:pt x="5769908" y="265804"/>
                  <a:pt x="5838373" y="306789"/>
                </a:cubicBezTo>
                <a:cubicBezTo>
                  <a:pt x="5787138" y="293669"/>
                  <a:pt x="5745511" y="277391"/>
                  <a:pt x="5711659" y="257192"/>
                </a:cubicBezTo>
                <a:cubicBezTo>
                  <a:pt x="5698292" y="249230"/>
                  <a:pt x="5685788" y="240270"/>
                  <a:pt x="5674149" y="230409"/>
                </a:cubicBezTo>
                <a:cubicBezTo>
                  <a:pt x="5676385" y="220419"/>
                  <a:pt x="5677859" y="210314"/>
                  <a:pt x="5678622" y="200154"/>
                </a:cubicBezTo>
                <a:cubicBezTo>
                  <a:pt x="5681366" y="159064"/>
                  <a:pt x="5667592" y="118441"/>
                  <a:pt x="5639789" y="85494"/>
                </a:cubicBezTo>
                <a:lnTo>
                  <a:pt x="5625761" y="69172"/>
                </a:lnTo>
                <a:lnTo>
                  <a:pt x="5611682" y="85494"/>
                </a:lnTo>
                <a:cubicBezTo>
                  <a:pt x="5583879" y="118437"/>
                  <a:pt x="5570105" y="159067"/>
                  <a:pt x="5572901" y="200154"/>
                </a:cubicBezTo>
                <a:cubicBezTo>
                  <a:pt x="5573358" y="207233"/>
                  <a:pt x="5574374" y="214538"/>
                  <a:pt x="5575696" y="221932"/>
                </a:cubicBezTo>
                <a:cubicBezTo>
                  <a:pt x="5556382" y="237232"/>
                  <a:pt x="5535390" y="250739"/>
                  <a:pt x="5512975" y="262242"/>
                </a:cubicBezTo>
                <a:cubicBezTo>
                  <a:pt x="5496710" y="270532"/>
                  <a:pt x="5479835" y="277942"/>
                  <a:pt x="5462554" y="284425"/>
                </a:cubicBezTo>
                <a:cubicBezTo>
                  <a:pt x="5509112" y="246055"/>
                  <a:pt x="5537779" y="194248"/>
                  <a:pt x="5537779" y="142351"/>
                </a:cubicBezTo>
                <a:cubicBezTo>
                  <a:pt x="5537779" y="139104"/>
                  <a:pt x="5537779" y="135858"/>
                  <a:pt x="5537423" y="132566"/>
                </a:cubicBezTo>
                <a:cubicBezTo>
                  <a:pt x="5536712" y="110840"/>
                  <a:pt x="5528833" y="89773"/>
                  <a:pt x="5514805" y="71967"/>
                </a:cubicBezTo>
                <a:cubicBezTo>
                  <a:pt x="5510281" y="66637"/>
                  <a:pt x="5505045" y="61848"/>
                  <a:pt x="5499150" y="57719"/>
                </a:cubicBezTo>
                <a:cubicBezTo>
                  <a:pt x="5501640" y="53331"/>
                  <a:pt x="5504639" y="49177"/>
                  <a:pt x="5508096" y="45320"/>
                </a:cubicBezTo>
                <a:close/>
                <a:moveTo>
                  <a:pt x="6028976" y="47845"/>
                </a:moveTo>
                <a:cubicBezTo>
                  <a:pt x="6031263" y="54333"/>
                  <a:pt x="6036397" y="59721"/>
                  <a:pt x="6043258" y="62769"/>
                </a:cubicBezTo>
                <a:cubicBezTo>
                  <a:pt x="6049307" y="65499"/>
                  <a:pt x="6056728" y="63510"/>
                  <a:pt x="6060032" y="58260"/>
                </a:cubicBezTo>
                <a:cubicBezTo>
                  <a:pt x="6062726" y="53789"/>
                  <a:pt x="6061404" y="48251"/>
                  <a:pt x="6056880" y="45139"/>
                </a:cubicBezTo>
                <a:lnTo>
                  <a:pt x="6098711" y="45139"/>
                </a:lnTo>
                <a:cubicBezTo>
                  <a:pt x="6113756" y="60014"/>
                  <a:pt x="6124227" y="78048"/>
                  <a:pt x="6129208" y="97532"/>
                </a:cubicBezTo>
                <a:cubicBezTo>
                  <a:pt x="6131953" y="110918"/>
                  <a:pt x="6132613" y="124568"/>
                  <a:pt x="6131190" y="138112"/>
                </a:cubicBezTo>
                <a:cubicBezTo>
                  <a:pt x="6112079" y="100980"/>
                  <a:pt x="6074466" y="73942"/>
                  <a:pt x="6029535" y="65069"/>
                </a:cubicBezTo>
                <a:cubicBezTo>
                  <a:pt x="6015659" y="61994"/>
                  <a:pt x="6001072" y="62196"/>
                  <a:pt x="5987297" y="65655"/>
                </a:cubicBezTo>
                <a:cubicBezTo>
                  <a:pt x="5971592" y="69514"/>
                  <a:pt x="5959190" y="80308"/>
                  <a:pt x="5954615" y="94196"/>
                </a:cubicBezTo>
                <a:cubicBezTo>
                  <a:pt x="5950193" y="110288"/>
                  <a:pt x="5960562" y="126666"/>
                  <a:pt x="5978351" y="131710"/>
                </a:cubicBezTo>
                <a:cubicBezTo>
                  <a:pt x="5984756" y="133314"/>
                  <a:pt x="5991465" y="130158"/>
                  <a:pt x="5993600" y="124541"/>
                </a:cubicBezTo>
                <a:cubicBezTo>
                  <a:pt x="5995480" y="118931"/>
                  <a:pt x="5991872" y="113033"/>
                  <a:pt x="5985569" y="111368"/>
                </a:cubicBezTo>
                <a:cubicBezTo>
                  <a:pt x="5985416" y="111339"/>
                  <a:pt x="5985315" y="111311"/>
                  <a:pt x="5985214" y="111285"/>
                </a:cubicBezTo>
                <a:cubicBezTo>
                  <a:pt x="5979978" y="109174"/>
                  <a:pt x="5977182" y="104051"/>
                  <a:pt x="5978606" y="99111"/>
                </a:cubicBezTo>
                <a:cubicBezTo>
                  <a:pt x="5981147" y="92561"/>
                  <a:pt x="5987246" y="87592"/>
                  <a:pt x="5994820" y="85900"/>
                </a:cubicBezTo>
                <a:cubicBezTo>
                  <a:pt x="6004375" y="83714"/>
                  <a:pt x="6014439" y="83714"/>
                  <a:pt x="6023995" y="85900"/>
                </a:cubicBezTo>
                <a:cubicBezTo>
                  <a:pt x="6068164" y="94935"/>
                  <a:pt x="6103184" y="124785"/>
                  <a:pt x="6115078" y="163587"/>
                </a:cubicBezTo>
                <a:cubicBezTo>
                  <a:pt x="6120466" y="179724"/>
                  <a:pt x="6120923" y="196834"/>
                  <a:pt x="6116450" y="213185"/>
                </a:cubicBezTo>
                <a:cubicBezTo>
                  <a:pt x="6115891" y="211291"/>
                  <a:pt x="6115281" y="209398"/>
                  <a:pt x="6114519" y="207504"/>
                </a:cubicBezTo>
                <a:cubicBezTo>
                  <a:pt x="6106335" y="186628"/>
                  <a:pt x="6086920" y="171929"/>
                  <a:pt x="6059930" y="166067"/>
                </a:cubicBezTo>
                <a:cubicBezTo>
                  <a:pt x="6030298" y="159909"/>
                  <a:pt x="5999242" y="168386"/>
                  <a:pt x="5978606" y="188251"/>
                </a:cubicBezTo>
                <a:cubicBezTo>
                  <a:pt x="5972558" y="194254"/>
                  <a:pt x="5973167" y="203460"/>
                  <a:pt x="5979927" y="208814"/>
                </a:cubicBezTo>
                <a:cubicBezTo>
                  <a:pt x="5980131" y="208983"/>
                  <a:pt x="5980385" y="209148"/>
                  <a:pt x="5980588" y="209307"/>
                </a:cubicBezTo>
                <a:cubicBezTo>
                  <a:pt x="5988009" y="214635"/>
                  <a:pt x="5998784" y="213902"/>
                  <a:pt x="6005188" y="207639"/>
                </a:cubicBezTo>
                <a:cubicBezTo>
                  <a:pt x="6016981" y="196411"/>
                  <a:pt x="6034618" y="191602"/>
                  <a:pt x="6051492" y="195014"/>
                </a:cubicBezTo>
                <a:cubicBezTo>
                  <a:pt x="6067046" y="198351"/>
                  <a:pt x="6076906" y="205791"/>
                  <a:pt x="6081633" y="217063"/>
                </a:cubicBezTo>
                <a:cubicBezTo>
                  <a:pt x="6083107" y="220934"/>
                  <a:pt x="6083920" y="224974"/>
                  <a:pt x="6084073" y="229056"/>
                </a:cubicBezTo>
                <a:cubicBezTo>
                  <a:pt x="6071061" y="245739"/>
                  <a:pt x="6055051" y="264812"/>
                  <a:pt x="6033245" y="273243"/>
                </a:cubicBezTo>
                <a:cubicBezTo>
                  <a:pt x="6022266" y="277175"/>
                  <a:pt x="6010627" y="279254"/>
                  <a:pt x="5998784" y="279375"/>
                </a:cubicBezTo>
                <a:cubicBezTo>
                  <a:pt x="5956699" y="280832"/>
                  <a:pt x="5915681" y="267366"/>
                  <a:pt x="5884829" y="241952"/>
                </a:cubicBezTo>
                <a:cubicBezTo>
                  <a:pt x="5867599" y="228022"/>
                  <a:pt x="5853214" y="211565"/>
                  <a:pt x="5842287" y="193301"/>
                </a:cubicBezTo>
                <a:cubicBezTo>
                  <a:pt x="5863481" y="189534"/>
                  <a:pt x="5882949" y="180258"/>
                  <a:pt x="5898197" y="166654"/>
                </a:cubicBezTo>
                <a:cubicBezTo>
                  <a:pt x="5921120" y="145056"/>
                  <a:pt x="5927880" y="119446"/>
                  <a:pt x="5917308" y="94512"/>
                </a:cubicBezTo>
                <a:cubicBezTo>
                  <a:pt x="5906431" y="71061"/>
                  <a:pt x="5884575" y="52962"/>
                  <a:pt x="5857484" y="44914"/>
                </a:cubicBezTo>
                <a:lnTo>
                  <a:pt x="6028112" y="44914"/>
                </a:lnTo>
                <a:cubicBezTo>
                  <a:pt x="6028315" y="45910"/>
                  <a:pt x="6028620" y="46890"/>
                  <a:pt x="6029027" y="47845"/>
                </a:cubicBezTo>
                <a:close/>
                <a:moveTo>
                  <a:pt x="6291856" y="45049"/>
                </a:moveTo>
                <a:cubicBezTo>
                  <a:pt x="6287332" y="48160"/>
                  <a:pt x="6286011" y="53699"/>
                  <a:pt x="6288705" y="58170"/>
                </a:cubicBezTo>
                <a:cubicBezTo>
                  <a:pt x="6292008" y="63420"/>
                  <a:pt x="6299429" y="65409"/>
                  <a:pt x="6305478" y="62679"/>
                </a:cubicBezTo>
                <a:cubicBezTo>
                  <a:pt x="6312339" y="59648"/>
                  <a:pt x="6317524" y="54254"/>
                  <a:pt x="6319760" y="47754"/>
                </a:cubicBezTo>
                <a:cubicBezTo>
                  <a:pt x="6320116" y="46841"/>
                  <a:pt x="6320370" y="45906"/>
                  <a:pt x="6320523" y="44959"/>
                </a:cubicBezTo>
                <a:lnTo>
                  <a:pt x="6487237" y="44959"/>
                </a:lnTo>
                <a:cubicBezTo>
                  <a:pt x="6477376" y="48012"/>
                  <a:pt x="6468126" y="52425"/>
                  <a:pt x="6459841" y="58035"/>
                </a:cubicBezTo>
                <a:cubicBezTo>
                  <a:pt x="6434427" y="75529"/>
                  <a:pt x="6419738" y="110879"/>
                  <a:pt x="6427514" y="136850"/>
                </a:cubicBezTo>
                <a:cubicBezTo>
                  <a:pt x="6432140" y="152225"/>
                  <a:pt x="6446423" y="165211"/>
                  <a:pt x="6466754" y="172515"/>
                </a:cubicBezTo>
                <a:cubicBezTo>
                  <a:pt x="6481900" y="177896"/>
                  <a:pt x="6498368" y="179593"/>
                  <a:pt x="6514481" y="177430"/>
                </a:cubicBezTo>
                <a:cubicBezTo>
                  <a:pt x="6510821" y="185617"/>
                  <a:pt x="6506348" y="193495"/>
                  <a:pt x="6501113" y="200966"/>
                </a:cubicBezTo>
                <a:cubicBezTo>
                  <a:pt x="6476055" y="238254"/>
                  <a:pt x="6429547" y="282126"/>
                  <a:pt x="6350155" y="279330"/>
                </a:cubicBezTo>
                <a:cubicBezTo>
                  <a:pt x="6338363" y="279209"/>
                  <a:pt x="6326673" y="277130"/>
                  <a:pt x="6315694" y="273198"/>
                </a:cubicBezTo>
                <a:cubicBezTo>
                  <a:pt x="6293736" y="264767"/>
                  <a:pt x="6277726" y="245694"/>
                  <a:pt x="6264866" y="229011"/>
                </a:cubicBezTo>
                <a:cubicBezTo>
                  <a:pt x="6265019" y="224929"/>
                  <a:pt x="6265832" y="220889"/>
                  <a:pt x="6267306" y="217018"/>
                </a:cubicBezTo>
                <a:cubicBezTo>
                  <a:pt x="6271779" y="205745"/>
                  <a:pt x="6281894" y="198306"/>
                  <a:pt x="6297447" y="194969"/>
                </a:cubicBezTo>
                <a:cubicBezTo>
                  <a:pt x="6314322" y="191557"/>
                  <a:pt x="6331959" y="196366"/>
                  <a:pt x="6343751" y="207594"/>
                </a:cubicBezTo>
                <a:cubicBezTo>
                  <a:pt x="6350155" y="213857"/>
                  <a:pt x="6360930" y="214590"/>
                  <a:pt x="6368352" y="209262"/>
                </a:cubicBezTo>
                <a:cubicBezTo>
                  <a:pt x="6375416" y="204231"/>
                  <a:pt x="6376586" y="195065"/>
                  <a:pt x="6370893" y="188790"/>
                </a:cubicBezTo>
                <a:cubicBezTo>
                  <a:pt x="6370689" y="188591"/>
                  <a:pt x="6370537" y="188396"/>
                  <a:pt x="6370333" y="188206"/>
                </a:cubicBezTo>
                <a:cubicBezTo>
                  <a:pt x="6349698" y="168341"/>
                  <a:pt x="6318642" y="159864"/>
                  <a:pt x="6289009" y="166022"/>
                </a:cubicBezTo>
                <a:cubicBezTo>
                  <a:pt x="6262020" y="171884"/>
                  <a:pt x="6242604" y="186583"/>
                  <a:pt x="6234420" y="207459"/>
                </a:cubicBezTo>
                <a:cubicBezTo>
                  <a:pt x="6233659" y="209353"/>
                  <a:pt x="6233049" y="211291"/>
                  <a:pt x="6232489" y="213230"/>
                </a:cubicBezTo>
                <a:cubicBezTo>
                  <a:pt x="6228016" y="196880"/>
                  <a:pt x="6228474" y="179768"/>
                  <a:pt x="6233861" y="163633"/>
                </a:cubicBezTo>
                <a:cubicBezTo>
                  <a:pt x="6245756" y="124830"/>
                  <a:pt x="6280775" y="94980"/>
                  <a:pt x="6324945" y="85945"/>
                </a:cubicBezTo>
                <a:cubicBezTo>
                  <a:pt x="6334500" y="83759"/>
                  <a:pt x="6344564" y="83759"/>
                  <a:pt x="6354120" y="85945"/>
                </a:cubicBezTo>
                <a:cubicBezTo>
                  <a:pt x="6361693" y="87637"/>
                  <a:pt x="6367792" y="92606"/>
                  <a:pt x="6370333" y="99156"/>
                </a:cubicBezTo>
                <a:cubicBezTo>
                  <a:pt x="6371757" y="104096"/>
                  <a:pt x="6368961" y="109219"/>
                  <a:pt x="6363726" y="111330"/>
                </a:cubicBezTo>
                <a:cubicBezTo>
                  <a:pt x="6357373" y="112831"/>
                  <a:pt x="6353561" y="118633"/>
                  <a:pt x="6355238" y="124289"/>
                </a:cubicBezTo>
                <a:cubicBezTo>
                  <a:pt x="6355288" y="124388"/>
                  <a:pt x="6355288" y="124487"/>
                  <a:pt x="6355339" y="124586"/>
                </a:cubicBezTo>
                <a:cubicBezTo>
                  <a:pt x="6357474" y="130203"/>
                  <a:pt x="6364183" y="133359"/>
                  <a:pt x="6370588" y="131755"/>
                </a:cubicBezTo>
                <a:cubicBezTo>
                  <a:pt x="6385429" y="127556"/>
                  <a:pt x="6395442" y="115301"/>
                  <a:pt x="6395341" y="101500"/>
                </a:cubicBezTo>
                <a:cubicBezTo>
                  <a:pt x="6395341" y="99052"/>
                  <a:pt x="6394985" y="96613"/>
                  <a:pt x="6394324" y="94241"/>
                </a:cubicBezTo>
                <a:cubicBezTo>
                  <a:pt x="6389750" y="80353"/>
                  <a:pt x="6377347" y="69559"/>
                  <a:pt x="6361642" y="65700"/>
                </a:cubicBezTo>
                <a:cubicBezTo>
                  <a:pt x="6347868" y="62241"/>
                  <a:pt x="6333280" y="62039"/>
                  <a:pt x="6319405" y="65114"/>
                </a:cubicBezTo>
                <a:cubicBezTo>
                  <a:pt x="6274473" y="73987"/>
                  <a:pt x="6236861" y="101025"/>
                  <a:pt x="6217750" y="138157"/>
                </a:cubicBezTo>
                <a:cubicBezTo>
                  <a:pt x="6216326" y="124613"/>
                  <a:pt x="6216987" y="110963"/>
                  <a:pt x="6219732" y="97578"/>
                </a:cubicBezTo>
                <a:cubicBezTo>
                  <a:pt x="6224713" y="78093"/>
                  <a:pt x="6235183" y="60059"/>
                  <a:pt x="6250228" y="45184"/>
                </a:cubicBezTo>
                <a:close/>
                <a:moveTo>
                  <a:pt x="6637483" y="45049"/>
                </a:moveTo>
                <a:cubicBezTo>
                  <a:pt x="6637534" y="46361"/>
                  <a:pt x="6637280" y="47669"/>
                  <a:pt x="6636720" y="48882"/>
                </a:cubicBezTo>
                <a:cubicBezTo>
                  <a:pt x="6634993" y="51487"/>
                  <a:pt x="6631892" y="53170"/>
                  <a:pt x="6628486" y="53391"/>
                </a:cubicBezTo>
                <a:cubicBezTo>
                  <a:pt x="6626250" y="53755"/>
                  <a:pt x="6624014" y="53208"/>
                  <a:pt x="6622286" y="51903"/>
                </a:cubicBezTo>
                <a:cubicBezTo>
                  <a:pt x="6618016" y="47194"/>
                  <a:pt x="6610341" y="46282"/>
                  <a:pt x="6604801" y="49829"/>
                </a:cubicBezTo>
                <a:cubicBezTo>
                  <a:pt x="6599515" y="53138"/>
                  <a:pt x="6598295" y="59611"/>
                  <a:pt x="6602006" y="64285"/>
                </a:cubicBezTo>
                <a:cubicBezTo>
                  <a:pt x="6602158" y="64444"/>
                  <a:pt x="6602259" y="64600"/>
                  <a:pt x="6602412" y="64753"/>
                </a:cubicBezTo>
                <a:cubicBezTo>
                  <a:pt x="6609477" y="72347"/>
                  <a:pt x="6620558" y="76066"/>
                  <a:pt x="6631536" y="74537"/>
                </a:cubicBezTo>
                <a:cubicBezTo>
                  <a:pt x="6643684" y="73545"/>
                  <a:pt x="6654357" y="66975"/>
                  <a:pt x="6659695" y="57223"/>
                </a:cubicBezTo>
                <a:cubicBezTo>
                  <a:pt x="6661524" y="53524"/>
                  <a:pt x="6662440" y="49534"/>
                  <a:pt x="6662440" y="45500"/>
                </a:cubicBezTo>
                <a:cubicBezTo>
                  <a:pt x="6662440" y="45500"/>
                  <a:pt x="6662440" y="45184"/>
                  <a:pt x="6662440" y="45049"/>
                </a:cubicBezTo>
                <a:lnTo>
                  <a:pt x="6766128" y="45049"/>
                </a:lnTo>
                <a:cubicBezTo>
                  <a:pt x="6766026" y="49232"/>
                  <a:pt x="6766941" y="53383"/>
                  <a:pt x="6768821" y="57223"/>
                </a:cubicBezTo>
                <a:cubicBezTo>
                  <a:pt x="6774158" y="66975"/>
                  <a:pt x="6784832" y="73545"/>
                  <a:pt x="6796980" y="74537"/>
                </a:cubicBezTo>
                <a:cubicBezTo>
                  <a:pt x="6807959" y="76066"/>
                  <a:pt x="6819039" y="72347"/>
                  <a:pt x="6826104" y="64753"/>
                </a:cubicBezTo>
                <a:cubicBezTo>
                  <a:pt x="6830119" y="60273"/>
                  <a:pt x="6829306" y="53749"/>
                  <a:pt x="6824223" y="50180"/>
                </a:cubicBezTo>
                <a:cubicBezTo>
                  <a:pt x="6824071" y="50059"/>
                  <a:pt x="6823919" y="49941"/>
                  <a:pt x="6823715" y="49829"/>
                </a:cubicBezTo>
                <a:cubicBezTo>
                  <a:pt x="6818175" y="46282"/>
                  <a:pt x="6810500" y="47194"/>
                  <a:pt x="6806230" y="51903"/>
                </a:cubicBezTo>
                <a:cubicBezTo>
                  <a:pt x="6804655" y="53706"/>
                  <a:pt x="6801147" y="53481"/>
                  <a:pt x="6800080" y="53391"/>
                </a:cubicBezTo>
                <a:cubicBezTo>
                  <a:pt x="6796675" y="53185"/>
                  <a:pt x="6793574" y="51500"/>
                  <a:pt x="6791795" y="48882"/>
                </a:cubicBezTo>
                <a:cubicBezTo>
                  <a:pt x="6791236" y="47671"/>
                  <a:pt x="6790982" y="46359"/>
                  <a:pt x="6791084" y="45049"/>
                </a:cubicBezTo>
                <a:lnTo>
                  <a:pt x="6840793" y="45049"/>
                </a:lnTo>
                <a:cubicBezTo>
                  <a:pt x="6844199" y="48821"/>
                  <a:pt x="6847096" y="52885"/>
                  <a:pt x="6849586" y="57178"/>
                </a:cubicBezTo>
                <a:cubicBezTo>
                  <a:pt x="6843843" y="61458"/>
                  <a:pt x="6838760" y="66332"/>
                  <a:pt x="6834338" y="71697"/>
                </a:cubicBezTo>
                <a:cubicBezTo>
                  <a:pt x="6820208" y="89550"/>
                  <a:pt x="6812279" y="110704"/>
                  <a:pt x="6811567" y="132521"/>
                </a:cubicBezTo>
                <a:cubicBezTo>
                  <a:pt x="6806891" y="198621"/>
                  <a:pt x="6849841" y="265804"/>
                  <a:pt x="6918305" y="306789"/>
                </a:cubicBezTo>
                <a:cubicBezTo>
                  <a:pt x="6867071" y="293669"/>
                  <a:pt x="6825443" y="277391"/>
                  <a:pt x="6791592" y="257192"/>
                </a:cubicBezTo>
                <a:cubicBezTo>
                  <a:pt x="6778224" y="249230"/>
                  <a:pt x="6765721" y="240270"/>
                  <a:pt x="6754081" y="230409"/>
                </a:cubicBezTo>
                <a:cubicBezTo>
                  <a:pt x="6756318" y="220419"/>
                  <a:pt x="6757792" y="210314"/>
                  <a:pt x="6758554" y="200154"/>
                </a:cubicBezTo>
                <a:cubicBezTo>
                  <a:pt x="6761299" y="159064"/>
                  <a:pt x="6747525" y="118441"/>
                  <a:pt x="6719722" y="85494"/>
                </a:cubicBezTo>
                <a:lnTo>
                  <a:pt x="6705694" y="69172"/>
                </a:lnTo>
                <a:lnTo>
                  <a:pt x="6691614" y="85494"/>
                </a:lnTo>
                <a:cubicBezTo>
                  <a:pt x="6663862" y="118363"/>
                  <a:pt x="6650088" y="158879"/>
                  <a:pt x="6652731" y="199884"/>
                </a:cubicBezTo>
                <a:cubicBezTo>
                  <a:pt x="6653239" y="206963"/>
                  <a:pt x="6654205" y="214267"/>
                  <a:pt x="6655527" y="221662"/>
                </a:cubicBezTo>
                <a:cubicBezTo>
                  <a:pt x="6636212" y="236962"/>
                  <a:pt x="6615221" y="250469"/>
                  <a:pt x="6592805" y="261971"/>
                </a:cubicBezTo>
                <a:cubicBezTo>
                  <a:pt x="6576541" y="270261"/>
                  <a:pt x="6559666" y="277671"/>
                  <a:pt x="6542385" y="284155"/>
                </a:cubicBezTo>
                <a:cubicBezTo>
                  <a:pt x="6588993" y="245784"/>
                  <a:pt x="6617609" y="193977"/>
                  <a:pt x="6617609" y="142080"/>
                </a:cubicBezTo>
                <a:cubicBezTo>
                  <a:pt x="6617609" y="138834"/>
                  <a:pt x="6617609" y="135587"/>
                  <a:pt x="6617254" y="132296"/>
                </a:cubicBezTo>
                <a:cubicBezTo>
                  <a:pt x="6616542" y="110569"/>
                  <a:pt x="6608664" y="89502"/>
                  <a:pt x="6594635" y="71697"/>
                </a:cubicBezTo>
                <a:cubicBezTo>
                  <a:pt x="6590112" y="66367"/>
                  <a:pt x="6584877" y="61577"/>
                  <a:pt x="6578980" y="57449"/>
                </a:cubicBezTo>
                <a:cubicBezTo>
                  <a:pt x="6581471" y="53060"/>
                  <a:pt x="6584470" y="48906"/>
                  <a:pt x="6587926" y="45049"/>
                </a:cubicBezTo>
                <a:close/>
                <a:moveTo>
                  <a:pt x="7108756" y="47845"/>
                </a:moveTo>
                <a:cubicBezTo>
                  <a:pt x="7111043" y="54326"/>
                  <a:pt x="7116177" y="59709"/>
                  <a:pt x="7123039" y="62769"/>
                </a:cubicBezTo>
                <a:cubicBezTo>
                  <a:pt x="7129087" y="65499"/>
                  <a:pt x="7136508" y="63510"/>
                  <a:pt x="7139811" y="58260"/>
                </a:cubicBezTo>
                <a:cubicBezTo>
                  <a:pt x="7142505" y="53789"/>
                  <a:pt x="7141184" y="48251"/>
                  <a:pt x="7136660" y="45139"/>
                </a:cubicBezTo>
                <a:lnTo>
                  <a:pt x="7178288" y="45139"/>
                </a:lnTo>
                <a:cubicBezTo>
                  <a:pt x="7193333" y="59996"/>
                  <a:pt x="7203854" y="78038"/>
                  <a:pt x="7208785" y="97532"/>
                </a:cubicBezTo>
                <a:cubicBezTo>
                  <a:pt x="7211529" y="110918"/>
                  <a:pt x="7212190" y="124568"/>
                  <a:pt x="7210767" y="138112"/>
                </a:cubicBezTo>
                <a:cubicBezTo>
                  <a:pt x="7191656" y="100980"/>
                  <a:pt x="7154043" y="73942"/>
                  <a:pt x="7109112" y="65069"/>
                </a:cubicBezTo>
                <a:cubicBezTo>
                  <a:pt x="7095236" y="61994"/>
                  <a:pt x="7080699" y="62196"/>
                  <a:pt x="7066925" y="65655"/>
                </a:cubicBezTo>
                <a:cubicBezTo>
                  <a:pt x="7051168" y="69500"/>
                  <a:pt x="7038817" y="80297"/>
                  <a:pt x="7034192" y="94196"/>
                </a:cubicBezTo>
                <a:cubicBezTo>
                  <a:pt x="7029770" y="110288"/>
                  <a:pt x="7040139" y="126666"/>
                  <a:pt x="7057928" y="131710"/>
                </a:cubicBezTo>
                <a:cubicBezTo>
                  <a:pt x="7064332" y="133314"/>
                  <a:pt x="7071042" y="130158"/>
                  <a:pt x="7073176" y="124541"/>
                </a:cubicBezTo>
                <a:cubicBezTo>
                  <a:pt x="7075057" y="118931"/>
                  <a:pt x="7071448" y="113033"/>
                  <a:pt x="7065146" y="111368"/>
                </a:cubicBezTo>
                <a:cubicBezTo>
                  <a:pt x="7064993" y="111339"/>
                  <a:pt x="7064892" y="111311"/>
                  <a:pt x="7064790" y="111285"/>
                </a:cubicBezTo>
                <a:cubicBezTo>
                  <a:pt x="7059555" y="109174"/>
                  <a:pt x="7056759" y="104051"/>
                  <a:pt x="7058183" y="99111"/>
                </a:cubicBezTo>
                <a:cubicBezTo>
                  <a:pt x="7060724" y="92561"/>
                  <a:pt x="7066823" y="87592"/>
                  <a:pt x="7074396" y="85900"/>
                </a:cubicBezTo>
                <a:cubicBezTo>
                  <a:pt x="7083952" y="83714"/>
                  <a:pt x="7094016" y="83714"/>
                  <a:pt x="7103571" y="85900"/>
                </a:cubicBezTo>
                <a:cubicBezTo>
                  <a:pt x="7147741" y="94935"/>
                  <a:pt x="7182761" y="124785"/>
                  <a:pt x="7194654" y="163587"/>
                </a:cubicBezTo>
                <a:cubicBezTo>
                  <a:pt x="7200042" y="179721"/>
                  <a:pt x="7200551" y="196836"/>
                  <a:pt x="7196027" y="213185"/>
                </a:cubicBezTo>
                <a:cubicBezTo>
                  <a:pt x="7195468" y="211291"/>
                  <a:pt x="7194858" y="209398"/>
                  <a:pt x="7194146" y="207504"/>
                </a:cubicBezTo>
                <a:cubicBezTo>
                  <a:pt x="7185912" y="186628"/>
                  <a:pt x="7166496" y="171929"/>
                  <a:pt x="7139507" y="166067"/>
                </a:cubicBezTo>
                <a:cubicBezTo>
                  <a:pt x="7109874" y="159909"/>
                  <a:pt x="7078818" y="168386"/>
                  <a:pt x="7058183" y="188251"/>
                </a:cubicBezTo>
                <a:cubicBezTo>
                  <a:pt x="7052134" y="194290"/>
                  <a:pt x="7052795" y="203523"/>
                  <a:pt x="7059606" y="208873"/>
                </a:cubicBezTo>
                <a:cubicBezTo>
                  <a:pt x="7059758" y="209022"/>
                  <a:pt x="7059961" y="209167"/>
                  <a:pt x="7060165" y="209307"/>
                </a:cubicBezTo>
                <a:cubicBezTo>
                  <a:pt x="7067586" y="214635"/>
                  <a:pt x="7078361" y="213902"/>
                  <a:pt x="7084765" y="207639"/>
                </a:cubicBezTo>
                <a:cubicBezTo>
                  <a:pt x="7096557" y="196411"/>
                  <a:pt x="7114195" y="191602"/>
                  <a:pt x="7131069" y="195014"/>
                </a:cubicBezTo>
                <a:cubicBezTo>
                  <a:pt x="7146623" y="198351"/>
                  <a:pt x="7156483" y="205791"/>
                  <a:pt x="7161210" y="217063"/>
                </a:cubicBezTo>
                <a:cubicBezTo>
                  <a:pt x="7162684" y="220934"/>
                  <a:pt x="7163497" y="224974"/>
                  <a:pt x="7163650" y="229056"/>
                </a:cubicBezTo>
                <a:cubicBezTo>
                  <a:pt x="7150638" y="245739"/>
                  <a:pt x="7134627" y="264812"/>
                  <a:pt x="7112822" y="273243"/>
                </a:cubicBezTo>
                <a:cubicBezTo>
                  <a:pt x="7101843" y="277175"/>
                  <a:pt x="7090204" y="279254"/>
                  <a:pt x="7078361" y="279375"/>
                </a:cubicBezTo>
                <a:cubicBezTo>
                  <a:pt x="7036276" y="280827"/>
                  <a:pt x="6995258" y="267362"/>
                  <a:pt x="6964405" y="241952"/>
                </a:cubicBezTo>
                <a:cubicBezTo>
                  <a:pt x="6947277" y="228018"/>
                  <a:pt x="6932994" y="211576"/>
                  <a:pt x="6922117" y="193346"/>
                </a:cubicBezTo>
                <a:cubicBezTo>
                  <a:pt x="6943312" y="189579"/>
                  <a:pt x="6962779" y="180303"/>
                  <a:pt x="6978027" y="166699"/>
                </a:cubicBezTo>
                <a:cubicBezTo>
                  <a:pt x="7000951" y="145101"/>
                  <a:pt x="7007761" y="119491"/>
                  <a:pt x="6997139" y="94557"/>
                </a:cubicBezTo>
                <a:cubicBezTo>
                  <a:pt x="6986261" y="71106"/>
                  <a:pt x="6964405" y="53007"/>
                  <a:pt x="6937315" y="44959"/>
                </a:cubicBezTo>
                <a:lnTo>
                  <a:pt x="7107943" y="44959"/>
                </a:lnTo>
                <a:cubicBezTo>
                  <a:pt x="7108248" y="45936"/>
                  <a:pt x="7108553" y="46900"/>
                  <a:pt x="7108959" y="47845"/>
                </a:cubicBezTo>
                <a:close/>
                <a:moveTo>
                  <a:pt x="7371737" y="45049"/>
                </a:moveTo>
                <a:cubicBezTo>
                  <a:pt x="7367214" y="48160"/>
                  <a:pt x="7365893" y="53699"/>
                  <a:pt x="7368586" y="58170"/>
                </a:cubicBezTo>
                <a:cubicBezTo>
                  <a:pt x="7371890" y="63420"/>
                  <a:pt x="7379311" y="65409"/>
                  <a:pt x="7385359" y="62679"/>
                </a:cubicBezTo>
                <a:cubicBezTo>
                  <a:pt x="7392221" y="59636"/>
                  <a:pt x="7397405" y="54249"/>
                  <a:pt x="7399692" y="47754"/>
                </a:cubicBezTo>
                <a:cubicBezTo>
                  <a:pt x="7399998" y="46834"/>
                  <a:pt x="7400201" y="45901"/>
                  <a:pt x="7400404" y="44959"/>
                </a:cubicBezTo>
                <a:lnTo>
                  <a:pt x="7567119" y="44959"/>
                </a:lnTo>
                <a:cubicBezTo>
                  <a:pt x="7557258" y="48012"/>
                  <a:pt x="7548007" y="52425"/>
                  <a:pt x="7539722" y="58035"/>
                </a:cubicBezTo>
                <a:cubicBezTo>
                  <a:pt x="7514309" y="75529"/>
                  <a:pt x="7499670" y="110879"/>
                  <a:pt x="7507396" y="136850"/>
                </a:cubicBezTo>
                <a:cubicBezTo>
                  <a:pt x="7512022" y="152225"/>
                  <a:pt x="7526304" y="165211"/>
                  <a:pt x="7546635" y="172515"/>
                </a:cubicBezTo>
                <a:cubicBezTo>
                  <a:pt x="7561781" y="177904"/>
                  <a:pt x="7578300" y="179601"/>
                  <a:pt x="7594413" y="177430"/>
                </a:cubicBezTo>
                <a:cubicBezTo>
                  <a:pt x="7590754" y="185610"/>
                  <a:pt x="7586230" y="193486"/>
                  <a:pt x="7580994" y="200966"/>
                </a:cubicBezTo>
                <a:cubicBezTo>
                  <a:pt x="7555936" y="238254"/>
                  <a:pt x="7509429" y="282126"/>
                  <a:pt x="7430037" y="279330"/>
                </a:cubicBezTo>
                <a:cubicBezTo>
                  <a:pt x="7418245" y="279209"/>
                  <a:pt x="7406555" y="277130"/>
                  <a:pt x="7395576" y="273198"/>
                </a:cubicBezTo>
                <a:cubicBezTo>
                  <a:pt x="7373618" y="264767"/>
                  <a:pt x="7357608" y="245694"/>
                  <a:pt x="7344748" y="229011"/>
                </a:cubicBezTo>
                <a:cubicBezTo>
                  <a:pt x="7344901" y="224925"/>
                  <a:pt x="7345714" y="220881"/>
                  <a:pt x="7347239" y="217018"/>
                </a:cubicBezTo>
                <a:cubicBezTo>
                  <a:pt x="7351661" y="205745"/>
                  <a:pt x="7361775" y="198306"/>
                  <a:pt x="7377329" y="194969"/>
                </a:cubicBezTo>
                <a:cubicBezTo>
                  <a:pt x="7394203" y="191557"/>
                  <a:pt x="7411840" y="196366"/>
                  <a:pt x="7423633" y="207594"/>
                </a:cubicBezTo>
                <a:cubicBezTo>
                  <a:pt x="7430037" y="213857"/>
                  <a:pt x="7440812" y="214590"/>
                  <a:pt x="7448233" y="209262"/>
                </a:cubicBezTo>
                <a:cubicBezTo>
                  <a:pt x="7455298" y="204231"/>
                  <a:pt x="7456467" y="195065"/>
                  <a:pt x="7450774" y="188790"/>
                </a:cubicBezTo>
                <a:cubicBezTo>
                  <a:pt x="7450571" y="188591"/>
                  <a:pt x="7450418" y="188396"/>
                  <a:pt x="7450215" y="188206"/>
                </a:cubicBezTo>
                <a:cubicBezTo>
                  <a:pt x="7429579" y="168341"/>
                  <a:pt x="7398523" y="159864"/>
                  <a:pt x="7368891" y="166022"/>
                </a:cubicBezTo>
                <a:cubicBezTo>
                  <a:pt x="7341902" y="171884"/>
                  <a:pt x="7322486" y="186583"/>
                  <a:pt x="7314303" y="207459"/>
                </a:cubicBezTo>
                <a:cubicBezTo>
                  <a:pt x="7313540" y="209353"/>
                  <a:pt x="7312930" y="211291"/>
                  <a:pt x="7312371" y="213230"/>
                </a:cubicBezTo>
                <a:cubicBezTo>
                  <a:pt x="7307898" y="196880"/>
                  <a:pt x="7308355" y="179768"/>
                  <a:pt x="7313744" y="163633"/>
                </a:cubicBezTo>
                <a:cubicBezTo>
                  <a:pt x="7325688" y="124829"/>
                  <a:pt x="7360759" y="95011"/>
                  <a:pt x="7404979" y="86035"/>
                </a:cubicBezTo>
                <a:cubicBezTo>
                  <a:pt x="7414585" y="83849"/>
                  <a:pt x="7424598" y="83849"/>
                  <a:pt x="7434205" y="86035"/>
                </a:cubicBezTo>
                <a:cubicBezTo>
                  <a:pt x="7441778" y="87749"/>
                  <a:pt x="7447827" y="92712"/>
                  <a:pt x="7450368" y="99246"/>
                </a:cubicBezTo>
                <a:cubicBezTo>
                  <a:pt x="7451791" y="104187"/>
                  <a:pt x="7448995" y="109309"/>
                  <a:pt x="7443760" y="111420"/>
                </a:cubicBezTo>
                <a:cubicBezTo>
                  <a:pt x="7437356" y="112952"/>
                  <a:pt x="7433595" y="118794"/>
                  <a:pt x="7435323" y="124467"/>
                </a:cubicBezTo>
                <a:cubicBezTo>
                  <a:pt x="7435323" y="124537"/>
                  <a:pt x="7435373" y="124606"/>
                  <a:pt x="7435373" y="124676"/>
                </a:cubicBezTo>
                <a:cubicBezTo>
                  <a:pt x="7437508" y="130293"/>
                  <a:pt x="7444217" y="133449"/>
                  <a:pt x="7450622" y="131845"/>
                </a:cubicBezTo>
                <a:cubicBezTo>
                  <a:pt x="7465464" y="127645"/>
                  <a:pt x="7475476" y="115392"/>
                  <a:pt x="7475375" y="101590"/>
                </a:cubicBezTo>
                <a:cubicBezTo>
                  <a:pt x="7475375" y="99142"/>
                  <a:pt x="7475019" y="96703"/>
                  <a:pt x="7474358" y="94331"/>
                </a:cubicBezTo>
                <a:cubicBezTo>
                  <a:pt x="7469784" y="80443"/>
                  <a:pt x="7457382" y="69649"/>
                  <a:pt x="7441676" y="65790"/>
                </a:cubicBezTo>
                <a:cubicBezTo>
                  <a:pt x="7427902" y="62331"/>
                  <a:pt x="7413314" y="62129"/>
                  <a:pt x="7399439" y="65204"/>
                </a:cubicBezTo>
                <a:cubicBezTo>
                  <a:pt x="7354507" y="74077"/>
                  <a:pt x="7316895" y="101115"/>
                  <a:pt x="7297784" y="138248"/>
                </a:cubicBezTo>
                <a:cubicBezTo>
                  <a:pt x="7296360" y="124703"/>
                  <a:pt x="7297021" y="111053"/>
                  <a:pt x="7299766" y="97668"/>
                </a:cubicBezTo>
                <a:cubicBezTo>
                  <a:pt x="7304747" y="78184"/>
                  <a:pt x="7315217" y="60149"/>
                  <a:pt x="7330262" y="45275"/>
                </a:cubicBezTo>
                <a:close/>
                <a:moveTo>
                  <a:pt x="7717364" y="45049"/>
                </a:moveTo>
                <a:cubicBezTo>
                  <a:pt x="7717415" y="46361"/>
                  <a:pt x="7717162" y="47669"/>
                  <a:pt x="7716603" y="48882"/>
                </a:cubicBezTo>
                <a:cubicBezTo>
                  <a:pt x="7714874" y="51521"/>
                  <a:pt x="7711774" y="53217"/>
                  <a:pt x="7708368" y="53391"/>
                </a:cubicBezTo>
                <a:cubicBezTo>
                  <a:pt x="7706132" y="53755"/>
                  <a:pt x="7703896" y="53208"/>
                  <a:pt x="7702167" y="51903"/>
                </a:cubicBezTo>
                <a:cubicBezTo>
                  <a:pt x="7697898" y="47194"/>
                  <a:pt x="7690223" y="46282"/>
                  <a:pt x="7684683" y="49829"/>
                </a:cubicBezTo>
                <a:cubicBezTo>
                  <a:pt x="7679396" y="53138"/>
                  <a:pt x="7678177" y="59611"/>
                  <a:pt x="7681887" y="64285"/>
                </a:cubicBezTo>
                <a:cubicBezTo>
                  <a:pt x="7682040" y="64444"/>
                  <a:pt x="7682141" y="64600"/>
                  <a:pt x="7682294" y="64753"/>
                </a:cubicBezTo>
                <a:cubicBezTo>
                  <a:pt x="7689358" y="72347"/>
                  <a:pt x="7700439" y="76066"/>
                  <a:pt x="7711418" y="74537"/>
                </a:cubicBezTo>
                <a:cubicBezTo>
                  <a:pt x="7723566" y="73554"/>
                  <a:pt x="7734290" y="66981"/>
                  <a:pt x="7739576" y="57223"/>
                </a:cubicBezTo>
                <a:cubicBezTo>
                  <a:pt x="7741406" y="53531"/>
                  <a:pt x="7742372" y="49535"/>
                  <a:pt x="7742321" y="45500"/>
                </a:cubicBezTo>
                <a:cubicBezTo>
                  <a:pt x="7742321" y="45500"/>
                  <a:pt x="7742321" y="45184"/>
                  <a:pt x="7742321" y="45049"/>
                </a:cubicBezTo>
                <a:lnTo>
                  <a:pt x="7846009" y="45049"/>
                </a:lnTo>
                <a:cubicBezTo>
                  <a:pt x="7845907" y="49232"/>
                  <a:pt x="7846823" y="53383"/>
                  <a:pt x="7848703" y="57223"/>
                </a:cubicBezTo>
                <a:cubicBezTo>
                  <a:pt x="7854040" y="66975"/>
                  <a:pt x="7864713" y="73545"/>
                  <a:pt x="7876861" y="74537"/>
                </a:cubicBezTo>
                <a:cubicBezTo>
                  <a:pt x="7887840" y="76066"/>
                  <a:pt x="7898921" y="72347"/>
                  <a:pt x="7905985" y="64753"/>
                </a:cubicBezTo>
                <a:cubicBezTo>
                  <a:pt x="7910001" y="60273"/>
                  <a:pt x="7909187" y="53749"/>
                  <a:pt x="7904105" y="50180"/>
                </a:cubicBezTo>
                <a:cubicBezTo>
                  <a:pt x="7903953" y="50059"/>
                  <a:pt x="7903800" y="49941"/>
                  <a:pt x="7903597" y="49829"/>
                </a:cubicBezTo>
                <a:cubicBezTo>
                  <a:pt x="7898057" y="46282"/>
                  <a:pt x="7890382" y="47194"/>
                  <a:pt x="7886112" y="51903"/>
                </a:cubicBezTo>
                <a:cubicBezTo>
                  <a:pt x="7884536" y="53706"/>
                  <a:pt x="7881029" y="53481"/>
                  <a:pt x="7879962" y="53391"/>
                </a:cubicBezTo>
                <a:cubicBezTo>
                  <a:pt x="7876557" y="53185"/>
                  <a:pt x="7873456" y="51500"/>
                  <a:pt x="7871677" y="48882"/>
                </a:cubicBezTo>
                <a:cubicBezTo>
                  <a:pt x="7871118" y="47671"/>
                  <a:pt x="7870864" y="46359"/>
                  <a:pt x="7870966" y="45049"/>
                </a:cubicBezTo>
                <a:lnTo>
                  <a:pt x="7920675" y="45049"/>
                </a:lnTo>
                <a:cubicBezTo>
                  <a:pt x="7924029" y="48834"/>
                  <a:pt x="7926926" y="52895"/>
                  <a:pt x="7929417" y="57178"/>
                </a:cubicBezTo>
                <a:cubicBezTo>
                  <a:pt x="7923674" y="61458"/>
                  <a:pt x="7918591" y="66332"/>
                  <a:pt x="7914169" y="71697"/>
                </a:cubicBezTo>
                <a:cubicBezTo>
                  <a:pt x="7900039" y="89561"/>
                  <a:pt x="7892160" y="110713"/>
                  <a:pt x="7891500" y="132521"/>
                </a:cubicBezTo>
                <a:cubicBezTo>
                  <a:pt x="7886824" y="198621"/>
                  <a:pt x="7929773" y="265804"/>
                  <a:pt x="7998237" y="306789"/>
                </a:cubicBezTo>
                <a:cubicBezTo>
                  <a:pt x="7947003" y="293669"/>
                  <a:pt x="7905375" y="277391"/>
                  <a:pt x="7871525" y="257192"/>
                </a:cubicBezTo>
                <a:cubicBezTo>
                  <a:pt x="7858208" y="249219"/>
                  <a:pt x="7845653" y="240259"/>
                  <a:pt x="7834014" y="230409"/>
                </a:cubicBezTo>
                <a:cubicBezTo>
                  <a:pt x="7836250" y="220419"/>
                  <a:pt x="7837724" y="210314"/>
                  <a:pt x="7838487" y="200154"/>
                </a:cubicBezTo>
                <a:cubicBezTo>
                  <a:pt x="7841231" y="159064"/>
                  <a:pt x="7827457" y="118441"/>
                  <a:pt x="7799655" y="85494"/>
                </a:cubicBezTo>
                <a:lnTo>
                  <a:pt x="7785626" y="69172"/>
                </a:lnTo>
                <a:lnTo>
                  <a:pt x="7771598" y="85494"/>
                </a:lnTo>
                <a:cubicBezTo>
                  <a:pt x="7743744" y="118432"/>
                  <a:pt x="7730020" y="159062"/>
                  <a:pt x="7732765" y="200154"/>
                </a:cubicBezTo>
                <a:cubicBezTo>
                  <a:pt x="7733273" y="207233"/>
                  <a:pt x="7734290" y="214538"/>
                  <a:pt x="7735561" y="221932"/>
                </a:cubicBezTo>
                <a:cubicBezTo>
                  <a:pt x="7716246" y="237232"/>
                  <a:pt x="7695255" y="250739"/>
                  <a:pt x="7672839" y="262242"/>
                </a:cubicBezTo>
                <a:cubicBezTo>
                  <a:pt x="7656575" y="270532"/>
                  <a:pt x="7639700" y="277942"/>
                  <a:pt x="7622419" y="284425"/>
                </a:cubicBezTo>
                <a:cubicBezTo>
                  <a:pt x="7669027" y="246055"/>
                  <a:pt x="7697643" y="194248"/>
                  <a:pt x="7697643" y="142351"/>
                </a:cubicBezTo>
                <a:cubicBezTo>
                  <a:pt x="7697643" y="139104"/>
                  <a:pt x="7697643" y="135858"/>
                  <a:pt x="7697288" y="132566"/>
                </a:cubicBezTo>
                <a:cubicBezTo>
                  <a:pt x="7696576" y="110840"/>
                  <a:pt x="7688698" y="89773"/>
                  <a:pt x="7674670" y="71967"/>
                </a:cubicBezTo>
                <a:cubicBezTo>
                  <a:pt x="7670146" y="66637"/>
                  <a:pt x="7664911" y="61848"/>
                  <a:pt x="7659015" y="57719"/>
                </a:cubicBezTo>
                <a:cubicBezTo>
                  <a:pt x="7661505" y="53331"/>
                  <a:pt x="7664504" y="49177"/>
                  <a:pt x="7667960" y="45320"/>
                </a:cubicBezTo>
                <a:close/>
                <a:moveTo>
                  <a:pt x="8188638" y="47845"/>
                </a:moveTo>
                <a:cubicBezTo>
                  <a:pt x="8190925" y="54326"/>
                  <a:pt x="8196058" y="59709"/>
                  <a:pt x="8202920" y="62769"/>
                </a:cubicBezTo>
                <a:cubicBezTo>
                  <a:pt x="8208969" y="65499"/>
                  <a:pt x="8216389" y="63510"/>
                  <a:pt x="8219693" y="58260"/>
                </a:cubicBezTo>
                <a:cubicBezTo>
                  <a:pt x="8222387" y="53791"/>
                  <a:pt x="8221066" y="48240"/>
                  <a:pt x="8216542" y="45139"/>
                </a:cubicBezTo>
                <a:lnTo>
                  <a:pt x="8258169" y="45139"/>
                </a:lnTo>
                <a:cubicBezTo>
                  <a:pt x="8273214" y="59996"/>
                  <a:pt x="8283736" y="78038"/>
                  <a:pt x="8288666" y="97532"/>
                </a:cubicBezTo>
                <a:cubicBezTo>
                  <a:pt x="8291411" y="110918"/>
                  <a:pt x="8292072" y="124568"/>
                  <a:pt x="8290648" y="138112"/>
                </a:cubicBezTo>
                <a:cubicBezTo>
                  <a:pt x="8271537" y="100971"/>
                  <a:pt x="8233925" y="73929"/>
                  <a:pt x="8188993" y="65069"/>
                </a:cubicBezTo>
                <a:cubicBezTo>
                  <a:pt x="8175117" y="61994"/>
                  <a:pt x="8160581" y="62196"/>
                  <a:pt x="8146806" y="65655"/>
                </a:cubicBezTo>
                <a:cubicBezTo>
                  <a:pt x="8131050" y="69500"/>
                  <a:pt x="8118699" y="80297"/>
                  <a:pt x="8114074" y="94196"/>
                </a:cubicBezTo>
                <a:cubicBezTo>
                  <a:pt x="8109652" y="110288"/>
                  <a:pt x="8120021" y="126666"/>
                  <a:pt x="8137810" y="131710"/>
                </a:cubicBezTo>
                <a:cubicBezTo>
                  <a:pt x="8144214" y="133314"/>
                  <a:pt x="8150924" y="130158"/>
                  <a:pt x="8153058" y="124541"/>
                </a:cubicBezTo>
                <a:cubicBezTo>
                  <a:pt x="8154939" y="118931"/>
                  <a:pt x="8151330" y="113033"/>
                  <a:pt x="8145027" y="111368"/>
                </a:cubicBezTo>
                <a:cubicBezTo>
                  <a:pt x="8144875" y="111339"/>
                  <a:pt x="8144774" y="111311"/>
                  <a:pt x="8144672" y="111285"/>
                </a:cubicBezTo>
                <a:cubicBezTo>
                  <a:pt x="8139436" y="109174"/>
                  <a:pt x="8136641" y="104051"/>
                  <a:pt x="8138064" y="99111"/>
                </a:cubicBezTo>
                <a:cubicBezTo>
                  <a:pt x="8140605" y="92561"/>
                  <a:pt x="8146705" y="87592"/>
                  <a:pt x="8154278" y="85900"/>
                </a:cubicBezTo>
                <a:cubicBezTo>
                  <a:pt x="8163834" y="83714"/>
                  <a:pt x="8173898" y="83714"/>
                  <a:pt x="8183453" y="85900"/>
                </a:cubicBezTo>
                <a:cubicBezTo>
                  <a:pt x="8227622" y="94926"/>
                  <a:pt x="8262642" y="124780"/>
                  <a:pt x="8274536" y="163587"/>
                </a:cubicBezTo>
                <a:cubicBezTo>
                  <a:pt x="8279924" y="179721"/>
                  <a:pt x="8280432" y="196836"/>
                  <a:pt x="8275908" y="213185"/>
                </a:cubicBezTo>
                <a:cubicBezTo>
                  <a:pt x="8275400" y="211291"/>
                  <a:pt x="8274739" y="209398"/>
                  <a:pt x="8274028" y="207504"/>
                </a:cubicBezTo>
                <a:cubicBezTo>
                  <a:pt x="8265794" y="186628"/>
                  <a:pt x="8246378" y="171929"/>
                  <a:pt x="8219388" y="166067"/>
                </a:cubicBezTo>
                <a:cubicBezTo>
                  <a:pt x="8189756" y="159909"/>
                  <a:pt x="8158700" y="168386"/>
                  <a:pt x="8138064" y="188251"/>
                </a:cubicBezTo>
                <a:cubicBezTo>
                  <a:pt x="8132016" y="194290"/>
                  <a:pt x="8132677" y="203523"/>
                  <a:pt x="8139487" y="208873"/>
                </a:cubicBezTo>
                <a:cubicBezTo>
                  <a:pt x="8139640" y="209022"/>
                  <a:pt x="8139843" y="209167"/>
                  <a:pt x="8140046" y="209307"/>
                </a:cubicBezTo>
                <a:cubicBezTo>
                  <a:pt x="8147467" y="214635"/>
                  <a:pt x="8158242" y="213902"/>
                  <a:pt x="8164647" y="207639"/>
                </a:cubicBezTo>
                <a:cubicBezTo>
                  <a:pt x="8176439" y="196411"/>
                  <a:pt x="8194076" y="191602"/>
                  <a:pt x="8210950" y="195014"/>
                </a:cubicBezTo>
                <a:cubicBezTo>
                  <a:pt x="8226504" y="198351"/>
                  <a:pt x="8236670" y="205791"/>
                  <a:pt x="8241091" y="217063"/>
                </a:cubicBezTo>
                <a:cubicBezTo>
                  <a:pt x="8242566" y="220934"/>
                  <a:pt x="8243378" y="224974"/>
                  <a:pt x="8243531" y="229056"/>
                </a:cubicBezTo>
                <a:cubicBezTo>
                  <a:pt x="8230520" y="245739"/>
                  <a:pt x="8214509" y="264812"/>
                  <a:pt x="8192704" y="273243"/>
                </a:cubicBezTo>
                <a:cubicBezTo>
                  <a:pt x="8181725" y="277180"/>
                  <a:pt x="8170086" y="279258"/>
                  <a:pt x="8158242" y="279375"/>
                </a:cubicBezTo>
                <a:cubicBezTo>
                  <a:pt x="8116158" y="280827"/>
                  <a:pt x="8075139" y="267362"/>
                  <a:pt x="8044287" y="241952"/>
                </a:cubicBezTo>
                <a:cubicBezTo>
                  <a:pt x="8027057" y="228022"/>
                  <a:pt x="8012673" y="211565"/>
                  <a:pt x="8001745" y="193301"/>
                </a:cubicBezTo>
                <a:cubicBezTo>
                  <a:pt x="8022940" y="189534"/>
                  <a:pt x="8042407" y="180258"/>
                  <a:pt x="8057655" y="166654"/>
                </a:cubicBezTo>
                <a:cubicBezTo>
                  <a:pt x="8080578" y="145056"/>
                  <a:pt x="8087389" y="119446"/>
                  <a:pt x="8076817" y="94512"/>
                </a:cubicBezTo>
                <a:cubicBezTo>
                  <a:pt x="8065889" y="71069"/>
                  <a:pt x="8044033" y="52978"/>
                  <a:pt x="8016942" y="44914"/>
                </a:cubicBezTo>
                <a:lnTo>
                  <a:pt x="8187570" y="44914"/>
                </a:lnTo>
                <a:cubicBezTo>
                  <a:pt x="8187926" y="45912"/>
                  <a:pt x="8188383" y="46890"/>
                  <a:pt x="8188892" y="47845"/>
                </a:cubicBezTo>
                <a:close/>
                <a:moveTo>
                  <a:pt x="8452025" y="45049"/>
                </a:moveTo>
                <a:cubicBezTo>
                  <a:pt x="8447502" y="48160"/>
                  <a:pt x="8446180" y="53699"/>
                  <a:pt x="8448874" y="58170"/>
                </a:cubicBezTo>
                <a:cubicBezTo>
                  <a:pt x="8452178" y="63420"/>
                  <a:pt x="8459599" y="65409"/>
                  <a:pt x="8465648" y="62679"/>
                </a:cubicBezTo>
                <a:cubicBezTo>
                  <a:pt x="8472509" y="59636"/>
                  <a:pt x="8477694" y="54249"/>
                  <a:pt x="8479981" y="47754"/>
                </a:cubicBezTo>
                <a:cubicBezTo>
                  <a:pt x="8480286" y="46834"/>
                  <a:pt x="8480489" y="45901"/>
                  <a:pt x="8480692" y="44959"/>
                </a:cubicBezTo>
                <a:lnTo>
                  <a:pt x="8647406" y="44959"/>
                </a:lnTo>
                <a:cubicBezTo>
                  <a:pt x="8637546" y="48012"/>
                  <a:pt x="8628296" y="52425"/>
                  <a:pt x="8620011" y="58035"/>
                </a:cubicBezTo>
                <a:cubicBezTo>
                  <a:pt x="8594597" y="75529"/>
                  <a:pt x="8579959" y="110879"/>
                  <a:pt x="8587684" y="136850"/>
                </a:cubicBezTo>
                <a:cubicBezTo>
                  <a:pt x="8592309" y="152225"/>
                  <a:pt x="8606592" y="165211"/>
                  <a:pt x="8626923" y="172515"/>
                </a:cubicBezTo>
                <a:cubicBezTo>
                  <a:pt x="8642070" y="177904"/>
                  <a:pt x="8658589" y="179601"/>
                  <a:pt x="8674701" y="177430"/>
                </a:cubicBezTo>
                <a:cubicBezTo>
                  <a:pt x="8671041" y="185610"/>
                  <a:pt x="8666517" y="193486"/>
                  <a:pt x="8661283" y="200966"/>
                </a:cubicBezTo>
                <a:cubicBezTo>
                  <a:pt x="8636224" y="238254"/>
                  <a:pt x="8589717" y="282126"/>
                  <a:pt x="8510324" y="279330"/>
                </a:cubicBezTo>
                <a:cubicBezTo>
                  <a:pt x="8498533" y="279209"/>
                  <a:pt x="8486842" y="277130"/>
                  <a:pt x="8475863" y="273198"/>
                </a:cubicBezTo>
                <a:cubicBezTo>
                  <a:pt x="8453906" y="264767"/>
                  <a:pt x="8437895" y="245694"/>
                  <a:pt x="8425036" y="229011"/>
                </a:cubicBezTo>
                <a:cubicBezTo>
                  <a:pt x="8425188" y="224927"/>
                  <a:pt x="8426053" y="220886"/>
                  <a:pt x="8427527" y="217018"/>
                </a:cubicBezTo>
                <a:cubicBezTo>
                  <a:pt x="8431949" y="205745"/>
                  <a:pt x="8442063" y="198306"/>
                  <a:pt x="8457616" y="194969"/>
                </a:cubicBezTo>
                <a:cubicBezTo>
                  <a:pt x="8474491" y="191557"/>
                  <a:pt x="8492128" y="196366"/>
                  <a:pt x="8503920" y="207594"/>
                </a:cubicBezTo>
                <a:cubicBezTo>
                  <a:pt x="8510324" y="213691"/>
                  <a:pt x="8520948" y="214380"/>
                  <a:pt x="8528267" y="209172"/>
                </a:cubicBezTo>
                <a:cubicBezTo>
                  <a:pt x="8535332" y="204141"/>
                  <a:pt x="8536501" y="194975"/>
                  <a:pt x="8530808" y="188700"/>
                </a:cubicBezTo>
                <a:cubicBezTo>
                  <a:pt x="8530605" y="188501"/>
                  <a:pt x="8530453" y="188306"/>
                  <a:pt x="8530249" y="188116"/>
                </a:cubicBezTo>
                <a:cubicBezTo>
                  <a:pt x="8509664" y="168242"/>
                  <a:pt x="8478557" y="159764"/>
                  <a:pt x="8448925" y="165932"/>
                </a:cubicBezTo>
                <a:cubicBezTo>
                  <a:pt x="8421935" y="171794"/>
                  <a:pt x="8402520" y="186493"/>
                  <a:pt x="8394336" y="207369"/>
                </a:cubicBezTo>
                <a:cubicBezTo>
                  <a:pt x="8393574" y="209262"/>
                  <a:pt x="8392964" y="211201"/>
                  <a:pt x="8392405" y="213140"/>
                </a:cubicBezTo>
                <a:cubicBezTo>
                  <a:pt x="8387932" y="196785"/>
                  <a:pt x="8388440" y="179674"/>
                  <a:pt x="8393828" y="163542"/>
                </a:cubicBezTo>
                <a:cubicBezTo>
                  <a:pt x="8405722" y="124741"/>
                  <a:pt x="8440691" y="94886"/>
                  <a:pt x="8484860" y="85854"/>
                </a:cubicBezTo>
                <a:cubicBezTo>
                  <a:pt x="8494466" y="83669"/>
                  <a:pt x="8504479" y="83669"/>
                  <a:pt x="8514086" y="85854"/>
                </a:cubicBezTo>
                <a:cubicBezTo>
                  <a:pt x="8521659" y="87568"/>
                  <a:pt x="8527708" y="92532"/>
                  <a:pt x="8530249" y="99065"/>
                </a:cubicBezTo>
                <a:cubicBezTo>
                  <a:pt x="8531622" y="103993"/>
                  <a:pt x="8528877" y="109100"/>
                  <a:pt x="8523692" y="111239"/>
                </a:cubicBezTo>
                <a:cubicBezTo>
                  <a:pt x="8517288" y="112749"/>
                  <a:pt x="8513476" y="118576"/>
                  <a:pt x="8515204" y="124256"/>
                </a:cubicBezTo>
                <a:cubicBezTo>
                  <a:pt x="8515204" y="124336"/>
                  <a:pt x="8515204" y="124416"/>
                  <a:pt x="8515255" y="124496"/>
                </a:cubicBezTo>
                <a:cubicBezTo>
                  <a:pt x="8517390" y="130113"/>
                  <a:pt x="8524099" y="133268"/>
                  <a:pt x="8530503" y="131665"/>
                </a:cubicBezTo>
                <a:cubicBezTo>
                  <a:pt x="8545345" y="127465"/>
                  <a:pt x="8555358" y="115211"/>
                  <a:pt x="8555256" y="101410"/>
                </a:cubicBezTo>
                <a:cubicBezTo>
                  <a:pt x="8555256" y="98965"/>
                  <a:pt x="8554951" y="96528"/>
                  <a:pt x="8554290" y="94151"/>
                </a:cubicBezTo>
                <a:cubicBezTo>
                  <a:pt x="8549665" y="80261"/>
                  <a:pt x="8537314" y="69471"/>
                  <a:pt x="8521558" y="65610"/>
                </a:cubicBezTo>
                <a:cubicBezTo>
                  <a:pt x="8507783" y="62151"/>
                  <a:pt x="8493196" y="61949"/>
                  <a:pt x="8479320" y="65023"/>
                </a:cubicBezTo>
                <a:cubicBezTo>
                  <a:pt x="8434388" y="73897"/>
                  <a:pt x="8396776" y="100935"/>
                  <a:pt x="8377665" y="138067"/>
                </a:cubicBezTo>
                <a:cubicBezTo>
                  <a:pt x="8376242" y="124523"/>
                  <a:pt x="8376902" y="110873"/>
                  <a:pt x="8379647" y="97487"/>
                </a:cubicBezTo>
                <a:cubicBezTo>
                  <a:pt x="8384628" y="78003"/>
                  <a:pt x="8395099" y="59969"/>
                  <a:pt x="8410144" y="45094"/>
                </a:cubicBezTo>
                <a:close/>
                <a:moveTo>
                  <a:pt x="8797653" y="45049"/>
                </a:moveTo>
                <a:cubicBezTo>
                  <a:pt x="8797754" y="46362"/>
                  <a:pt x="8797500" y="47675"/>
                  <a:pt x="8796890" y="48882"/>
                </a:cubicBezTo>
                <a:cubicBezTo>
                  <a:pt x="8795162" y="51521"/>
                  <a:pt x="8792062" y="53217"/>
                  <a:pt x="8788656" y="53391"/>
                </a:cubicBezTo>
                <a:cubicBezTo>
                  <a:pt x="8786420" y="53755"/>
                  <a:pt x="8784183" y="53208"/>
                  <a:pt x="8782455" y="51903"/>
                </a:cubicBezTo>
                <a:cubicBezTo>
                  <a:pt x="8778186" y="47194"/>
                  <a:pt x="8770511" y="46282"/>
                  <a:pt x="8764970" y="49829"/>
                </a:cubicBezTo>
                <a:cubicBezTo>
                  <a:pt x="8759685" y="53138"/>
                  <a:pt x="8758465" y="59611"/>
                  <a:pt x="8762175" y="64285"/>
                </a:cubicBezTo>
                <a:cubicBezTo>
                  <a:pt x="8762328" y="64444"/>
                  <a:pt x="8762429" y="64600"/>
                  <a:pt x="8762582" y="64753"/>
                </a:cubicBezTo>
                <a:cubicBezTo>
                  <a:pt x="8769647" y="72347"/>
                  <a:pt x="8780727" y="76066"/>
                  <a:pt x="8791706" y="74537"/>
                </a:cubicBezTo>
                <a:cubicBezTo>
                  <a:pt x="8803853" y="73554"/>
                  <a:pt x="8814578" y="66981"/>
                  <a:pt x="8819864" y="57223"/>
                </a:cubicBezTo>
                <a:cubicBezTo>
                  <a:pt x="8821694" y="53531"/>
                  <a:pt x="8822660" y="49535"/>
                  <a:pt x="8822609" y="45500"/>
                </a:cubicBezTo>
                <a:cubicBezTo>
                  <a:pt x="8822609" y="45500"/>
                  <a:pt x="8822609" y="45184"/>
                  <a:pt x="8822609" y="45049"/>
                </a:cubicBezTo>
                <a:lnTo>
                  <a:pt x="8926297" y="45049"/>
                </a:lnTo>
                <a:cubicBezTo>
                  <a:pt x="8926196" y="49232"/>
                  <a:pt x="8927110" y="53383"/>
                  <a:pt x="8928991" y="57223"/>
                </a:cubicBezTo>
                <a:cubicBezTo>
                  <a:pt x="8934328" y="66964"/>
                  <a:pt x="8945002" y="73528"/>
                  <a:pt x="8957149" y="74537"/>
                </a:cubicBezTo>
                <a:cubicBezTo>
                  <a:pt x="8968128" y="76054"/>
                  <a:pt x="8979208" y="72339"/>
                  <a:pt x="8986324" y="64753"/>
                </a:cubicBezTo>
                <a:cubicBezTo>
                  <a:pt x="8990340" y="60228"/>
                  <a:pt x="8989425" y="53681"/>
                  <a:pt x="8984342" y="50129"/>
                </a:cubicBezTo>
                <a:cubicBezTo>
                  <a:pt x="8984189" y="50026"/>
                  <a:pt x="8984037" y="49926"/>
                  <a:pt x="8983885" y="49829"/>
                </a:cubicBezTo>
                <a:cubicBezTo>
                  <a:pt x="8978345" y="46282"/>
                  <a:pt x="8970670" y="47194"/>
                  <a:pt x="8966400" y="51903"/>
                </a:cubicBezTo>
                <a:cubicBezTo>
                  <a:pt x="8964824" y="53706"/>
                  <a:pt x="8961317" y="53481"/>
                  <a:pt x="8960250" y="53391"/>
                </a:cubicBezTo>
                <a:cubicBezTo>
                  <a:pt x="8956844" y="53185"/>
                  <a:pt x="8953744" y="51500"/>
                  <a:pt x="8951965" y="48882"/>
                </a:cubicBezTo>
                <a:cubicBezTo>
                  <a:pt x="8951406" y="47671"/>
                  <a:pt x="8951152" y="46359"/>
                  <a:pt x="8951253" y="45049"/>
                </a:cubicBezTo>
                <a:lnTo>
                  <a:pt x="9000963" y="45049"/>
                </a:lnTo>
                <a:cubicBezTo>
                  <a:pt x="9004318" y="48834"/>
                  <a:pt x="9007214" y="52895"/>
                  <a:pt x="9009705" y="57178"/>
                </a:cubicBezTo>
                <a:cubicBezTo>
                  <a:pt x="9003961" y="61458"/>
                  <a:pt x="8998879" y="66332"/>
                  <a:pt x="8994457" y="71697"/>
                </a:cubicBezTo>
                <a:cubicBezTo>
                  <a:pt x="8980225" y="89525"/>
                  <a:pt x="8972194" y="110680"/>
                  <a:pt x="8971432" y="132521"/>
                </a:cubicBezTo>
                <a:cubicBezTo>
                  <a:pt x="8966756" y="198621"/>
                  <a:pt x="9009705" y="265804"/>
                  <a:pt x="9078169" y="306789"/>
                </a:cubicBezTo>
                <a:cubicBezTo>
                  <a:pt x="9026936" y="293669"/>
                  <a:pt x="8985308" y="277391"/>
                  <a:pt x="8951457" y="257192"/>
                </a:cubicBezTo>
                <a:cubicBezTo>
                  <a:pt x="8938140" y="249219"/>
                  <a:pt x="8925586" y="240259"/>
                  <a:pt x="8913946" y="230409"/>
                </a:cubicBezTo>
                <a:cubicBezTo>
                  <a:pt x="8916182" y="220419"/>
                  <a:pt x="8917656" y="210314"/>
                  <a:pt x="8918419" y="200154"/>
                </a:cubicBezTo>
                <a:cubicBezTo>
                  <a:pt x="8921164" y="159064"/>
                  <a:pt x="8907389" y="118441"/>
                  <a:pt x="8879587" y="85494"/>
                </a:cubicBezTo>
                <a:lnTo>
                  <a:pt x="8865558" y="69172"/>
                </a:lnTo>
                <a:lnTo>
                  <a:pt x="8851530" y="85494"/>
                </a:lnTo>
                <a:cubicBezTo>
                  <a:pt x="8823829" y="118384"/>
                  <a:pt x="8810156" y="158905"/>
                  <a:pt x="8812901" y="199884"/>
                </a:cubicBezTo>
                <a:cubicBezTo>
                  <a:pt x="8813409" y="206963"/>
                  <a:pt x="8814426" y="214267"/>
                  <a:pt x="8815697" y="221662"/>
                </a:cubicBezTo>
                <a:cubicBezTo>
                  <a:pt x="8796382" y="236950"/>
                  <a:pt x="8775390" y="250456"/>
                  <a:pt x="8753026" y="261971"/>
                </a:cubicBezTo>
                <a:cubicBezTo>
                  <a:pt x="8736711" y="270252"/>
                  <a:pt x="8719886" y="277662"/>
                  <a:pt x="8702555" y="284155"/>
                </a:cubicBezTo>
                <a:cubicBezTo>
                  <a:pt x="8749163" y="245784"/>
                  <a:pt x="8777779" y="193977"/>
                  <a:pt x="8777779" y="142080"/>
                </a:cubicBezTo>
                <a:cubicBezTo>
                  <a:pt x="8777779" y="138834"/>
                  <a:pt x="8777779" y="135587"/>
                  <a:pt x="8777423" y="132296"/>
                </a:cubicBezTo>
                <a:cubicBezTo>
                  <a:pt x="8776712" y="110569"/>
                  <a:pt x="8768833" y="89502"/>
                  <a:pt x="8754805" y="71697"/>
                </a:cubicBezTo>
                <a:cubicBezTo>
                  <a:pt x="8750282" y="66367"/>
                  <a:pt x="8745046" y="61577"/>
                  <a:pt x="8739150" y="57449"/>
                </a:cubicBezTo>
                <a:cubicBezTo>
                  <a:pt x="8741641" y="53060"/>
                  <a:pt x="8744639" y="48906"/>
                  <a:pt x="8748096" y="45049"/>
                </a:cubicBezTo>
                <a:close/>
                <a:moveTo>
                  <a:pt x="9268925" y="47845"/>
                </a:moveTo>
                <a:cubicBezTo>
                  <a:pt x="9271213" y="54326"/>
                  <a:pt x="9276347" y="59709"/>
                  <a:pt x="9283208" y="62769"/>
                </a:cubicBezTo>
                <a:cubicBezTo>
                  <a:pt x="9289256" y="65503"/>
                  <a:pt x="9296678" y="63516"/>
                  <a:pt x="9300032" y="58260"/>
                </a:cubicBezTo>
                <a:cubicBezTo>
                  <a:pt x="9302726" y="53778"/>
                  <a:pt x="9301353" y="48238"/>
                  <a:pt x="9296830" y="45139"/>
                </a:cubicBezTo>
                <a:lnTo>
                  <a:pt x="9338458" y="45139"/>
                </a:lnTo>
                <a:cubicBezTo>
                  <a:pt x="9353502" y="59996"/>
                  <a:pt x="9364024" y="78038"/>
                  <a:pt x="9368954" y="97532"/>
                </a:cubicBezTo>
                <a:cubicBezTo>
                  <a:pt x="9371698" y="110918"/>
                  <a:pt x="9372359" y="124568"/>
                  <a:pt x="9370937" y="138112"/>
                </a:cubicBezTo>
                <a:cubicBezTo>
                  <a:pt x="9351876" y="100962"/>
                  <a:pt x="9314213" y="73916"/>
                  <a:pt x="9269281" y="65069"/>
                </a:cubicBezTo>
                <a:cubicBezTo>
                  <a:pt x="9255406" y="61994"/>
                  <a:pt x="9240868" y="62196"/>
                  <a:pt x="9227094" y="65655"/>
                </a:cubicBezTo>
                <a:cubicBezTo>
                  <a:pt x="9211338" y="69516"/>
                  <a:pt x="9198987" y="80306"/>
                  <a:pt x="9194362" y="94196"/>
                </a:cubicBezTo>
                <a:cubicBezTo>
                  <a:pt x="9189940" y="110288"/>
                  <a:pt x="9200308" y="126666"/>
                  <a:pt x="9218098" y="131710"/>
                </a:cubicBezTo>
                <a:cubicBezTo>
                  <a:pt x="9224502" y="133314"/>
                  <a:pt x="9231212" y="130158"/>
                  <a:pt x="9233346" y="124541"/>
                </a:cubicBezTo>
                <a:cubicBezTo>
                  <a:pt x="9235227" y="118931"/>
                  <a:pt x="9231618" y="113033"/>
                  <a:pt x="9225316" y="111368"/>
                </a:cubicBezTo>
                <a:cubicBezTo>
                  <a:pt x="9225163" y="111339"/>
                  <a:pt x="9225061" y="111311"/>
                  <a:pt x="9224959" y="111285"/>
                </a:cubicBezTo>
                <a:cubicBezTo>
                  <a:pt x="9219725" y="109174"/>
                  <a:pt x="9216929" y="104051"/>
                  <a:pt x="9218352" y="99111"/>
                </a:cubicBezTo>
                <a:cubicBezTo>
                  <a:pt x="9220894" y="92570"/>
                  <a:pt x="9226993" y="87607"/>
                  <a:pt x="9234566" y="85900"/>
                </a:cubicBezTo>
                <a:cubicBezTo>
                  <a:pt x="9244121" y="83714"/>
                  <a:pt x="9254185" y="83714"/>
                  <a:pt x="9263741" y="85900"/>
                </a:cubicBezTo>
                <a:cubicBezTo>
                  <a:pt x="9307910" y="94926"/>
                  <a:pt x="9342931" y="124780"/>
                  <a:pt x="9354824" y="163587"/>
                </a:cubicBezTo>
                <a:cubicBezTo>
                  <a:pt x="9360212" y="179721"/>
                  <a:pt x="9360720" y="196836"/>
                  <a:pt x="9356196" y="213185"/>
                </a:cubicBezTo>
                <a:cubicBezTo>
                  <a:pt x="9355688" y="211291"/>
                  <a:pt x="9355027" y="209398"/>
                  <a:pt x="9354316" y="207504"/>
                </a:cubicBezTo>
                <a:cubicBezTo>
                  <a:pt x="9346082" y="186628"/>
                  <a:pt x="9326665" y="171929"/>
                  <a:pt x="9299676" y="166067"/>
                </a:cubicBezTo>
                <a:cubicBezTo>
                  <a:pt x="9270043" y="159909"/>
                  <a:pt x="9238988" y="168386"/>
                  <a:pt x="9218352" y="188251"/>
                </a:cubicBezTo>
                <a:cubicBezTo>
                  <a:pt x="9212303" y="194290"/>
                  <a:pt x="9212964" y="203523"/>
                  <a:pt x="9219776" y="208873"/>
                </a:cubicBezTo>
                <a:cubicBezTo>
                  <a:pt x="9219928" y="209022"/>
                  <a:pt x="9220131" y="209167"/>
                  <a:pt x="9220335" y="209307"/>
                </a:cubicBezTo>
                <a:cubicBezTo>
                  <a:pt x="9227755" y="214635"/>
                  <a:pt x="9238531" y="213902"/>
                  <a:pt x="9244935" y="207639"/>
                </a:cubicBezTo>
                <a:cubicBezTo>
                  <a:pt x="9256727" y="196411"/>
                  <a:pt x="9274364" y="191602"/>
                  <a:pt x="9291239" y="195014"/>
                </a:cubicBezTo>
                <a:cubicBezTo>
                  <a:pt x="9306792" y="198351"/>
                  <a:pt x="9316958" y="205791"/>
                  <a:pt x="9321380" y="217063"/>
                </a:cubicBezTo>
                <a:cubicBezTo>
                  <a:pt x="9322853" y="220934"/>
                  <a:pt x="9323667" y="224974"/>
                  <a:pt x="9323819" y="229056"/>
                </a:cubicBezTo>
                <a:cubicBezTo>
                  <a:pt x="9310807" y="245739"/>
                  <a:pt x="9294797" y="264812"/>
                  <a:pt x="9272992" y="273243"/>
                </a:cubicBezTo>
                <a:cubicBezTo>
                  <a:pt x="9262013" y="277175"/>
                  <a:pt x="9250323" y="279254"/>
                  <a:pt x="9238480" y="279375"/>
                </a:cubicBezTo>
                <a:cubicBezTo>
                  <a:pt x="9196394" y="280827"/>
                  <a:pt x="9155377" y="267362"/>
                  <a:pt x="9124525" y="241952"/>
                </a:cubicBezTo>
                <a:cubicBezTo>
                  <a:pt x="9107294" y="228022"/>
                  <a:pt x="9092910" y="211565"/>
                  <a:pt x="9081982" y="193301"/>
                </a:cubicBezTo>
                <a:cubicBezTo>
                  <a:pt x="9103177" y="189534"/>
                  <a:pt x="9122644" y="180258"/>
                  <a:pt x="9137892" y="166654"/>
                </a:cubicBezTo>
                <a:cubicBezTo>
                  <a:pt x="9160815" y="145056"/>
                  <a:pt x="9167626" y="119446"/>
                  <a:pt x="9157054" y="94512"/>
                </a:cubicBezTo>
                <a:cubicBezTo>
                  <a:pt x="9146126" y="71069"/>
                  <a:pt x="9124270" y="52978"/>
                  <a:pt x="9097180" y="44914"/>
                </a:cubicBezTo>
                <a:lnTo>
                  <a:pt x="9267807" y="44914"/>
                </a:lnTo>
                <a:cubicBezTo>
                  <a:pt x="9268062" y="45906"/>
                  <a:pt x="9268417" y="46885"/>
                  <a:pt x="9268824" y="47845"/>
                </a:cubicBezTo>
                <a:close/>
                <a:moveTo>
                  <a:pt x="9531958" y="45049"/>
                </a:moveTo>
                <a:cubicBezTo>
                  <a:pt x="9527434" y="48137"/>
                  <a:pt x="9526062" y="53691"/>
                  <a:pt x="9528756" y="58170"/>
                </a:cubicBezTo>
                <a:cubicBezTo>
                  <a:pt x="9532060" y="63420"/>
                  <a:pt x="9539480" y="65409"/>
                  <a:pt x="9545529" y="62679"/>
                </a:cubicBezTo>
                <a:cubicBezTo>
                  <a:pt x="9552391" y="59636"/>
                  <a:pt x="9557575" y="54249"/>
                  <a:pt x="9559862" y="47754"/>
                </a:cubicBezTo>
                <a:cubicBezTo>
                  <a:pt x="9560167" y="46853"/>
                  <a:pt x="9560371" y="45906"/>
                  <a:pt x="9560625" y="44959"/>
                </a:cubicBezTo>
                <a:lnTo>
                  <a:pt x="9727288" y="44959"/>
                </a:lnTo>
                <a:cubicBezTo>
                  <a:pt x="9717427" y="48012"/>
                  <a:pt x="9708177" y="52425"/>
                  <a:pt x="9699892" y="58035"/>
                </a:cubicBezTo>
                <a:cubicBezTo>
                  <a:pt x="9674478" y="75529"/>
                  <a:pt x="9659840" y="110879"/>
                  <a:pt x="9667617" y="136850"/>
                </a:cubicBezTo>
                <a:cubicBezTo>
                  <a:pt x="9672191" y="152225"/>
                  <a:pt x="9686474" y="165211"/>
                  <a:pt x="9706805" y="172515"/>
                </a:cubicBezTo>
                <a:cubicBezTo>
                  <a:pt x="9721951" y="177904"/>
                  <a:pt x="9738470" y="179601"/>
                  <a:pt x="9754583" y="177430"/>
                </a:cubicBezTo>
                <a:cubicBezTo>
                  <a:pt x="9750923" y="185619"/>
                  <a:pt x="9746450" y="193496"/>
                  <a:pt x="9741164" y="200966"/>
                </a:cubicBezTo>
                <a:cubicBezTo>
                  <a:pt x="9716106" y="238254"/>
                  <a:pt x="9669599" y="282126"/>
                  <a:pt x="9590207" y="279330"/>
                </a:cubicBezTo>
                <a:cubicBezTo>
                  <a:pt x="9578414" y="279209"/>
                  <a:pt x="9566724" y="277130"/>
                  <a:pt x="9555745" y="273198"/>
                </a:cubicBezTo>
                <a:cubicBezTo>
                  <a:pt x="9533788" y="264767"/>
                  <a:pt x="9517777" y="245694"/>
                  <a:pt x="9504918" y="229011"/>
                </a:cubicBezTo>
                <a:cubicBezTo>
                  <a:pt x="9505070" y="224927"/>
                  <a:pt x="9505883" y="220884"/>
                  <a:pt x="9507357" y="217018"/>
                </a:cubicBezTo>
                <a:cubicBezTo>
                  <a:pt x="9511779" y="205745"/>
                  <a:pt x="9521894" y="198306"/>
                  <a:pt x="9537448" y="194969"/>
                </a:cubicBezTo>
                <a:cubicBezTo>
                  <a:pt x="9554322" y="191557"/>
                  <a:pt x="9571959" y="196366"/>
                  <a:pt x="9583751" y="207594"/>
                </a:cubicBezTo>
                <a:cubicBezTo>
                  <a:pt x="9590156" y="213857"/>
                  <a:pt x="9600931" y="214590"/>
                  <a:pt x="9608352" y="209262"/>
                </a:cubicBezTo>
                <a:cubicBezTo>
                  <a:pt x="9615417" y="204231"/>
                  <a:pt x="9616586" y="195065"/>
                  <a:pt x="9610893" y="188790"/>
                </a:cubicBezTo>
                <a:cubicBezTo>
                  <a:pt x="9610690" y="188591"/>
                  <a:pt x="9610538" y="188396"/>
                  <a:pt x="9610334" y="188206"/>
                </a:cubicBezTo>
                <a:cubicBezTo>
                  <a:pt x="9589749" y="168332"/>
                  <a:pt x="9558642" y="159854"/>
                  <a:pt x="9529010" y="166022"/>
                </a:cubicBezTo>
                <a:cubicBezTo>
                  <a:pt x="9502020" y="171884"/>
                  <a:pt x="9482655" y="186583"/>
                  <a:pt x="9474421" y="207459"/>
                </a:cubicBezTo>
                <a:cubicBezTo>
                  <a:pt x="9473659" y="209353"/>
                  <a:pt x="9473049" y="211291"/>
                  <a:pt x="9472490" y="213230"/>
                </a:cubicBezTo>
                <a:cubicBezTo>
                  <a:pt x="9468017" y="196876"/>
                  <a:pt x="9468525" y="179764"/>
                  <a:pt x="9473913" y="163633"/>
                </a:cubicBezTo>
                <a:cubicBezTo>
                  <a:pt x="9485807" y="124837"/>
                  <a:pt x="9520776" y="94986"/>
                  <a:pt x="9564945" y="85945"/>
                </a:cubicBezTo>
                <a:cubicBezTo>
                  <a:pt x="9574551" y="83759"/>
                  <a:pt x="9584564" y="83759"/>
                  <a:pt x="9594171" y="85945"/>
                </a:cubicBezTo>
                <a:cubicBezTo>
                  <a:pt x="9601744" y="87658"/>
                  <a:pt x="9607793" y="92622"/>
                  <a:pt x="9610334" y="99156"/>
                </a:cubicBezTo>
                <a:cubicBezTo>
                  <a:pt x="9611706" y="104083"/>
                  <a:pt x="9608962" y="109190"/>
                  <a:pt x="9603777" y="111330"/>
                </a:cubicBezTo>
                <a:cubicBezTo>
                  <a:pt x="9597373" y="112839"/>
                  <a:pt x="9593561" y="118667"/>
                  <a:pt x="9595289" y="124346"/>
                </a:cubicBezTo>
                <a:cubicBezTo>
                  <a:pt x="9595289" y="124427"/>
                  <a:pt x="9595289" y="124506"/>
                  <a:pt x="9595340" y="124586"/>
                </a:cubicBezTo>
                <a:cubicBezTo>
                  <a:pt x="9597475" y="130316"/>
                  <a:pt x="9604336" y="133499"/>
                  <a:pt x="9610842" y="131755"/>
                </a:cubicBezTo>
                <a:cubicBezTo>
                  <a:pt x="9625684" y="127556"/>
                  <a:pt x="9635697" y="115301"/>
                  <a:pt x="9635595" y="101500"/>
                </a:cubicBezTo>
                <a:cubicBezTo>
                  <a:pt x="9635595" y="99055"/>
                  <a:pt x="9635291" y="96619"/>
                  <a:pt x="9634630" y="94241"/>
                </a:cubicBezTo>
                <a:cubicBezTo>
                  <a:pt x="9630004" y="80351"/>
                  <a:pt x="9617653" y="69561"/>
                  <a:pt x="9601897" y="65700"/>
                </a:cubicBezTo>
                <a:cubicBezTo>
                  <a:pt x="9588122" y="62241"/>
                  <a:pt x="9573535" y="62039"/>
                  <a:pt x="9559659" y="65114"/>
                </a:cubicBezTo>
                <a:cubicBezTo>
                  <a:pt x="9514727" y="73987"/>
                  <a:pt x="9477115" y="101025"/>
                  <a:pt x="9458004" y="138157"/>
                </a:cubicBezTo>
                <a:cubicBezTo>
                  <a:pt x="9456632" y="124613"/>
                  <a:pt x="9457292" y="110965"/>
                  <a:pt x="9459986" y="97578"/>
                </a:cubicBezTo>
                <a:cubicBezTo>
                  <a:pt x="9464967" y="78093"/>
                  <a:pt x="9475438" y="60059"/>
                  <a:pt x="9490483" y="45184"/>
                </a:cubicBezTo>
                <a:close/>
                <a:moveTo>
                  <a:pt x="9877585" y="45049"/>
                </a:moveTo>
                <a:cubicBezTo>
                  <a:pt x="9877687" y="46357"/>
                  <a:pt x="9877432" y="47665"/>
                  <a:pt x="9876873" y="48882"/>
                </a:cubicBezTo>
                <a:cubicBezTo>
                  <a:pt x="9875094" y="51500"/>
                  <a:pt x="9871994" y="53185"/>
                  <a:pt x="9868588" y="53391"/>
                </a:cubicBezTo>
                <a:cubicBezTo>
                  <a:pt x="9866352" y="53755"/>
                  <a:pt x="9864116" y="53208"/>
                  <a:pt x="9862388" y="51903"/>
                </a:cubicBezTo>
                <a:cubicBezTo>
                  <a:pt x="9858118" y="47200"/>
                  <a:pt x="9850443" y="46288"/>
                  <a:pt x="9844954" y="49829"/>
                </a:cubicBezTo>
                <a:cubicBezTo>
                  <a:pt x="9839668" y="53158"/>
                  <a:pt x="9838397" y="59660"/>
                  <a:pt x="9842158" y="64351"/>
                </a:cubicBezTo>
                <a:cubicBezTo>
                  <a:pt x="9842260" y="64487"/>
                  <a:pt x="9842413" y="64621"/>
                  <a:pt x="9842514" y="64753"/>
                </a:cubicBezTo>
                <a:cubicBezTo>
                  <a:pt x="9849579" y="72347"/>
                  <a:pt x="9860660" y="76066"/>
                  <a:pt x="9871639" y="74537"/>
                </a:cubicBezTo>
                <a:cubicBezTo>
                  <a:pt x="9883786" y="73554"/>
                  <a:pt x="9894511" y="66981"/>
                  <a:pt x="9899797" y="57223"/>
                </a:cubicBezTo>
                <a:cubicBezTo>
                  <a:pt x="9901626" y="53531"/>
                  <a:pt x="9902592" y="49535"/>
                  <a:pt x="9902541" y="45500"/>
                </a:cubicBezTo>
                <a:cubicBezTo>
                  <a:pt x="9902541" y="45500"/>
                  <a:pt x="9902541" y="45184"/>
                  <a:pt x="9902541" y="45049"/>
                </a:cubicBezTo>
                <a:lnTo>
                  <a:pt x="10006230" y="45049"/>
                </a:lnTo>
                <a:cubicBezTo>
                  <a:pt x="10006179" y="49229"/>
                  <a:pt x="10007093" y="53377"/>
                  <a:pt x="10008924" y="57223"/>
                </a:cubicBezTo>
                <a:cubicBezTo>
                  <a:pt x="10014260" y="66976"/>
                  <a:pt x="10024985" y="73543"/>
                  <a:pt x="10037133" y="74537"/>
                </a:cubicBezTo>
                <a:cubicBezTo>
                  <a:pt x="10048112" y="76047"/>
                  <a:pt x="10059141" y="72331"/>
                  <a:pt x="10066257" y="64753"/>
                </a:cubicBezTo>
                <a:cubicBezTo>
                  <a:pt x="10070272" y="60228"/>
                  <a:pt x="10069357" y="53681"/>
                  <a:pt x="10064274" y="50129"/>
                </a:cubicBezTo>
                <a:cubicBezTo>
                  <a:pt x="10064122" y="50026"/>
                  <a:pt x="10063970" y="49926"/>
                  <a:pt x="10063817" y="49829"/>
                </a:cubicBezTo>
                <a:cubicBezTo>
                  <a:pt x="10058277" y="46282"/>
                  <a:pt x="10050602" y="47194"/>
                  <a:pt x="10046333" y="51903"/>
                </a:cubicBezTo>
                <a:cubicBezTo>
                  <a:pt x="10044757" y="53706"/>
                  <a:pt x="10041250" y="53481"/>
                  <a:pt x="10040182" y="53391"/>
                </a:cubicBezTo>
                <a:cubicBezTo>
                  <a:pt x="10036777" y="53185"/>
                  <a:pt x="10033677" y="51500"/>
                  <a:pt x="10031897" y="48882"/>
                </a:cubicBezTo>
                <a:cubicBezTo>
                  <a:pt x="10031338" y="47671"/>
                  <a:pt x="10031084" y="46359"/>
                  <a:pt x="10031186" y="45049"/>
                </a:cubicBezTo>
                <a:lnTo>
                  <a:pt x="10080895" y="45049"/>
                </a:lnTo>
                <a:cubicBezTo>
                  <a:pt x="10084250" y="48843"/>
                  <a:pt x="10087198" y="52904"/>
                  <a:pt x="10089688" y="57178"/>
                </a:cubicBezTo>
                <a:cubicBezTo>
                  <a:pt x="10083843" y="61429"/>
                  <a:pt x="10078608" y="66306"/>
                  <a:pt x="10074135" y="71697"/>
                </a:cubicBezTo>
                <a:cubicBezTo>
                  <a:pt x="10060005" y="89560"/>
                  <a:pt x="10052076" y="110707"/>
                  <a:pt x="10051365" y="132521"/>
                </a:cubicBezTo>
                <a:cubicBezTo>
                  <a:pt x="10046739" y="198621"/>
                  <a:pt x="10089637" y="265804"/>
                  <a:pt x="10158102" y="306789"/>
                </a:cubicBezTo>
                <a:cubicBezTo>
                  <a:pt x="10106868" y="293669"/>
                  <a:pt x="10065240" y="277391"/>
                  <a:pt x="10031389" y="257192"/>
                </a:cubicBezTo>
                <a:cubicBezTo>
                  <a:pt x="10018072" y="249219"/>
                  <a:pt x="10005518" y="240259"/>
                  <a:pt x="9993878" y="230409"/>
                </a:cubicBezTo>
                <a:cubicBezTo>
                  <a:pt x="9996115" y="220419"/>
                  <a:pt x="9997589" y="210314"/>
                  <a:pt x="9998351" y="200154"/>
                </a:cubicBezTo>
                <a:cubicBezTo>
                  <a:pt x="10001096" y="159072"/>
                  <a:pt x="9987322" y="118456"/>
                  <a:pt x="9959570" y="85494"/>
                </a:cubicBezTo>
                <a:lnTo>
                  <a:pt x="9945490" y="69172"/>
                </a:lnTo>
                <a:lnTo>
                  <a:pt x="9931462" y="85494"/>
                </a:lnTo>
                <a:cubicBezTo>
                  <a:pt x="9903609" y="118432"/>
                  <a:pt x="9889885" y="159062"/>
                  <a:pt x="9892630" y="200154"/>
                </a:cubicBezTo>
                <a:cubicBezTo>
                  <a:pt x="9893138" y="207233"/>
                  <a:pt x="9894155" y="214538"/>
                  <a:pt x="9895476" y="221932"/>
                </a:cubicBezTo>
                <a:cubicBezTo>
                  <a:pt x="9876162" y="237212"/>
                  <a:pt x="9855120" y="250717"/>
                  <a:pt x="9832755" y="262242"/>
                </a:cubicBezTo>
                <a:cubicBezTo>
                  <a:pt x="9816439" y="270523"/>
                  <a:pt x="9799616" y="277933"/>
                  <a:pt x="9782283" y="284425"/>
                </a:cubicBezTo>
                <a:cubicBezTo>
                  <a:pt x="9828892" y="246055"/>
                  <a:pt x="9857508" y="194248"/>
                  <a:pt x="9857508" y="142351"/>
                </a:cubicBezTo>
                <a:cubicBezTo>
                  <a:pt x="9857508" y="139104"/>
                  <a:pt x="9857508" y="135858"/>
                  <a:pt x="9857203" y="132566"/>
                </a:cubicBezTo>
                <a:cubicBezTo>
                  <a:pt x="9856542" y="110747"/>
                  <a:pt x="9848614" y="89583"/>
                  <a:pt x="9834534" y="71697"/>
                </a:cubicBezTo>
                <a:cubicBezTo>
                  <a:pt x="9830010" y="66367"/>
                  <a:pt x="9824775" y="61577"/>
                  <a:pt x="9818880" y="57449"/>
                </a:cubicBezTo>
                <a:cubicBezTo>
                  <a:pt x="9821421" y="53070"/>
                  <a:pt x="9824420" y="48917"/>
                  <a:pt x="9827825" y="45049"/>
                </a:cubicBezTo>
                <a:close/>
                <a:moveTo>
                  <a:pt x="10348858" y="47845"/>
                </a:moveTo>
                <a:cubicBezTo>
                  <a:pt x="10351145" y="54326"/>
                  <a:pt x="10356278" y="59709"/>
                  <a:pt x="10363140" y="62769"/>
                </a:cubicBezTo>
                <a:cubicBezTo>
                  <a:pt x="10369189" y="65503"/>
                  <a:pt x="10376609" y="63516"/>
                  <a:pt x="10379965" y="58260"/>
                </a:cubicBezTo>
                <a:cubicBezTo>
                  <a:pt x="10382659" y="53781"/>
                  <a:pt x="10381286" y="48227"/>
                  <a:pt x="10376762" y="45139"/>
                </a:cubicBezTo>
                <a:lnTo>
                  <a:pt x="10418391" y="45139"/>
                </a:lnTo>
                <a:cubicBezTo>
                  <a:pt x="10433435" y="59996"/>
                  <a:pt x="10443956" y="78038"/>
                  <a:pt x="10448887" y="97532"/>
                </a:cubicBezTo>
                <a:cubicBezTo>
                  <a:pt x="10451631" y="110918"/>
                  <a:pt x="10452292" y="124568"/>
                  <a:pt x="10450869" y="138112"/>
                </a:cubicBezTo>
                <a:cubicBezTo>
                  <a:pt x="10431758" y="100962"/>
                  <a:pt x="10394146" y="73916"/>
                  <a:pt x="10349214" y="65069"/>
                </a:cubicBezTo>
                <a:cubicBezTo>
                  <a:pt x="10335338" y="61994"/>
                  <a:pt x="10320801" y="62196"/>
                  <a:pt x="10307027" y="65655"/>
                </a:cubicBezTo>
                <a:cubicBezTo>
                  <a:pt x="10291271" y="69516"/>
                  <a:pt x="10278919" y="80306"/>
                  <a:pt x="10274294" y="94196"/>
                </a:cubicBezTo>
                <a:cubicBezTo>
                  <a:pt x="10269871" y="110288"/>
                  <a:pt x="10280240" y="126666"/>
                  <a:pt x="10298030" y="131710"/>
                </a:cubicBezTo>
                <a:cubicBezTo>
                  <a:pt x="10304536" y="133454"/>
                  <a:pt x="10311398" y="130271"/>
                  <a:pt x="10313533" y="124541"/>
                </a:cubicBezTo>
                <a:cubicBezTo>
                  <a:pt x="10315414" y="118931"/>
                  <a:pt x="10311804" y="113033"/>
                  <a:pt x="10305502" y="111368"/>
                </a:cubicBezTo>
                <a:cubicBezTo>
                  <a:pt x="10305349" y="111339"/>
                  <a:pt x="10305248" y="111311"/>
                  <a:pt x="10305147" y="111285"/>
                </a:cubicBezTo>
                <a:cubicBezTo>
                  <a:pt x="10299911" y="109160"/>
                  <a:pt x="10297166" y="104050"/>
                  <a:pt x="10298539" y="99111"/>
                </a:cubicBezTo>
                <a:cubicBezTo>
                  <a:pt x="10301131" y="92579"/>
                  <a:pt x="10307179" y="87622"/>
                  <a:pt x="10314753" y="85900"/>
                </a:cubicBezTo>
                <a:cubicBezTo>
                  <a:pt x="10324309" y="83714"/>
                  <a:pt x="10334373" y="83714"/>
                  <a:pt x="10343928" y="85900"/>
                </a:cubicBezTo>
                <a:cubicBezTo>
                  <a:pt x="10388096" y="94926"/>
                  <a:pt x="10423117" y="124780"/>
                  <a:pt x="10435010" y="163587"/>
                </a:cubicBezTo>
                <a:cubicBezTo>
                  <a:pt x="10440398" y="179721"/>
                  <a:pt x="10440907" y="196836"/>
                  <a:pt x="10436382" y="213185"/>
                </a:cubicBezTo>
                <a:cubicBezTo>
                  <a:pt x="10435875" y="211291"/>
                  <a:pt x="10435214" y="209398"/>
                  <a:pt x="10434503" y="207504"/>
                </a:cubicBezTo>
                <a:cubicBezTo>
                  <a:pt x="10426268" y="186628"/>
                  <a:pt x="10406904" y="171929"/>
                  <a:pt x="10379863" y="166067"/>
                </a:cubicBezTo>
                <a:cubicBezTo>
                  <a:pt x="10350230" y="159879"/>
                  <a:pt x="10319124" y="168361"/>
                  <a:pt x="10298539" y="188251"/>
                </a:cubicBezTo>
                <a:cubicBezTo>
                  <a:pt x="10292491" y="194279"/>
                  <a:pt x="10293100" y="203513"/>
                  <a:pt x="10299911" y="208876"/>
                </a:cubicBezTo>
                <a:cubicBezTo>
                  <a:pt x="10300064" y="209023"/>
                  <a:pt x="10300266" y="209167"/>
                  <a:pt x="10300470" y="209307"/>
                </a:cubicBezTo>
                <a:cubicBezTo>
                  <a:pt x="10307890" y="214635"/>
                  <a:pt x="10318666" y="213902"/>
                  <a:pt x="10325071" y="207639"/>
                </a:cubicBezTo>
                <a:cubicBezTo>
                  <a:pt x="10336863" y="196404"/>
                  <a:pt x="10354551" y="191594"/>
                  <a:pt x="10371425" y="195014"/>
                </a:cubicBezTo>
                <a:cubicBezTo>
                  <a:pt x="10386927" y="198351"/>
                  <a:pt x="10397093" y="205791"/>
                  <a:pt x="10401516" y="217063"/>
                </a:cubicBezTo>
                <a:cubicBezTo>
                  <a:pt x="10402990" y="220934"/>
                  <a:pt x="10403803" y="224974"/>
                  <a:pt x="10403955" y="229056"/>
                </a:cubicBezTo>
                <a:cubicBezTo>
                  <a:pt x="10390943" y="245739"/>
                  <a:pt x="10374933" y="264812"/>
                  <a:pt x="10353128" y="273243"/>
                </a:cubicBezTo>
                <a:cubicBezTo>
                  <a:pt x="10342149" y="277180"/>
                  <a:pt x="10330459" y="279258"/>
                  <a:pt x="10318616" y="279375"/>
                </a:cubicBezTo>
                <a:cubicBezTo>
                  <a:pt x="10276530" y="280827"/>
                  <a:pt x="10235513" y="267362"/>
                  <a:pt x="10204660" y="241952"/>
                </a:cubicBezTo>
                <a:cubicBezTo>
                  <a:pt x="10187430" y="228033"/>
                  <a:pt x="10173045" y="211572"/>
                  <a:pt x="10162168" y="193301"/>
                </a:cubicBezTo>
                <a:cubicBezTo>
                  <a:pt x="10183364" y="189531"/>
                  <a:pt x="10202830" y="180256"/>
                  <a:pt x="10218079" y="166654"/>
                </a:cubicBezTo>
                <a:cubicBezTo>
                  <a:pt x="10241002" y="145056"/>
                  <a:pt x="10247813" y="119446"/>
                  <a:pt x="10237241" y="94512"/>
                </a:cubicBezTo>
                <a:cubicBezTo>
                  <a:pt x="10226313" y="71082"/>
                  <a:pt x="10204508" y="52994"/>
                  <a:pt x="10177416" y="44914"/>
                </a:cubicBezTo>
                <a:lnTo>
                  <a:pt x="10347892" y="44914"/>
                </a:lnTo>
                <a:cubicBezTo>
                  <a:pt x="10348147" y="45904"/>
                  <a:pt x="10348401" y="46882"/>
                  <a:pt x="10348756" y="47845"/>
                </a:cubicBezTo>
                <a:close/>
                <a:moveTo>
                  <a:pt x="10611890" y="45049"/>
                </a:moveTo>
                <a:cubicBezTo>
                  <a:pt x="10607367" y="48137"/>
                  <a:pt x="10605995" y="53691"/>
                  <a:pt x="10608689" y="58170"/>
                </a:cubicBezTo>
                <a:cubicBezTo>
                  <a:pt x="10611992" y="63420"/>
                  <a:pt x="10619412" y="65409"/>
                  <a:pt x="10625462" y="62679"/>
                </a:cubicBezTo>
                <a:cubicBezTo>
                  <a:pt x="10632323" y="59636"/>
                  <a:pt x="10637507" y="54249"/>
                  <a:pt x="10639794" y="47754"/>
                </a:cubicBezTo>
                <a:cubicBezTo>
                  <a:pt x="10640100" y="46853"/>
                  <a:pt x="10640303" y="45906"/>
                  <a:pt x="10640558" y="44959"/>
                </a:cubicBezTo>
                <a:lnTo>
                  <a:pt x="10807221" y="44959"/>
                </a:lnTo>
                <a:cubicBezTo>
                  <a:pt x="10797360" y="48012"/>
                  <a:pt x="10788110" y="52425"/>
                  <a:pt x="10779824" y="58035"/>
                </a:cubicBezTo>
                <a:cubicBezTo>
                  <a:pt x="10754411" y="75529"/>
                  <a:pt x="10739773" y="110879"/>
                  <a:pt x="10747548" y="136850"/>
                </a:cubicBezTo>
                <a:cubicBezTo>
                  <a:pt x="10752124" y="152225"/>
                  <a:pt x="10766457" y="165211"/>
                  <a:pt x="10786788" y="172515"/>
                </a:cubicBezTo>
                <a:cubicBezTo>
                  <a:pt x="10801935" y="177896"/>
                  <a:pt x="10818403" y="179593"/>
                  <a:pt x="10834515" y="177430"/>
                </a:cubicBezTo>
                <a:cubicBezTo>
                  <a:pt x="10830855" y="185619"/>
                  <a:pt x="10826382" y="193496"/>
                  <a:pt x="10821097" y="200966"/>
                </a:cubicBezTo>
                <a:cubicBezTo>
                  <a:pt x="10796089" y="238254"/>
                  <a:pt x="10749531" y="282126"/>
                  <a:pt x="10670138" y="279330"/>
                </a:cubicBezTo>
                <a:cubicBezTo>
                  <a:pt x="10658296" y="279209"/>
                  <a:pt x="10646657" y="277130"/>
                  <a:pt x="10635678" y="273198"/>
                </a:cubicBezTo>
                <a:cubicBezTo>
                  <a:pt x="10613720" y="264767"/>
                  <a:pt x="10597709" y="245694"/>
                  <a:pt x="10584851" y="229011"/>
                </a:cubicBezTo>
                <a:cubicBezTo>
                  <a:pt x="10585002" y="224927"/>
                  <a:pt x="10585816" y="220884"/>
                  <a:pt x="10587290" y="217018"/>
                </a:cubicBezTo>
                <a:cubicBezTo>
                  <a:pt x="10591712" y="205745"/>
                  <a:pt x="10601826" y="198306"/>
                  <a:pt x="10617380" y="194969"/>
                </a:cubicBezTo>
                <a:cubicBezTo>
                  <a:pt x="10634255" y="191547"/>
                  <a:pt x="10651892" y="196358"/>
                  <a:pt x="10663683" y="207594"/>
                </a:cubicBezTo>
                <a:cubicBezTo>
                  <a:pt x="10670087" y="213857"/>
                  <a:pt x="10680863" y="214590"/>
                  <a:pt x="10688284" y="209262"/>
                </a:cubicBezTo>
                <a:cubicBezTo>
                  <a:pt x="10695350" y="204231"/>
                  <a:pt x="10696519" y="195065"/>
                  <a:pt x="10690825" y="188790"/>
                </a:cubicBezTo>
                <a:cubicBezTo>
                  <a:pt x="10690622" y="188591"/>
                  <a:pt x="10690469" y="188396"/>
                  <a:pt x="10690267" y="188206"/>
                </a:cubicBezTo>
                <a:cubicBezTo>
                  <a:pt x="10669682" y="168332"/>
                  <a:pt x="10638575" y="159854"/>
                  <a:pt x="10608943" y="166022"/>
                </a:cubicBezTo>
                <a:cubicBezTo>
                  <a:pt x="10581953" y="171884"/>
                  <a:pt x="10562588" y="186583"/>
                  <a:pt x="10554354" y="207459"/>
                </a:cubicBezTo>
                <a:cubicBezTo>
                  <a:pt x="10553591" y="209353"/>
                  <a:pt x="10552982" y="211291"/>
                  <a:pt x="10552422" y="213230"/>
                </a:cubicBezTo>
                <a:cubicBezTo>
                  <a:pt x="10547950" y="196876"/>
                  <a:pt x="10548457" y="179764"/>
                  <a:pt x="10553845" y="163633"/>
                </a:cubicBezTo>
                <a:cubicBezTo>
                  <a:pt x="10565740" y="124837"/>
                  <a:pt x="10600708" y="94986"/>
                  <a:pt x="10644877" y="85945"/>
                </a:cubicBezTo>
                <a:cubicBezTo>
                  <a:pt x="10654484" y="83759"/>
                  <a:pt x="10664497" y="83759"/>
                  <a:pt x="10674103" y="85945"/>
                </a:cubicBezTo>
                <a:cubicBezTo>
                  <a:pt x="10681676" y="87658"/>
                  <a:pt x="10687726" y="92622"/>
                  <a:pt x="10690267" y="99156"/>
                </a:cubicBezTo>
                <a:cubicBezTo>
                  <a:pt x="10691638" y="104083"/>
                  <a:pt x="10688895" y="109190"/>
                  <a:pt x="10683710" y="111330"/>
                </a:cubicBezTo>
                <a:cubicBezTo>
                  <a:pt x="10677306" y="112839"/>
                  <a:pt x="10673494" y="118667"/>
                  <a:pt x="10675221" y="124346"/>
                </a:cubicBezTo>
                <a:cubicBezTo>
                  <a:pt x="10675221" y="124427"/>
                  <a:pt x="10675221" y="124506"/>
                  <a:pt x="10675272" y="124586"/>
                </a:cubicBezTo>
                <a:cubicBezTo>
                  <a:pt x="10677357" y="130203"/>
                  <a:pt x="10684116" y="133359"/>
                  <a:pt x="10690520" y="131755"/>
                </a:cubicBezTo>
                <a:cubicBezTo>
                  <a:pt x="10705363" y="127556"/>
                  <a:pt x="10715375" y="115301"/>
                  <a:pt x="10715274" y="101500"/>
                </a:cubicBezTo>
                <a:cubicBezTo>
                  <a:pt x="10715274" y="99055"/>
                  <a:pt x="10714968" y="96619"/>
                  <a:pt x="10714308" y="94241"/>
                </a:cubicBezTo>
                <a:cubicBezTo>
                  <a:pt x="10709682" y="80351"/>
                  <a:pt x="10697331" y="69561"/>
                  <a:pt x="10681574" y="65700"/>
                </a:cubicBezTo>
                <a:cubicBezTo>
                  <a:pt x="10667800" y="62241"/>
                  <a:pt x="10653264" y="62039"/>
                  <a:pt x="10639389" y="65114"/>
                </a:cubicBezTo>
                <a:cubicBezTo>
                  <a:pt x="10594457" y="73987"/>
                  <a:pt x="10556845" y="101025"/>
                  <a:pt x="10537734" y="138157"/>
                </a:cubicBezTo>
                <a:cubicBezTo>
                  <a:pt x="10536361" y="124613"/>
                  <a:pt x="10537021" y="110965"/>
                  <a:pt x="10539715" y="97578"/>
                </a:cubicBezTo>
                <a:cubicBezTo>
                  <a:pt x="10544696" y="78093"/>
                  <a:pt x="10555167" y="60059"/>
                  <a:pt x="10570212" y="45184"/>
                </a:cubicBezTo>
                <a:close/>
                <a:moveTo>
                  <a:pt x="10957517" y="45049"/>
                </a:moveTo>
                <a:cubicBezTo>
                  <a:pt x="10957619" y="46357"/>
                  <a:pt x="10957365" y="47665"/>
                  <a:pt x="10956806" y="48882"/>
                </a:cubicBezTo>
                <a:cubicBezTo>
                  <a:pt x="10955027" y="51500"/>
                  <a:pt x="10951927" y="53185"/>
                  <a:pt x="10948521" y="53391"/>
                </a:cubicBezTo>
                <a:cubicBezTo>
                  <a:pt x="10946285" y="53755"/>
                  <a:pt x="10944048" y="53208"/>
                  <a:pt x="10942320" y="51903"/>
                </a:cubicBezTo>
                <a:cubicBezTo>
                  <a:pt x="10938051" y="47200"/>
                  <a:pt x="10930376" y="46288"/>
                  <a:pt x="10924886" y="49829"/>
                </a:cubicBezTo>
                <a:cubicBezTo>
                  <a:pt x="10919498" y="53056"/>
                  <a:pt x="10918126" y="59532"/>
                  <a:pt x="10921735" y="64294"/>
                </a:cubicBezTo>
                <a:cubicBezTo>
                  <a:pt x="10921887" y="64497"/>
                  <a:pt x="10922091" y="64695"/>
                  <a:pt x="10922243" y="64888"/>
                </a:cubicBezTo>
                <a:cubicBezTo>
                  <a:pt x="10929308" y="72474"/>
                  <a:pt x="10940389" y="76192"/>
                  <a:pt x="10951367" y="74672"/>
                </a:cubicBezTo>
                <a:cubicBezTo>
                  <a:pt x="10963516" y="73689"/>
                  <a:pt x="10974240" y="67117"/>
                  <a:pt x="10979526" y="57358"/>
                </a:cubicBezTo>
                <a:cubicBezTo>
                  <a:pt x="10981355" y="53666"/>
                  <a:pt x="10982322" y="49671"/>
                  <a:pt x="10982271" y="45635"/>
                </a:cubicBezTo>
                <a:cubicBezTo>
                  <a:pt x="10982271" y="45635"/>
                  <a:pt x="10982271" y="45320"/>
                  <a:pt x="10982271" y="45184"/>
                </a:cubicBezTo>
                <a:lnTo>
                  <a:pt x="11086009" y="45184"/>
                </a:lnTo>
                <a:cubicBezTo>
                  <a:pt x="11085908" y="49364"/>
                  <a:pt x="11086822" y="53515"/>
                  <a:pt x="11088653" y="57358"/>
                </a:cubicBezTo>
                <a:cubicBezTo>
                  <a:pt x="11093990" y="67112"/>
                  <a:pt x="11104714" y="73678"/>
                  <a:pt x="11116862" y="74672"/>
                </a:cubicBezTo>
                <a:cubicBezTo>
                  <a:pt x="11127789" y="76158"/>
                  <a:pt x="11138820" y="72444"/>
                  <a:pt x="11145884" y="64888"/>
                </a:cubicBezTo>
                <a:cubicBezTo>
                  <a:pt x="11149900" y="60364"/>
                  <a:pt x="11148985" y="53816"/>
                  <a:pt x="11143903" y="50264"/>
                </a:cubicBezTo>
                <a:cubicBezTo>
                  <a:pt x="11143750" y="50161"/>
                  <a:pt x="11143597" y="50061"/>
                  <a:pt x="11143445" y="49964"/>
                </a:cubicBezTo>
                <a:cubicBezTo>
                  <a:pt x="11137904" y="46418"/>
                  <a:pt x="11130229" y="47329"/>
                  <a:pt x="11125960" y="52038"/>
                </a:cubicBezTo>
                <a:cubicBezTo>
                  <a:pt x="11124384" y="53841"/>
                  <a:pt x="11120878" y="53616"/>
                  <a:pt x="11119810" y="53526"/>
                </a:cubicBezTo>
                <a:cubicBezTo>
                  <a:pt x="11116404" y="53320"/>
                  <a:pt x="11113304" y="51635"/>
                  <a:pt x="11111525" y="49017"/>
                </a:cubicBezTo>
                <a:cubicBezTo>
                  <a:pt x="11110965" y="47800"/>
                  <a:pt x="11110712" y="46492"/>
                  <a:pt x="11110814" y="45184"/>
                </a:cubicBezTo>
                <a:lnTo>
                  <a:pt x="11160522" y="45184"/>
                </a:lnTo>
                <a:cubicBezTo>
                  <a:pt x="11163878" y="48967"/>
                  <a:pt x="11166826" y="53029"/>
                  <a:pt x="11169316" y="57313"/>
                </a:cubicBezTo>
                <a:cubicBezTo>
                  <a:pt x="11163572" y="61581"/>
                  <a:pt x="11158439" y="66457"/>
                  <a:pt x="11154068" y="71832"/>
                </a:cubicBezTo>
                <a:cubicBezTo>
                  <a:pt x="11139938" y="89648"/>
                  <a:pt x="11132009" y="110750"/>
                  <a:pt x="11131296" y="132521"/>
                </a:cubicBezTo>
                <a:cubicBezTo>
                  <a:pt x="11126671" y="198621"/>
                  <a:pt x="11169570" y="265804"/>
                  <a:pt x="11238034" y="306789"/>
                </a:cubicBezTo>
                <a:cubicBezTo>
                  <a:pt x="11186801" y="293669"/>
                  <a:pt x="11145173" y="277391"/>
                  <a:pt x="11111321" y="257192"/>
                </a:cubicBezTo>
                <a:cubicBezTo>
                  <a:pt x="11098005" y="249230"/>
                  <a:pt x="11085451" y="240269"/>
                  <a:pt x="11073862" y="230409"/>
                </a:cubicBezTo>
                <a:cubicBezTo>
                  <a:pt x="11076047" y="220415"/>
                  <a:pt x="11077522" y="210311"/>
                  <a:pt x="11078284" y="200154"/>
                </a:cubicBezTo>
                <a:cubicBezTo>
                  <a:pt x="11081028" y="159070"/>
                  <a:pt x="11067305" y="118447"/>
                  <a:pt x="11039503" y="85494"/>
                </a:cubicBezTo>
                <a:lnTo>
                  <a:pt x="11025423" y="69172"/>
                </a:lnTo>
                <a:lnTo>
                  <a:pt x="11011395" y="85494"/>
                </a:lnTo>
                <a:cubicBezTo>
                  <a:pt x="10983542" y="118432"/>
                  <a:pt x="10969818" y="159062"/>
                  <a:pt x="10972562" y="200154"/>
                </a:cubicBezTo>
                <a:cubicBezTo>
                  <a:pt x="10973071" y="207233"/>
                  <a:pt x="10974087" y="214538"/>
                  <a:pt x="10975409" y="221932"/>
                </a:cubicBezTo>
                <a:cubicBezTo>
                  <a:pt x="10956094" y="237212"/>
                  <a:pt x="10935052" y="250717"/>
                  <a:pt x="10912688" y="262242"/>
                </a:cubicBezTo>
                <a:cubicBezTo>
                  <a:pt x="10896372" y="270532"/>
                  <a:pt x="10879549" y="277942"/>
                  <a:pt x="10862216" y="284425"/>
                </a:cubicBezTo>
                <a:cubicBezTo>
                  <a:pt x="10908825" y="246055"/>
                  <a:pt x="10937441" y="194248"/>
                  <a:pt x="10937441" y="142351"/>
                </a:cubicBezTo>
                <a:cubicBezTo>
                  <a:pt x="10937441" y="139104"/>
                  <a:pt x="10937441" y="135858"/>
                  <a:pt x="10937135" y="132566"/>
                </a:cubicBezTo>
                <a:cubicBezTo>
                  <a:pt x="10936373" y="110839"/>
                  <a:pt x="10928495" y="89777"/>
                  <a:pt x="10914467" y="71967"/>
                </a:cubicBezTo>
                <a:cubicBezTo>
                  <a:pt x="10909943" y="66637"/>
                  <a:pt x="10904708" y="61848"/>
                  <a:pt x="10898811" y="57719"/>
                </a:cubicBezTo>
                <a:cubicBezTo>
                  <a:pt x="10901353" y="53340"/>
                  <a:pt x="10904352" y="49187"/>
                  <a:pt x="10907757" y="45320"/>
                </a:cubicBezTo>
                <a:close/>
                <a:moveTo>
                  <a:pt x="11428790" y="47845"/>
                </a:moveTo>
                <a:cubicBezTo>
                  <a:pt x="11431078" y="54326"/>
                  <a:pt x="11436212" y="59709"/>
                  <a:pt x="11443073" y="62769"/>
                </a:cubicBezTo>
                <a:cubicBezTo>
                  <a:pt x="11449121" y="65503"/>
                  <a:pt x="11456543" y="63516"/>
                  <a:pt x="11459897" y="58260"/>
                </a:cubicBezTo>
                <a:cubicBezTo>
                  <a:pt x="11462591" y="53781"/>
                  <a:pt x="11461219" y="48227"/>
                  <a:pt x="11456694" y="45139"/>
                </a:cubicBezTo>
                <a:lnTo>
                  <a:pt x="11498323" y="45139"/>
                </a:lnTo>
                <a:cubicBezTo>
                  <a:pt x="11513368" y="59996"/>
                  <a:pt x="11523889" y="78038"/>
                  <a:pt x="11528819" y="97532"/>
                </a:cubicBezTo>
                <a:cubicBezTo>
                  <a:pt x="11531563" y="110918"/>
                  <a:pt x="11532224" y="124568"/>
                  <a:pt x="11530801" y="138112"/>
                </a:cubicBezTo>
                <a:cubicBezTo>
                  <a:pt x="11511690" y="100962"/>
                  <a:pt x="11474078" y="73916"/>
                  <a:pt x="11429146" y="65069"/>
                </a:cubicBezTo>
                <a:cubicBezTo>
                  <a:pt x="11415270" y="61994"/>
                  <a:pt x="11400733" y="62196"/>
                  <a:pt x="11386959" y="65655"/>
                </a:cubicBezTo>
                <a:cubicBezTo>
                  <a:pt x="11371203" y="69516"/>
                  <a:pt x="11358851" y="80306"/>
                  <a:pt x="11354226" y="94196"/>
                </a:cubicBezTo>
                <a:cubicBezTo>
                  <a:pt x="11349805" y="110288"/>
                  <a:pt x="11360173" y="126666"/>
                  <a:pt x="11377962" y="131710"/>
                </a:cubicBezTo>
                <a:cubicBezTo>
                  <a:pt x="11384367" y="133314"/>
                  <a:pt x="11391076" y="130158"/>
                  <a:pt x="11393211" y="124541"/>
                </a:cubicBezTo>
                <a:cubicBezTo>
                  <a:pt x="11395092" y="118931"/>
                  <a:pt x="11391483" y="113033"/>
                  <a:pt x="11385181" y="111368"/>
                </a:cubicBezTo>
                <a:cubicBezTo>
                  <a:pt x="11385028" y="111339"/>
                  <a:pt x="11384926" y="111311"/>
                  <a:pt x="11384825" y="111285"/>
                </a:cubicBezTo>
                <a:cubicBezTo>
                  <a:pt x="11379589" y="109160"/>
                  <a:pt x="11376844" y="104050"/>
                  <a:pt x="11378217" y="99111"/>
                </a:cubicBezTo>
                <a:cubicBezTo>
                  <a:pt x="11380809" y="92579"/>
                  <a:pt x="11386857" y="87622"/>
                  <a:pt x="11394430" y="85900"/>
                </a:cubicBezTo>
                <a:cubicBezTo>
                  <a:pt x="11403987" y="83714"/>
                  <a:pt x="11414050" y="83714"/>
                  <a:pt x="11423605" y="85900"/>
                </a:cubicBezTo>
                <a:cubicBezTo>
                  <a:pt x="11467776" y="94926"/>
                  <a:pt x="11502795" y="124780"/>
                  <a:pt x="11514689" y="163587"/>
                </a:cubicBezTo>
                <a:cubicBezTo>
                  <a:pt x="11520077" y="179720"/>
                  <a:pt x="11520585" y="196830"/>
                  <a:pt x="11516113" y="213185"/>
                </a:cubicBezTo>
                <a:cubicBezTo>
                  <a:pt x="11515553" y="211291"/>
                  <a:pt x="11514893" y="209398"/>
                  <a:pt x="11514180" y="207504"/>
                </a:cubicBezTo>
                <a:cubicBezTo>
                  <a:pt x="11505947" y="186628"/>
                  <a:pt x="11486581" y="171929"/>
                  <a:pt x="11459592" y="166067"/>
                </a:cubicBezTo>
                <a:cubicBezTo>
                  <a:pt x="11429959" y="159899"/>
                  <a:pt x="11398853" y="168377"/>
                  <a:pt x="11378268" y="188251"/>
                </a:cubicBezTo>
                <a:cubicBezTo>
                  <a:pt x="11372220" y="194279"/>
                  <a:pt x="11372829" y="203513"/>
                  <a:pt x="11379640" y="208876"/>
                </a:cubicBezTo>
                <a:cubicBezTo>
                  <a:pt x="11379793" y="209023"/>
                  <a:pt x="11379996" y="209167"/>
                  <a:pt x="11380200" y="209307"/>
                </a:cubicBezTo>
                <a:cubicBezTo>
                  <a:pt x="11387620" y="214635"/>
                  <a:pt x="11398395" y="213902"/>
                  <a:pt x="11404800" y="207639"/>
                </a:cubicBezTo>
                <a:cubicBezTo>
                  <a:pt x="11416592" y="196404"/>
                  <a:pt x="11434280" y="191594"/>
                  <a:pt x="11451155" y="195014"/>
                </a:cubicBezTo>
                <a:cubicBezTo>
                  <a:pt x="11466708" y="198351"/>
                  <a:pt x="11476569" y="205791"/>
                  <a:pt x="11481244" y="217063"/>
                </a:cubicBezTo>
                <a:cubicBezTo>
                  <a:pt x="11482719" y="220934"/>
                  <a:pt x="11483531" y="224974"/>
                  <a:pt x="11483684" y="229056"/>
                </a:cubicBezTo>
                <a:cubicBezTo>
                  <a:pt x="11470723" y="245739"/>
                  <a:pt x="11454662" y="264812"/>
                  <a:pt x="11432856" y="273243"/>
                </a:cubicBezTo>
                <a:cubicBezTo>
                  <a:pt x="11421878" y="277175"/>
                  <a:pt x="11410188" y="279254"/>
                  <a:pt x="11398395" y="279375"/>
                </a:cubicBezTo>
                <a:cubicBezTo>
                  <a:pt x="11356310" y="280836"/>
                  <a:pt x="11315293" y="267369"/>
                  <a:pt x="11284389" y="241952"/>
                </a:cubicBezTo>
                <a:cubicBezTo>
                  <a:pt x="11267159" y="228033"/>
                  <a:pt x="11252775" y="211572"/>
                  <a:pt x="11241897" y="193301"/>
                </a:cubicBezTo>
                <a:cubicBezTo>
                  <a:pt x="11263093" y="189541"/>
                  <a:pt x="11282559" y="180265"/>
                  <a:pt x="11297807" y="166654"/>
                </a:cubicBezTo>
                <a:cubicBezTo>
                  <a:pt x="11320731" y="145056"/>
                  <a:pt x="11327542" y="119446"/>
                  <a:pt x="11316969" y="94512"/>
                </a:cubicBezTo>
                <a:cubicBezTo>
                  <a:pt x="11306042" y="71082"/>
                  <a:pt x="11284237" y="52994"/>
                  <a:pt x="11257145" y="44914"/>
                </a:cubicBezTo>
                <a:lnTo>
                  <a:pt x="11427723" y="44914"/>
                </a:lnTo>
                <a:cubicBezTo>
                  <a:pt x="11427977" y="45905"/>
                  <a:pt x="11428282" y="46884"/>
                  <a:pt x="11428688" y="47845"/>
                </a:cubicBezTo>
                <a:close/>
                <a:moveTo>
                  <a:pt x="12092852" y="50415"/>
                </a:moveTo>
                <a:cubicBezTo>
                  <a:pt x="12094834" y="60695"/>
                  <a:pt x="12088633" y="74627"/>
                  <a:pt x="12079535" y="82969"/>
                </a:cubicBezTo>
                <a:cubicBezTo>
                  <a:pt x="12078010" y="79887"/>
                  <a:pt x="12076333" y="76877"/>
                  <a:pt x="12074452" y="73951"/>
                </a:cubicBezTo>
                <a:cubicBezTo>
                  <a:pt x="12071149" y="69101"/>
                  <a:pt x="12067286" y="64568"/>
                  <a:pt x="12062914" y="60424"/>
                </a:cubicBezTo>
                <a:cubicBezTo>
                  <a:pt x="12066371" y="57472"/>
                  <a:pt x="12070183" y="54899"/>
                  <a:pt x="12074300" y="52759"/>
                </a:cubicBezTo>
                <a:cubicBezTo>
                  <a:pt x="12077502" y="51200"/>
                  <a:pt x="12079433" y="48195"/>
                  <a:pt x="12079382" y="44959"/>
                </a:cubicBezTo>
                <a:lnTo>
                  <a:pt x="12091073" y="44959"/>
                </a:lnTo>
                <a:cubicBezTo>
                  <a:pt x="12091836" y="46719"/>
                  <a:pt x="12092394" y="48548"/>
                  <a:pt x="12092751" y="50415"/>
                </a:cubicBezTo>
                <a:close/>
                <a:moveTo>
                  <a:pt x="12206706" y="225990"/>
                </a:moveTo>
                <a:cubicBezTo>
                  <a:pt x="12201572" y="224021"/>
                  <a:pt x="12195575" y="226132"/>
                  <a:pt x="12193338" y="230707"/>
                </a:cubicBezTo>
                <a:cubicBezTo>
                  <a:pt x="12193237" y="230905"/>
                  <a:pt x="12193186" y="231107"/>
                  <a:pt x="12193084" y="231311"/>
                </a:cubicBezTo>
                <a:lnTo>
                  <a:pt x="12185765" y="247994"/>
                </a:lnTo>
                <a:cubicBezTo>
                  <a:pt x="12183935" y="248490"/>
                  <a:pt x="12182106" y="248986"/>
                  <a:pt x="12180326" y="249572"/>
                </a:cubicBezTo>
                <a:cubicBezTo>
                  <a:pt x="12165078" y="254599"/>
                  <a:pt x="12150846" y="261820"/>
                  <a:pt x="12138241" y="270944"/>
                </a:cubicBezTo>
                <a:lnTo>
                  <a:pt x="12151609" y="258635"/>
                </a:lnTo>
                <a:cubicBezTo>
                  <a:pt x="12152473" y="259335"/>
                  <a:pt x="12153031" y="260274"/>
                  <a:pt x="12153184" y="261295"/>
                </a:cubicBezTo>
                <a:cubicBezTo>
                  <a:pt x="12153184" y="256245"/>
                  <a:pt x="12165231" y="238435"/>
                  <a:pt x="12173515" y="229462"/>
                </a:cubicBezTo>
                <a:cubicBezTo>
                  <a:pt x="12177073" y="225494"/>
                  <a:pt x="12195982" y="206241"/>
                  <a:pt x="12215549" y="219047"/>
                </a:cubicBezTo>
                <a:cubicBezTo>
                  <a:pt x="12224546" y="224908"/>
                  <a:pt x="12232170" y="235279"/>
                  <a:pt x="12231561" y="244973"/>
                </a:cubicBezTo>
                <a:cubicBezTo>
                  <a:pt x="12224495" y="243987"/>
                  <a:pt x="12217329" y="243700"/>
                  <a:pt x="12210212" y="244116"/>
                </a:cubicBezTo>
                <a:lnTo>
                  <a:pt x="12212703" y="238345"/>
                </a:lnTo>
                <a:cubicBezTo>
                  <a:pt x="12214838" y="233439"/>
                  <a:pt x="12212144" y="227917"/>
                  <a:pt x="12206604" y="225990"/>
                </a:cubicBezTo>
                <a:close/>
                <a:moveTo>
                  <a:pt x="12189983" y="274731"/>
                </a:moveTo>
                <a:cubicBezTo>
                  <a:pt x="12210314" y="267832"/>
                  <a:pt x="12233085" y="269387"/>
                  <a:pt x="12251994" y="278970"/>
                </a:cubicBezTo>
                <a:cubicBezTo>
                  <a:pt x="12268106" y="286206"/>
                  <a:pt x="12279236" y="299891"/>
                  <a:pt x="12281981" y="315717"/>
                </a:cubicBezTo>
                <a:cubicBezTo>
                  <a:pt x="12282388" y="319793"/>
                  <a:pt x="12282083" y="323905"/>
                  <a:pt x="12281016" y="327891"/>
                </a:cubicBezTo>
                <a:cubicBezTo>
                  <a:pt x="12275119" y="316082"/>
                  <a:pt x="12265005" y="306334"/>
                  <a:pt x="12252196" y="300161"/>
                </a:cubicBezTo>
                <a:cubicBezTo>
                  <a:pt x="12236593" y="292717"/>
                  <a:pt x="12218091" y="291761"/>
                  <a:pt x="12201623" y="297546"/>
                </a:cubicBezTo>
                <a:cubicBezTo>
                  <a:pt x="12159792" y="311073"/>
                  <a:pt x="12128635" y="356162"/>
                  <a:pt x="12118012" y="377804"/>
                </a:cubicBezTo>
                <a:cubicBezTo>
                  <a:pt x="12107439" y="401552"/>
                  <a:pt x="12099206" y="426085"/>
                  <a:pt x="12093513" y="451118"/>
                </a:cubicBezTo>
                <a:cubicBezTo>
                  <a:pt x="12089295" y="467215"/>
                  <a:pt x="12084923" y="483898"/>
                  <a:pt x="12079230" y="499679"/>
                </a:cubicBezTo>
                <a:cubicBezTo>
                  <a:pt x="12072013" y="519608"/>
                  <a:pt x="12057222" y="550855"/>
                  <a:pt x="12030639" y="571235"/>
                </a:cubicBezTo>
                <a:cubicBezTo>
                  <a:pt x="12051987" y="534397"/>
                  <a:pt x="12060576" y="494900"/>
                  <a:pt x="12068913" y="456529"/>
                </a:cubicBezTo>
                <a:cubicBezTo>
                  <a:pt x="12076028" y="423750"/>
                  <a:pt x="12082738" y="392729"/>
                  <a:pt x="12096817" y="363060"/>
                </a:cubicBezTo>
                <a:cubicBezTo>
                  <a:pt x="12112980" y="328612"/>
                  <a:pt x="12148152" y="287987"/>
                  <a:pt x="12189881" y="274731"/>
                </a:cubicBezTo>
                <a:close/>
                <a:moveTo>
                  <a:pt x="12211890" y="6536567"/>
                </a:moveTo>
                <a:cubicBezTo>
                  <a:pt x="12208840" y="6524889"/>
                  <a:pt x="12213415" y="6512715"/>
                  <a:pt x="12223733" y="6505005"/>
                </a:cubicBezTo>
                <a:cubicBezTo>
                  <a:pt x="12233695" y="6497385"/>
                  <a:pt x="12248131" y="6496348"/>
                  <a:pt x="12259312" y="6502525"/>
                </a:cubicBezTo>
                <a:cubicBezTo>
                  <a:pt x="12261803" y="6503833"/>
                  <a:pt x="12264141" y="6505321"/>
                  <a:pt x="12266275" y="6507034"/>
                </a:cubicBezTo>
                <a:cubicBezTo>
                  <a:pt x="12265310" y="6520876"/>
                  <a:pt x="12256466" y="6533275"/>
                  <a:pt x="12242794" y="6539994"/>
                </a:cubicBezTo>
                <a:cubicBezTo>
                  <a:pt x="12233441" y="6544502"/>
                  <a:pt x="12222412" y="6545405"/>
                  <a:pt x="12212297" y="6542564"/>
                </a:cubicBezTo>
                <a:cubicBezTo>
                  <a:pt x="12212652" y="6540535"/>
                  <a:pt x="12212450" y="6538506"/>
                  <a:pt x="12211788" y="6536567"/>
                </a:cubicBezTo>
                <a:close/>
                <a:moveTo>
                  <a:pt x="12205791" y="6483994"/>
                </a:moveTo>
                <a:cubicBezTo>
                  <a:pt x="12191305" y="6494454"/>
                  <a:pt x="12182512" y="6509920"/>
                  <a:pt x="12181699" y="6526467"/>
                </a:cubicBezTo>
                <a:cubicBezTo>
                  <a:pt x="12162791" y="6511047"/>
                  <a:pt x="12147645" y="6492380"/>
                  <a:pt x="12137174" y="6471549"/>
                </a:cubicBezTo>
                <a:cubicBezTo>
                  <a:pt x="12127110" y="6448869"/>
                  <a:pt x="12119282" y="6425423"/>
                  <a:pt x="12113894" y="6401526"/>
                </a:cubicBezTo>
                <a:cubicBezTo>
                  <a:pt x="12109575" y="6384978"/>
                  <a:pt x="12105050" y="6367935"/>
                  <a:pt x="12099104" y="6351388"/>
                </a:cubicBezTo>
                <a:cubicBezTo>
                  <a:pt x="12092445" y="6332630"/>
                  <a:pt x="12082890" y="6314775"/>
                  <a:pt x="12070742" y="6298318"/>
                </a:cubicBezTo>
                <a:cubicBezTo>
                  <a:pt x="12092140" y="6288759"/>
                  <a:pt x="12116181" y="6284746"/>
                  <a:pt x="12140071" y="6286730"/>
                </a:cubicBezTo>
                <a:cubicBezTo>
                  <a:pt x="12155929" y="6288263"/>
                  <a:pt x="12171279" y="6292772"/>
                  <a:pt x="12185002" y="6299986"/>
                </a:cubicBezTo>
                <a:cubicBezTo>
                  <a:pt x="12173160" y="6303548"/>
                  <a:pt x="12162384" y="6309455"/>
                  <a:pt x="12153489" y="6317210"/>
                </a:cubicBezTo>
                <a:cubicBezTo>
                  <a:pt x="12134989" y="6332450"/>
                  <a:pt x="12133920" y="6358151"/>
                  <a:pt x="12151100" y="6374563"/>
                </a:cubicBezTo>
                <a:cubicBezTo>
                  <a:pt x="12153184" y="6376502"/>
                  <a:pt x="12155421" y="6378260"/>
                  <a:pt x="12157861" y="6379839"/>
                </a:cubicBezTo>
                <a:cubicBezTo>
                  <a:pt x="12171279" y="6389532"/>
                  <a:pt x="12188865" y="6393455"/>
                  <a:pt x="12205842" y="6390615"/>
                </a:cubicBezTo>
                <a:cubicBezTo>
                  <a:pt x="12226884" y="6385385"/>
                  <a:pt x="12243962" y="6371677"/>
                  <a:pt x="12251841" y="6353597"/>
                </a:cubicBezTo>
                <a:cubicBezTo>
                  <a:pt x="12260736" y="6333487"/>
                  <a:pt x="12260989" y="6311213"/>
                  <a:pt x="12252501" y="6290969"/>
                </a:cubicBezTo>
                <a:cubicBezTo>
                  <a:pt x="12268055" y="6278750"/>
                  <a:pt x="12289351" y="6257693"/>
                  <a:pt x="12292096" y="6239703"/>
                </a:cubicBezTo>
                <a:cubicBezTo>
                  <a:pt x="12295399" y="6219007"/>
                  <a:pt x="12286810" y="6198221"/>
                  <a:pt x="12269224" y="6184333"/>
                </a:cubicBezTo>
                <a:cubicBezTo>
                  <a:pt x="12255704" y="6174279"/>
                  <a:pt x="12237711" y="6170221"/>
                  <a:pt x="12220429" y="6173332"/>
                </a:cubicBezTo>
                <a:cubicBezTo>
                  <a:pt x="12214482" y="6174414"/>
                  <a:pt x="12208790" y="6176398"/>
                  <a:pt x="12203657" y="6179238"/>
                </a:cubicBezTo>
                <a:cubicBezTo>
                  <a:pt x="12197303" y="6182936"/>
                  <a:pt x="12191610" y="6187490"/>
                  <a:pt x="12186883" y="6192765"/>
                </a:cubicBezTo>
                <a:cubicBezTo>
                  <a:pt x="12185867" y="6184018"/>
                  <a:pt x="12182817" y="6175541"/>
                  <a:pt x="12177887" y="6167922"/>
                </a:cubicBezTo>
                <a:cubicBezTo>
                  <a:pt x="12174684" y="6163277"/>
                  <a:pt x="12170313" y="6159310"/>
                  <a:pt x="12165180" y="6156288"/>
                </a:cubicBezTo>
                <a:cubicBezTo>
                  <a:pt x="12179310" y="6158227"/>
                  <a:pt x="12193592" y="6159219"/>
                  <a:pt x="12207874" y="6159310"/>
                </a:cubicBezTo>
                <a:cubicBezTo>
                  <a:pt x="12219718" y="6159355"/>
                  <a:pt x="12231561" y="6158453"/>
                  <a:pt x="12243199" y="6156649"/>
                </a:cubicBezTo>
                <a:cubicBezTo>
                  <a:pt x="12271612" y="6151870"/>
                  <a:pt x="12297992" y="6140237"/>
                  <a:pt x="12319441" y="6123058"/>
                </a:cubicBezTo>
                <a:lnTo>
                  <a:pt x="12319441" y="6541842"/>
                </a:lnTo>
                <a:cubicBezTo>
                  <a:pt x="12318170" y="6541031"/>
                  <a:pt x="12316799" y="6540264"/>
                  <a:pt x="12315426" y="6539588"/>
                </a:cubicBezTo>
                <a:cubicBezTo>
                  <a:pt x="12314156" y="6538957"/>
                  <a:pt x="12312783" y="6538551"/>
                  <a:pt x="12311309" y="6538416"/>
                </a:cubicBezTo>
                <a:cubicBezTo>
                  <a:pt x="12311462" y="6514113"/>
                  <a:pt x="12296924" y="6491613"/>
                  <a:pt x="12273239" y="6479440"/>
                </a:cubicBezTo>
                <a:cubicBezTo>
                  <a:pt x="12251892" y="6468122"/>
                  <a:pt x="12224851" y="6469926"/>
                  <a:pt x="12205689" y="6483994"/>
                </a:cubicBezTo>
                <a:close/>
                <a:moveTo>
                  <a:pt x="12041618" y="6587698"/>
                </a:moveTo>
                <a:cubicBezTo>
                  <a:pt x="12027131" y="6586210"/>
                  <a:pt x="12012494" y="6585939"/>
                  <a:pt x="11997957" y="6586841"/>
                </a:cubicBezTo>
                <a:lnTo>
                  <a:pt x="11995213" y="6586841"/>
                </a:lnTo>
                <a:cubicBezTo>
                  <a:pt x="11924206" y="6589501"/>
                  <a:pt x="11853098" y="6586661"/>
                  <a:pt x="11782652" y="6578364"/>
                </a:cubicBezTo>
                <a:lnTo>
                  <a:pt x="11780923" y="6578364"/>
                </a:lnTo>
                <a:cubicBezTo>
                  <a:pt x="11755357" y="6573134"/>
                  <a:pt x="11730655" y="6564973"/>
                  <a:pt x="11707529" y="6554016"/>
                </a:cubicBezTo>
                <a:lnTo>
                  <a:pt x="11703716" y="6552078"/>
                </a:lnTo>
                <a:cubicBezTo>
                  <a:pt x="11701480" y="6549778"/>
                  <a:pt x="11698430" y="6548200"/>
                  <a:pt x="11695076" y="6547569"/>
                </a:cubicBezTo>
                <a:cubicBezTo>
                  <a:pt x="11683233" y="6541166"/>
                  <a:pt x="11672609" y="6533185"/>
                  <a:pt x="11663614" y="6523807"/>
                </a:cubicBezTo>
                <a:cubicBezTo>
                  <a:pt x="11662242" y="6522274"/>
                  <a:pt x="11660920" y="6520696"/>
                  <a:pt x="11659700" y="6519028"/>
                </a:cubicBezTo>
                <a:cubicBezTo>
                  <a:pt x="11664173" y="6499459"/>
                  <a:pt x="11674338" y="6474615"/>
                  <a:pt x="11697210" y="6457752"/>
                </a:cubicBezTo>
                <a:cubicBezTo>
                  <a:pt x="11716932" y="6443233"/>
                  <a:pt x="11750528" y="6434847"/>
                  <a:pt x="11776604" y="6446886"/>
                </a:cubicBezTo>
                <a:cubicBezTo>
                  <a:pt x="11783210" y="6449501"/>
                  <a:pt x="11788496" y="6454190"/>
                  <a:pt x="11791496" y="6460006"/>
                </a:cubicBezTo>
                <a:cubicBezTo>
                  <a:pt x="11793477" y="6464380"/>
                  <a:pt x="11792105" y="6469430"/>
                  <a:pt x="11788040" y="6472496"/>
                </a:cubicBezTo>
                <a:cubicBezTo>
                  <a:pt x="11786057" y="6473533"/>
                  <a:pt x="11783770" y="6473849"/>
                  <a:pt x="11781534" y="6473443"/>
                </a:cubicBezTo>
                <a:cubicBezTo>
                  <a:pt x="11780161" y="6473308"/>
                  <a:pt x="11778941" y="6472676"/>
                  <a:pt x="11778127" y="6471729"/>
                </a:cubicBezTo>
                <a:cubicBezTo>
                  <a:pt x="11774875" y="6467176"/>
                  <a:pt x="11768267" y="6465552"/>
                  <a:pt x="11762879" y="6467987"/>
                </a:cubicBezTo>
                <a:cubicBezTo>
                  <a:pt x="11758000" y="6469791"/>
                  <a:pt x="11755662" y="6474795"/>
                  <a:pt x="11757746" y="6479124"/>
                </a:cubicBezTo>
                <a:cubicBezTo>
                  <a:pt x="11757898" y="6479440"/>
                  <a:pt x="11758051" y="6479755"/>
                  <a:pt x="11758254" y="6480071"/>
                </a:cubicBezTo>
                <a:cubicBezTo>
                  <a:pt x="11762372" y="6485842"/>
                  <a:pt x="11769030" y="6489810"/>
                  <a:pt x="11776604" y="6490937"/>
                </a:cubicBezTo>
                <a:cubicBezTo>
                  <a:pt x="11785244" y="6492425"/>
                  <a:pt x="11794139" y="6490802"/>
                  <a:pt x="11801407" y="6486428"/>
                </a:cubicBezTo>
                <a:cubicBezTo>
                  <a:pt x="11812894" y="6479124"/>
                  <a:pt x="11817367" y="6465868"/>
                  <a:pt x="11812436" y="6454145"/>
                </a:cubicBezTo>
                <a:cubicBezTo>
                  <a:pt x="11807608" y="6444000"/>
                  <a:pt x="11798713" y="6435839"/>
                  <a:pt x="11787480" y="6431149"/>
                </a:cubicBezTo>
                <a:cubicBezTo>
                  <a:pt x="11756273" y="6416721"/>
                  <a:pt x="11711951" y="6422132"/>
                  <a:pt x="11681962" y="6444315"/>
                </a:cubicBezTo>
                <a:cubicBezTo>
                  <a:pt x="11666054" y="6456399"/>
                  <a:pt x="11653804" y="6471819"/>
                  <a:pt x="11646383" y="6489179"/>
                </a:cubicBezTo>
                <a:cubicBezTo>
                  <a:pt x="11641148" y="6459781"/>
                  <a:pt x="11654719" y="6430248"/>
                  <a:pt x="11681657" y="6412528"/>
                </a:cubicBezTo>
                <a:cubicBezTo>
                  <a:pt x="11702649" y="6399002"/>
                  <a:pt x="11736094" y="6394493"/>
                  <a:pt x="11752511" y="6409236"/>
                </a:cubicBezTo>
                <a:cubicBezTo>
                  <a:pt x="11758560" y="6414331"/>
                  <a:pt x="11767911" y="6414692"/>
                  <a:pt x="11774468" y="6410093"/>
                </a:cubicBezTo>
                <a:cubicBezTo>
                  <a:pt x="11780263" y="6406080"/>
                  <a:pt x="11781279" y="6398686"/>
                  <a:pt x="11776756" y="6393591"/>
                </a:cubicBezTo>
                <a:cubicBezTo>
                  <a:pt x="11776400" y="6393140"/>
                  <a:pt x="11775993" y="6392734"/>
                  <a:pt x="11775535" y="6392373"/>
                </a:cubicBezTo>
                <a:cubicBezTo>
                  <a:pt x="11771723" y="6388991"/>
                  <a:pt x="11767353" y="6386061"/>
                  <a:pt x="11762677" y="6383716"/>
                </a:cubicBezTo>
                <a:lnTo>
                  <a:pt x="11801712" y="6383716"/>
                </a:lnTo>
                <a:lnTo>
                  <a:pt x="11801712" y="6338041"/>
                </a:lnTo>
                <a:cubicBezTo>
                  <a:pt x="11803948" y="6340882"/>
                  <a:pt x="11806540" y="6343542"/>
                  <a:pt x="11809387" y="6345932"/>
                </a:cubicBezTo>
                <a:cubicBezTo>
                  <a:pt x="11815232" y="6350756"/>
                  <a:pt x="11824381" y="6350441"/>
                  <a:pt x="11829769" y="6345256"/>
                </a:cubicBezTo>
                <a:cubicBezTo>
                  <a:pt x="11829871" y="6345165"/>
                  <a:pt x="11829973" y="6345075"/>
                  <a:pt x="11830074" y="6344985"/>
                </a:cubicBezTo>
                <a:cubicBezTo>
                  <a:pt x="11835512" y="6339484"/>
                  <a:pt x="11835055" y="6331188"/>
                  <a:pt x="11829057" y="6326183"/>
                </a:cubicBezTo>
                <a:cubicBezTo>
                  <a:pt x="11812081" y="6312161"/>
                  <a:pt x="11817317" y="6283529"/>
                  <a:pt x="11832920" y="6265584"/>
                </a:cubicBezTo>
                <a:cubicBezTo>
                  <a:pt x="11853251" y="6242002"/>
                  <a:pt x="11889440" y="6231226"/>
                  <a:pt x="11922326" y="6235419"/>
                </a:cubicBezTo>
                <a:cubicBezTo>
                  <a:pt x="11902351" y="6241597"/>
                  <a:pt x="11884358" y="6252012"/>
                  <a:pt x="11869922" y="6265764"/>
                </a:cubicBezTo>
                <a:cubicBezTo>
                  <a:pt x="11844103" y="6291419"/>
                  <a:pt x="11837648" y="6329339"/>
                  <a:pt x="11854674" y="6355942"/>
                </a:cubicBezTo>
                <a:cubicBezTo>
                  <a:pt x="11860367" y="6365726"/>
                  <a:pt x="11869922" y="6373301"/>
                  <a:pt x="11881511" y="6377268"/>
                </a:cubicBezTo>
                <a:cubicBezTo>
                  <a:pt x="11895082" y="6381597"/>
                  <a:pt x="11910228" y="6377809"/>
                  <a:pt x="11919276" y="6367845"/>
                </a:cubicBezTo>
                <a:cubicBezTo>
                  <a:pt x="11924307" y="6361758"/>
                  <a:pt x="11926138" y="6354048"/>
                  <a:pt x="11924358" y="6346653"/>
                </a:cubicBezTo>
                <a:cubicBezTo>
                  <a:pt x="11922935" y="6340025"/>
                  <a:pt x="11918310" y="6334254"/>
                  <a:pt x="11911702" y="6330917"/>
                </a:cubicBezTo>
                <a:cubicBezTo>
                  <a:pt x="11906823" y="6328483"/>
                  <a:pt x="11900622" y="6330016"/>
                  <a:pt x="11897877" y="6334389"/>
                </a:cubicBezTo>
                <a:cubicBezTo>
                  <a:pt x="11897776" y="6334570"/>
                  <a:pt x="11897674" y="6334705"/>
                  <a:pt x="11897572" y="6334885"/>
                </a:cubicBezTo>
                <a:cubicBezTo>
                  <a:pt x="11894879" y="6339484"/>
                  <a:pt x="11896759" y="6345165"/>
                  <a:pt x="11901893" y="6347735"/>
                </a:cubicBezTo>
                <a:cubicBezTo>
                  <a:pt x="11902960" y="6348457"/>
                  <a:pt x="11903723" y="6349494"/>
                  <a:pt x="11903926" y="6350666"/>
                </a:cubicBezTo>
                <a:cubicBezTo>
                  <a:pt x="11904383" y="6352605"/>
                  <a:pt x="11903976" y="6354589"/>
                  <a:pt x="11902808" y="6356257"/>
                </a:cubicBezTo>
                <a:cubicBezTo>
                  <a:pt x="11899046" y="6359774"/>
                  <a:pt x="11893303" y="6360946"/>
                  <a:pt x="11888221" y="6359233"/>
                </a:cubicBezTo>
                <a:cubicBezTo>
                  <a:pt x="11881562" y="6356753"/>
                  <a:pt x="11876123" y="6352244"/>
                  <a:pt x="11872972" y="6346473"/>
                </a:cubicBezTo>
                <a:cubicBezTo>
                  <a:pt x="11858842" y="6323929"/>
                  <a:pt x="11868652" y="6295387"/>
                  <a:pt x="11885628" y="6278524"/>
                </a:cubicBezTo>
                <a:cubicBezTo>
                  <a:pt x="11905349" y="6258956"/>
                  <a:pt x="11934422" y="6250298"/>
                  <a:pt x="11957244" y="6246466"/>
                </a:cubicBezTo>
                <a:cubicBezTo>
                  <a:pt x="11959176" y="6247503"/>
                  <a:pt x="11961056" y="6248630"/>
                  <a:pt x="11962835" y="6249802"/>
                </a:cubicBezTo>
                <a:cubicBezTo>
                  <a:pt x="11973713" y="6257423"/>
                  <a:pt x="11983064" y="6266575"/>
                  <a:pt x="11990638" y="6276856"/>
                </a:cubicBezTo>
                <a:cubicBezTo>
                  <a:pt x="11991452" y="6279787"/>
                  <a:pt x="11993332" y="6282402"/>
                  <a:pt x="11996026" y="6284250"/>
                </a:cubicBezTo>
                <a:lnTo>
                  <a:pt x="11998313" y="6287497"/>
                </a:lnTo>
                <a:cubicBezTo>
                  <a:pt x="12011020" y="6307155"/>
                  <a:pt x="12020576" y="6328302"/>
                  <a:pt x="12026726" y="6350305"/>
                </a:cubicBezTo>
                <a:cubicBezTo>
                  <a:pt x="12026675" y="6350801"/>
                  <a:pt x="12026675" y="6351297"/>
                  <a:pt x="12026726" y="6351793"/>
                </a:cubicBezTo>
                <a:cubicBezTo>
                  <a:pt x="12036382" y="6411987"/>
                  <a:pt x="12039687" y="6472902"/>
                  <a:pt x="12036586" y="6533636"/>
                </a:cubicBezTo>
                <a:lnTo>
                  <a:pt x="12036586" y="6535936"/>
                </a:lnTo>
                <a:cubicBezTo>
                  <a:pt x="12035620" y="6551852"/>
                  <a:pt x="12034655" y="6571195"/>
                  <a:pt x="12041516" y="6587562"/>
                </a:cubicBezTo>
                <a:close/>
                <a:moveTo>
                  <a:pt x="12022150" y="6771344"/>
                </a:moveTo>
                <a:cubicBezTo>
                  <a:pt x="12030792" y="6758178"/>
                  <a:pt x="12031910" y="6742127"/>
                  <a:pt x="12025201" y="6728104"/>
                </a:cubicBezTo>
                <a:cubicBezTo>
                  <a:pt x="12009494" y="6692304"/>
                  <a:pt x="11956940" y="6665656"/>
                  <a:pt x="11931373" y="6656548"/>
                </a:cubicBezTo>
                <a:cubicBezTo>
                  <a:pt x="11903520" y="6647486"/>
                  <a:pt x="11874852" y="6640451"/>
                  <a:pt x="11845677" y="6635582"/>
                </a:cubicBezTo>
                <a:cubicBezTo>
                  <a:pt x="11826821" y="6631975"/>
                  <a:pt x="11807302" y="6628233"/>
                  <a:pt x="11788853" y="6623363"/>
                </a:cubicBezTo>
                <a:cubicBezTo>
                  <a:pt x="11765573" y="6617186"/>
                  <a:pt x="11729079" y="6604561"/>
                  <a:pt x="11705242" y="6581791"/>
                </a:cubicBezTo>
                <a:cubicBezTo>
                  <a:pt x="11748343" y="6599826"/>
                  <a:pt x="11794495" y="6607402"/>
                  <a:pt x="11839324" y="6614525"/>
                </a:cubicBezTo>
                <a:cubicBezTo>
                  <a:pt x="11877699" y="6620612"/>
                  <a:pt x="11913889" y="6626384"/>
                  <a:pt x="11948603" y="6638378"/>
                </a:cubicBezTo>
                <a:cubicBezTo>
                  <a:pt x="11988859" y="6652355"/>
                  <a:pt x="12036382" y="6682384"/>
                  <a:pt x="12051834" y="6718094"/>
                </a:cubicBezTo>
                <a:cubicBezTo>
                  <a:pt x="12059814" y="6735498"/>
                  <a:pt x="12057933" y="6755203"/>
                  <a:pt x="12046751" y="6771164"/>
                </a:cubicBezTo>
                <a:cubicBezTo>
                  <a:pt x="12037755" y="6785231"/>
                  <a:pt x="12021846" y="6794700"/>
                  <a:pt x="12003752" y="6796774"/>
                </a:cubicBezTo>
                <a:cubicBezTo>
                  <a:pt x="11999025" y="6797135"/>
                  <a:pt x="11994246" y="6796910"/>
                  <a:pt x="11989570" y="6796008"/>
                </a:cubicBezTo>
                <a:cubicBezTo>
                  <a:pt x="12003141" y="6791048"/>
                  <a:pt x="12014526" y="6782346"/>
                  <a:pt x="12022049" y="6771209"/>
                </a:cubicBezTo>
                <a:close/>
                <a:moveTo>
                  <a:pt x="11963699" y="6783112"/>
                </a:moveTo>
                <a:cubicBezTo>
                  <a:pt x="11961768" y="6781264"/>
                  <a:pt x="11960090" y="6779280"/>
                  <a:pt x="11958616" y="6777161"/>
                </a:cubicBezTo>
                <a:cubicBezTo>
                  <a:pt x="11951552" y="6767692"/>
                  <a:pt x="11952720" y="6755158"/>
                  <a:pt x="11961514" y="6746906"/>
                </a:cubicBezTo>
                <a:cubicBezTo>
                  <a:pt x="11970866" y="6737978"/>
                  <a:pt x="11984895" y="6734101"/>
                  <a:pt x="11998313" y="6736761"/>
                </a:cubicBezTo>
                <a:cubicBezTo>
                  <a:pt x="12000600" y="6737167"/>
                  <a:pt x="12002988" y="6737167"/>
                  <a:pt x="12005277" y="6736761"/>
                </a:cubicBezTo>
                <a:cubicBezTo>
                  <a:pt x="12008631" y="6745463"/>
                  <a:pt x="12007564" y="6755022"/>
                  <a:pt x="12002328" y="6762958"/>
                </a:cubicBezTo>
                <a:cubicBezTo>
                  <a:pt x="11993993" y="6774906"/>
                  <a:pt x="11979507" y="6782436"/>
                  <a:pt x="11963699" y="6783112"/>
                </a:cubicBezTo>
                <a:close/>
                <a:moveTo>
                  <a:pt x="11500508" y="6448644"/>
                </a:moveTo>
                <a:cubicBezTo>
                  <a:pt x="11497154" y="6437011"/>
                  <a:pt x="11488563" y="6427047"/>
                  <a:pt x="11476721" y="6421185"/>
                </a:cubicBezTo>
                <a:cubicBezTo>
                  <a:pt x="11463963" y="6415098"/>
                  <a:pt x="11448766" y="6414331"/>
                  <a:pt x="11435347" y="6419201"/>
                </a:cubicBezTo>
                <a:cubicBezTo>
                  <a:pt x="11429248" y="6421275"/>
                  <a:pt x="11426198" y="6427362"/>
                  <a:pt x="11428537" y="6432773"/>
                </a:cubicBezTo>
                <a:cubicBezTo>
                  <a:pt x="11428637" y="6432908"/>
                  <a:pt x="11428688" y="6433043"/>
                  <a:pt x="11428739" y="6433179"/>
                </a:cubicBezTo>
                <a:cubicBezTo>
                  <a:pt x="11431586" y="6438634"/>
                  <a:pt x="11438854" y="6441159"/>
                  <a:pt x="11445107" y="6438815"/>
                </a:cubicBezTo>
                <a:cubicBezTo>
                  <a:pt x="11451409" y="6436605"/>
                  <a:pt x="11458423" y="6436966"/>
                  <a:pt x="11464420" y="6439761"/>
                </a:cubicBezTo>
                <a:cubicBezTo>
                  <a:pt x="11470470" y="6442963"/>
                  <a:pt x="11474789" y="6448148"/>
                  <a:pt x="11476416" y="6454235"/>
                </a:cubicBezTo>
                <a:cubicBezTo>
                  <a:pt x="11479567" y="6464741"/>
                  <a:pt x="11477941" y="6475878"/>
                  <a:pt x="11471993" y="6485346"/>
                </a:cubicBezTo>
                <a:cubicBezTo>
                  <a:pt x="11464167" y="6495897"/>
                  <a:pt x="11453238" y="6504374"/>
                  <a:pt x="11440430" y="6509875"/>
                </a:cubicBezTo>
                <a:cubicBezTo>
                  <a:pt x="11433670" y="6513121"/>
                  <a:pt x="11426605" y="6515736"/>
                  <a:pt x="11419286" y="6517765"/>
                </a:cubicBezTo>
                <a:cubicBezTo>
                  <a:pt x="11416846" y="6517134"/>
                  <a:pt x="11414203" y="6516548"/>
                  <a:pt x="11411916" y="6516052"/>
                </a:cubicBezTo>
                <a:cubicBezTo>
                  <a:pt x="11379589" y="6509288"/>
                  <a:pt x="11343552" y="6512309"/>
                  <a:pt x="11304771" y="6525069"/>
                </a:cubicBezTo>
                <a:cubicBezTo>
                  <a:pt x="11251606" y="6535710"/>
                  <a:pt x="11200473" y="6553205"/>
                  <a:pt x="11153051" y="6577012"/>
                </a:cubicBezTo>
                <a:cubicBezTo>
                  <a:pt x="11133534" y="6587021"/>
                  <a:pt x="11114981" y="6598429"/>
                  <a:pt x="11097598" y="6611144"/>
                </a:cubicBezTo>
                <a:cubicBezTo>
                  <a:pt x="11091397" y="6589501"/>
                  <a:pt x="11082910" y="6568490"/>
                  <a:pt x="11072184" y="6548290"/>
                </a:cubicBezTo>
                <a:cubicBezTo>
                  <a:pt x="11081435" y="6532374"/>
                  <a:pt x="11092414" y="6517269"/>
                  <a:pt x="11104968" y="6503202"/>
                </a:cubicBezTo>
                <a:cubicBezTo>
                  <a:pt x="11123672" y="6482460"/>
                  <a:pt x="11145986" y="6459150"/>
                  <a:pt x="11174652" y="6445082"/>
                </a:cubicBezTo>
                <a:cubicBezTo>
                  <a:pt x="11187004" y="6438995"/>
                  <a:pt x="11205505" y="6432457"/>
                  <a:pt x="11223753" y="6435568"/>
                </a:cubicBezTo>
                <a:cubicBezTo>
                  <a:pt x="11238339" y="6438093"/>
                  <a:pt x="11250488" y="6448148"/>
                  <a:pt x="11251402" y="6458518"/>
                </a:cubicBezTo>
                <a:cubicBezTo>
                  <a:pt x="11251352" y="6463794"/>
                  <a:pt x="11248607" y="6468799"/>
                  <a:pt x="11243931" y="6472045"/>
                </a:cubicBezTo>
                <a:cubicBezTo>
                  <a:pt x="11240932" y="6474480"/>
                  <a:pt x="11236916" y="6475607"/>
                  <a:pt x="11232902" y="6475156"/>
                </a:cubicBezTo>
                <a:cubicBezTo>
                  <a:pt x="11223651" y="6473172"/>
                  <a:pt x="11214298" y="6478042"/>
                  <a:pt x="11211858" y="6486203"/>
                </a:cubicBezTo>
                <a:cubicBezTo>
                  <a:pt x="11209724" y="6494229"/>
                  <a:pt x="11215314" y="6502254"/>
                  <a:pt x="11224362" y="6504148"/>
                </a:cubicBezTo>
                <a:cubicBezTo>
                  <a:pt x="11224514" y="6504193"/>
                  <a:pt x="11224616" y="6504193"/>
                  <a:pt x="11224769" y="6504239"/>
                </a:cubicBezTo>
                <a:cubicBezTo>
                  <a:pt x="11239559" y="6507079"/>
                  <a:pt x="11255011" y="6503607"/>
                  <a:pt x="11266549" y="6494860"/>
                </a:cubicBezTo>
                <a:cubicBezTo>
                  <a:pt x="11279663" y="6485572"/>
                  <a:pt x="11286982" y="6471233"/>
                  <a:pt x="11286220" y="6456354"/>
                </a:cubicBezTo>
                <a:cubicBezTo>
                  <a:pt x="11284135" y="6432547"/>
                  <a:pt x="11260806" y="6411266"/>
                  <a:pt x="11230613" y="6406350"/>
                </a:cubicBezTo>
                <a:cubicBezTo>
                  <a:pt x="11201744" y="6401391"/>
                  <a:pt x="11174703" y="6410589"/>
                  <a:pt x="11157270" y="6419201"/>
                </a:cubicBezTo>
                <a:cubicBezTo>
                  <a:pt x="11123063" y="6436019"/>
                  <a:pt x="11098056" y="6461990"/>
                  <a:pt x="11077318" y="6484986"/>
                </a:cubicBezTo>
                <a:cubicBezTo>
                  <a:pt x="11068423" y="6494905"/>
                  <a:pt x="11060290" y="6505366"/>
                  <a:pt x="11052972" y="6516232"/>
                </a:cubicBezTo>
                <a:cubicBezTo>
                  <a:pt x="11045602" y="6505366"/>
                  <a:pt x="11037469" y="6494905"/>
                  <a:pt x="11028574" y="6484986"/>
                </a:cubicBezTo>
                <a:cubicBezTo>
                  <a:pt x="11007837" y="6461990"/>
                  <a:pt x="10982829" y="6436019"/>
                  <a:pt x="10948622" y="6419201"/>
                </a:cubicBezTo>
                <a:cubicBezTo>
                  <a:pt x="10931087" y="6410589"/>
                  <a:pt x="10904148" y="6401166"/>
                  <a:pt x="10875279" y="6406350"/>
                </a:cubicBezTo>
                <a:cubicBezTo>
                  <a:pt x="10845138" y="6411491"/>
                  <a:pt x="10821757" y="6432547"/>
                  <a:pt x="10819725" y="6456354"/>
                </a:cubicBezTo>
                <a:cubicBezTo>
                  <a:pt x="10819725" y="6457346"/>
                  <a:pt x="10819725" y="6458338"/>
                  <a:pt x="10819725" y="6459330"/>
                </a:cubicBezTo>
                <a:cubicBezTo>
                  <a:pt x="10820079" y="6473172"/>
                  <a:pt x="10827298" y="6486203"/>
                  <a:pt x="10839496" y="6494860"/>
                </a:cubicBezTo>
                <a:cubicBezTo>
                  <a:pt x="10851034" y="6503607"/>
                  <a:pt x="10866486" y="6507079"/>
                  <a:pt x="10881276" y="6504239"/>
                </a:cubicBezTo>
                <a:cubicBezTo>
                  <a:pt x="10890374" y="6502525"/>
                  <a:pt x="10896169" y="6494635"/>
                  <a:pt x="10894288" y="6486564"/>
                </a:cubicBezTo>
                <a:cubicBezTo>
                  <a:pt x="10894237" y="6486428"/>
                  <a:pt x="10894237" y="6486338"/>
                  <a:pt x="10894186" y="6486203"/>
                </a:cubicBezTo>
                <a:cubicBezTo>
                  <a:pt x="10891747" y="6478087"/>
                  <a:pt x="10882394" y="6473172"/>
                  <a:pt x="10873195" y="6475156"/>
                </a:cubicBezTo>
                <a:cubicBezTo>
                  <a:pt x="10869180" y="6475607"/>
                  <a:pt x="10865113" y="6474480"/>
                  <a:pt x="10862114" y="6472045"/>
                </a:cubicBezTo>
                <a:cubicBezTo>
                  <a:pt x="10857438" y="6468799"/>
                  <a:pt x="10854642" y="6463794"/>
                  <a:pt x="10854642" y="6458518"/>
                </a:cubicBezTo>
                <a:cubicBezTo>
                  <a:pt x="10855557" y="6448148"/>
                  <a:pt x="10867705" y="6438093"/>
                  <a:pt x="10882292" y="6435568"/>
                </a:cubicBezTo>
                <a:cubicBezTo>
                  <a:pt x="10900540" y="6432457"/>
                  <a:pt x="10919042" y="6438995"/>
                  <a:pt x="10931392" y="6445082"/>
                </a:cubicBezTo>
                <a:cubicBezTo>
                  <a:pt x="10960059" y="6459150"/>
                  <a:pt x="10982220" y="6482460"/>
                  <a:pt x="11001077" y="6503202"/>
                </a:cubicBezTo>
                <a:cubicBezTo>
                  <a:pt x="11013631" y="6517269"/>
                  <a:pt x="11024609" y="6532374"/>
                  <a:pt x="11033860" y="6548290"/>
                </a:cubicBezTo>
                <a:cubicBezTo>
                  <a:pt x="11024558" y="6565920"/>
                  <a:pt x="11016934" y="6584181"/>
                  <a:pt x="11011039" y="6602938"/>
                </a:cubicBezTo>
                <a:cubicBezTo>
                  <a:pt x="11001636" y="6595723"/>
                  <a:pt x="10991775" y="6589005"/>
                  <a:pt x="10981457" y="6582828"/>
                </a:cubicBezTo>
                <a:cubicBezTo>
                  <a:pt x="10941151" y="6558706"/>
                  <a:pt x="10890985" y="6539948"/>
                  <a:pt x="10828111" y="6525475"/>
                </a:cubicBezTo>
                <a:cubicBezTo>
                  <a:pt x="10801884" y="6519433"/>
                  <a:pt x="10773827" y="6514248"/>
                  <a:pt x="10745058" y="6515511"/>
                </a:cubicBezTo>
                <a:cubicBezTo>
                  <a:pt x="10722491" y="6511498"/>
                  <a:pt x="10699213" y="6511768"/>
                  <a:pt x="10676746" y="6516232"/>
                </a:cubicBezTo>
                <a:cubicBezTo>
                  <a:pt x="10674256" y="6516728"/>
                  <a:pt x="10671663" y="6517314"/>
                  <a:pt x="10669376" y="6517945"/>
                </a:cubicBezTo>
                <a:cubicBezTo>
                  <a:pt x="10662057" y="6515916"/>
                  <a:pt x="10654992" y="6513301"/>
                  <a:pt x="10648233" y="6510055"/>
                </a:cubicBezTo>
                <a:cubicBezTo>
                  <a:pt x="10635424" y="6504554"/>
                  <a:pt x="10624495" y="6496077"/>
                  <a:pt x="10616618" y="6485527"/>
                </a:cubicBezTo>
                <a:cubicBezTo>
                  <a:pt x="10610721" y="6476058"/>
                  <a:pt x="10609094" y="6464921"/>
                  <a:pt x="10612195" y="6454415"/>
                </a:cubicBezTo>
                <a:cubicBezTo>
                  <a:pt x="10613822" y="6448328"/>
                  <a:pt x="10618193" y="6443143"/>
                  <a:pt x="10624242" y="6439942"/>
                </a:cubicBezTo>
                <a:cubicBezTo>
                  <a:pt x="10630239" y="6437146"/>
                  <a:pt x="10637253" y="6436785"/>
                  <a:pt x="10643556" y="6438995"/>
                </a:cubicBezTo>
                <a:cubicBezTo>
                  <a:pt x="10649807" y="6441339"/>
                  <a:pt x="10657026" y="6438815"/>
                  <a:pt x="10659871" y="6433359"/>
                </a:cubicBezTo>
                <a:cubicBezTo>
                  <a:pt x="10662514" y="6428084"/>
                  <a:pt x="10659770" y="6421906"/>
                  <a:pt x="10653823" y="6419562"/>
                </a:cubicBezTo>
                <a:cubicBezTo>
                  <a:pt x="10653670" y="6419517"/>
                  <a:pt x="10653468" y="6419426"/>
                  <a:pt x="10653315" y="6419381"/>
                </a:cubicBezTo>
                <a:cubicBezTo>
                  <a:pt x="10639896" y="6414512"/>
                  <a:pt x="10624699" y="6415278"/>
                  <a:pt x="10611941" y="6421365"/>
                </a:cubicBezTo>
                <a:cubicBezTo>
                  <a:pt x="10600099" y="6427227"/>
                  <a:pt x="10591508" y="6437146"/>
                  <a:pt x="10588154" y="6448824"/>
                </a:cubicBezTo>
                <a:cubicBezTo>
                  <a:pt x="10586527" y="6454010"/>
                  <a:pt x="10585714" y="6459375"/>
                  <a:pt x="10585765" y="6464786"/>
                </a:cubicBezTo>
                <a:cubicBezTo>
                  <a:pt x="10585664" y="6475832"/>
                  <a:pt x="10588865" y="6486744"/>
                  <a:pt x="10595016" y="6496348"/>
                </a:cubicBezTo>
                <a:cubicBezTo>
                  <a:pt x="10602843" y="6507304"/>
                  <a:pt x="10613364" y="6516593"/>
                  <a:pt x="10625817" y="6523401"/>
                </a:cubicBezTo>
                <a:cubicBezTo>
                  <a:pt x="10603809" y="6518802"/>
                  <a:pt x="10584851" y="6506538"/>
                  <a:pt x="10573109" y="6489404"/>
                </a:cubicBezTo>
                <a:cubicBezTo>
                  <a:pt x="10558826" y="6466815"/>
                  <a:pt x="10559741" y="6439040"/>
                  <a:pt x="10575549" y="6417262"/>
                </a:cubicBezTo>
                <a:cubicBezTo>
                  <a:pt x="10581039" y="6409822"/>
                  <a:pt x="10588256" y="6403465"/>
                  <a:pt x="10596693" y="6398640"/>
                </a:cubicBezTo>
                <a:cubicBezTo>
                  <a:pt x="10617227" y="6387774"/>
                  <a:pt x="10642692" y="6387323"/>
                  <a:pt x="10663633" y="6397513"/>
                </a:cubicBezTo>
                <a:cubicBezTo>
                  <a:pt x="10683761" y="6408109"/>
                  <a:pt x="10695552" y="6427768"/>
                  <a:pt x="10694130" y="6448509"/>
                </a:cubicBezTo>
                <a:cubicBezTo>
                  <a:pt x="10693418" y="6456760"/>
                  <a:pt x="10700432" y="6463974"/>
                  <a:pt x="10709784" y="6464605"/>
                </a:cubicBezTo>
                <a:cubicBezTo>
                  <a:pt x="10709835" y="6464605"/>
                  <a:pt x="10709937" y="6464605"/>
                  <a:pt x="10710038" y="6464605"/>
                </a:cubicBezTo>
                <a:cubicBezTo>
                  <a:pt x="10719442" y="6465462"/>
                  <a:pt x="10727879" y="6459420"/>
                  <a:pt x="10728895" y="6451079"/>
                </a:cubicBezTo>
                <a:cubicBezTo>
                  <a:pt x="10730878" y="6426144"/>
                  <a:pt x="10720255" y="6401707"/>
                  <a:pt x="10699924" y="6384392"/>
                </a:cubicBezTo>
                <a:lnTo>
                  <a:pt x="11388586" y="6384392"/>
                </a:lnTo>
                <a:cubicBezTo>
                  <a:pt x="11370136" y="6400129"/>
                  <a:pt x="11359564" y="6421771"/>
                  <a:pt x="11359258" y="6444451"/>
                </a:cubicBezTo>
                <a:cubicBezTo>
                  <a:pt x="11359258" y="6446660"/>
                  <a:pt x="11359360" y="6448869"/>
                  <a:pt x="11359564" y="6451079"/>
                </a:cubicBezTo>
                <a:cubicBezTo>
                  <a:pt x="11360580" y="6459420"/>
                  <a:pt x="11369017" y="6465462"/>
                  <a:pt x="11378420" y="6464605"/>
                </a:cubicBezTo>
                <a:cubicBezTo>
                  <a:pt x="11387824" y="6464109"/>
                  <a:pt x="11394939" y="6456940"/>
                  <a:pt x="11394380" y="6448599"/>
                </a:cubicBezTo>
                <a:cubicBezTo>
                  <a:pt x="11394380" y="6448599"/>
                  <a:pt x="11394380" y="6448554"/>
                  <a:pt x="11394380" y="6448509"/>
                </a:cubicBezTo>
                <a:cubicBezTo>
                  <a:pt x="11392907" y="6427768"/>
                  <a:pt x="11404698" y="6408064"/>
                  <a:pt x="11424876" y="6397513"/>
                </a:cubicBezTo>
                <a:cubicBezTo>
                  <a:pt x="11445818" y="6387323"/>
                  <a:pt x="11471282" y="6387774"/>
                  <a:pt x="11491817" y="6398640"/>
                </a:cubicBezTo>
                <a:cubicBezTo>
                  <a:pt x="11500254" y="6403465"/>
                  <a:pt x="11507420" y="6409822"/>
                  <a:pt x="11512910" y="6417262"/>
                </a:cubicBezTo>
                <a:cubicBezTo>
                  <a:pt x="11528718" y="6439040"/>
                  <a:pt x="11529683" y="6466815"/>
                  <a:pt x="11515400" y="6489404"/>
                </a:cubicBezTo>
                <a:cubicBezTo>
                  <a:pt x="11503659" y="6506538"/>
                  <a:pt x="11484700" y="6518802"/>
                  <a:pt x="11462693" y="6523401"/>
                </a:cubicBezTo>
                <a:cubicBezTo>
                  <a:pt x="11475044" y="6516548"/>
                  <a:pt x="11485463" y="6507304"/>
                  <a:pt x="11493189" y="6496348"/>
                </a:cubicBezTo>
                <a:cubicBezTo>
                  <a:pt x="11502643" y="6481919"/>
                  <a:pt x="11505286" y="6464741"/>
                  <a:pt x="11500508" y="6448599"/>
                </a:cubicBezTo>
                <a:close/>
                <a:moveTo>
                  <a:pt x="11214298" y="6704342"/>
                </a:moveTo>
                <a:cubicBezTo>
                  <a:pt x="11214756" y="6736806"/>
                  <a:pt x="11234883" y="6766159"/>
                  <a:pt x="11252520" y="6785772"/>
                </a:cubicBezTo>
                <a:cubicBezTo>
                  <a:pt x="11244998" y="6787350"/>
                  <a:pt x="11237170" y="6787666"/>
                  <a:pt x="11229495" y="6786809"/>
                </a:cubicBezTo>
                <a:cubicBezTo>
                  <a:pt x="11214807" y="6785277"/>
                  <a:pt x="11201439" y="6778468"/>
                  <a:pt x="11192493" y="6767963"/>
                </a:cubicBezTo>
                <a:cubicBezTo>
                  <a:pt x="11182276" y="6754661"/>
                  <a:pt x="11176635" y="6738970"/>
                  <a:pt x="11176330" y="6722874"/>
                </a:cubicBezTo>
                <a:cubicBezTo>
                  <a:pt x="11171247" y="6653572"/>
                  <a:pt x="11229343" y="6582422"/>
                  <a:pt x="11314022" y="6553701"/>
                </a:cubicBezTo>
                <a:cubicBezTo>
                  <a:pt x="11346857" y="6542564"/>
                  <a:pt x="11377810" y="6539543"/>
                  <a:pt x="11403631" y="6544954"/>
                </a:cubicBezTo>
                <a:cubicBezTo>
                  <a:pt x="11418930" y="6548380"/>
                  <a:pt x="11433416" y="6554152"/>
                  <a:pt x="11446478" y="6561997"/>
                </a:cubicBezTo>
                <a:cubicBezTo>
                  <a:pt x="11434534" y="6558480"/>
                  <a:pt x="11422082" y="6556496"/>
                  <a:pt x="11409476" y="6556226"/>
                </a:cubicBezTo>
                <a:cubicBezTo>
                  <a:pt x="11336793" y="6553746"/>
                  <a:pt x="11276765" y="6584541"/>
                  <a:pt x="11235900" y="6645276"/>
                </a:cubicBezTo>
                <a:cubicBezTo>
                  <a:pt x="11227514" y="6656774"/>
                  <a:pt x="11221160" y="6669354"/>
                  <a:pt x="11217043" y="6682564"/>
                </a:cubicBezTo>
                <a:cubicBezTo>
                  <a:pt x="11216179" y="6685676"/>
                  <a:pt x="11215518" y="6688832"/>
                  <a:pt x="11215061" y="6692033"/>
                </a:cubicBezTo>
                <a:cubicBezTo>
                  <a:pt x="11212773" y="6695821"/>
                  <a:pt x="11212520" y="6700329"/>
                  <a:pt x="11214298" y="6704297"/>
                </a:cubicBezTo>
                <a:close/>
                <a:moveTo>
                  <a:pt x="11239712" y="6711692"/>
                </a:moveTo>
                <a:cubicBezTo>
                  <a:pt x="11249319" y="6707183"/>
                  <a:pt x="11265126" y="6707183"/>
                  <a:pt x="11278239" y="6712007"/>
                </a:cubicBezTo>
                <a:cubicBezTo>
                  <a:pt x="11288405" y="6715660"/>
                  <a:pt x="11295266" y="6721296"/>
                  <a:pt x="11297147" y="6727563"/>
                </a:cubicBezTo>
                <a:cubicBezTo>
                  <a:pt x="11301519" y="6742127"/>
                  <a:pt x="11291657" y="6765482"/>
                  <a:pt x="11276816" y="6775582"/>
                </a:cubicBezTo>
                <a:cubicBezTo>
                  <a:pt x="11276409" y="6775898"/>
                  <a:pt x="11275952" y="6776168"/>
                  <a:pt x="11275495" y="6776394"/>
                </a:cubicBezTo>
                <a:cubicBezTo>
                  <a:pt x="11261110" y="6760974"/>
                  <a:pt x="11243219" y="6737392"/>
                  <a:pt x="11239864" y="6711647"/>
                </a:cubicBezTo>
                <a:close/>
                <a:moveTo>
                  <a:pt x="11053022" y="6734236"/>
                </a:moveTo>
                <a:cubicBezTo>
                  <a:pt x="11039503" y="6710970"/>
                  <a:pt x="11033302" y="6684909"/>
                  <a:pt x="11034978" y="6658758"/>
                </a:cubicBezTo>
                <a:cubicBezTo>
                  <a:pt x="11037114" y="6634094"/>
                  <a:pt x="11043213" y="6609791"/>
                  <a:pt x="11053022" y="6586616"/>
                </a:cubicBezTo>
                <a:cubicBezTo>
                  <a:pt x="11062781" y="6609791"/>
                  <a:pt x="11068881" y="6634094"/>
                  <a:pt x="11071016" y="6658758"/>
                </a:cubicBezTo>
                <a:cubicBezTo>
                  <a:pt x="11072795" y="6684909"/>
                  <a:pt x="11066644" y="6711015"/>
                  <a:pt x="11053175" y="6734371"/>
                </a:cubicBezTo>
                <a:close/>
                <a:moveTo>
                  <a:pt x="10887477" y="6748619"/>
                </a:moveTo>
                <a:cubicBezTo>
                  <a:pt x="10885597" y="6691808"/>
                  <a:pt x="10858149" y="6638016"/>
                  <a:pt x="10811236" y="6599331"/>
                </a:cubicBezTo>
                <a:cubicBezTo>
                  <a:pt x="10775403" y="6569933"/>
                  <a:pt x="10727879" y="6554377"/>
                  <a:pt x="10679084" y="6556136"/>
                </a:cubicBezTo>
                <a:cubicBezTo>
                  <a:pt x="10666479" y="6556406"/>
                  <a:pt x="10654026" y="6558390"/>
                  <a:pt x="10642081" y="6561907"/>
                </a:cubicBezTo>
                <a:cubicBezTo>
                  <a:pt x="10655144" y="6554061"/>
                  <a:pt x="10669631" y="6548290"/>
                  <a:pt x="10684930" y="6544864"/>
                </a:cubicBezTo>
                <a:cubicBezTo>
                  <a:pt x="10710749" y="6539453"/>
                  <a:pt x="10741704" y="6542474"/>
                  <a:pt x="10774487" y="6553610"/>
                </a:cubicBezTo>
                <a:cubicBezTo>
                  <a:pt x="10859167" y="6582287"/>
                  <a:pt x="10917059" y="6653437"/>
                  <a:pt x="10912230" y="6722784"/>
                </a:cubicBezTo>
                <a:cubicBezTo>
                  <a:pt x="10911823" y="6738880"/>
                  <a:pt x="10906233" y="6754526"/>
                  <a:pt x="10896068" y="6767872"/>
                </a:cubicBezTo>
                <a:cubicBezTo>
                  <a:pt x="10892712" y="6771885"/>
                  <a:pt x="10888747" y="6775493"/>
                  <a:pt x="10884224" y="6778513"/>
                </a:cubicBezTo>
                <a:cubicBezTo>
                  <a:pt x="10886969" y="6768774"/>
                  <a:pt x="10888087" y="6758764"/>
                  <a:pt x="10887629" y="6748755"/>
                </a:cubicBezTo>
                <a:close/>
                <a:moveTo>
                  <a:pt x="10853066" y="6787125"/>
                </a:moveTo>
                <a:cubicBezTo>
                  <a:pt x="10850932" y="6787080"/>
                  <a:pt x="10848747" y="6786900"/>
                  <a:pt x="10846613" y="6786675"/>
                </a:cubicBezTo>
                <a:cubicBezTo>
                  <a:pt x="10823587" y="6783969"/>
                  <a:pt x="10801528" y="6769450"/>
                  <a:pt x="10794107" y="6752091"/>
                </a:cubicBezTo>
                <a:cubicBezTo>
                  <a:pt x="10788110" y="6737888"/>
                  <a:pt x="10792328" y="6723460"/>
                  <a:pt x="10806305" y="6710249"/>
                </a:cubicBezTo>
                <a:cubicBezTo>
                  <a:pt x="10818403" y="6700014"/>
                  <a:pt x="10833906" y="6693521"/>
                  <a:pt x="10850474" y="6691627"/>
                </a:cubicBezTo>
                <a:cubicBezTo>
                  <a:pt x="10857794" y="6710158"/>
                  <a:pt x="10861861" y="6729592"/>
                  <a:pt x="10862572" y="6749206"/>
                </a:cubicBezTo>
                <a:cubicBezTo>
                  <a:pt x="10863283" y="6766024"/>
                  <a:pt x="10860132" y="6778603"/>
                  <a:pt x="10853219" y="6787261"/>
                </a:cubicBezTo>
                <a:close/>
                <a:moveTo>
                  <a:pt x="10290711" y="6450538"/>
                </a:moveTo>
                <a:cubicBezTo>
                  <a:pt x="10291728" y="6458879"/>
                  <a:pt x="10300166" y="6464921"/>
                  <a:pt x="10309568" y="6464064"/>
                </a:cubicBezTo>
                <a:cubicBezTo>
                  <a:pt x="10318972" y="6463568"/>
                  <a:pt x="10326087" y="6456399"/>
                  <a:pt x="10325529" y="6448058"/>
                </a:cubicBezTo>
                <a:cubicBezTo>
                  <a:pt x="10325529" y="6448058"/>
                  <a:pt x="10325529" y="6448013"/>
                  <a:pt x="10325529" y="6447968"/>
                </a:cubicBezTo>
                <a:cubicBezTo>
                  <a:pt x="10324054" y="6427227"/>
                  <a:pt x="10335846" y="6407523"/>
                  <a:pt x="10356025" y="6396972"/>
                </a:cubicBezTo>
                <a:cubicBezTo>
                  <a:pt x="10376965" y="6386782"/>
                  <a:pt x="10402430" y="6387233"/>
                  <a:pt x="10422965" y="6398099"/>
                </a:cubicBezTo>
                <a:cubicBezTo>
                  <a:pt x="10431402" y="6402924"/>
                  <a:pt x="10438569" y="6409281"/>
                  <a:pt x="10444058" y="6416721"/>
                </a:cubicBezTo>
                <a:cubicBezTo>
                  <a:pt x="10459865" y="6438499"/>
                  <a:pt x="10460831" y="6466274"/>
                  <a:pt x="10446548" y="6488863"/>
                </a:cubicBezTo>
                <a:cubicBezTo>
                  <a:pt x="10434808" y="6505997"/>
                  <a:pt x="10415849" y="6518261"/>
                  <a:pt x="10393841" y="6522860"/>
                </a:cubicBezTo>
                <a:cubicBezTo>
                  <a:pt x="10406293" y="6516052"/>
                  <a:pt x="10416815" y="6506763"/>
                  <a:pt x="10424591" y="6495807"/>
                </a:cubicBezTo>
                <a:cubicBezTo>
                  <a:pt x="10433790" y="6481423"/>
                  <a:pt x="10436281" y="6464425"/>
                  <a:pt x="10431503" y="6448419"/>
                </a:cubicBezTo>
                <a:cubicBezTo>
                  <a:pt x="10428149" y="6436785"/>
                  <a:pt x="10419560" y="6426821"/>
                  <a:pt x="10407716" y="6420960"/>
                </a:cubicBezTo>
                <a:cubicBezTo>
                  <a:pt x="10394959" y="6414872"/>
                  <a:pt x="10379761" y="6414106"/>
                  <a:pt x="10366342" y="6418976"/>
                </a:cubicBezTo>
                <a:cubicBezTo>
                  <a:pt x="10360243" y="6421049"/>
                  <a:pt x="10357194" y="6427137"/>
                  <a:pt x="10359532" y="6432547"/>
                </a:cubicBezTo>
                <a:cubicBezTo>
                  <a:pt x="10359634" y="6432683"/>
                  <a:pt x="10359685" y="6432818"/>
                  <a:pt x="10359735" y="6432953"/>
                </a:cubicBezTo>
                <a:cubicBezTo>
                  <a:pt x="10362581" y="6438409"/>
                  <a:pt x="10369850" y="6440934"/>
                  <a:pt x="10376102" y="6438589"/>
                </a:cubicBezTo>
                <a:cubicBezTo>
                  <a:pt x="10382404" y="6436380"/>
                  <a:pt x="10389418" y="6436741"/>
                  <a:pt x="10395416" y="6439536"/>
                </a:cubicBezTo>
                <a:cubicBezTo>
                  <a:pt x="10401465" y="6442737"/>
                  <a:pt x="10405784" y="6447923"/>
                  <a:pt x="10407411" y="6454010"/>
                </a:cubicBezTo>
                <a:cubicBezTo>
                  <a:pt x="10410563" y="6464515"/>
                  <a:pt x="10408936" y="6475652"/>
                  <a:pt x="10402990" y="6485121"/>
                </a:cubicBezTo>
                <a:cubicBezTo>
                  <a:pt x="10395162" y="6495672"/>
                  <a:pt x="10384233" y="6504148"/>
                  <a:pt x="10371425" y="6509649"/>
                </a:cubicBezTo>
                <a:cubicBezTo>
                  <a:pt x="10364666" y="6512851"/>
                  <a:pt x="10357600" y="6515511"/>
                  <a:pt x="10350281" y="6517539"/>
                </a:cubicBezTo>
                <a:cubicBezTo>
                  <a:pt x="10347841" y="6516908"/>
                  <a:pt x="10345198" y="6516322"/>
                  <a:pt x="10342911" y="6515826"/>
                </a:cubicBezTo>
                <a:cubicBezTo>
                  <a:pt x="10310584" y="6509063"/>
                  <a:pt x="10274548" y="6512084"/>
                  <a:pt x="10235766" y="6524844"/>
                </a:cubicBezTo>
                <a:cubicBezTo>
                  <a:pt x="10182601" y="6535485"/>
                  <a:pt x="10131469" y="6552979"/>
                  <a:pt x="10084046" y="6576786"/>
                </a:cubicBezTo>
                <a:cubicBezTo>
                  <a:pt x="10064529" y="6586796"/>
                  <a:pt x="10045977" y="6598203"/>
                  <a:pt x="10028594" y="6610919"/>
                </a:cubicBezTo>
                <a:cubicBezTo>
                  <a:pt x="10022393" y="6589276"/>
                  <a:pt x="10013905" y="6568264"/>
                  <a:pt x="10003180" y="6548065"/>
                </a:cubicBezTo>
                <a:cubicBezTo>
                  <a:pt x="10012431" y="6532148"/>
                  <a:pt x="10023409" y="6517044"/>
                  <a:pt x="10035964" y="6502976"/>
                </a:cubicBezTo>
                <a:cubicBezTo>
                  <a:pt x="10054669" y="6482235"/>
                  <a:pt x="10076981" y="6458924"/>
                  <a:pt x="10105648" y="6444856"/>
                </a:cubicBezTo>
                <a:cubicBezTo>
                  <a:pt x="10117999" y="6438770"/>
                  <a:pt x="10136501" y="6432232"/>
                  <a:pt x="10154748" y="6435343"/>
                </a:cubicBezTo>
                <a:cubicBezTo>
                  <a:pt x="10169335" y="6437868"/>
                  <a:pt x="10181483" y="6447923"/>
                  <a:pt x="10182397" y="6458293"/>
                </a:cubicBezTo>
                <a:cubicBezTo>
                  <a:pt x="10182347" y="6463568"/>
                  <a:pt x="10179602" y="6468573"/>
                  <a:pt x="10174926" y="6471819"/>
                </a:cubicBezTo>
                <a:cubicBezTo>
                  <a:pt x="10171927" y="6474254"/>
                  <a:pt x="10167861" y="6475382"/>
                  <a:pt x="10163846" y="6474931"/>
                </a:cubicBezTo>
                <a:cubicBezTo>
                  <a:pt x="10154646" y="6472947"/>
                  <a:pt x="10145294" y="6477862"/>
                  <a:pt x="10142854" y="6485977"/>
                </a:cubicBezTo>
                <a:cubicBezTo>
                  <a:pt x="10140668" y="6493958"/>
                  <a:pt x="10146259" y="6501984"/>
                  <a:pt x="10155256" y="6503923"/>
                </a:cubicBezTo>
                <a:cubicBezTo>
                  <a:pt x="10155408" y="6503968"/>
                  <a:pt x="10155561" y="6503968"/>
                  <a:pt x="10155713" y="6504013"/>
                </a:cubicBezTo>
                <a:cubicBezTo>
                  <a:pt x="10170555" y="6506853"/>
                  <a:pt x="10186007" y="6503382"/>
                  <a:pt x="10197545" y="6494635"/>
                </a:cubicBezTo>
                <a:cubicBezTo>
                  <a:pt x="10210658" y="6485346"/>
                  <a:pt x="10217977" y="6471008"/>
                  <a:pt x="10217164" y="6456129"/>
                </a:cubicBezTo>
                <a:cubicBezTo>
                  <a:pt x="10215131" y="6432322"/>
                  <a:pt x="10191750" y="6411040"/>
                  <a:pt x="10161609" y="6406125"/>
                </a:cubicBezTo>
                <a:cubicBezTo>
                  <a:pt x="10132740" y="6401166"/>
                  <a:pt x="10105699" y="6410363"/>
                  <a:pt x="10088265" y="6418976"/>
                </a:cubicBezTo>
                <a:cubicBezTo>
                  <a:pt x="10054058" y="6435794"/>
                  <a:pt x="10029051" y="6461765"/>
                  <a:pt x="10008313" y="6484760"/>
                </a:cubicBezTo>
                <a:cubicBezTo>
                  <a:pt x="9999418" y="6494680"/>
                  <a:pt x="9991286" y="6505140"/>
                  <a:pt x="9983916" y="6516007"/>
                </a:cubicBezTo>
                <a:cubicBezTo>
                  <a:pt x="9976597" y="6505140"/>
                  <a:pt x="9968465" y="6494680"/>
                  <a:pt x="9959570" y="6484760"/>
                </a:cubicBezTo>
                <a:cubicBezTo>
                  <a:pt x="9938832" y="6461765"/>
                  <a:pt x="9913825" y="6435794"/>
                  <a:pt x="9879618" y="6418976"/>
                </a:cubicBezTo>
                <a:cubicBezTo>
                  <a:pt x="9862083" y="6410363"/>
                  <a:pt x="9835144" y="6400940"/>
                  <a:pt x="9806274" y="6406125"/>
                </a:cubicBezTo>
                <a:cubicBezTo>
                  <a:pt x="9776133" y="6411266"/>
                  <a:pt x="9752753" y="6432322"/>
                  <a:pt x="9750669" y="6456129"/>
                </a:cubicBezTo>
                <a:cubicBezTo>
                  <a:pt x="9750669" y="6457120"/>
                  <a:pt x="9750669" y="6458113"/>
                  <a:pt x="9750669" y="6459105"/>
                </a:cubicBezTo>
                <a:cubicBezTo>
                  <a:pt x="9751024" y="6472947"/>
                  <a:pt x="9758242" y="6485977"/>
                  <a:pt x="9770441" y="6494635"/>
                </a:cubicBezTo>
                <a:cubicBezTo>
                  <a:pt x="9781979" y="6503382"/>
                  <a:pt x="9797430" y="6506853"/>
                  <a:pt x="9812221" y="6504013"/>
                </a:cubicBezTo>
                <a:cubicBezTo>
                  <a:pt x="9821319" y="6502299"/>
                  <a:pt x="9827114" y="6494409"/>
                  <a:pt x="9825233" y="6486338"/>
                </a:cubicBezTo>
                <a:cubicBezTo>
                  <a:pt x="9825182" y="6486203"/>
                  <a:pt x="9825182" y="6486113"/>
                  <a:pt x="9825131" y="6485977"/>
                </a:cubicBezTo>
                <a:cubicBezTo>
                  <a:pt x="9822692" y="6477817"/>
                  <a:pt x="9813339" y="6472947"/>
                  <a:pt x="9804089" y="6474931"/>
                </a:cubicBezTo>
                <a:cubicBezTo>
                  <a:pt x="9800073" y="6475382"/>
                  <a:pt x="9796058" y="6474254"/>
                  <a:pt x="9793059" y="6471819"/>
                </a:cubicBezTo>
                <a:cubicBezTo>
                  <a:pt x="9788332" y="6468573"/>
                  <a:pt x="9785587" y="6463568"/>
                  <a:pt x="9785587" y="6458293"/>
                </a:cubicBezTo>
                <a:cubicBezTo>
                  <a:pt x="9786502" y="6447923"/>
                  <a:pt x="9798650" y="6437868"/>
                  <a:pt x="9813238" y="6435343"/>
                </a:cubicBezTo>
                <a:cubicBezTo>
                  <a:pt x="9831485" y="6432232"/>
                  <a:pt x="9849986" y="6438770"/>
                  <a:pt x="9862337" y="6444856"/>
                </a:cubicBezTo>
                <a:cubicBezTo>
                  <a:pt x="9891004" y="6458924"/>
                  <a:pt x="9913164" y="6482235"/>
                  <a:pt x="9932022" y="6502976"/>
                </a:cubicBezTo>
                <a:cubicBezTo>
                  <a:pt x="9944576" y="6517044"/>
                  <a:pt x="9955504" y="6532103"/>
                  <a:pt x="9964754" y="6548065"/>
                </a:cubicBezTo>
                <a:cubicBezTo>
                  <a:pt x="9955504" y="6565695"/>
                  <a:pt x="9947880" y="6583955"/>
                  <a:pt x="9941984" y="6602712"/>
                </a:cubicBezTo>
                <a:cubicBezTo>
                  <a:pt x="9932581" y="6595498"/>
                  <a:pt x="9922720" y="6588780"/>
                  <a:pt x="9912402" y="6582603"/>
                </a:cubicBezTo>
                <a:cubicBezTo>
                  <a:pt x="9872096" y="6558480"/>
                  <a:pt x="9821929" y="6539723"/>
                  <a:pt x="9759055" y="6525250"/>
                </a:cubicBezTo>
                <a:cubicBezTo>
                  <a:pt x="9732828" y="6519208"/>
                  <a:pt x="9704771" y="6514022"/>
                  <a:pt x="9676003" y="6515285"/>
                </a:cubicBezTo>
                <a:cubicBezTo>
                  <a:pt x="9653436" y="6511272"/>
                  <a:pt x="9630157" y="6511543"/>
                  <a:pt x="9607691" y="6516007"/>
                </a:cubicBezTo>
                <a:cubicBezTo>
                  <a:pt x="9605200" y="6516503"/>
                  <a:pt x="9602608" y="6517089"/>
                  <a:pt x="9600321" y="6517720"/>
                </a:cubicBezTo>
                <a:cubicBezTo>
                  <a:pt x="9593002" y="6515691"/>
                  <a:pt x="9585937" y="6513076"/>
                  <a:pt x="9579177" y="6509829"/>
                </a:cubicBezTo>
                <a:cubicBezTo>
                  <a:pt x="9566368" y="6504329"/>
                  <a:pt x="9555440" y="6495852"/>
                  <a:pt x="9547562" y="6485301"/>
                </a:cubicBezTo>
                <a:cubicBezTo>
                  <a:pt x="9541666" y="6475832"/>
                  <a:pt x="9540040" y="6464696"/>
                  <a:pt x="9543140" y="6454190"/>
                </a:cubicBezTo>
                <a:cubicBezTo>
                  <a:pt x="9544766" y="6448103"/>
                  <a:pt x="9549138" y="6442918"/>
                  <a:pt x="9555186" y="6439716"/>
                </a:cubicBezTo>
                <a:cubicBezTo>
                  <a:pt x="9561184" y="6436921"/>
                  <a:pt x="9568198" y="6436560"/>
                  <a:pt x="9574500" y="6438770"/>
                </a:cubicBezTo>
                <a:cubicBezTo>
                  <a:pt x="9580752" y="6441114"/>
                  <a:pt x="9587970" y="6438589"/>
                  <a:pt x="9590816" y="6433133"/>
                </a:cubicBezTo>
                <a:cubicBezTo>
                  <a:pt x="9593459" y="6427858"/>
                  <a:pt x="9590715" y="6421681"/>
                  <a:pt x="9584768" y="6419336"/>
                </a:cubicBezTo>
                <a:cubicBezTo>
                  <a:pt x="9584615" y="6419291"/>
                  <a:pt x="9584412" y="6419201"/>
                  <a:pt x="9584260" y="6419156"/>
                </a:cubicBezTo>
                <a:cubicBezTo>
                  <a:pt x="9570841" y="6414286"/>
                  <a:pt x="9555644" y="6415053"/>
                  <a:pt x="9542886" y="6421140"/>
                </a:cubicBezTo>
                <a:cubicBezTo>
                  <a:pt x="9531043" y="6427001"/>
                  <a:pt x="9522402" y="6436921"/>
                  <a:pt x="9519098" y="6448599"/>
                </a:cubicBezTo>
                <a:cubicBezTo>
                  <a:pt x="9517472" y="6453784"/>
                  <a:pt x="9516659" y="6459150"/>
                  <a:pt x="9516710" y="6464560"/>
                </a:cubicBezTo>
                <a:cubicBezTo>
                  <a:pt x="9516608" y="6475607"/>
                  <a:pt x="9519810" y="6486518"/>
                  <a:pt x="9525960" y="6496122"/>
                </a:cubicBezTo>
                <a:cubicBezTo>
                  <a:pt x="9533788" y="6507079"/>
                  <a:pt x="9544309" y="6516367"/>
                  <a:pt x="9556762" y="6523176"/>
                </a:cubicBezTo>
                <a:cubicBezTo>
                  <a:pt x="9534754" y="6518576"/>
                  <a:pt x="9515795" y="6506312"/>
                  <a:pt x="9504054" y="6489179"/>
                </a:cubicBezTo>
                <a:cubicBezTo>
                  <a:pt x="9489771" y="6466590"/>
                  <a:pt x="9490686" y="6438815"/>
                  <a:pt x="9506493" y="6417037"/>
                </a:cubicBezTo>
                <a:cubicBezTo>
                  <a:pt x="9511983" y="6409597"/>
                  <a:pt x="9519200" y="6403240"/>
                  <a:pt x="9527638" y="6398415"/>
                </a:cubicBezTo>
                <a:cubicBezTo>
                  <a:pt x="9548172" y="6387549"/>
                  <a:pt x="9573637" y="6387098"/>
                  <a:pt x="9594578" y="6397288"/>
                </a:cubicBezTo>
                <a:cubicBezTo>
                  <a:pt x="9614705" y="6407884"/>
                  <a:pt x="9626497" y="6427543"/>
                  <a:pt x="9625074" y="6448283"/>
                </a:cubicBezTo>
                <a:cubicBezTo>
                  <a:pt x="9624363" y="6456534"/>
                  <a:pt x="9631377" y="6463749"/>
                  <a:pt x="9640729" y="6464380"/>
                </a:cubicBezTo>
                <a:cubicBezTo>
                  <a:pt x="9640780" y="6464380"/>
                  <a:pt x="9640881" y="6464380"/>
                  <a:pt x="9640983" y="6464380"/>
                </a:cubicBezTo>
                <a:cubicBezTo>
                  <a:pt x="9650386" y="6465237"/>
                  <a:pt x="9658824" y="6459195"/>
                  <a:pt x="9659840" y="6450854"/>
                </a:cubicBezTo>
                <a:cubicBezTo>
                  <a:pt x="9661822" y="6425919"/>
                  <a:pt x="9651200" y="6401481"/>
                  <a:pt x="9630869" y="6384167"/>
                </a:cubicBezTo>
                <a:lnTo>
                  <a:pt x="10319479" y="6384167"/>
                </a:lnTo>
                <a:cubicBezTo>
                  <a:pt x="10301080" y="6399903"/>
                  <a:pt x="10290508" y="6421546"/>
                  <a:pt x="10290202" y="6444225"/>
                </a:cubicBezTo>
                <a:cubicBezTo>
                  <a:pt x="10290457" y="6446345"/>
                  <a:pt x="10290660" y="6448464"/>
                  <a:pt x="10290864" y="6450673"/>
                </a:cubicBezTo>
                <a:close/>
                <a:moveTo>
                  <a:pt x="10145345" y="6704162"/>
                </a:moveTo>
                <a:cubicBezTo>
                  <a:pt x="10145802" y="6736626"/>
                  <a:pt x="10165676" y="6765978"/>
                  <a:pt x="10183567" y="6785592"/>
                </a:cubicBezTo>
                <a:cubicBezTo>
                  <a:pt x="10176044" y="6787170"/>
                  <a:pt x="10168217" y="6787486"/>
                  <a:pt x="10160542" y="6786629"/>
                </a:cubicBezTo>
                <a:cubicBezTo>
                  <a:pt x="10145853" y="6785096"/>
                  <a:pt x="10132485" y="6778288"/>
                  <a:pt x="10123539" y="6767782"/>
                </a:cubicBezTo>
                <a:cubicBezTo>
                  <a:pt x="10113323" y="6754481"/>
                  <a:pt x="10107681" y="6738790"/>
                  <a:pt x="10107377" y="6722693"/>
                </a:cubicBezTo>
                <a:cubicBezTo>
                  <a:pt x="10102294" y="6653392"/>
                  <a:pt x="10160389" y="6582242"/>
                  <a:pt x="10245068" y="6553520"/>
                </a:cubicBezTo>
                <a:cubicBezTo>
                  <a:pt x="10277903" y="6542383"/>
                  <a:pt x="10308857" y="6539362"/>
                  <a:pt x="10334626" y="6544773"/>
                </a:cubicBezTo>
                <a:cubicBezTo>
                  <a:pt x="10349925" y="6548200"/>
                  <a:pt x="10364462" y="6553972"/>
                  <a:pt x="10377525" y="6561817"/>
                </a:cubicBezTo>
                <a:cubicBezTo>
                  <a:pt x="10365580" y="6558300"/>
                  <a:pt x="10353128" y="6556316"/>
                  <a:pt x="10340522" y="6556045"/>
                </a:cubicBezTo>
                <a:cubicBezTo>
                  <a:pt x="10267839" y="6553565"/>
                  <a:pt x="10207811" y="6584361"/>
                  <a:pt x="10166946" y="6645096"/>
                </a:cubicBezTo>
                <a:cubicBezTo>
                  <a:pt x="10158560" y="6656593"/>
                  <a:pt x="10152206" y="6669173"/>
                  <a:pt x="10148089" y="6682384"/>
                </a:cubicBezTo>
                <a:cubicBezTo>
                  <a:pt x="10147225" y="6685495"/>
                  <a:pt x="10146564" y="6688652"/>
                  <a:pt x="10146107" y="6691853"/>
                </a:cubicBezTo>
                <a:cubicBezTo>
                  <a:pt x="10143820" y="6695685"/>
                  <a:pt x="10143566" y="6700284"/>
                  <a:pt x="10145497" y="6704297"/>
                </a:cubicBezTo>
                <a:close/>
                <a:moveTo>
                  <a:pt x="10170758" y="6711511"/>
                </a:moveTo>
                <a:cubicBezTo>
                  <a:pt x="10180365" y="6707002"/>
                  <a:pt x="10196172" y="6707002"/>
                  <a:pt x="10209235" y="6711827"/>
                </a:cubicBezTo>
                <a:cubicBezTo>
                  <a:pt x="10219400" y="6715479"/>
                  <a:pt x="10226313" y="6721115"/>
                  <a:pt x="10228193" y="6727383"/>
                </a:cubicBezTo>
                <a:cubicBezTo>
                  <a:pt x="10232514" y="6741946"/>
                  <a:pt x="10222704" y="6765302"/>
                  <a:pt x="10207862" y="6775402"/>
                </a:cubicBezTo>
                <a:cubicBezTo>
                  <a:pt x="10207456" y="6775718"/>
                  <a:pt x="10206948" y="6775943"/>
                  <a:pt x="10206541" y="6776214"/>
                </a:cubicBezTo>
                <a:cubicBezTo>
                  <a:pt x="10192309" y="6760974"/>
                  <a:pt x="10174418" y="6737392"/>
                  <a:pt x="10171063" y="6711647"/>
                </a:cubicBezTo>
                <a:close/>
                <a:moveTo>
                  <a:pt x="9984018" y="6734056"/>
                </a:moveTo>
                <a:cubicBezTo>
                  <a:pt x="9970549" y="6710790"/>
                  <a:pt x="9964348" y="6684729"/>
                  <a:pt x="9966025" y="6658577"/>
                </a:cubicBezTo>
                <a:cubicBezTo>
                  <a:pt x="9968160" y="6633914"/>
                  <a:pt x="9974208" y="6609611"/>
                  <a:pt x="9984018" y="6586435"/>
                </a:cubicBezTo>
                <a:cubicBezTo>
                  <a:pt x="9993827" y="6609611"/>
                  <a:pt x="9999927" y="6633914"/>
                  <a:pt x="10002062" y="6658577"/>
                </a:cubicBezTo>
                <a:cubicBezTo>
                  <a:pt x="10003942" y="6684819"/>
                  <a:pt x="9997792" y="6710970"/>
                  <a:pt x="9984323" y="6734371"/>
                </a:cubicBezTo>
                <a:close/>
                <a:moveTo>
                  <a:pt x="9818523" y="6748439"/>
                </a:moveTo>
                <a:cubicBezTo>
                  <a:pt x="9816643" y="6691627"/>
                  <a:pt x="9789196" y="6637837"/>
                  <a:pt x="9742282" y="6599150"/>
                </a:cubicBezTo>
                <a:cubicBezTo>
                  <a:pt x="9706449" y="6569753"/>
                  <a:pt x="9658925" y="6554197"/>
                  <a:pt x="9610131" y="6555955"/>
                </a:cubicBezTo>
                <a:cubicBezTo>
                  <a:pt x="9597576" y="6556226"/>
                  <a:pt x="9585124" y="6558210"/>
                  <a:pt x="9573179" y="6561727"/>
                </a:cubicBezTo>
                <a:cubicBezTo>
                  <a:pt x="9586242" y="6553881"/>
                  <a:pt x="9600728" y="6548110"/>
                  <a:pt x="9616027" y="6544683"/>
                </a:cubicBezTo>
                <a:cubicBezTo>
                  <a:pt x="9641847" y="6539273"/>
                  <a:pt x="9672801" y="6542293"/>
                  <a:pt x="9705585" y="6553430"/>
                </a:cubicBezTo>
                <a:cubicBezTo>
                  <a:pt x="9790264" y="6582107"/>
                  <a:pt x="9847902" y="6653257"/>
                  <a:pt x="9843327" y="6722603"/>
                </a:cubicBezTo>
                <a:cubicBezTo>
                  <a:pt x="9842921" y="6738700"/>
                  <a:pt x="9837330" y="6754346"/>
                  <a:pt x="9827164" y="6767692"/>
                </a:cubicBezTo>
                <a:cubicBezTo>
                  <a:pt x="9823810" y="6771705"/>
                  <a:pt x="9819845" y="6775312"/>
                  <a:pt x="9815321" y="6778333"/>
                </a:cubicBezTo>
                <a:cubicBezTo>
                  <a:pt x="9818066" y="6768684"/>
                  <a:pt x="9819235" y="6758719"/>
                  <a:pt x="9818829" y="6748755"/>
                </a:cubicBezTo>
                <a:close/>
                <a:moveTo>
                  <a:pt x="9784113" y="6786945"/>
                </a:moveTo>
                <a:cubicBezTo>
                  <a:pt x="9781979" y="6786900"/>
                  <a:pt x="9779793" y="6786720"/>
                  <a:pt x="9777658" y="6786494"/>
                </a:cubicBezTo>
                <a:cubicBezTo>
                  <a:pt x="9754633" y="6783789"/>
                  <a:pt x="9732574" y="6769270"/>
                  <a:pt x="9725153" y="6751911"/>
                </a:cubicBezTo>
                <a:cubicBezTo>
                  <a:pt x="9719156" y="6737708"/>
                  <a:pt x="9723374" y="6723279"/>
                  <a:pt x="9737352" y="6710069"/>
                </a:cubicBezTo>
                <a:cubicBezTo>
                  <a:pt x="9749449" y="6699834"/>
                  <a:pt x="9764952" y="6693340"/>
                  <a:pt x="9781521" y="6691447"/>
                </a:cubicBezTo>
                <a:cubicBezTo>
                  <a:pt x="9788840" y="6709979"/>
                  <a:pt x="9792907" y="6729411"/>
                  <a:pt x="9793618" y="6749025"/>
                </a:cubicBezTo>
                <a:cubicBezTo>
                  <a:pt x="9794482" y="6766024"/>
                  <a:pt x="9791331" y="6778603"/>
                  <a:pt x="9784418" y="6787261"/>
                </a:cubicBezTo>
                <a:close/>
                <a:moveTo>
                  <a:pt x="9210626" y="6450357"/>
                </a:moveTo>
                <a:cubicBezTo>
                  <a:pt x="9211643" y="6458699"/>
                  <a:pt x="9220080" y="6464741"/>
                  <a:pt x="9229483" y="6463884"/>
                </a:cubicBezTo>
                <a:cubicBezTo>
                  <a:pt x="9238836" y="6463388"/>
                  <a:pt x="9245951" y="6456264"/>
                  <a:pt x="9245392" y="6447923"/>
                </a:cubicBezTo>
                <a:cubicBezTo>
                  <a:pt x="9245392" y="6447878"/>
                  <a:pt x="9245392" y="6447832"/>
                  <a:pt x="9245392" y="6447787"/>
                </a:cubicBezTo>
                <a:cubicBezTo>
                  <a:pt x="9243969" y="6427047"/>
                  <a:pt x="9255761" y="6407388"/>
                  <a:pt x="9275889" y="6396792"/>
                </a:cubicBezTo>
                <a:cubicBezTo>
                  <a:pt x="9296830" y="6386602"/>
                  <a:pt x="9322294" y="6387053"/>
                  <a:pt x="9342829" y="6397919"/>
                </a:cubicBezTo>
                <a:cubicBezTo>
                  <a:pt x="9351266" y="6402744"/>
                  <a:pt x="9358433" y="6409101"/>
                  <a:pt x="9363922" y="6416541"/>
                </a:cubicBezTo>
                <a:cubicBezTo>
                  <a:pt x="9379730" y="6438319"/>
                  <a:pt x="9380644" y="6466093"/>
                  <a:pt x="9366362" y="6488683"/>
                </a:cubicBezTo>
                <a:cubicBezTo>
                  <a:pt x="9354671" y="6505817"/>
                  <a:pt x="9335713" y="6518081"/>
                  <a:pt x="9313705" y="6522680"/>
                </a:cubicBezTo>
                <a:cubicBezTo>
                  <a:pt x="9326157" y="6515871"/>
                  <a:pt x="9336679" y="6506583"/>
                  <a:pt x="9344455" y="6495626"/>
                </a:cubicBezTo>
                <a:cubicBezTo>
                  <a:pt x="9353655" y="6481243"/>
                  <a:pt x="9356146" y="6464245"/>
                  <a:pt x="9351367" y="6448238"/>
                </a:cubicBezTo>
                <a:cubicBezTo>
                  <a:pt x="9348013" y="6436605"/>
                  <a:pt x="9339423" y="6426640"/>
                  <a:pt x="9327580" y="6420779"/>
                </a:cubicBezTo>
                <a:cubicBezTo>
                  <a:pt x="9314823" y="6414692"/>
                  <a:pt x="9299625" y="6413926"/>
                  <a:pt x="9286207" y="6418795"/>
                </a:cubicBezTo>
                <a:cubicBezTo>
                  <a:pt x="9280108" y="6420869"/>
                  <a:pt x="9277058" y="6426956"/>
                  <a:pt x="9279396" y="6432367"/>
                </a:cubicBezTo>
                <a:cubicBezTo>
                  <a:pt x="9279498" y="6432502"/>
                  <a:pt x="9279549" y="6432638"/>
                  <a:pt x="9279599" y="6432773"/>
                </a:cubicBezTo>
                <a:cubicBezTo>
                  <a:pt x="9282446" y="6438274"/>
                  <a:pt x="9289714" y="6440753"/>
                  <a:pt x="9295966" y="6438409"/>
                </a:cubicBezTo>
                <a:cubicBezTo>
                  <a:pt x="9302268" y="6436200"/>
                  <a:pt x="9309283" y="6436560"/>
                  <a:pt x="9315280" y="6439356"/>
                </a:cubicBezTo>
                <a:cubicBezTo>
                  <a:pt x="9321329" y="6442557"/>
                  <a:pt x="9325649" y="6447742"/>
                  <a:pt x="9327275" y="6453829"/>
                </a:cubicBezTo>
                <a:cubicBezTo>
                  <a:pt x="9330427" y="6464335"/>
                  <a:pt x="9328800" y="6475472"/>
                  <a:pt x="9322853" y="6484940"/>
                </a:cubicBezTo>
                <a:cubicBezTo>
                  <a:pt x="9314975" y="6495446"/>
                  <a:pt x="9304098" y="6503923"/>
                  <a:pt x="9291290" y="6509469"/>
                </a:cubicBezTo>
                <a:cubicBezTo>
                  <a:pt x="9284530" y="6512670"/>
                  <a:pt x="9277465" y="6515330"/>
                  <a:pt x="9270145" y="6517359"/>
                </a:cubicBezTo>
                <a:cubicBezTo>
                  <a:pt x="9267706" y="6516728"/>
                  <a:pt x="9265062" y="6516142"/>
                  <a:pt x="9262775" y="6515646"/>
                </a:cubicBezTo>
                <a:cubicBezTo>
                  <a:pt x="9230449" y="6508883"/>
                  <a:pt x="9194413" y="6511903"/>
                  <a:pt x="9155631" y="6524664"/>
                </a:cubicBezTo>
                <a:cubicBezTo>
                  <a:pt x="9102465" y="6535305"/>
                  <a:pt x="9051333" y="6552799"/>
                  <a:pt x="9003911" y="6576606"/>
                </a:cubicBezTo>
                <a:cubicBezTo>
                  <a:pt x="8984393" y="6586616"/>
                  <a:pt x="8965841" y="6598023"/>
                  <a:pt x="8948458" y="6610738"/>
                </a:cubicBezTo>
                <a:cubicBezTo>
                  <a:pt x="8942257" y="6589095"/>
                  <a:pt x="8933769" y="6568084"/>
                  <a:pt x="8923044" y="6547884"/>
                </a:cubicBezTo>
                <a:cubicBezTo>
                  <a:pt x="8932295" y="6531968"/>
                  <a:pt x="8943274" y="6516863"/>
                  <a:pt x="8955828" y="6502795"/>
                </a:cubicBezTo>
                <a:cubicBezTo>
                  <a:pt x="8974482" y="6482055"/>
                  <a:pt x="8996845" y="6458744"/>
                  <a:pt x="9025512" y="6444676"/>
                </a:cubicBezTo>
                <a:cubicBezTo>
                  <a:pt x="9037813" y="6438589"/>
                  <a:pt x="9056365" y="6432051"/>
                  <a:pt x="9074612" y="6435162"/>
                </a:cubicBezTo>
                <a:cubicBezTo>
                  <a:pt x="9089199" y="6437687"/>
                  <a:pt x="9101347" y="6447742"/>
                  <a:pt x="9102211" y="6458113"/>
                </a:cubicBezTo>
                <a:cubicBezTo>
                  <a:pt x="9102211" y="6463388"/>
                  <a:pt x="9099467" y="6468393"/>
                  <a:pt x="9094790" y="6471639"/>
                </a:cubicBezTo>
                <a:cubicBezTo>
                  <a:pt x="9091792" y="6474074"/>
                  <a:pt x="9087725" y="6475201"/>
                  <a:pt x="9083710" y="6474750"/>
                </a:cubicBezTo>
                <a:cubicBezTo>
                  <a:pt x="9074459" y="6472767"/>
                  <a:pt x="9065107" y="6477636"/>
                  <a:pt x="9062667" y="6485797"/>
                </a:cubicBezTo>
                <a:cubicBezTo>
                  <a:pt x="9060532" y="6493868"/>
                  <a:pt x="9066174" y="6501894"/>
                  <a:pt x="9075273" y="6503788"/>
                </a:cubicBezTo>
                <a:cubicBezTo>
                  <a:pt x="9075374" y="6503788"/>
                  <a:pt x="9075476" y="6503833"/>
                  <a:pt x="9075578" y="6503833"/>
                </a:cubicBezTo>
                <a:cubicBezTo>
                  <a:pt x="9090521" y="6506808"/>
                  <a:pt x="9106226" y="6503382"/>
                  <a:pt x="9117866" y="6494544"/>
                </a:cubicBezTo>
                <a:cubicBezTo>
                  <a:pt x="9130979" y="6485256"/>
                  <a:pt x="9138299" y="6470918"/>
                  <a:pt x="9137485" y="6456038"/>
                </a:cubicBezTo>
                <a:cubicBezTo>
                  <a:pt x="9135452" y="6432232"/>
                  <a:pt x="9112072" y="6410950"/>
                  <a:pt x="9081931" y="6406035"/>
                </a:cubicBezTo>
                <a:cubicBezTo>
                  <a:pt x="9053061" y="6401075"/>
                  <a:pt x="9026021" y="6410274"/>
                  <a:pt x="9008587" y="6418885"/>
                </a:cubicBezTo>
                <a:cubicBezTo>
                  <a:pt x="8974380" y="6435703"/>
                  <a:pt x="8949373" y="6461674"/>
                  <a:pt x="8928635" y="6484670"/>
                </a:cubicBezTo>
                <a:cubicBezTo>
                  <a:pt x="8919740" y="6494589"/>
                  <a:pt x="8911608" y="6505050"/>
                  <a:pt x="8904238" y="6515916"/>
                </a:cubicBezTo>
                <a:cubicBezTo>
                  <a:pt x="8896919" y="6505050"/>
                  <a:pt x="8888787" y="6494589"/>
                  <a:pt x="8879892" y="6484670"/>
                </a:cubicBezTo>
                <a:cubicBezTo>
                  <a:pt x="8859154" y="6461674"/>
                  <a:pt x="8834147" y="6435703"/>
                  <a:pt x="8799940" y="6418885"/>
                </a:cubicBezTo>
                <a:cubicBezTo>
                  <a:pt x="8782404" y="6410274"/>
                  <a:pt x="8755466" y="6400850"/>
                  <a:pt x="8726596" y="6406035"/>
                </a:cubicBezTo>
                <a:cubicBezTo>
                  <a:pt x="8696455" y="6411175"/>
                  <a:pt x="8673074" y="6432232"/>
                  <a:pt x="8670990" y="6456038"/>
                </a:cubicBezTo>
                <a:cubicBezTo>
                  <a:pt x="8670990" y="6457031"/>
                  <a:pt x="8670990" y="6458023"/>
                  <a:pt x="8670990" y="6459014"/>
                </a:cubicBezTo>
                <a:cubicBezTo>
                  <a:pt x="8671397" y="6472902"/>
                  <a:pt x="8678665" y="6485887"/>
                  <a:pt x="8690915" y="6494544"/>
                </a:cubicBezTo>
                <a:cubicBezTo>
                  <a:pt x="8702453" y="6503291"/>
                  <a:pt x="8717905" y="6506763"/>
                  <a:pt x="8732695" y="6503923"/>
                </a:cubicBezTo>
                <a:cubicBezTo>
                  <a:pt x="8741793" y="6502209"/>
                  <a:pt x="8747588" y="6494319"/>
                  <a:pt x="8745707" y="6486248"/>
                </a:cubicBezTo>
                <a:cubicBezTo>
                  <a:pt x="8745656" y="6486113"/>
                  <a:pt x="8745656" y="6486022"/>
                  <a:pt x="8745605" y="6485887"/>
                </a:cubicBezTo>
                <a:cubicBezTo>
                  <a:pt x="8743166" y="6477726"/>
                  <a:pt x="8733813" y="6472856"/>
                  <a:pt x="8724563" y="6474841"/>
                </a:cubicBezTo>
                <a:cubicBezTo>
                  <a:pt x="8720547" y="6475291"/>
                  <a:pt x="8716532" y="6474164"/>
                  <a:pt x="8713533" y="6471729"/>
                </a:cubicBezTo>
                <a:cubicBezTo>
                  <a:pt x="8708806" y="6468483"/>
                  <a:pt x="8706061" y="6463478"/>
                  <a:pt x="8706061" y="6458203"/>
                </a:cubicBezTo>
                <a:cubicBezTo>
                  <a:pt x="8706977" y="6447832"/>
                  <a:pt x="8719124" y="6437778"/>
                  <a:pt x="8733712" y="6435253"/>
                </a:cubicBezTo>
                <a:cubicBezTo>
                  <a:pt x="8751959" y="6432142"/>
                  <a:pt x="8770460" y="6438679"/>
                  <a:pt x="8782811" y="6444766"/>
                </a:cubicBezTo>
                <a:cubicBezTo>
                  <a:pt x="8811478" y="6458834"/>
                  <a:pt x="8833638" y="6482145"/>
                  <a:pt x="8852496" y="6502886"/>
                </a:cubicBezTo>
                <a:cubicBezTo>
                  <a:pt x="8865050" y="6516953"/>
                  <a:pt x="8875978" y="6532013"/>
                  <a:pt x="8885228" y="6547974"/>
                </a:cubicBezTo>
                <a:cubicBezTo>
                  <a:pt x="8875978" y="6565604"/>
                  <a:pt x="8868354" y="6583865"/>
                  <a:pt x="8862407" y="6602622"/>
                </a:cubicBezTo>
                <a:cubicBezTo>
                  <a:pt x="8853055" y="6595363"/>
                  <a:pt x="8843194" y="6588645"/>
                  <a:pt x="8832876" y="6582513"/>
                </a:cubicBezTo>
                <a:cubicBezTo>
                  <a:pt x="8792570" y="6558390"/>
                  <a:pt x="8742403" y="6539633"/>
                  <a:pt x="8679530" y="6525160"/>
                </a:cubicBezTo>
                <a:cubicBezTo>
                  <a:pt x="8653302" y="6519117"/>
                  <a:pt x="8625245" y="6513933"/>
                  <a:pt x="8596478" y="6515195"/>
                </a:cubicBezTo>
                <a:cubicBezTo>
                  <a:pt x="8573910" y="6511182"/>
                  <a:pt x="8550631" y="6511453"/>
                  <a:pt x="8528165" y="6515916"/>
                </a:cubicBezTo>
                <a:cubicBezTo>
                  <a:pt x="8525675" y="6516412"/>
                  <a:pt x="8523082" y="6516998"/>
                  <a:pt x="8520795" y="6517630"/>
                </a:cubicBezTo>
                <a:cubicBezTo>
                  <a:pt x="8513476" y="6515601"/>
                  <a:pt x="8506411" y="6512985"/>
                  <a:pt x="8499651" y="6509739"/>
                </a:cubicBezTo>
                <a:cubicBezTo>
                  <a:pt x="8486842" y="6504239"/>
                  <a:pt x="8475914" y="6495762"/>
                  <a:pt x="8468036" y="6485211"/>
                </a:cubicBezTo>
                <a:cubicBezTo>
                  <a:pt x="8462140" y="6475742"/>
                  <a:pt x="8460514" y="6464605"/>
                  <a:pt x="8463614" y="6454100"/>
                </a:cubicBezTo>
                <a:cubicBezTo>
                  <a:pt x="8465241" y="6448013"/>
                  <a:pt x="8469612" y="6442828"/>
                  <a:pt x="8475660" y="6439626"/>
                </a:cubicBezTo>
                <a:cubicBezTo>
                  <a:pt x="8481607" y="6436831"/>
                  <a:pt x="8488672" y="6436470"/>
                  <a:pt x="8494924" y="6438679"/>
                </a:cubicBezTo>
                <a:cubicBezTo>
                  <a:pt x="8501176" y="6441024"/>
                  <a:pt x="8508444" y="6438499"/>
                  <a:pt x="8511291" y="6433043"/>
                </a:cubicBezTo>
                <a:cubicBezTo>
                  <a:pt x="8513883" y="6427723"/>
                  <a:pt x="8511138" y="6421546"/>
                  <a:pt x="8505140" y="6419201"/>
                </a:cubicBezTo>
                <a:cubicBezTo>
                  <a:pt x="8505039" y="6419156"/>
                  <a:pt x="8504886" y="6419111"/>
                  <a:pt x="8504734" y="6419066"/>
                </a:cubicBezTo>
                <a:cubicBezTo>
                  <a:pt x="8491264" y="6414196"/>
                  <a:pt x="8476118" y="6414963"/>
                  <a:pt x="8463309" y="6421049"/>
                </a:cubicBezTo>
                <a:cubicBezTo>
                  <a:pt x="8451466" y="6426911"/>
                  <a:pt x="8442876" y="6436831"/>
                  <a:pt x="8439573" y="6448509"/>
                </a:cubicBezTo>
                <a:cubicBezTo>
                  <a:pt x="8437946" y="6453694"/>
                  <a:pt x="8437133" y="6459060"/>
                  <a:pt x="8437133" y="6464470"/>
                </a:cubicBezTo>
                <a:cubicBezTo>
                  <a:pt x="8437032" y="6475517"/>
                  <a:pt x="8440234" y="6486428"/>
                  <a:pt x="8446435" y="6496032"/>
                </a:cubicBezTo>
                <a:cubicBezTo>
                  <a:pt x="8454262" y="6507034"/>
                  <a:pt x="8464783" y="6516277"/>
                  <a:pt x="8477236" y="6523085"/>
                </a:cubicBezTo>
                <a:cubicBezTo>
                  <a:pt x="8455228" y="6518487"/>
                  <a:pt x="8436269" y="6506222"/>
                  <a:pt x="8424528" y="6489089"/>
                </a:cubicBezTo>
                <a:cubicBezTo>
                  <a:pt x="8410245" y="6466499"/>
                  <a:pt x="8411160" y="6438724"/>
                  <a:pt x="8426967" y="6416947"/>
                </a:cubicBezTo>
                <a:cubicBezTo>
                  <a:pt x="8432457" y="6409507"/>
                  <a:pt x="8439674" y="6403149"/>
                  <a:pt x="8448112" y="6398325"/>
                </a:cubicBezTo>
                <a:cubicBezTo>
                  <a:pt x="8468646" y="6387459"/>
                  <a:pt x="8494111" y="6387008"/>
                  <a:pt x="8515052" y="6397198"/>
                </a:cubicBezTo>
                <a:cubicBezTo>
                  <a:pt x="8535179" y="6407794"/>
                  <a:pt x="8546972" y="6427452"/>
                  <a:pt x="8545548" y="6448193"/>
                </a:cubicBezTo>
                <a:cubicBezTo>
                  <a:pt x="8544837" y="6456445"/>
                  <a:pt x="8551851" y="6463659"/>
                  <a:pt x="8561203" y="6464290"/>
                </a:cubicBezTo>
                <a:cubicBezTo>
                  <a:pt x="8561254" y="6464290"/>
                  <a:pt x="8561356" y="6464290"/>
                  <a:pt x="8561457" y="6464290"/>
                </a:cubicBezTo>
                <a:cubicBezTo>
                  <a:pt x="8570860" y="6465146"/>
                  <a:pt x="8579298" y="6459105"/>
                  <a:pt x="8580314" y="6450763"/>
                </a:cubicBezTo>
                <a:cubicBezTo>
                  <a:pt x="8582296" y="6425829"/>
                  <a:pt x="8571674" y="6401391"/>
                  <a:pt x="8551343" y="6384077"/>
                </a:cubicBezTo>
                <a:lnTo>
                  <a:pt x="9239852" y="6384077"/>
                </a:lnTo>
                <a:cubicBezTo>
                  <a:pt x="9221453" y="6399813"/>
                  <a:pt x="9210881" y="6421456"/>
                  <a:pt x="9210575" y="6444135"/>
                </a:cubicBezTo>
                <a:cubicBezTo>
                  <a:pt x="9210626" y="6446300"/>
                  <a:pt x="9210728" y="6448464"/>
                  <a:pt x="9210932" y="6450673"/>
                </a:cubicBezTo>
                <a:close/>
                <a:moveTo>
                  <a:pt x="9065260" y="6703981"/>
                </a:moveTo>
                <a:cubicBezTo>
                  <a:pt x="9065717" y="6736446"/>
                  <a:pt x="9085591" y="6765798"/>
                  <a:pt x="9103482" y="6785412"/>
                </a:cubicBezTo>
                <a:cubicBezTo>
                  <a:pt x="9095959" y="6786990"/>
                  <a:pt x="9088132" y="6787306"/>
                  <a:pt x="9080457" y="6786449"/>
                </a:cubicBezTo>
                <a:cubicBezTo>
                  <a:pt x="9065768" y="6784916"/>
                  <a:pt x="9052400" y="6778108"/>
                  <a:pt x="9043455" y="6767602"/>
                </a:cubicBezTo>
                <a:cubicBezTo>
                  <a:pt x="9033238" y="6754301"/>
                  <a:pt x="9027596" y="6738610"/>
                  <a:pt x="9027292" y="6722513"/>
                </a:cubicBezTo>
                <a:cubicBezTo>
                  <a:pt x="9022209" y="6653211"/>
                  <a:pt x="9080304" y="6582062"/>
                  <a:pt x="9164983" y="6553340"/>
                </a:cubicBezTo>
                <a:cubicBezTo>
                  <a:pt x="9197818" y="6542203"/>
                  <a:pt x="9228771" y="6539182"/>
                  <a:pt x="9254541" y="6544593"/>
                </a:cubicBezTo>
                <a:cubicBezTo>
                  <a:pt x="9269841" y="6548020"/>
                  <a:pt x="9284377" y="6553791"/>
                  <a:pt x="9297440" y="6561636"/>
                </a:cubicBezTo>
                <a:cubicBezTo>
                  <a:pt x="9285495" y="6558119"/>
                  <a:pt x="9273043" y="6556136"/>
                  <a:pt x="9260438" y="6555865"/>
                </a:cubicBezTo>
                <a:cubicBezTo>
                  <a:pt x="9187703" y="6553385"/>
                  <a:pt x="9127726" y="6584181"/>
                  <a:pt x="9086861" y="6644915"/>
                </a:cubicBezTo>
                <a:cubicBezTo>
                  <a:pt x="9078475" y="6656413"/>
                  <a:pt x="9072121" y="6668992"/>
                  <a:pt x="9068004" y="6682204"/>
                </a:cubicBezTo>
                <a:cubicBezTo>
                  <a:pt x="9067140" y="6685315"/>
                  <a:pt x="9066480" y="6688471"/>
                  <a:pt x="9066022" y="6691672"/>
                </a:cubicBezTo>
                <a:cubicBezTo>
                  <a:pt x="9063684" y="6695595"/>
                  <a:pt x="9063532" y="6700239"/>
                  <a:pt x="9065564" y="6704297"/>
                </a:cubicBezTo>
                <a:close/>
                <a:moveTo>
                  <a:pt x="9090673" y="6711331"/>
                </a:moveTo>
                <a:cubicBezTo>
                  <a:pt x="9100280" y="6706822"/>
                  <a:pt x="9116087" y="6706822"/>
                  <a:pt x="9129150" y="6711647"/>
                </a:cubicBezTo>
                <a:cubicBezTo>
                  <a:pt x="9139315" y="6715299"/>
                  <a:pt x="9146228" y="6720935"/>
                  <a:pt x="9148108" y="6727202"/>
                </a:cubicBezTo>
                <a:cubicBezTo>
                  <a:pt x="9152429" y="6741766"/>
                  <a:pt x="9142619" y="6765122"/>
                  <a:pt x="9127777" y="6775222"/>
                </a:cubicBezTo>
                <a:cubicBezTo>
                  <a:pt x="9127371" y="6775537"/>
                  <a:pt x="9126863" y="6775763"/>
                  <a:pt x="9126456" y="6776034"/>
                </a:cubicBezTo>
                <a:cubicBezTo>
                  <a:pt x="9112377" y="6760974"/>
                  <a:pt x="9094486" y="6737392"/>
                  <a:pt x="9091131" y="6711647"/>
                </a:cubicBezTo>
                <a:close/>
                <a:moveTo>
                  <a:pt x="8903933" y="6733875"/>
                </a:moveTo>
                <a:cubicBezTo>
                  <a:pt x="8890464" y="6710610"/>
                  <a:pt x="8884212" y="6684548"/>
                  <a:pt x="8885940" y="6658397"/>
                </a:cubicBezTo>
                <a:cubicBezTo>
                  <a:pt x="8888075" y="6633733"/>
                  <a:pt x="8894123" y="6609430"/>
                  <a:pt x="8903933" y="6586255"/>
                </a:cubicBezTo>
                <a:cubicBezTo>
                  <a:pt x="8913743" y="6609430"/>
                  <a:pt x="8919842" y="6633733"/>
                  <a:pt x="8921926" y="6658397"/>
                </a:cubicBezTo>
                <a:cubicBezTo>
                  <a:pt x="8923959" y="6684684"/>
                  <a:pt x="8917860" y="6710925"/>
                  <a:pt x="8904390" y="6734371"/>
                </a:cubicBezTo>
                <a:close/>
                <a:moveTo>
                  <a:pt x="8738438" y="6748259"/>
                </a:moveTo>
                <a:cubicBezTo>
                  <a:pt x="8736609" y="6691447"/>
                  <a:pt x="8709111" y="6637656"/>
                  <a:pt x="8662197" y="6598970"/>
                </a:cubicBezTo>
                <a:cubicBezTo>
                  <a:pt x="8626364" y="6569527"/>
                  <a:pt x="8578840" y="6553972"/>
                  <a:pt x="8530046" y="6555775"/>
                </a:cubicBezTo>
                <a:cubicBezTo>
                  <a:pt x="8517491" y="6556045"/>
                  <a:pt x="8505039" y="6558029"/>
                  <a:pt x="8493094" y="6561546"/>
                </a:cubicBezTo>
                <a:cubicBezTo>
                  <a:pt x="8506157" y="6553701"/>
                  <a:pt x="8520643" y="6547929"/>
                  <a:pt x="8535942" y="6544502"/>
                </a:cubicBezTo>
                <a:cubicBezTo>
                  <a:pt x="8561711" y="6539092"/>
                  <a:pt x="8592716" y="6542113"/>
                  <a:pt x="8625500" y="6553250"/>
                </a:cubicBezTo>
                <a:cubicBezTo>
                  <a:pt x="8710179" y="6581926"/>
                  <a:pt x="8767817" y="6653077"/>
                  <a:pt x="8763242" y="6722423"/>
                </a:cubicBezTo>
                <a:cubicBezTo>
                  <a:pt x="8762887" y="6738519"/>
                  <a:pt x="8757245" y="6754210"/>
                  <a:pt x="8747029" y="6767512"/>
                </a:cubicBezTo>
                <a:cubicBezTo>
                  <a:pt x="8743725" y="6771569"/>
                  <a:pt x="8739709" y="6775132"/>
                  <a:pt x="8735236" y="6778153"/>
                </a:cubicBezTo>
                <a:cubicBezTo>
                  <a:pt x="8738032" y="6768549"/>
                  <a:pt x="8739252" y="6758674"/>
                  <a:pt x="8738896" y="6748755"/>
                </a:cubicBezTo>
                <a:close/>
                <a:moveTo>
                  <a:pt x="8704028" y="6786765"/>
                </a:moveTo>
                <a:cubicBezTo>
                  <a:pt x="8701894" y="6786720"/>
                  <a:pt x="8699708" y="6786539"/>
                  <a:pt x="8697574" y="6786313"/>
                </a:cubicBezTo>
                <a:cubicBezTo>
                  <a:pt x="8674549" y="6783608"/>
                  <a:pt x="8652489" y="6769090"/>
                  <a:pt x="8645068" y="6751731"/>
                </a:cubicBezTo>
                <a:cubicBezTo>
                  <a:pt x="8639071" y="6737528"/>
                  <a:pt x="8643289" y="6723099"/>
                  <a:pt x="8657267" y="6709888"/>
                </a:cubicBezTo>
                <a:cubicBezTo>
                  <a:pt x="8669364" y="6699653"/>
                  <a:pt x="8684867" y="6693160"/>
                  <a:pt x="8701436" y="6691267"/>
                </a:cubicBezTo>
                <a:cubicBezTo>
                  <a:pt x="8708755" y="6709798"/>
                  <a:pt x="8712822" y="6729231"/>
                  <a:pt x="8713533" y="6748845"/>
                </a:cubicBezTo>
                <a:cubicBezTo>
                  <a:pt x="8714550" y="6766024"/>
                  <a:pt x="8711246" y="6778603"/>
                  <a:pt x="8704486" y="6787261"/>
                </a:cubicBezTo>
                <a:close/>
                <a:moveTo>
                  <a:pt x="8130542" y="6450177"/>
                </a:moveTo>
                <a:cubicBezTo>
                  <a:pt x="8131558" y="6458518"/>
                  <a:pt x="8139995" y="6464560"/>
                  <a:pt x="8149398" y="6463704"/>
                </a:cubicBezTo>
                <a:cubicBezTo>
                  <a:pt x="8158751" y="6463208"/>
                  <a:pt x="8165867" y="6456083"/>
                  <a:pt x="8165307" y="6447742"/>
                </a:cubicBezTo>
                <a:cubicBezTo>
                  <a:pt x="8165307" y="6447697"/>
                  <a:pt x="8165307" y="6447652"/>
                  <a:pt x="8165307" y="6447607"/>
                </a:cubicBezTo>
                <a:cubicBezTo>
                  <a:pt x="8163885" y="6426866"/>
                  <a:pt x="8175676" y="6407207"/>
                  <a:pt x="8195804" y="6396612"/>
                </a:cubicBezTo>
                <a:cubicBezTo>
                  <a:pt x="8216745" y="6386422"/>
                  <a:pt x="8242210" y="6386872"/>
                  <a:pt x="8262744" y="6397739"/>
                </a:cubicBezTo>
                <a:cubicBezTo>
                  <a:pt x="8271182" y="6402563"/>
                  <a:pt x="8278348" y="6408921"/>
                  <a:pt x="8283838" y="6416361"/>
                </a:cubicBezTo>
                <a:cubicBezTo>
                  <a:pt x="8299645" y="6438138"/>
                  <a:pt x="8300559" y="6465913"/>
                  <a:pt x="8286277" y="6488503"/>
                </a:cubicBezTo>
                <a:cubicBezTo>
                  <a:pt x="8274587" y="6505636"/>
                  <a:pt x="8255628" y="6517901"/>
                  <a:pt x="8233620" y="6522499"/>
                </a:cubicBezTo>
                <a:cubicBezTo>
                  <a:pt x="8245971" y="6515646"/>
                  <a:pt x="8256391" y="6506403"/>
                  <a:pt x="8264117" y="6495446"/>
                </a:cubicBezTo>
                <a:cubicBezTo>
                  <a:pt x="8273316" y="6481063"/>
                  <a:pt x="8275806" y="6464064"/>
                  <a:pt x="8271029" y="6448058"/>
                </a:cubicBezTo>
                <a:cubicBezTo>
                  <a:pt x="8267674" y="6436425"/>
                  <a:pt x="8259085" y="6426460"/>
                  <a:pt x="8247241" y="6420599"/>
                </a:cubicBezTo>
                <a:cubicBezTo>
                  <a:pt x="8234433" y="6414512"/>
                  <a:pt x="8219286" y="6413745"/>
                  <a:pt x="8205817" y="6418615"/>
                </a:cubicBezTo>
                <a:cubicBezTo>
                  <a:pt x="8199718" y="6420734"/>
                  <a:pt x="8196719" y="6426821"/>
                  <a:pt x="8199108" y="6432232"/>
                </a:cubicBezTo>
                <a:cubicBezTo>
                  <a:pt x="8199159" y="6432367"/>
                  <a:pt x="8199210" y="6432457"/>
                  <a:pt x="8199261" y="6432592"/>
                </a:cubicBezTo>
                <a:cubicBezTo>
                  <a:pt x="8202107" y="6438093"/>
                  <a:pt x="8209375" y="6440573"/>
                  <a:pt x="8215627" y="6438229"/>
                </a:cubicBezTo>
                <a:cubicBezTo>
                  <a:pt x="8221929" y="6436019"/>
                  <a:pt x="8228944" y="6436380"/>
                  <a:pt x="8234942" y="6439175"/>
                </a:cubicBezTo>
                <a:cubicBezTo>
                  <a:pt x="8240990" y="6442377"/>
                  <a:pt x="8245310" y="6447562"/>
                  <a:pt x="8246937" y="6453649"/>
                </a:cubicBezTo>
                <a:cubicBezTo>
                  <a:pt x="8250088" y="6464155"/>
                  <a:pt x="8248461" y="6475291"/>
                  <a:pt x="8242515" y="6484760"/>
                </a:cubicBezTo>
                <a:cubicBezTo>
                  <a:pt x="8234636" y="6495266"/>
                  <a:pt x="8223759" y="6503743"/>
                  <a:pt x="8210950" y="6509288"/>
                </a:cubicBezTo>
                <a:cubicBezTo>
                  <a:pt x="8204191" y="6512490"/>
                  <a:pt x="8197126" y="6515150"/>
                  <a:pt x="8189807" y="6517179"/>
                </a:cubicBezTo>
                <a:cubicBezTo>
                  <a:pt x="8187316" y="6516548"/>
                  <a:pt x="8184724" y="6515961"/>
                  <a:pt x="8182436" y="6515466"/>
                </a:cubicBezTo>
                <a:cubicBezTo>
                  <a:pt x="8150110" y="6508702"/>
                  <a:pt x="8114074" y="6511723"/>
                  <a:pt x="8075292" y="6524483"/>
                </a:cubicBezTo>
                <a:cubicBezTo>
                  <a:pt x="8022127" y="6535124"/>
                  <a:pt x="7970994" y="6552619"/>
                  <a:pt x="7923572" y="6576426"/>
                </a:cubicBezTo>
                <a:cubicBezTo>
                  <a:pt x="7904054" y="6586435"/>
                  <a:pt x="7885502" y="6597843"/>
                  <a:pt x="7868119" y="6610558"/>
                </a:cubicBezTo>
                <a:cubicBezTo>
                  <a:pt x="7861918" y="6588915"/>
                  <a:pt x="7853430" y="6567904"/>
                  <a:pt x="7842705" y="6547704"/>
                </a:cubicBezTo>
                <a:cubicBezTo>
                  <a:pt x="7851956" y="6531788"/>
                  <a:pt x="7862935" y="6516683"/>
                  <a:pt x="7875489" y="6502615"/>
                </a:cubicBezTo>
                <a:cubicBezTo>
                  <a:pt x="7894143" y="6481874"/>
                  <a:pt x="7916507" y="6458564"/>
                  <a:pt x="7945174" y="6444496"/>
                </a:cubicBezTo>
                <a:cubicBezTo>
                  <a:pt x="7957474" y="6438409"/>
                  <a:pt x="7976026" y="6431871"/>
                  <a:pt x="7994273" y="6434982"/>
                </a:cubicBezTo>
                <a:cubicBezTo>
                  <a:pt x="8008861" y="6437507"/>
                  <a:pt x="8021008" y="6447562"/>
                  <a:pt x="8021872" y="6457932"/>
                </a:cubicBezTo>
                <a:cubicBezTo>
                  <a:pt x="8021872" y="6463208"/>
                  <a:pt x="8019127" y="6468213"/>
                  <a:pt x="8014452" y="6471459"/>
                </a:cubicBezTo>
                <a:cubicBezTo>
                  <a:pt x="8011452" y="6473894"/>
                  <a:pt x="8007387" y="6475021"/>
                  <a:pt x="8003371" y="6474570"/>
                </a:cubicBezTo>
                <a:cubicBezTo>
                  <a:pt x="7994121" y="6472586"/>
                  <a:pt x="7984768" y="6477456"/>
                  <a:pt x="7982328" y="6485617"/>
                </a:cubicBezTo>
                <a:cubicBezTo>
                  <a:pt x="7980194" y="6493688"/>
                  <a:pt x="7985836" y="6501713"/>
                  <a:pt x="7994934" y="6503607"/>
                </a:cubicBezTo>
                <a:cubicBezTo>
                  <a:pt x="7995035" y="6503607"/>
                  <a:pt x="7995137" y="6503652"/>
                  <a:pt x="7995239" y="6503652"/>
                </a:cubicBezTo>
                <a:cubicBezTo>
                  <a:pt x="8010081" y="6506493"/>
                  <a:pt x="8025532" y="6503021"/>
                  <a:pt x="8037070" y="6494274"/>
                </a:cubicBezTo>
                <a:cubicBezTo>
                  <a:pt x="8050183" y="6484986"/>
                  <a:pt x="8057502" y="6470647"/>
                  <a:pt x="8056689" y="6455768"/>
                </a:cubicBezTo>
                <a:cubicBezTo>
                  <a:pt x="8054656" y="6431961"/>
                  <a:pt x="8031275" y="6410679"/>
                  <a:pt x="8001135" y="6405765"/>
                </a:cubicBezTo>
                <a:cubicBezTo>
                  <a:pt x="7972265" y="6400805"/>
                  <a:pt x="7945225" y="6410003"/>
                  <a:pt x="7927791" y="6418615"/>
                </a:cubicBezTo>
                <a:cubicBezTo>
                  <a:pt x="7893584" y="6435433"/>
                  <a:pt x="7868576" y="6461404"/>
                  <a:pt x="7847839" y="6484399"/>
                </a:cubicBezTo>
                <a:cubicBezTo>
                  <a:pt x="7838944" y="6494319"/>
                  <a:pt x="7830812" y="6504780"/>
                  <a:pt x="7823441" y="6515646"/>
                </a:cubicBezTo>
                <a:cubicBezTo>
                  <a:pt x="7816123" y="6504780"/>
                  <a:pt x="7807990" y="6494319"/>
                  <a:pt x="7799096" y="6484399"/>
                </a:cubicBezTo>
                <a:cubicBezTo>
                  <a:pt x="7778357" y="6461404"/>
                  <a:pt x="7753351" y="6435433"/>
                  <a:pt x="7719144" y="6418615"/>
                </a:cubicBezTo>
                <a:cubicBezTo>
                  <a:pt x="7701608" y="6410003"/>
                  <a:pt x="7674670" y="6400580"/>
                  <a:pt x="7645800" y="6405765"/>
                </a:cubicBezTo>
                <a:cubicBezTo>
                  <a:pt x="7615659" y="6410904"/>
                  <a:pt x="7592278" y="6431961"/>
                  <a:pt x="7590194" y="6455768"/>
                </a:cubicBezTo>
                <a:cubicBezTo>
                  <a:pt x="7590194" y="6456760"/>
                  <a:pt x="7590194" y="6457752"/>
                  <a:pt x="7590194" y="6458744"/>
                </a:cubicBezTo>
                <a:cubicBezTo>
                  <a:pt x="7590550" y="6472586"/>
                  <a:pt x="7597768" y="6485617"/>
                  <a:pt x="7609966" y="6494274"/>
                </a:cubicBezTo>
                <a:cubicBezTo>
                  <a:pt x="7621504" y="6503021"/>
                  <a:pt x="7636956" y="6506493"/>
                  <a:pt x="7651747" y="6503652"/>
                </a:cubicBezTo>
                <a:cubicBezTo>
                  <a:pt x="7660844" y="6501939"/>
                  <a:pt x="7666639" y="6494048"/>
                  <a:pt x="7664758" y="6485977"/>
                </a:cubicBezTo>
                <a:cubicBezTo>
                  <a:pt x="7664707" y="6485842"/>
                  <a:pt x="7664707" y="6485752"/>
                  <a:pt x="7664656" y="6485617"/>
                </a:cubicBezTo>
                <a:cubicBezTo>
                  <a:pt x="7662217" y="6477456"/>
                  <a:pt x="7652865" y="6472586"/>
                  <a:pt x="7643614" y="6474570"/>
                </a:cubicBezTo>
                <a:cubicBezTo>
                  <a:pt x="7639599" y="6475021"/>
                  <a:pt x="7635583" y="6473894"/>
                  <a:pt x="7632584" y="6471459"/>
                </a:cubicBezTo>
                <a:cubicBezTo>
                  <a:pt x="7627857" y="6468213"/>
                  <a:pt x="7625113" y="6463208"/>
                  <a:pt x="7625113" y="6457932"/>
                </a:cubicBezTo>
                <a:cubicBezTo>
                  <a:pt x="7626028" y="6447562"/>
                  <a:pt x="7638175" y="6437507"/>
                  <a:pt x="7652763" y="6434982"/>
                </a:cubicBezTo>
                <a:cubicBezTo>
                  <a:pt x="7671010" y="6431871"/>
                  <a:pt x="7689511" y="6438409"/>
                  <a:pt x="7701862" y="6444496"/>
                </a:cubicBezTo>
                <a:cubicBezTo>
                  <a:pt x="7730529" y="6458564"/>
                  <a:pt x="7752690" y="6481874"/>
                  <a:pt x="7771547" y="6502615"/>
                </a:cubicBezTo>
                <a:cubicBezTo>
                  <a:pt x="7784050" y="6516683"/>
                  <a:pt x="7795029" y="6531788"/>
                  <a:pt x="7804280" y="6547704"/>
                </a:cubicBezTo>
                <a:cubicBezTo>
                  <a:pt x="7794978" y="6565333"/>
                  <a:pt x="7787354" y="6583595"/>
                  <a:pt x="7781458" y="6602352"/>
                </a:cubicBezTo>
                <a:cubicBezTo>
                  <a:pt x="7772106" y="6595138"/>
                  <a:pt x="7762246" y="6588419"/>
                  <a:pt x="7751927" y="6582242"/>
                </a:cubicBezTo>
                <a:cubicBezTo>
                  <a:pt x="7711621" y="6558119"/>
                  <a:pt x="7661454" y="6539362"/>
                  <a:pt x="7598581" y="6524889"/>
                </a:cubicBezTo>
                <a:cubicBezTo>
                  <a:pt x="7572354" y="6518847"/>
                  <a:pt x="7544297" y="6513662"/>
                  <a:pt x="7515529" y="6514925"/>
                </a:cubicBezTo>
                <a:cubicBezTo>
                  <a:pt x="7492961" y="6510912"/>
                  <a:pt x="7469682" y="6511182"/>
                  <a:pt x="7447217" y="6515646"/>
                </a:cubicBezTo>
                <a:cubicBezTo>
                  <a:pt x="7444726" y="6516142"/>
                  <a:pt x="7442134" y="6516728"/>
                  <a:pt x="7439795" y="6517359"/>
                </a:cubicBezTo>
                <a:cubicBezTo>
                  <a:pt x="7432477" y="6515330"/>
                  <a:pt x="7425411" y="6512715"/>
                  <a:pt x="7418702" y="6509469"/>
                </a:cubicBezTo>
                <a:cubicBezTo>
                  <a:pt x="7405894" y="6503968"/>
                  <a:pt x="7394966" y="6495491"/>
                  <a:pt x="7387087" y="6484940"/>
                </a:cubicBezTo>
                <a:cubicBezTo>
                  <a:pt x="7381141" y="6475472"/>
                  <a:pt x="7379565" y="6464335"/>
                  <a:pt x="7382665" y="6453829"/>
                </a:cubicBezTo>
                <a:cubicBezTo>
                  <a:pt x="7384292" y="6447787"/>
                  <a:pt x="7388612" y="6442557"/>
                  <a:pt x="7394661" y="6439356"/>
                </a:cubicBezTo>
                <a:cubicBezTo>
                  <a:pt x="7400658" y="6436560"/>
                  <a:pt x="7407673" y="6436200"/>
                  <a:pt x="7413975" y="6438409"/>
                </a:cubicBezTo>
                <a:cubicBezTo>
                  <a:pt x="7420227" y="6440753"/>
                  <a:pt x="7427496" y="6438229"/>
                  <a:pt x="7430342" y="6432773"/>
                </a:cubicBezTo>
                <a:cubicBezTo>
                  <a:pt x="7432934" y="6427452"/>
                  <a:pt x="7430189" y="6421275"/>
                  <a:pt x="7424192" y="6418930"/>
                </a:cubicBezTo>
                <a:cubicBezTo>
                  <a:pt x="7424090" y="6418885"/>
                  <a:pt x="7423937" y="6418840"/>
                  <a:pt x="7423785" y="6418795"/>
                </a:cubicBezTo>
                <a:cubicBezTo>
                  <a:pt x="7410316" y="6413926"/>
                  <a:pt x="7395169" y="6414692"/>
                  <a:pt x="7382361" y="6420779"/>
                </a:cubicBezTo>
                <a:cubicBezTo>
                  <a:pt x="7370517" y="6426640"/>
                  <a:pt x="7361928" y="6436560"/>
                  <a:pt x="7358624" y="6448238"/>
                </a:cubicBezTo>
                <a:cubicBezTo>
                  <a:pt x="7356998" y="6453423"/>
                  <a:pt x="7356184" y="6458789"/>
                  <a:pt x="7356184" y="6464200"/>
                </a:cubicBezTo>
                <a:cubicBezTo>
                  <a:pt x="7356083" y="6475246"/>
                  <a:pt x="7359285" y="6486158"/>
                  <a:pt x="7365486" y="6495762"/>
                </a:cubicBezTo>
                <a:cubicBezTo>
                  <a:pt x="7373211" y="6506718"/>
                  <a:pt x="7383631" y="6515961"/>
                  <a:pt x="7395982" y="6522815"/>
                </a:cubicBezTo>
                <a:cubicBezTo>
                  <a:pt x="7374025" y="6518216"/>
                  <a:pt x="7355015" y="6505952"/>
                  <a:pt x="7343325" y="6488818"/>
                </a:cubicBezTo>
                <a:cubicBezTo>
                  <a:pt x="7329043" y="6466228"/>
                  <a:pt x="7329957" y="6438454"/>
                  <a:pt x="7345764" y="6416676"/>
                </a:cubicBezTo>
                <a:cubicBezTo>
                  <a:pt x="7351254" y="6409236"/>
                  <a:pt x="7358471" y="6402879"/>
                  <a:pt x="7366909" y="6398054"/>
                </a:cubicBezTo>
                <a:cubicBezTo>
                  <a:pt x="7387443" y="6387188"/>
                  <a:pt x="7412908" y="6386737"/>
                  <a:pt x="7433849" y="6396927"/>
                </a:cubicBezTo>
                <a:cubicBezTo>
                  <a:pt x="7453976" y="6407523"/>
                  <a:pt x="7465768" y="6427182"/>
                  <a:pt x="7464345" y="6447923"/>
                </a:cubicBezTo>
                <a:cubicBezTo>
                  <a:pt x="7463634" y="6456174"/>
                  <a:pt x="7470648" y="6463388"/>
                  <a:pt x="7480000" y="6464019"/>
                </a:cubicBezTo>
                <a:cubicBezTo>
                  <a:pt x="7480051" y="6464019"/>
                  <a:pt x="7480153" y="6464019"/>
                  <a:pt x="7480255" y="6464019"/>
                </a:cubicBezTo>
                <a:cubicBezTo>
                  <a:pt x="7489658" y="6464876"/>
                  <a:pt x="7498094" y="6458834"/>
                  <a:pt x="7499111" y="6450493"/>
                </a:cubicBezTo>
                <a:cubicBezTo>
                  <a:pt x="7501145" y="6425558"/>
                  <a:pt x="7490470" y="6401075"/>
                  <a:pt x="7470089" y="6383806"/>
                </a:cubicBezTo>
                <a:lnTo>
                  <a:pt x="8158751" y="6383806"/>
                </a:lnTo>
                <a:cubicBezTo>
                  <a:pt x="8140352" y="6399543"/>
                  <a:pt x="8129779" y="6421185"/>
                  <a:pt x="8129474" y="6443865"/>
                </a:cubicBezTo>
                <a:cubicBezTo>
                  <a:pt x="8130287" y="6446209"/>
                  <a:pt x="8130796" y="6448464"/>
                  <a:pt x="8130999" y="6450673"/>
                </a:cubicBezTo>
                <a:close/>
                <a:moveTo>
                  <a:pt x="7985175" y="6703801"/>
                </a:moveTo>
                <a:cubicBezTo>
                  <a:pt x="7985632" y="6736265"/>
                  <a:pt x="8005506" y="6765618"/>
                  <a:pt x="8023397" y="6785231"/>
                </a:cubicBezTo>
                <a:cubicBezTo>
                  <a:pt x="8015874" y="6786809"/>
                  <a:pt x="8008047" y="6787125"/>
                  <a:pt x="8000372" y="6786268"/>
                </a:cubicBezTo>
                <a:cubicBezTo>
                  <a:pt x="7985683" y="6784735"/>
                  <a:pt x="7972316" y="6777927"/>
                  <a:pt x="7963370" y="6767422"/>
                </a:cubicBezTo>
                <a:cubicBezTo>
                  <a:pt x="7953153" y="6754120"/>
                  <a:pt x="7947512" y="6738429"/>
                  <a:pt x="7947156" y="6722333"/>
                </a:cubicBezTo>
                <a:cubicBezTo>
                  <a:pt x="7942073" y="6653031"/>
                  <a:pt x="8000220" y="6581881"/>
                  <a:pt x="8084899" y="6553160"/>
                </a:cubicBezTo>
                <a:cubicBezTo>
                  <a:pt x="8117733" y="6542023"/>
                  <a:pt x="8148687" y="6539002"/>
                  <a:pt x="8174457" y="6544413"/>
                </a:cubicBezTo>
                <a:cubicBezTo>
                  <a:pt x="8189756" y="6547839"/>
                  <a:pt x="8204292" y="6553610"/>
                  <a:pt x="8217355" y="6561456"/>
                </a:cubicBezTo>
                <a:cubicBezTo>
                  <a:pt x="8205410" y="6557939"/>
                  <a:pt x="8192958" y="6556000"/>
                  <a:pt x="8180353" y="6555685"/>
                </a:cubicBezTo>
                <a:cubicBezTo>
                  <a:pt x="8107618" y="6553205"/>
                  <a:pt x="8047642" y="6584000"/>
                  <a:pt x="8006777" y="6644735"/>
                </a:cubicBezTo>
                <a:cubicBezTo>
                  <a:pt x="7998390" y="6656233"/>
                  <a:pt x="7992037" y="6668812"/>
                  <a:pt x="7987919" y="6682023"/>
                </a:cubicBezTo>
                <a:cubicBezTo>
                  <a:pt x="7987056" y="6685135"/>
                  <a:pt x="7986395" y="6688291"/>
                  <a:pt x="7985938" y="6691492"/>
                </a:cubicBezTo>
                <a:cubicBezTo>
                  <a:pt x="7983599" y="6695505"/>
                  <a:pt x="7983497" y="6700239"/>
                  <a:pt x="7985632" y="6704297"/>
                </a:cubicBezTo>
                <a:close/>
                <a:moveTo>
                  <a:pt x="8010589" y="6711151"/>
                </a:moveTo>
                <a:cubicBezTo>
                  <a:pt x="8020195" y="6706642"/>
                  <a:pt x="8036003" y="6706642"/>
                  <a:pt x="8049065" y="6711466"/>
                </a:cubicBezTo>
                <a:cubicBezTo>
                  <a:pt x="8059230" y="6715119"/>
                  <a:pt x="8066143" y="6720755"/>
                  <a:pt x="8068024" y="6727022"/>
                </a:cubicBezTo>
                <a:cubicBezTo>
                  <a:pt x="8072344" y="6741586"/>
                  <a:pt x="8062534" y="6764941"/>
                  <a:pt x="8047693" y="6775041"/>
                </a:cubicBezTo>
                <a:cubicBezTo>
                  <a:pt x="8047286" y="6775357"/>
                  <a:pt x="8046778" y="6775582"/>
                  <a:pt x="8046371" y="6775853"/>
                </a:cubicBezTo>
                <a:cubicBezTo>
                  <a:pt x="8032393" y="6760974"/>
                  <a:pt x="8014553" y="6737392"/>
                  <a:pt x="8011199" y="6711647"/>
                </a:cubicBezTo>
                <a:close/>
                <a:moveTo>
                  <a:pt x="7823848" y="6733695"/>
                </a:moveTo>
                <a:cubicBezTo>
                  <a:pt x="7810379" y="6710429"/>
                  <a:pt x="7804127" y="6684368"/>
                  <a:pt x="7805855" y="6658217"/>
                </a:cubicBezTo>
                <a:cubicBezTo>
                  <a:pt x="7807990" y="6633553"/>
                  <a:pt x="7814039" y="6609250"/>
                  <a:pt x="7823848" y="6586075"/>
                </a:cubicBezTo>
                <a:cubicBezTo>
                  <a:pt x="7833658" y="6609250"/>
                  <a:pt x="7839758" y="6633553"/>
                  <a:pt x="7841841" y="6658217"/>
                </a:cubicBezTo>
                <a:cubicBezTo>
                  <a:pt x="7843925" y="6684548"/>
                  <a:pt x="7837928" y="6710835"/>
                  <a:pt x="7824458" y="6734371"/>
                </a:cubicBezTo>
                <a:close/>
                <a:moveTo>
                  <a:pt x="7658354" y="6748078"/>
                </a:moveTo>
                <a:cubicBezTo>
                  <a:pt x="7656524" y="6691267"/>
                  <a:pt x="7629026" y="6637475"/>
                  <a:pt x="7582112" y="6598789"/>
                </a:cubicBezTo>
                <a:cubicBezTo>
                  <a:pt x="7546279" y="6569346"/>
                  <a:pt x="7498755" y="6553791"/>
                  <a:pt x="7449961" y="6555595"/>
                </a:cubicBezTo>
                <a:cubicBezTo>
                  <a:pt x="7437407" y="6555865"/>
                  <a:pt x="7424954" y="6557849"/>
                  <a:pt x="7413009" y="6561366"/>
                </a:cubicBezTo>
                <a:cubicBezTo>
                  <a:pt x="7426072" y="6553520"/>
                  <a:pt x="7440558" y="6547749"/>
                  <a:pt x="7455857" y="6544322"/>
                </a:cubicBezTo>
                <a:cubicBezTo>
                  <a:pt x="7481626" y="6538912"/>
                  <a:pt x="7512632" y="6541933"/>
                  <a:pt x="7545415" y="6553069"/>
                </a:cubicBezTo>
                <a:cubicBezTo>
                  <a:pt x="7630094" y="6581746"/>
                  <a:pt x="7687732" y="6652896"/>
                  <a:pt x="7683158" y="6722243"/>
                </a:cubicBezTo>
                <a:cubicBezTo>
                  <a:pt x="7682802" y="6738339"/>
                  <a:pt x="7677160" y="6754030"/>
                  <a:pt x="7666944" y="6767331"/>
                </a:cubicBezTo>
                <a:cubicBezTo>
                  <a:pt x="7663589" y="6771344"/>
                  <a:pt x="7659624" y="6774951"/>
                  <a:pt x="7655152" y="6777972"/>
                </a:cubicBezTo>
                <a:cubicBezTo>
                  <a:pt x="7657998" y="6768458"/>
                  <a:pt x="7659320" y="6758629"/>
                  <a:pt x="7659116" y="6748755"/>
                </a:cubicBezTo>
                <a:close/>
                <a:moveTo>
                  <a:pt x="7623943" y="6786584"/>
                </a:moveTo>
                <a:cubicBezTo>
                  <a:pt x="7621707" y="6786584"/>
                  <a:pt x="7619521" y="6786359"/>
                  <a:pt x="7617438" y="6786133"/>
                </a:cubicBezTo>
                <a:cubicBezTo>
                  <a:pt x="7594464" y="6783428"/>
                  <a:pt x="7572354" y="6768909"/>
                  <a:pt x="7564984" y="6751550"/>
                </a:cubicBezTo>
                <a:cubicBezTo>
                  <a:pt x="7558986" y="6737347"/>
                  <a:pt x="7563205" y="6722919"/>
                  <a:pt x="7577182" y="6709708"/>
                </a:cubicBezTo>
                <a:cubicBezTo>
                  <a:pt x="7589279" y="6699472"/>
                  <a:pt x="7604782" y="6692935"/>
                  <a:pt x="7621351" y="6691086"/>
                </a:cubicBezTo>
                <a:cubicBezTo>
                  <a:pt x="7628671" y="6709617"/>
                  <a:pt x="7632737" y="6729051"/>
                  <a:pt x="7633448" y="6748664"/>
                </a:cubicBezTo>
                <a:cubicBezTo>
                  <a:pt x="7634567" y="6766024"/>
                  <a:pt x="7631416" y="6778603"/>
                  <a:pt x="7624553" y="6787261"/>
                </a:cubicBezTo>
                <a:close/>
                <a:moveTo>
                  <a:pt x="7050457" y="6449997"/>
                </a:moveTo>
                <a:cubicBezTo>
                  <a:pt x="7051473" y="6458338"/>
                  <a:pt x="7059911" y="6464380"/>
                  <a:pt x="7069313" y="6463523"/>
                </a:cubicBezTo>
                <a:cubicBezTo>
                  <a:pt x="7078666" y="6463027"/>
                  <a:pt x="7085782" y="6455904"/>
                  <a:pt x="7085223" y="6447562"/>
                </a:cubicBezTo>
                <a:cubicBezTo>
                  <a:pt x="7085223" y="6447517"/>
                  <a:pt x="7085223" y="6447472"/>
                  <a:pt x="7085223" y="6447427"/>
                </a:cubicBezTo>
                <a:cubicBezTo>
                  <a:pt x="7083800" y="6426686"/>
                  <a:pt x="7095592" y="6407027"/>
                  <a:pt x="7115719" y="6396431"/>
                </a:cubicBezTo>
                <a:cubicBezTo>
                  <a:pt x="7136660" y="6386241"/>
                  <a:pt x="7162125" y="6386692"/>
                  <a:pt x="7182659" y="6397558"/>
                </a:cubicBezTo>
                <a:cubicBezTo>
                  <a:pt x="7191097" y="6402383"/>
                  <a:pt x="7198263" y="6408740"/>
                  <a:pt x="7203753" y="6416180"/>
                </a:cubicBezTo>
                <a:cubicBezTo>
                  <a:pt x="7219560" y="6437958"/>
                  <a:pt x="7220475" y="6465733"/>
                  <a:pt x="7206192" y="6488322"/>
                </a:cubicBezTo>
                <a:cubicBezTo>
                  <a:pt x="7194502" y="6505456"/>
                  <a:pt x="7175492" y="6517720"/>
                  <a:pt x="7153535" y="6522319"/>
                </a:cubicBezTo>
                <a:cubicBezTo>
                  <a:pt x="7165886" y="6515466"/>
                  <a:pt x="7176306" y="6506222"/>
                  <a:pt x="7184032" y="6495266"/>
                </a:cubicBezTo>
                <a:cubicBezTo>
                  <a:pt x="7193231" y="6480882"/>
                  <a:pt x="7195722" y="6463884"/>
                  <a:pt x="7190944" y="6447878"/>
                </a:cubicBezTo>
                <a:cubicBezTo>
                  <a:pt x="7187589" y="6436244"/>
                  <a:pt x="7179000" y="6426280"/>
                  <a:pt x="7167156" y="6420419"/>
                </a:cubicBezTo>
                <a:cubicBezTo>
                  <a:pt x="7154348" y="6414331"/>
                  <a:pt x="7139201" y="6413565"/>
                  <a:pt x="7125733" y="6418434"/>
                </a:cubicBezTo>
                <a:cubicBezTo>
                  <a:pt x="7119633" y="6420554"/>
                  <a:pt x="7116634" y="6426640"/>
                  <a:pt x="7119023" y="6432051"/>
                </a:cubicBezTo>
                <a:cubicBezTo>
                  <a:pt x="7119074" y="6432187"/>
                  <a:pt x="7119125" y="6432276"/>
                  <a:pt x="7119176" y="6432412"/>
                </a:cubicBezTo>
                <a:cubicBezTo>
                  <a:pt x="7122022" y="6437913"/>
                  <a:pt x="7129290" y="6440393"/>
                  <a:pt x="7135542" y="6438048"/>
                </a:cubicBezTo>
                <a:cubicBezTo>
                  <a:pt x="7141844" y="6435839"/>
                  <a:pt x="7148859" y="6436200"/>
                  <a:pt x="7154857" y="6438995"/>
                </a:cubicBezTo>
                <a:cubicBezTo>
                  <a:pt x="7160905" y="6442196"/>
                  <a:pt x="7165225" y="6447427"/>
                  <a:pt x="7166852" y="6453469"/>
                </a:cubicBezTo>
                <a:cubicBezTo>
                  <a:pt x="7170003" y="6463974"/>
                  <a:pt x="7168376" y="6475111"/>
                  <a:pt x="7162430" y="6484580"/>
                </a:cubicBezTo>
                <a:cubicBezTo>
                  <a:pt x="7154551" y="6495085"/>
                  <a:pt x="7143674" y="6503562"/>
                  <a:pt x="7130866" y="6509108"/>
                </a:cubicBezTo>
                <a:cubicBezTo>
                  <a:pt x="7124106" y="6512309"/>
                  <a:pt x="7117041" y="6514970"/>
                  <a:pt x="7109722" y="6516998"/>
                </a:cubicBezTo>
                <a:cubicBezTo>
                  <a:pt x="7107231" y="6516367"/>
                  <a:pt x="7104639" y="6515781"/>
                  <a:pt x="7102351" y="6515285"/>
                </a:cubicBezTo>
                <a:cubicBezTo>
                  <a:pt x="7070025" y="6508522"/>
                  <a:pt x="7033989" y="6511543"/>
                  <a:pt x="6995207" y="6524303"/>
                </a:cubicBezTo>
                <a:cubicBezTo>
                  <a:pt x="6942042" y="6534944"/>
                  <a:pt x="6890909" y="6552438"/>
                  <a:pt x="6843487" y="6576245"/>
                </a:cubicBezTo>
                <a:cubicBezTo>
                  <a:pt x="6823969" y="6586255"/>
                  <a:pt x="6805417" y="6597662"/>
                  <a:pt x="6787983" y="6610377"/>
                </a:cubicBezTo>
                <a:cubicBezTo>
                  <a:pt x="6781833" y="6588735"/>
                  <a:pt x="6773294" y="6567678"/>
                  <a:pt x="6762569" y="6547524"/>
                </a:cubicBezTo>
                <a:cubicBezTo>
                  <a:pt x="6771820" y="6531607"/>
                  <a:pt x="6782799" y="6516503"/>
                  <a:pt x="6795303" y="6502435"/>
                </a:cubicBezTo>
                <a:cubicBezTo>
                  <a:pt x="6814007" y="6481694"/>
                  <a:pt x="6836371" y="6458383"/>
                  <a:pt x="6865038" y="6444315"/>
                </a:cubicBezTo>
                <a:cubicBezTo>
                  <a:pt x="6877338" y="6438229"/>
                  <a:pt x="6895890" y="6431691"/>
                  <a:pt x="6914138" y="6434802"/>
                </a:cubicBezTo>
                <a:cubicBezTo>
                  <a:pt x="6928725" y="6437327"/>
                  <a:pt x="6940872" y="6447382"/>
                  <a:pt x="6941737" y="6457752"/>
                </a:cubicBezTo>
                <a:cubicBezTo>
                  <a:pt x="6941737" y="6463027"/>
                  <a:pt x="6938992" y="6468032"/>
                  <a:pt x="6934316" y="6471278"/>
                </a:cubicBezTo>
                <a:cubicBezTo>
                  <a:pt x="6931317" y="6473713"/>
                  <a:pt x="6927251" y="6474841"/>
                  <a:pt x="6923235" y="6474390"/>
                </a:cubicBezTo>
                <a:cubicBezTo>
                  <a:pt x="6913985" y="6472406"/>
                  <a:pt x="6904633" y="6477276"/>
                  <a:pt x="6902193" y="6485436"/>
                </a:cubicBezTo>
                <a:cubicBezTo>
                  <a:pt x="6900058" y="6493507"/>
                  <a:pt x="6905700" y="6501533"/>
                  <a:pt x="6914798" y="6503427"/>
                </a:cubicBezTo>
                <a:cubicBezTo>
                  <a:pt x="6914899" y="6503427"/>
                  <a:pt x="6915001" y="6503472"/>
                  <a:pt x="6915103" y="6503472"/>
                </a:cubicBezTo>
                <a:cubicBezTo>
                  <a:pt x="6929945" y="6506312"/>
                  <a:pt x="6945396" y="6502841"/>
                  <a:pt x="6956934" y="6494094"/>
                </a:cubicBezTo>
                <a:cubicBezTo>
                  <a:pt x="6970048" y="6484805"/>
                  <a:pt x="6977367" y="6470467"/>
                  <a:pt x="6976553" y="6455588"/>
                </a:cubicBezTo>
                <a:cubicBezTo>
                  <a:pt x="6974521" y="6431781"/>
                  <a:pt x="6951139" y="6410499"/>
                  <a:pt x="6920999" y="6405584"/>
                </a:cubicBezTo>
                <a:cubicBezTo>
                  <a:pt x="6892129" y="6400625"/>
                  <a:pt x="6865089" y="6409822"/>
                  <a:pt x="6847655" y="6418434"/>
                </a:cubicBezTo>
                <a:cubicBezTo>
                  <a:pt x="6813448" y="6435253"/>
                  <a:pt x="6788441" y="6461224"/>
                  <a:pt x="6767652" y="6484219"/>
                </a:cubicBezTo>
                <a:cubicBezTo>
                  <a:pt x="6758808" y="6494184"/>
                  <a:pt x="6750676" y="6504599"/>
                  <a:pt x="6743306" y="6515466"/>
                </a:cubicBezTo>
                <a:cubicBezTo>
                  <a:pt x="6735987" y="6504599"/>
                  <a:pt x="6727855" y="6494139"/>
                  <a:pt x="6718960" y="6484219"/>
                </a:cubicBezTo>
                <a:cubicBezTo>
                  <a:pt x="6698222" y="6461224"/>
                  <a:pt x="6673215" y="6435253"/>
                  <a:pt x="6639008" y="6418434"/>
                </a:cubicBezTo>
                <a:cubicBezTo>
                  <a:pt x="6621472" y="6409822"/>
                  <a:pt x="6594534" y="6400399"/>
                  <a:pt x="6565664" y="6405584"/>
                </a:cubicBezTo>
                <a:cubicBezTo>
                  <a:pt x="6535523" y="6410724"/>
                  <a:pt x="6512142" y="6431781"/>
                  <a:pt x="6510059" y="6455588"/>
                </a:cubicBezTo>
                <a:cubicBezTo>
                  <a:pt x="6510059" y="6456579"/>
                  <a:pt x="6510059" y="6457572"/>
                  <a:pt x="6510059" y="6458564"/>
                </a:cubicBezTo>
                <a:cubicBezTo>
                  <a:pt x="6510516" y="6472722"/>
                  <a:pt x="6518089" y="6485932"/>
                  <a:pt x="6530745" y="6494544"/>
                </a:cubicBezTo>
                <a:cubicBezTo>
                  <a:pt x="6542283" y="6503291"/>
                  <a:pt x="6557735" y="6506718"/>
                  <a:pt x="6572576" y="6503923"/>
                </a:cubicBezTo>
                <a:cubicBezTo>
                  <a:pt x="6581674" y="6502209"/>
                  <a:pt x="6587469" y="6494319"/>
                  <a:pt x="6585588" y="6486248"/>
                </a:cubicBezTo>
                <a:cubicBezTo>
                  <a:pt x="6585537" y="6486113"/>
                  <a:pt x="6585537" y="6486022"/>
                  <a:pt x="6585487" y="6485887"/>
                </a:cubicBezTo>
                <a:cubicBezTo>
                  <a:pt x="6583047" y="6477726"/>
                  <a:pt x="6573694" y="6472856"/>
                  <a:pt x="6564444" y="6474841"/>
                </a:cubicBezTo>
                <a:cubicBezTo>
                  <a:pt x="6560428" y="6475291"/>
                  <a:pt x="6556362" y="6474164"/>
                  <a:pt x="6553363" y="6471729"/>
                </a:cubicBezTo>
                <a:cubicBezTo>
                  <a:pt x="6548687" y="6468483"/>
                  <a:pt x="6545943" y="6463478"/>
                  <a:pt x="6545943" y="6458203"/>
                </a:cubicBezTo>
                <a:cubicBezTo>
                  <a:pt x="6546858" y="6447832"/>
                  <a:pt x="6559006" y="6437778"/>
                  <a:pt x="6573593" y="6435253"/>
                </a:cubicBezTo>
                <a:cubicBezTo>
                  <a:pt x="6591789" y="6432142"/>
                  <a:pt x="6610341" y="6438679"/>
                  <a:pt x="6622692" y="6444766"/>
                </a:cubicBezTo>
                <a:cubicBezTo>
                  <a:pt x="6651359" y="6458834"/>
                  <a:pt x="6673520" y="6482145"/>
                  <a:pt x="6692377" y="6502886"/>
                </a:cubicBezTo>
                <a:cubicBezTo>
                  <a:pt x="6704880" y="6516953"/>
                  <a:pt x="6715859" y="6532058"/>
                  <a:pt x="6725110" y="6547974"/>
                </a:cubicBezTo>
                <a:cubicBezTo>
                  <a:pt x="6715808" y="6565604"/>
                  <a:pt x="6708184" y="6583865"/>
                  <a:pt x="6702288" y="6602622"/>
                </a:cubicBezTo>
                <a:cubicBezTo>
                  <a:pt x="6692936" y="6595408"/>
                  <a:pt x="6683075" y="6588690"/>
                  <a:pt x="6672757" y="6582513"/>
                </a:cubicBezTo>
                <a:cubicBezTo>
                  <a:pt x="6632451" y="6558390"/>
                  <a:pt x="6582284" y="6539633"/>
                  <a:pt x="6519411" y="6525160"/>
                </a:cubicBezTo>
                <a:cubicBezTo>
                  <a:pt x="6493184" y="6519117"/>
                  <a:pt x="6465127" y="6513933"/>
                  <a:pt x="6436359" y="6515195"/>
                </a:cubicBezTo>
                <a:cubicBezTo>
                  <a:pt x="6413791" y="6511182"/>
                  <a:pt x="6390512" y="6511453"/>
                  <a:pt x="6368046" y="6515916"/>
                </a:cubicBezTo>
                <a:cubicBezTo>
                  <a:pt x="6365556" y="6516412"/>
                  <a:pt x="6362964" y="6516998"/>
                  <a:pt x="6360626" y="6517630"/>
                </a:cubicBezTo>
                <a:cubicBezTo>
                  <a:pt x="6353306" y="6515601"/>
                  <a:pt x="6346241" y="6512985"/>
                  <a:pt x="6339532" y="6509739"/>
                </a:cubicBezTo>
                <a:cubicBezTo>
                  <a:pt x="6326723" y="6504239"/>
                  <a:pt x="6315795" y="6495762"/>
                  <a:pt x="6307918" y="6485211"/>
                </a:cubicBezTo>
                <a:cubicBezTo>
                  <a:pt x="6301970" y="6475742"/>
                  <a:pt x="6300344" y="6464605"/>
                  <a:pt x="6303496" y="6454100"/>
                </a:cubicBezTo>
                <a:cubicBezTo>
                  <a:pt x="6305122" y="6448058"/>
                  <a:pt x="6309442" y="6442828"/>
                  <a:pt x="6315491" y="6439626"/>
                </a:cubicBezTo>
                <a:cubicBezTo>
                  <a:pt x="6321488" y="6436831"/>
                  <a:pt x="6328502" y="6436470"/>
                  <a:pt x="6334805" y="6438679"/>
                </a:cubicBezTo>
                <a:cubicBezTo>
                  <a:pt x="6341057" y="6441024"/>
                  <a:pt x="6348325" y="6438499"/>
                  <a:pt x="6351172" y="6433043"/>
                </a:cubicBezTo>
                <a:cubicBezTo>
                  <a:pt x="6353764" y="6427723"/>
                  <a:pt x="6351019" y="6421546"/>
                  <a:pt x="6345021" y="6419201"/>
                </a:cubicBezTo>
                <a:cubicBezTo>
                  <a:pt x="6344919" y="6419156"/>
                  <a:pt x="6344767" y="6419111"/>
                  <a:pt x="6344615" y="6419066"/>
                </a:cubicBezTo>
                <a:cubicBezTo>
                  <a:pt x="6331145" y="6414196"/>
                  <a:pt x="6315999" y="6414963"/>
                  <a:pt x="6303190" y="6421049"/>
                </a:cubicBezTo>
                <a:cubicBezTo>
                  <a:pt x="6291348" y="6426911"/>
                  <a:pt x="6282758" y="6436876"/>
                  <a:pt x="6279403" y="6448509"/>
                </a:cubicBezTo>
                <a:cubicBezTo>
                  <a:pt x="6277827" y="6453694"/>
                  <a:pt x="6277014" y="6459060"/>
                  <a:pt x="6277014" y="6464470"/>
                </a:cubicBezTo>
                <a:cubicBezTo>
                  <a:pt x="6276913" y="6475517"/>
                  <a:pt x="6280114" y="6486428"/>
                  <a:pt x="6286316" y="6496032"/>
                </a:cubicBezTo>
                <a:cubicBezTo>
                  <a:pt x="6294042" y="6506989"/>
                  <a:pt x="6304461" y="6516232"/>
                  <a:pt x="6316812" y="6523085"/>
                </a:cubicBezTo>
                <a:cubicBezTo>
                  <a:pt x="6294854" y="6518487"/>
                  <a:pt x="6275845" y="6506222"/>
                  <a:pt x="6264155" y="6489089"/>
                </a:cubicBezTo>
                <a:cubicBezTo>
                  <a:pt x="6249872" y="6466499"/>
                  <a:pt x="6250787" y="6438724"/>
                  <a:pt x="6266595" y="6416947"/>
                </a:cubicBezTo>
                <a:cubicBezTo>
                  <a:pt x="6272084" y="6409507"/>
                  <a:pt x="6279251" y="6403149"/>
                  <a:pt x="6287688" y="6398325"/>
                </a:cubicBezTo>
                <a:cubicBezTo>
                  <a:pt x="6308222" y="6387459"/>
                  <a:pt x="6333687" y="6387008"/>
                  <a:pt x="6354679" y="6397198"/>
                </a:cubicBezTo>
                <a:cubicBezTo>
                  <a:pt x="6374806" y="6407794"/>
                  <a:pt x="6386598" y="6427452"/>
                  <a:pt x="6385175" y="6448193"/>
                </a:cubicBezTo>
                <a:cubicBezTo>
                  <a:pt x="6384463" y="6456445"/>
                  <a:pt x="6391478" y="6463659"/>
                  <a:pt x="6400830" y="6464290"/>
                </a:cubicBezTo>
                <a:cubicBezTo>
                  <a:pt x="6400881" y="6464290"/>
                  <a:pt x="6400982" y="6464290"/>
                  <a:pt x="6401084" y="6464290"/>
                </a:cubicBezTo>
                <a:cubicBezTo>
                  <a:pt x="6410487" y="6465146"/>
                  <a:pt x="6418925" y="6459105"/>
                  <a:pt x="6419941" y="6450763"/>
                </a:cubicBezTo>
                <a:cubicBezTo>
                  <a:pt x="6421974" y="6425829"/>
                  <a:pt x="6411301" y="6401346"/>
                  <a:pt x="6390919" y="6384077"/>
                </a:cubicBezTo>
                <a:lnTo>
                  <a:pt x="7079581" y="6384077"/>
                </a:lnTo>
                <a:cubicBezTo>
                  <a:pt x="7061130" y="6399813"/>
                  <a:pt x="7050609" y="6421456"/>
                  <a:pt x="7050253" y="6444135"/>
                </a:cubicBezTo>
                <a:cubicBezTo>
                  <a:pt x="7050711" y="6446254"/>
                  <a:pt x="7050863" y="6448464"/>
                  <a:pt x="7051067" y="6450673"/>
                </a:cubicBezTo>
                <a:close/>
                <a:moveTo>
                  <a:pt x="6905090" y="6703621"/>
                </a:moveTo>
                <a:cubicBezTo>
                  <a:pt x="6905547" y="6736085"/>
                  <a:pt x="6925421" y="6765437"/>
                  <a:pt x="6943312" y="6785051"/>
                </a:cubicBezTo>
                <a:cubicBezTo>
                  <a:pt x="6935739" y="6786629"/>
                  <a:pt x="6927962" y="6786945"/>
                  <a:pt x="6920237" y="6786088"/>
                </a:cubicBezTo>
                <a:cubicBezTo>
                  <a:pt x="6905547" y="6784510"/>
                  <a:pt x="6892180" y="6777702"/>
                  <a:pt x="6883285" y="6767241"/>
                </a:cubicBezTo>
                <a:cubicBezTo>
                  <a:pt x="6873068" y="6753940"/>
                  <a:pt x="6867427" y="6738249"/>
                  <a:pt x="6867071" y="6722152"/>
                </a:cubicBezTo>
                <a:cubicBezTo>
                  <a:pt x="6861988" y="6652851"/>
                  <a:pt x="6920135" y="6581701"/>
                  <a:pt x="7004814" y="6552979"/>
                </a:cubicBezTo>
                <a:cubicBezTo>
                  <a:pt x="7037597" y="6541842"/>
                  <a:pt x="7068602" y="6538821"/>
                  <a:pt x="7094372" y="6544232"/>
                </a:cubicBezTo>
                <a:cubicBezTo>
                  <a:pt x="7109671" y="6547659"/>
                  <a:pt x="7124207" y="6553430"/>
                  <a:pt x="7137270" y="6561276"/>
                </a:cubicBezTo>
                <a:cubicBezTo>
                  <a:pt x="7125326" y="6557759"/>
                  <a:pt x="7112873" y="6555820"/>
                  <a:pt x="7100268" y="6555504"/>
                </a:cubicBezTo>
                <a:cubicBezTo>
                  <a:pt x="7027533" y="6553024"/>
                  <a:pt x="6967506" y="6583820"/>
                  <a:pt x="6926692" y="6644555"/>
                </a:cubicBezTo>
                <a:cubicBezTo>
                  <a:pt x="6918305" y="6656052"/>
                  <a:pt x="6911952" y="6668632"/>
                  <a:pt x="6907834" y="6681843"/>
                </a:cubicBezTo>
                <a:cubicBezTo>
                  <a:pt x="6906971" y="6684954"/>
                  <a:pt x="6906310" y="6688111"/>
                  <a:pt x="6905853" y="6691312"/>
                </a:cubicBezTo>
                <a:cubicBezTo>
                  <a:pt x="6903514" y="6695370"/>
                  <a:pt x="6903412" y="6700194"/>
                  <a:pt x="6905700" y="6704297"/>
                </a:cubicBezTo>
                <a:close/>
                <a:moveTo>
                  <a:pt x="6930504" y="6710970"/>
                </a:moveTo>
                <a:cubicBezTo>
                  <a:pt x="6940161" y="6706461"/>
                  <a:pt x="6955918" y="6706461"/>
                  <a:pt x="6969031" y="6711286"/>
                </a:cubicBezTo>
                <a:cubicBezTo>
                  <a:pt x="6979196" y="6714938"/>
                  <a:pt x="6986109" y="6720574"/>
                  <a:pt x="6987939" y="6726842"/>
                </a:cubicBezTo>
                <a:cubicBezTo>
                  <a:pt x="6992310" y="6741405"/>
                  <a:pt x="6982500" y="6764761"/>
                  <a:pt x="6967608" y="6774861"/>
                </a:cubicBezTo>
                <a:cubicBezTo>
                  <a:pt x="6967201" y="6775177"/>
                  <a:pt x="6966693" y="6775402"/>
                  <a:pt x="6966286" y="6775673"/>
                </a:cubicBezTo>
                <a:cubicBezTo>
                  <a:pt x="6952614" y="6760974"/>
                  <a:pt x="6934621" y="6737392"/>
                  <a:pt x="6931215" y="6711647"/>
                </a:cubicBezTo>
                <a:close/>
                <a:moveTo>
                  <a:pt x="6743814" y="6733515"/>
                </a:moveTo>
                <a:cubicBezTo>
                  <a:pt x="6730345" y="6710249"/>
                  <a:pt x="6724093" y="6684188"/>
                  <a:pt x="6725821" y="6658036"/>
                </a:cubicBezTo>
                <a:cubicBezTo>
                  <a:pt x="6727956" y="6633373"/>
                  <a:pt x="6734004" y="6609070"/>
                  <a:pt x="6743814" y="6585894"/>
                </a:cubicBezTo>
                <a:cubicBezTo>
                  <a:pt x="6753624" y="6609070"/>
                  <a:pt x="6759723" y="6633373"/>
                  <a:pt x="6761807" y="6658036"/>
                </a:cubicBezTo>
                <a:cubicBezTo>
                  <a:pt x="6763942" y="6684413"/>
                  <a:pt x="6757995" y="6710790"/>
                  <a:pt x="6744526" y="6734371"/>
                </a:cubicBezTo>
                <a:close/>
                <a:moveTo>
                  <a:pt x="6578320" y="6747898"/>
                </a:moveTo>
                <a:cubicBezTo>
                  <a:pt x="6576490" y="6691086"/>
                  <a:pt x="6548992" y="6637295"/>
                  <a:pt x="6502078" y="6598609"/>
                </a:cubicBezTo>
                <a:cubicBezTo>
                  <a:pt x="6466245" y="6569166"/>
                  <a:pt x="6418721" y="6553610"/>
                  <a:pt x="6369927" y="6555414"/>
                </a:cubicBezTo>
                <a:cubicBezTo>
                  <a:pt x="6357322" y="6555730"/>
                  <a:pt x="6344869" y="6557669"/>
                  <a:pt x="6332924" y="6561186"/>
                </a:cubicBezTo>
                <a:cubicBezTo>
                  <a:pt x="6345987" y="6553340"/>
                  <a:pt x="6360524" y="6547569"/>
                  <a:pt x="6375823" y="6544142"/>
                </a:cubicBezTo>
                <a:cubicBezTo>
                  <a:pt x="6401592" y="6538732"/>
                  <a:pt x="6432597" y="6541752"/>
                  <a:pt x="6465381" y="6552889"/>
                </a:cubicBezTo>
                <a:cubicBezTo>
                  <a:pt x="6550060" y="6581566"/>
                  <a:pt x="6607698" y="6652715"/>
                  <a:pt x="6603124" y="6722062"/>
                </a:cubicBezTo>
                <a:cubicBezTo>
                  <a:pt x="6602768" y="6738159"/>
                  <a:pt x="6597126" y="6753850"/>
                  <a:pt x="6586910" y="6767151"/>
                </a:cubicBezTo>
                <a:cubicBezTo>
                  <a:pt x="6583555" y="6771164"/>
                  <a:pt x="6579590" y="6774771"/>
                  <a:pt x="6575118" y="6777792"/>
                </a:cubicBezTo>
                <a:cubicBezTo>
                  <a:pt x="6577913" y="6768323"/>
                  <a:pt x="6579235" y="6758539"/>
                  <a:pt x="6579031" y="6748755"/>
                </a:cubicBezTo>
                <a:close/>
                <a:moveTo>
                  <a:pt x="6543909" y="6786404"/>
                </a:moveTo>
                <a:cubicBezTo>
                  <a:pt x="6541724" y="6786359"/>
                  <a:pt x="6539538" y="6786179"/>
                  <a:pt x="6537404" y="6785953"/>
                </a:cubicBezTo>
                <a:cubicBezTo>
                  <a:pt x="6514379" y="6783248"/>
                  <a:pt x="6492319" y="6768729"/>
                  <a:pt x="6484950" y="6751370"/>
                </a:cubicBezTo>
                <a:cubicBezTo>
                  <a:pt x="6478952" y="6737167"/>
                  <a:pt x="6483120" y="6722738"/>
                  <a:pt x="6497148" y="6709528"/>
                </a:cubicBezTo>
                <a:cubicBezTo>
                  <a:pt x="6509245" y="6699292"/>
                  <a:pt x="6524747" y="6692754"/>
                  <a:pt x="6541317" y="6690906"/>
                </a:cubicBezTo>
                <a:cubicBezTo>
                  <a:pt x="6548637" y="6709437"/>
                  <a:pt x="6552702" y="6728870"/>
                  <a:pt x="6553363" y="6748484"/>
                </a:cubicBezTo>
                <a:cubicBezTo>
                  <a:pt x="6554634" y="6766024"/>
                  <a:pt x="6551483" y="6778603"/>
                  <a:pt x="6544621" y="6787261"/>
                </a:cubicBezTo>
                <a:close/>
                <a:moveTo>
                  <a:pt x="5970423" y="6449816"/>
                </a:moveTo>
                <a:cubicBezTo>
                  <a:pt x="5971439" y="6458158"/>
                  <a:pt x="5979876" y="6464200"/>
                  <a:pt x="5989279" y="6463343"/>
                </a:cubicBezTo>
                <a:cubicBezTo>
                  <a:pt x="5998632" y="6462847"/>
                  <a:pt x="6005747" y="6455723"/>
                  <a:pt x="6005188" y="6447382"/>
                </a:cubicBezTo>
                <a:cubicBezTo>
                  <a:pt x="6005188" y="6447337"/>
                  <a:pt x="6005188" y="6447291"/>
                  <a:pt x="6005188" y="6447246"/>
                </a:cubicBezTo>
                <a:cubicBezTo>
                  <a:pt x="6003765" y="6426506"/>
                  <a:pt x="6015557" y="6406847"/>
                  <a:pt x="6035685" y="6396251"/>
                </a:cubicBezTo>
                <a:cubicBezTo>
                  <a:pt x="6056677" y="6386061"/>
                  <a:pt x="6082141" y="6386512"/>
                  <a:pt x="6102676" y="6397378"/>
                </a:cubicBezTo>
                <a:cubicBezTo>
                  <a:pt x="6111113" y="6402203"/>
                  <a:pt x="6118280" y="6408560"/>
                  <a:pt x="6123769" y="6416000"/>
                </a:cubicBezTo>
                <a:cubicBezTo>
                  <a:pt x="6139577" y="6437778"/>
                  <a:pt x="6140491" y="6465552"/>
                  <a:pt x="6126209" y="6488142"/>
                </a:cubicBezTo>
                <a:cubicBezTo>
                  <a:pt x="6114519" y="6505275"/>
                  <a:pt x="6095509" y="6517539"/>
                  <a:pt x="6073552" y="6522139"/>
                </a:cubicBezTo>
                <a:cubicBezTo>
                  <a:pt x="6085903" y="6515285"/>
                  <a:pt x="6096322" y="6506042"/>
                  <a:pt x="6104048" y="6495085"/>
                </a:cubicBezTo>
                <a:cubicBezTo>
                  <a:pt x="6113248" y="6480702"/>
                  <a:pt x="6115738" y="6463704"/>
                  <a:pt x="6110961" y="6447697"/>
                </a:cubicBezTo>
                <a:cubicBezTo>
                  <a:pt x="6107606" y="6436064"/>
                  <a:pt x="6099017" y="6426099"/>
                  <a:pt x="6087173" y="6420238"/>
                </a:cubicBezTo>
                <a:cubicBezTo>
                  <a:pt x="6074365" y="6414151"/>
                  <a:pt x="6059218" y="6413385"/>
                  <a:pt x="6045749" y="6418254"/>
                </a:cubicBezTo>
                <a:cubicBezTo>
                  <a:pt x="6039650" y="6420374"/>
                  <a:pt x="6036651" y="6426460"/>
                  <a:pt x="6039040" y="6431871"/>
                </a:cubicBezTo>
                <a:cubicBezTo>
                  <a:pt x="6039091" y="6432006"/>
                  <a:pt x="6039142" y="6432097"/>
                  <a:pt x="6039192" y="6432232"/>
                </a:cubicBezTo>
                <a:cubicBezTo>
                  <a:pt x="6042038" y="6437733"/>
                  <a:pt x="6049307" y="6440212"/>
                  <a:pt x="6055559" y="6437868"/>
                </a:cubicBezTo>
                <a:cubicBezTo>
                  <a:pt x="6061861" y="6435658"/>
                  <a:pt x="6068876" y="6436019"/>
                  <a:pt x="6074873" y="6438815"/>
                </a:cubicBezTo>
                <a:cubicBezTo>
                  <a:pt x="6080922" y="6442016"/>
                  <a:pt x="6085242" y="6447246"/>
                  <a:pt x="6086869" y="6453288"/>
                </a:cubicBezTo>
                <a:cubicBezTo>
                  <a:pt x="6090020" y="6463794"/>
                  <a:pt x="6088393" y="6474931"/>
                  <a:pt x="6082447" y="6484399"/>
                </a:cubicBezTo>
                <a:cubicBezTo>
                  <a:pt x="6074568" y="6494950"/>
                  <a:pt x="6063640" y="6503427"/>
                  <a:pt x="6050831" y="6508927"/>
                </a:cubicBezTo>
                <a:cubicBezTo>
                  <a:pt x="6044123" y="6512174"/>
                  <a:pt x="6037057" y="6514789"/>
                  <a:pt x="6029739" y="6516818"/>
                </a:cubicBezTo>
                <a:cubicBezTo>
                  <a:pt x="6027247" y="6516187"/>
                  <a:pt x="6024656" y="6515601"/>
                  <a:pt x="6022317" y="6515105"/>
                </a:cubicBezTo>
                <a:cubicBezTo>
                  <a:pt x="5989991" y="6508342"/>
                  <a:pt x="5953955" y="6511362"/>
                  <a:pt x="5915224" y="6524123"/>
                </a:cubicBezTo>
                <a:cubicBezTo>
                  <a:pt x="5862058" y="6534764"/>
                  <a:pt x="5810926" y="6552258"/>
                  <a:pt x="5763504" y="6576065"/>
                </a:cubicBezTo>
                <a:cubicBezTo>
                  <a:pt x="5743986" y="6586075"/>
                  <a:pt x="5725434" y="6597482"/>
                  <a:pt x="5708000" y="6610197"/>
                </a:cubicBezTo>
                <a:cubicBezTo>
                  <a:pt x="5701901" y="6588554"/>
                  <a:pt x="5693514" y="6567543"/>
                  <a:pt x="5682841" y="6547343"/>
                </a:cubicBezTo>
                <a:cubicBezTo>
                  <a:pt x="5692091" y="6531427"/>
                  <a:pt x="5703070" y="6516322"/>
                  <a:pt x="5715573" y="6502254"/>
                </a:cubicBezTo>
                <a:cubicBezTo>
                  <a:pt x="5734278" y="6481514"/>
                  <a:pt x="5756642" y="6458203"/>
                  <a:pt x="5785258" y="6444135"/>
                </a:cubicBezTo>
                <a:cubicBezTo>
                  <a:pt x="5797609" y="6438048"/>
                  <a:pt x="5816161" y="6431510"/>
                  <a:pt x="5834408" y="6434621"/>
                </a:cubicBezTo>
                <a:cubicBezTo>
                  <a:pt x="5848996" y="6437146"/>
                  <a:pt x="5861093" y="6447201"/>
                  <a:pt x="5862008" y="6457572"/>
                </a:cubicBezTo>
                <a:cubicBezTo>
                  <a:pt x="5862008" y="6462847"/>
                  <a:pt x="5859263" y="6467852"/>
                  <a:pt x="5854586" y="6471098"/>
                </a:cubicBezTo>
                <a:cubicBezTo>
                  <a:pt x="5851588" y="6473533"/>
                  <a:pt x="5847521" y="6474660"/>
                  <a:pt x="5843506" y="6474209"/>
                </a:cubicBezTo>
                <a:cubicBezTo>
                  <a:pt x="5834255" y="6472226"/>
                  <a:pt x="5824903" y="6477095"/>
                  <a:pt x="5822464" y="6485256"/>
                </a:cubicBezTo>
                <a:cubicBezTo>
                  <a:pt x="5820329" y="6493327"/>
                  <a:pt x="5825971" y="6501353"/>
                  <a:pt x="5835069" y="6503247"/>
                </a:cubicBezTo>
                <a:cubicBezTo>
                  <a:pt x="5835171" y="6503247"/>
                  <a:pt x="5835272" y="6503291"/>
                  <a:pt x="5835374" y="6503291"/>
                </a:cubicBezTo>
                <a:cubicBezTo>
                  <a:pt x="5850215" y="6506087"/>
                  <a:pt x="5865667" y="6502661"/>
                  <a:pt x="5877205" y="6493913"/>
                </a:cubicBezTo>
                <a:cubicBezTo>
                  <a:pt x="5890318" y="6484625"/>
                  <a:pt x="5897637" y="6470287"/>
                  <a:pt x="5896824" y="6455407"/>
                </a:cubicBezTo>
                <a:cubicBezTo>
                  <a:pt x="5894791" y="6431601"/>
                  <a:pt x="5871411" y="6410318"/>
                  <a:pt x="5841270" y="6405404"/>
                </a:cubicBezTo>
                <a:cubicBezTo>
                  <a:pt x="5812400" y="6400444"/>
                  <a:pt x="5785359" y="6409642"/>
                  <a:pt x="5767926" y="6418254"/>
                </a:cubicBezTo>
                <a:cubicBezTo>
                  <a:pt x="5733668" y="6435073"/>
                  <a:pt x="5708712" y="6461043"/>
                  <a:pt x="5687923" y="6484039"/>
                </a:cubicBezTo>
                <a:cubicBezTo>
                  <a:pt x="5679029" y="6493958"/>
                  <a:pt x="5670896" y="6504418"/>
                  <a:pt x="5663577" y="6515285"/>
                </a:cubicBezTo>
                <a:cubicBezTo>
                  <a:pt x="5656257" y="6504418"/>
                  <a:pt x="5648125" y="6493958"/>
                  <a:pt x="5639230" y="6484039"/>
                </a:cubicBezTo>
                <a:cubicBezTo>
                  <a:pt x="5618493" y="6461043"/>
                  <a:pt x="5593485" y="6435073"/>
                  <a:pt x="5559279" y="6418254"/>
                </a:cubicBezTo>
                <a:cubicBezTo>
                  <a:pt x="5541743" y="6409642"/>
                  <a:pt x="5514754" y="6400218"/>
                  <a:pt x="5485934" y="6405404"/>
                </a:cubicBezTo>
                <a:cubicBezTo>
                  <a:pt x="5455794" y="6410544"/>
                  <a:pt x="5432413" y="6431601"/>
                  <a:pt x="5430329" y="6455407"/>
                </a:cubicBezTo>
                <a:cubicBezTo>
                  <a:pt x="5430329" y="6456399"/>
                  <a:pt x="5430329" y="6457391"/>
                  <a:pt x="5430329" y="6458383"/>
                </a:cubicBezTo>
                <a:cubicBezTo>
                  <a:pt x="5430685" y="6472226"/>
                  <a:pt x="5437903" y="6485211"/>
                  <a:pt x="5450050" y="6493913"/>
                </a:cubicBezTo>
                <a:cubicBezTo>
                  <a:pt x="5461588" y="6502661"/>
                  <a:pt x="5477039" y="6506087"/>
                  <a:pt x="5491881" y="6503291"/>
                </a:cubicBezTo>
                <a:cubicBezTo>
                  <a:pt x="5500980" y="6501578"/>
                  <a:pt x="5506774" y="6493688"/>
                  <a:pt x="5504893" y="6485617"/>
                </a:cubicBezTo>
                <a:cubicBezTo>
                  <a:pt x="5504843" y="6485481"/>
                  <a:pt x="5504843" y="6485391"/>
                  <a:pt x="5504792" y="6485256"/>
                </a:cubicBezTo>
                <a:cubicBezTo>
                  <a:pt x="5502352" y="6477095"/>
                  <a:pt x="5492999" y="6472226"/>
                  <a:pt x="5483749" y="6474209"/>
                </a:cubicBezTo>
                <a:cubicBezTo>
                  <a:pt x="5479733" y="6474660"/>
                  <a:pt x="5475668" y="6473533"/>
                  <a:pt x="5472668" y="6471098"/>
                </a:cubicBezTo>
                <a:cubicBezTo>
                  <a:pt x="5467993" y="6467852"/>
                  <a:pt x="5465248" y="6462847"/>
                  <a:pt x="5465248" y="6457572"/>
                </a:cubicBezTo>
                <a:cubicBezTo>
                  <a:pt x="5466163" y="6447201"/>
                  <a:pt x="5478260" y="6437146"/>
                  <a:pt x="5492898" y="6434621"/>
                </a:cubicBezTo>
                <a:cubicBezTo>
                  <a:pt x="5511094" y="6431510"/>
                  <a:pt x="5529646" y="6438048"/>
                  <a:pt x="5541997" y="6444135"/>
                </a:cubicBezTo>
                <a:cubicBezTo>
                  <a:pt x="5570613" y="6458203"/>
                  <a:pt x="5592825" y="6481514"/>
                  <a:pt x="5611682" y="6502254"/>
                </a:cubicBezTo>
                <a:cubicBezTo>
                  <a:pt x="5624186" y="6516322"/>
                  <a:pt x="5635164" y="6531427"/>
                  <a:pt x="5644415" y="6547343"/>
                </a:cubicBezTo>
                <a:cubicBezTo>
                  <a:pt x="5635114" y="6564973"/>
                  <a:pt x="5627489" y="6583234"/>
                  <a:pt x="5621593" y="6601991"/>
                </a:cubicBezTo>
                <a:cubicBezTo>
                  <a:pt x="5612241" y="6594777"/>
                  <a:pt x="5602380" y="6588058"/>
                  <a:pt x="5592062" y="6581881"/>
                </a:cubicBezTo>
                <a:cubicBezTo>
                  <a:pt x="5551756" y="6557759"/>
                  <a:pt x="5501590" y="6539002"/>
                  <a:pt x="5438716" y="6524528"/>
                </a:cubicBezTo>
                <a:cubicBezTo>
                  <a:pt x="5412489" y="6518487"/>
                  <a:pt x="5384432" y="6513301"/>
                  <a:pt x="5355613" y="6514563"/>
                </a:cubicBezTo>
                <a:cubicBezTo>
                  <a:pt x="5333045" y="6510551"/>
                  <a:pt x="5309767" y="6510821"/>
                  <a:pt x="5287301" y="6515285"/>
                </a:cubicBezTo>
                <a:cubicBezTo>
                  <a:pt x="5284861" y="6515781"/>
                  <a:pt x="5282218" y="6516367"/>
                  <a:pt x="5279931" y="6516998"/>
                </a:cubicBezTo>
                <a:cubicBezTo>
                  <a:pt x="5272611" y="6514970"/>
                  <a:pt x="5265546" y="6512309"/>
                  <a:pt x="5258786" y="6509108"/>
                </a:cubicBezTo>
                <a:cubicBezTo>
                  <a:pt x="5245978" y="6503562"/>
                  <a:pt x="5235101" y="6495085"/>
                  <a:pt x="5227223" y="6484580"/>
                </a:cubicBezTo>
                <a:cubicBezTo>
                  <a:pt x="5221276" y="6475111"/>
                  <a:pt x="5219649" y="6463974"/>
                  <a:pt x="5222801" y="6453469"/>
                </a:cubicBezTo>
                <a:cubicBezTo>
                  <a:pt x="5224427" y="6447427"/>
                  <a:pt x="5228747" y="6442196"/>
                  <a:pt x="5234796" y="6438995"/>
                </a:cubicBezTo>
                <a:cubicBezTo>
                  <a:pt x="5240793" y="6436200"/>
                  <a:pt x="5247807" y="6435839"/>
                  <a:pt x="5254110" y="6438048"/>
                </a:cubicBezTo>
                <a:cubicBezTo>
                  <a:pt x="5260362" y="6440393"/>
                  <a:pt x="5267630" y="6437868"/>
                  <a:pt x="5270477" y="6432412"/>
                </a:cubicBezTo>
                <a:cubicBezTo>
                  <a:pt x="5273069" y="6427092"/>
                  <a:pt x="5270324" y="6420915"/>
                  <a:pt x="5264326" y="6418570"/>
                </a:cubicBezTo>
                <a:cubicBezTo>
                  <a:pt x="5264225" y="6418525"/>
                  <a:pt x="5264073" y="6418480"/>
                  <a:pt x="5263920" y="6418434"/>
                </a:cubicBezTo>
                <a:cubicBezTo>
                  <a:pt x="5250451" y="6413565"/>
                  <a:pt x="5235304" y="6414331"/>
                  <a:pt x="5222495" y="6420419"/>
                </a:cubicBezTo>
                <a:cubicBezTo>
                  <a:pt x="5210653" y="6426280"/>
                  <a:pt x="5202063" y="6436244"/>
                  <a:pt x="5198708" y="6447878"/>
                </a:cubicBezTo>
                <a:cubicBezTo>
                  <a:pt x="5197133" y="6453063"/>
                  <a:pt x="5196319" y="6458428"/>
                  <a:pt x="5196319" y="6463839"/>
                </a:cubicBezTo>
                <a:cubicBezTo>
                  <a:pt x="5196217" y="6474886"/>
                  <a:pt x="5199420" y="6485797"/>
                  <a:pt x="5205621" y="6495401"/>
                </a:cubicBezTo>
                <a:cubicBezTo>
                  <a:pt x="5213347" y="6506358"/>
                  <a:pt x="5223766" y="6515601"/>
                  <a:pt x="5236117" y="6522454"/>
                </a:cubicBezTo>
                <a:cubicBezTo>
                  <a:pt x="5214160" y="6517855"/>
                  <a:pt x="5195150" y="6505591"/>
                  <a:pt x="5183460" y="6488457"/>
                </a:cubicBezTo>
                <a:cubicBezTo>
                  <a:pt x="5169177" y="6465868"/>
                  <a:pt x="5170093" y="6438093"/>
                  <a:pt x="5185900" y="6416315"/>
                </a:cubicBezTo>
                <a:cubicBezTo>
                  <a:pt x="5191389" y="6408876"/>
                  <a:pt x="5198556" y="6402518"/>
                  <a:pt x="5206993" y="6397694"/>
                </a:cubicBezTo>
                <a:cubicBezTo>
                  <a:pt x="5227527" y="6386827"/>
                  <a:pt x="5252992" y="6386376"/>
                  <a:pt x="5273933" y="6396567"/>
                </a:cubicBezTo>
                <a:cubicBezTo>
                  <a:pt x="5294060" y="6407162"/>
                  <a:pt x="5305853" y="6426821"/>
                  <a:pt x="5304429" y="6447562"/>
                </a:cubicBezTo>
                <a:cubicBezTo>
                  <a:pt x="5303718" y="6455813"/>
                  <a:pt x="5310732" y="6463027"/>
                  <a:pt x="5320085" y="6463659"/>
                </a:cubicBezTo>
                <a:cubicBezTo>
                  <a:pt x="5320135" y="6463659"/>
                  <a:pt x="5320237" y="6463659"/>
                  <a:pt x="5320338" y="6463659"/>
                </a:cubicBezTo>
                <a:cubicBezTo>
                  <a:pt x="5329741" y="6464515"/>
                  <a:pt x="5338179" y="6458473"/>
                  <a:pt x="5339195" y="6450132"/>
                </a:cubicBezTo>
                <a:cubicBezTo>
                  <a:pt x="5341228" y="6425198"/>
                  <a:pt x="5330555" y="6400714"/>
                  <a:pt x="5310173" y="6383446"/>
                </a:cubicBezTo>
                <a:lnTo>
                  <a:pt x="6000106" y="6383446"/>
                </a:lnTo>
                <a:cubicBezTo>
                  <a:pt x="5981655" y="6399182"/>
                  <a:pt x="5971083" y="6420824"/>
                  <a:pt x="5970778" y="6443504"/>
                </a:cubicBezTo>
                <a:cubicBezTo>
                  <a:pt x="5970778" y="6446254"/>
                  <a:pt x="5970931" y="6448464"/>
                  <a:pt x="5971134" y="6450673"/>
                </a:cubicBezTo>
                <a:close/>
                <a:moveTo>
                  <a:pt x="5825056" y="6703440"/>
                </a:moveTo>
                <a:cubicBezTo>
                  <a:pt x="5825513" y="6735905"/>
                  <a:pt x="5845387" y="6765257"/>
                  <a:pt x="5863278" y="6784871"/>
                </a:cubicBezTo>
                <a:cubicBezTo>
                  <a:pt x="5855705" y="6786449"/>
                  <a:pt x="5847928" y="6786765"/>
                  <a:pt x="5840203" y="6785908"/>
                </a:cubicBezTo>
                <a:cubicBezTo>
                  <a:pt x="5825513" y="6784375"/>
                  <a:pt x="5812146" y="6777567"/>
                  <a:pt x="5803251" y="6767060"/>
                </a:cubicBezTo>
                <a:cubicBezTo>
                  <a:pt x="5793034" y="6753760"/>
                  <a:pt x="5787393" y="6738069"/>
                  <a:pt x="5787037" y="6721972"/>
                </a:cubicBezTo>
                <a:cubicBezTo>
                  <a:pt x="5781954" y="6652670"/>
                  <a:pt x="5840101" y="6581521"/>
                  <a:pt x="5924780" y="6552799"/>
                </a:cubicBezTo>
                <a:cubicBezTo>
                  <a:pt x="5957563" y="6541662"/>
                  <a:pt x="5988568" y="6538641"/>
                  <a:pt x="6014338" y="6544052"/>
                </a:cubicBezTo>
                <a:cubicBezTo>
                  <a:pt x="6029992" y="6547749"/>
                  <a:pt x="6044783" y="6553881"/>
                  <a:pt x="6058049" y="6562177"/>
                </a:cubicBezTo>
                <a:cubicBezTo>
                  <a:pt x="6046105" y="6558660"/>
                  <a:pt x="6033652" y="6556722"/>
                  <a:pt x="6021047" y="6556406"/>
                </a:cubicBezTo>
                <a:cubicBezTo>
                  <a:pt x="5948313" y="6553926"/>
                  <a:pt x="5888285" y="6584722"/>
                  <a:pt x="5847471" y="6645456"/>
                </a:cubicBezTo>
                <a:cubicBezTo>
                  <a:pt x="5839084" y="6656954"/>
                  <a:pt x="5832731" y="6669534"/>
                  <a:pt x="5828614" y="6682745"/>
                </a:cubicBezTo>
                <a:cubicBezTo>
                  <a:pt x="5827749" y="6685856"/>
                  <a:pt x="5827089" y="6689012"/>
                  <a:pt x="5826631" y="6692213"/>
                </a:cubicBezTo>
                <a:cubicBezTo>
                  <a:pt x="5824344" y="6695956"/>
                  <a:pt x="5824039" y="6700329"/>
                  <a:pt x="5825768" y="6704297"/>
                </a:cubicBezTo>
                <a:close/>
                <a:moveTo>
                  <a:pt x="5850470" y="6710790"/>
                </a:moveTo>
                <a:cubicBezTo>
                  <a:pt x="5860127" y="6706281"/>
                  <a:pt x="5875884" y="6706281"/>
                  <a:pt x="5888997" y="6711106"/>
                </a:cubicBezTo>
                <a:cubicBezTo>
                  <a:pt x="5899162" y="6714758"/>
                  <a:pt x="5906075" y="6720394"/>
                  <a:pt x="5907905" y="6726661"/>
                </a:cubicBezTo>
                <a:cubicBezTo>
                  <a:pt x="5912276" y="6741225"/>
                  <a:pt x="5902466" y="6764581"/>
                  <a:pt x="5887573" y="6774681"/>
                </a:cubicBezTo>
                <a:lnTo>
                  <a:pt x="5886252" y="6775493"/>
                </a:lnTo>
                <a:cubicBezTo>
                  <a:pt x="5872529" y="6760974"/>
                  <a:pt x="5854739" y="6737392"/>
                  <a:pt x="5851283" y="6711647"/>
                </a:cubicBezTo>
                <a:close/>
                <a:moveTo>
                  <a:pt x="5663780" y="6733334"/>
                </a:moveTo>
                <a:cubicBezTo>
                  <a:pt x="5650311" y="6710069"/>
                  <a:pt x="5644059" y="6684007"/>
                  <a:pt x="5645787" y="6657856"/>
                </a:cubicBezTo>
                <a:cubicBezTo>
                  <a:pt x="5647871" y="6633192"/>
                  <a:pt x="5653970" y="6608889"/>
                  <a:pt x="5663780" y="6585714"/>
                </a:cubicBezTo>
                <a:cubicBezTo>
                  <a:pt x="5673590" y="6608889"/>
                  <a:pt x="5679689" y="6633192"/>
                  <a:pt x="5681773" y="6657856"/>
                </a:cubicBezTo>
                <a:cubicBezTo>
                  <a:pt x="5683959" y="6684278"/>
                  <a:pt x="5678012" y="6710700"/>
                  <a:pt x="5664593" y="6734371"/>
                </a:cubicBezTo>
                <a:close/>
                <a:moveTo>
                  <a:pt x="5498286" y="6747718"/>
                </a:moveTo>
                <a:cubicBezTo>
                  <a:pt x="5496456" y="6690906"/>
                  <a:pt x="5468958" y="6637115"/>
                  <a:pt x="5422044" y="6598429"/>
                </a:cubicBezTo>
                <a:cubicBezTo>
                  <a:pt x="5386211" y="6568986"/>
                  <a:pt x="5338687" y="6553430"/>
                  <a:pt x="5289893" y="6555234"/>
                </a:cubicBezTo>
                <a:cubicBezTo>
                  <a:pt x="5277288" y="6555550"/>
                  <a:pt x="5264835" y="6557488"/>
                  <a:pt x="5252890" y="6561005"/>
                </a:cubicBezTo>
                <a:cubicBezTo>
                  <a:pt x="5265953" y="6553160"/>
                  <a:pt x="5280490" y="6547388"/>
                  <a:pt x="5295789" y="6543961"/>
                </a:cubicBezTo>
                <a:cubicBezTo>
                  <a:pt x="5321558" y="6538551"/>
                  <a:pt x="5352563" y="6541572"/>
                  <a:pt x="5385347" y="6552709"/>
                </a:cubicBezTo>
                <a:cubicBezTo>
                  <a:pt x="5470026" y="6581385"/>
                  <a:pt x="5527664" y="6652535"/>
                  <a:pt x="5523089" y="6721882"/>
                </a:cubicBezTo>
                <a:cubicBezTo>
                  <a:pt x="5522734" y="6737978"/>
                  <a:pt x="5517092" y="6753669"/>
                  <a:pt x="5506876" y="6766971"/>
                </a:cubicBezTo>
                <a:cubicBezTo>
                  <a:pt x="5503521" y="6770984"/>
                  <a:pt x="5499556" y="6774590"/>
                  <a:pt x="5495083" y="6777612"/>
                </a:cubicBezTo>
                <a:cubicBezTo>
                  <a:pt x="5497828" y="6768188"/>
                  <a:pt x="5499150" y="6758494"/>
                  <a:pt x="5498946" y="6748755"/>
                </a:cubicBezTo>
                <a:close/>
                <a:moveTo>
                  <a:pt x="5463875" y="6786223"/>
                </a:moveTo>
                <a:cubicBezTo>
                  <a:pt x="5461690" y="6786179"/>
                  <a:pt x="5459504" y="6786043"/>
                  <a:pt x="5457369" y="6785772"/>
                </a:cubicBezTo>
                <a:cubicBezTo>
                  <a:pt x="5434345" y="6783067"/>
                  <a:pt x="5412285" y="6768549"/>
                  <a:pt x="5404915" y="6751190"/>
                </a:cubicBezTo>
                <a:cubicBezTo>
                  <a:pt x="5398867" y="6736987"/>
                  <a:pt x="5403086" y="6722558"/>
                  <a:pt x="5417114" y="6709347"/>
                </a:cubicBezTo>
                <a:cubicBezTo>
                  <a:pt x="5429211" y="6699112"/>
                  <a:pt x="5444713" y="6692574"/>
                  <a:pt x="5461283" y="6690726"/>
                </a:cubicBezTo>
                <a:cubicBezTo>
                  <a:pt x="5468603" y="6709257"/>
                  <a:pt x="5472668" y="6728690"/>
                  <a:pt x="5473329" y="6748304"/>
                </a:cubicBezTo>
                <a:cubicBezTo>
                  <a:pt x="5474702" y="6766024"/>
                  <a:pt x="5471550" y="6778603"/>
                  <a:pt x="5464689" y="6787261"/>
                </a:cubicBezTo>
                <a:close/>
                <a:moveTo>
                  <a:pt x="4890389" y="6449636"/>
                </a:moveTo>
                <a:cubicBezTo>
                  <a:pt x="4891430" y="6457977"/>
                  <a:pt x="4899842" y="6464019"/>
                  <a:pt x="4909245" y="6463163"/>
                </a:cubicBezTo>
                <a:cubicBezTo>
                  <a:pt x="4918598" y="6462667"/>
                  <a:pt x="4925713" y="6455542"/>
                  <a:pt x="4925154" y="6447201"/>
                </a:cubicBezTo>
                <a:cubicBezTo>
                  <a:pt x="4925154" y="6447156"/>
                  <a:pt x="4925154" y="6447111"/>
                  <a:pt x="4925154" y="6447066"/>
                </a:cubicBezTo>
                <a:cubicBezTo>
                  <a:pt x="4923731" y="6426325"/>
                  <a:pt x="4935523" y="6406666"/>
                  <a:pt x="4955651" y="6396071"/>
                </a:cubicBezTo>
                <a:cubicBezTo>
                  <a:pt x="4976592" y="6385881"/>
                  <a:pt x="5002056" y="6386331"/>
                  <a:pt x="5022591" y="6397198"/>
                </a:cubicBezTo>
                <a:cubicBezTo>
                  <a:pt x="5031028" y="6402022"/>
                  <a:pt x="5038246" y="6408380"/>
                  <a:pt x="5043735" y="6415820"/>
                </a:cubicBezTo>
                <a:cubicBezTo>
                  <a:pt x="5059543" y="6437597"/>
                  <a:pt x="5060457" y="6465372"/>
                  <a:pt x="5046175" y="6487962"/>
                </a:cubicBezTo>
                <a:cubicBezTo>
                  <a:pt x="5034434" y="6505095"/>
                  <a:pt x="5015475" y="6517314"/>
                  <a:pt x="4993517" y="6521958"/>
                </a:cubicBezTo>
                <a:cubicBezTo>
                  <a:pt x="5005869" y="6515105"/>
                  <a:pt x="5016288" y="6505862"/>
                  <a:pt x="5024014" y="6494905"/>
                </a:cubicBezTo>
                <a:cubicBezTo>
                  <a:pt x="5033214" y="6480522"/>
                  <a:pt x="5035653" y="6463478"/>
                  <a:pt x="5030876" y="6447517"/>
                </a:cubicBezTo>
                <a:cubicBezTo>
                  <a:pt x="5027572" y="6435839"/>
                  <a:pt x="5018982" y="6425919"/>
                  <a:pt x="5007139" y="6420058"/>
                </a:cubicBezTo>
                <a:cubicBezTo>
                  <a:pt x="4994331" y="6413971"/>
                  <a:pt x="4979184" y="6413204"/>
                  <a:pt x="4965715" y="6418074"/>
                </a:cubicBezTo>
                <a:cubicBezTo>
                  <a:pt x="4959616" y="6420193"/>
                  <a:pt x="4956617" y="6426280"/>
                  <a:pt x="4959006" y="6431691"/>
                </a:cubicBezTo>
                <a:cubicBezTo>
                  <a:pt x="4959057" y="6431826"/>
                  <a:pt x="4959107" y="6431916"/>
                  <a:pt x="4959158" y="6432051"/>
                </a:cubicBezTo>
                <a:cubicBezTo>
                  <a:pt x="4962004" y="6437552"/>
                  <a:pt x="4969273" y="6440032"/>
                  <a:pt x="4975525" y="6437687"/>
                </a:cubicBezTo>
                <a:cubicBezTo>
                  <a:pt x="4981776" y="6435478"/>
                  <a:pt x="4988841" y="6435839"/>
                  <a:pt x="4994788" y="6438634"/>
                </a:cubicBezTo>
                <a:cubicBezTo>
                  <a:pt x="5000837" y="6441836"/>
                  <a:pt x="5005208" y="6447021"/>
                  <a:pt x="5006834" y="6453108"/>
                </a:cubicBezTo>
                <a:cubicBezTo>
                  <a:pt x="5009935" y="6463614"/>
                  <a:pt x="5008359" y="6474750"/>
                  <a:pt x="5002412" y="6484219"/>
                </a:cubicBezTo>
                <a:cubicBezTo>
                  <a:pt x="4994534" y="6494770"/>
                  <a:pt x="4983606" y="6503247"/>
                  <a:pt x="4970798" y="6508747"/>
                </a:cubicBezTo>
                <a:cubicBezTo>
                  <a:pt x="4964088" y="6511994"/>
                  <a:pt x="4957023" y="6514609"/>
                  <a:pt x="4949704" y="6516638"/>
                </a:cubicBezTo>
                <a:cubicBezTo>
                  <a:pt x="4947214" y="6516007"/>
                  <a:pt x="4944621" y="6515420"/>
                  <a:pt x="4942283" y="6514925"/>
                </a:cubicBezTo>
                <a:cubicBezTo>
                  <a:pt x="4909957" y="6508161"/>
                  <a:pt x="4873920" y="6511182"/>
                  <a:pt x="4835190" y="6523942"/>
                </a:cubicBezTo>
                <a:cubicBezTo>
                  <a:pt x="4782024" y="6534583"/>
                  <a:pt x="4730902" y="6552078"/>
                  <a:pt x="4683470" y="6575885"/>
                </a:cubicBezTo>
                <a:cubicBezTo>
                  <a:pt x="4663942" y="6585894"/>
                  <a:pt x="4645374" y="6597302"/>
                  <a:pt x="4627966" y="6610017"/>
                </a:cubicBezTo>
                <a:cubicBezTo>
                  <a:pt x="4621780" y="6588374"/>
                  <a:pt x="4613272" y="6567363"/>
                  <a:pt x="4602552" y="6547163"/>
                </a:cubicBezTo>
                <a:cubicBezTo>
                  <a:pt x="4611818" y="6531247"/>
                  <a:pt x="4622777" y="6516142"/>
                  <a:pt x="4635285" y="6502074"/>
                </a:cubicBezTo>
                <a:cubicBezTo>
                  <a:pt x="4653990" y="6481333"/>
                  <a:pt x="4676354" y="6458023"/>
                  <a:pt x="4704970" y="6443955"/>
                </a:cubicBezTo>
                <a:cubicBezTo>
                  <a:pt x="4717321" y="6437868"/>
                  <a:pt x="4735873" y="6431330"/>
                  <a:pt x="4754120" y="6434441"/>
                </a:cubicBezTo>
                <a:cubicBezTo>
                  <a:pt x="4768707" y="6436966"/>
                  <a:pt x="4780804" y="6447021"/>
                  <a:pt x="4781719" y="6457391"/>
                </a:cubicBezTo>
                <a:cubicBezTo>
                  <a:pt x="4781704" y="6462667"/>
                  <a:pt x="4778974" y="6467672"/>
                  <a:pt x="4774298" y="6470918"/>
                </a:cubicBezTo>
                <a:cubicBezTo>
                  <a:pt x="4771305" y="6473353"/>
                  <a:pt x="4767249" y="6474480"/>
                  <a:pt x="4763218" y="6474029"/>
                </a:cubicBezTo>
                <a:cubicBezTo>
                  <a:pt x="4753983" y="6472045"/>
                  <a:pt x="4744640" y="6476914"/>
                  <a:pt x="4742175" y="6485076"/>
                </a:cubicBezTo>
                <a:cubicBezTo>
                  <a:pt x="4740061" y="6493146"/>
                  <a:pt x="4745703" y="6501172"/>
                  <a:pt x="4754781" y="6503066"/>
                </a:cubicBezTo>
                <a:cubicBezTo>
                  <a:pt x="4754882" y="6503066"/>
                  <a:pt x="4754984" y="6503111"/>
                  <a:pt x="4755086" y="6503111"/>
                </a:cubicBezTo>
                <a:cubicBezTo>
                  <a:pt x="4769917" y="6505907"/>
                  <a:pt x="4785379" y="6502480"/>
                  <a:pt x="4796917" y="6493732"/>
                </a:cubicBezTo>
                <a:cubicBezTo>
                  <a:pt x="4810056" y="6484444"/>
                  <a:pt x="4817354" y="6470106"/>
                  <a:pt x="4816536" y="6455227"/>
                </a:cubicBezTo>
                <a:cubicBezTo>
                  <a:pt x="4814452" y="6431420"/>
                  <a:pt x="4791122" y="6410138"/>
                  <a:pt x="4760931" y="6405223"/>
                </a:cubicBezTo>
                <a:cubicBezTo>
                  <a:pt x="4732112" y="6400264"/>
                  <a:pt x="4705020" y="6409462"/>
                  <a:pt x="4687637" y="6418074"/>
                </a:cubicBezTo>
                <a:cubicBezTo>
                  <a:pt x="4653380" y="6434892"/>
                  <a:pt x="4628423" y="6460863"/>
                  <a:pt x="4607635" y="6483858"/>
                </a:cubicBezTo>
                <a:cubicBezTo>
                  <a:pt x="4598760" y="6493778"/>
                  <a:pt x="4590628" y="6504239"/>
                  <a:pt x="4583288" y="6515105"/>
                </a:cubicBezTo>
                <a:cubicBezTo>
                  <a:pt x="4575949" y="6504239"/>
                  <a:pt x="4567817" y="6493778"/>
                  <a:pt x="4558942" y="6483858"/>
                </a:cubicBezTo>
                <a:cubicBezTo>
                  <a:pt x="4538204" y="6460863"/>
                  <a:pt x="4513197" y="6434892"/>
                  <a:pt x="4478991" y="6418074"/>
                </a:cubicBezTo>
                <a:cubicBezTo>
                  <a:pt x="4461455" y="6409462"/>
                  <a:pt x="4434466" y="6400038"/>
                  <a:pt x="4405646" y="6405223"/>
                </a:cubicBezTo>
                <a:cubicBezTo>
                  <a:pt x="4375505" y="6410363"/>
                  <a:pt x="4352125" y="6431420"/>
                  <a:pt x="4350041" y="6455227"/>
                </a:cubicBezTo>
                <a:cubicBezTo>
                  <a:pt x="4350041" y="6456219"/>
                  <a:pt x="4350041" y="6457211"/>
                  <a:pt x="4350041" y="6458203"/>
                </a:cubicBezTo>
                <a:cubicBezTo>
                  <a:pt x="4350407" y="6472045"/>
                  <a:pt x="4357619" y="6485031"/>
                  <a:pt x="4369762" y="6493732"/>
                </a:cubicBezTo>
                <a:cubicBezTo>
                  <a:pt x="4381300" y="6502480"/>
                  <a:pt x="4396767" y="6505907"/>
                  <a:pt x="4411593" y="6503111"/>
                </a:cubicBezTo>
                <a:cubicBezTo>
                  <a:pt x="4420706" y="6501398"/>
                  <a:pt x="4426516" y="6493417"/>
                  <a:pt x="4424569" y="6485346"/>
                </a:cubicBezTo>
                <a:cubicBezTo>
                  <a:pt x="4424549" y="6485256"/>
                  <a:pt x="4424529" y="6485166"/>
                  <a:pt x="4424503" y="6485076"/>
                </a:cubicBezTo>
                <a:cubicBezTo>
                  <a:pt x="4422038" y="6476914"/>
                  <a:pt x="4412691" y="6472045"/>
                  <a:pt x="4403461" y="6474029"/>
                </a:cubicBezTo>
                <a:cubicBezTo>
                  <a:pt x="4399430" y="6474480"/>
                  <a:pt x="4395374" y="6473353"/>
                  <a:pt x="4392380" y="6470918"/>
                </a:cubicBezTo>
                <a:cubicBezTo>
                  <a:pt x="4387694" y="6467672"/>
                  <a:pt x="4384960" y="6462667"/>
                  <a:pt x="4384960" y="6457391"/>
                </a:cubicBezTo>
                <a:cubicBezTo>
                  <a:pt x="4385874" y="6447021"/>
                  <a:pt x="4397971" y="6436966"/>
                  <a:pt x="4412610" y="6434441"/>
                </a:cubicBezTo>
                <a:cubicBezTo>
                  <a:pt x="4430806" y="6431330"/>
                  <a:pt x="4449358" y="6437868"/>
                  <a:pt x="4461709" y="6443955"/>
                </a:cubicBezTo>
                <a:cubicBezTo>
                  <a:pt x="4490325" y="6458023"/>
                  <a:pt x="4512537" y="6481333"/>
                  <a:pt x="4531394" y="6502074"/>
                </a:cubicBezTo>
                <a:cubicBezTo>
                  <a:pt x="4543918" y="6516142"/>
                  <a:pt x="4554881" y="6531247"/>
                  <a:pt x="4564127" y="6547163"/>
                </a:cubicBezTo>
                <a:cubicBezTo>
                  <a:pt x="4554840" y="6564792"/>
                  <a:pt x="4547206" y="6583054"/>
                  <a:pt x="4541305" y="6601811"/>
                </a:cubicBezTo>
                <a:cubicBezTo>
                  <a:pt x="4531932" y="6594596"/>
                  <a:pt x="4522072" y="6587878"/>
                  <a:pt x="4511774" y="6581701"/>
                </a:cubicBezTo>
                <a:cubicBezTo>
                  <a:pt x="4471468" y="6557578"/>
                  <a:pt x="4421301" y="6538821"/>
                  <a:pt x="4358427" y="6524348"/>
                </a:cubicBezTo>
                <a:cubicBezTo>
                  <a:pt x="4332201" y="6518306"/>
                  <a:pt x="4304144" y="6513121"/>
                  <a:pt x="4275325" y="6514383"/>
                </a:cubicBezTo>
                <a:cubicBezTo>
                  <a:pt x="4252747" y="6510371"/>
                  <a:pt x="4229478" y="6510641"/>
                  <a:pt x="4207012" y="6515105"/>
                </a:cubicBezTo>
                <a:cubicBezTo>
                  <a:pt x="4204573" y="6515601"/>
                  <a:pt x="4201930" y="6516187"/>
                  <a:pt x="4199642" y="6516818"/>
                </a:cubicBezTo>
                <a:cubicBezTo>
                  <a:pt x="4192328" y="6514789"/>
                  <a:pt x="4185248" y="6512129"/>
                  <a:pt x="4178498" y="6508927"/>
                </a:cubicBezTo>
                <a:cubicBezTo>
                  <a:pt x="4165700" y="6503382"/>
                  <a:pt x="4154802" y="6494905"/>
                  <a:pt x="4146934" y="6484399"/>
                </a:cubicBezTo>
                <a:cubicBezTo>
                  <a:pt x="4140972" y="6474931"/>
                  <a:pt x="4139386" y="6463794"/>
                  <a:pt x="4142512" y="6453288"/>
                </a:cubicBezTo>
                <a:cubicBezTo>
                  <a:pt x="4144133" y="6447201"/>
                  <a:pt x="4148464" y="6442016"/>
                  <a:pt x="4154507" y="6438815"/>
                </a:cubicBezTo>
                <a:cubicBezTo>
                  <a:pt x="4160480" y="6436019"/>
                  <a:pt x="4167534" y="6435658"/>
                  <a:pt x="4173822" y="6437868"/>
                </a:cubicBezTo>
                <a:cubicBezTo>
                  <a:pt x="4180099" y="6440212"/>
                  <a:pt x="4187327" y="6437687"/>
                  <a:pt x="4190188" y="6432232"/>
                </a:cubicBezTo>
                <a:cubicBezTo>
                  <a:pt x="4192786" y="6426911"/>
                  <a:pt x="4190031" y="6420734"/>
                  <a:pt x="4184028" y="6418434"/>
                </a:cubicBezTo>
                <a:cubicBezTo>
                  <a:pt x="4183881" y="6418344"/>
                  <a:pt x="4183728" y="6418299"/>
                  <a:pt x="4183581" y="6418254"/>
                </a:cubicBezTo>
                <a:cubicBezTo>
                  <a:pt x="4170147" y="6413385"/>
                  <a:pt x="4154975" y="6414151"/>
                  <a:pt x="4142207" y="6420238"/>
                </a:cubicBezTo>
                <a:cubicBezTo>
                  <a:pt x="4130375" y="6426099"/>
                  <a:pt x="4121780" y="6436064"/>
                  <a:pt x="4118420" y="6447697"/>
                </a:cubicBezTo>
                <a:cubicBezTo>
                  <a:pt x="4116824" y="6452882"/>
                  <a:pt x="4116021" y="6458248"/>
                  <a:pt x="4116031" y="6463659"/>
                </a:cubicBezTo>
                <a:cubicBezTo>
                  <a:pt x="4115934" y="6474705"/>
                  <a:pt x="4119142" y="6485617"/>
                  <a:pt x="4125332" y="6495221"/>
                </a:cubicBezTo>
                <a:cubicBezTo>
                  <a:pt x="4133058" y="6506177"/>
                  <a:pt x="4143483" y="6515420"/>
                  <a:pt x="4155829" y="6522274"/>
                </a:cubicBezTo>
                <a:cubicBezTo>
                  <a:pt x="4133846" y="6517675"/>
                  <a:pt x="4114872" y="6505411"/>
                  <a:pt x="4103172" y="6488277"/>
                </a:cubicBezTo>
                <a:cubicBezTo>
                  <a:pt x="4088864" y="6465687"/>
                  <a:pt x="4089804" y="6437913"/>
                  <a:pt x="4105611" y="6416135"/>
                </a:cubicBezTo>
                <a:cubicBezTo>
                  <a:pt x="4111091" y="6408695"/>
                  <a:pt x="4118278" y="6402338"/>
                  <a:pt x="4126705" y="6397513"/>
                </a:cubicBezTo>
                <a:cubicBezTo>
                  <a:pt x="4147214" y="6386647"/>
                  <a:pt x="4172683" y="6386196"/>
                  <a:pt x="4193645" y="6396386"/>
                </a:cubicBezTo>
                <a:cubicBezTo>
                  <a:pt x="4213788" y="6406982"/>
                  <a:pt x="4225559" y="6426640"/>
                  <a:pt x="4224141" y="6447382"/>
                </a:cubicBezTo>
                <a:cubicBezTo>
                  <a:pt x="4223450" y="6455633"/>
                  <a:pt x="4230449" y="6462847"/>
                  <a:pt x="4239771" y="6463478"/>
                </a:cubicBezTo>
                <a:cubicBezTo>
                  <a:pt x="4239867" y="6463478"/>
                  <a:pt x="4239959" y="6463478"/>
                  <a:pt x="4240050" y="6463478"/>
                </a:cubicBezTo>
                <a:cubicBezTo>
                  <a:pt x="4249453" y="6464335"/>
                  <a:pt x="4257870" y="6458293"/>
                  <a:pt x="4258907" y="6449951"/>
                </a:cubicBezTo>
                <a:cubicBezTo>
                  <a:pt x="4260895" y="6425017"/>
                  <a:pt x="4250256" y="6400580"/>
                  <a:pt x="4229885" y="6383265"/>
                </a:cubicBezTo>
                <a:lnTo>
                  <a:pt x="4918547" y="6383265"/>
                </a:lnTo>
                <a:cubicBezTo>
                  <a:pt x="4900096" y="6399002"/>
                  <a:pt x="4889530" y="6420644"/>
                  <a:pt x="4889219" y="6443324"/>
                </a:cubicBezTo>
                <a:cubicBezTo>
                  <a:pt x="4889718" y="6445803"/>
                  <a:pt x="4890383" y="6448238"/>
                  <a:pt x="4891202" y="6450673"/>
                </a:cubicBezTo>
                <a:close/>
                <a:moveTo>
                  <a:pt x="4745022" y="6703260"/>
                </a:moveTo>
                <a:cubicBezTo>
                  <a:pt x="4745479" y="6735724"/>
                  <a:pt x="4765353" y="6765077"/>
                  <a:pt x="4783244" y="6784690"/>
                </a:cubicBezTo>
                <a:cubicBezTo>
                  <a:pt x="4775681" y="6786268"/>
                  <a:pt x="4767869" y="6786584"/>
                  <a:pt x="4760168" y="6785727"/>
                </a:cubicBezTo>
                <a:cubicBezTo>
                  <a:pt x="4745469" y="6784194"/>
                  <a:pt x="4732122" y="6777386"/>
                  <a:pt x="4723217" y="6766880"/>
                </a:cubicBezTo>
                <a:cubicBezTo>
                  <a:pt x="4712995" y="6753579"/>
                  <a:pt x="4707364" y="6737888"/>
                  <a:pt x="4707003" y="6721792"/>
                </a:cubicBezTo>
                <a:cubicBezTo>
                  <a:pt x="4701920" y="6652490"/>
                  <a:pt x="4760067" y="6581340"/>
                  <a:pt x="4844745" y="6552619"/>
                </a:cubicBezTo>
                <a:cubicBezTo>
                  <a:pt x="4877529" y="6541482"/>
                  <a:pt x="4908534" y="6538461"/>
                  <a:pt x="4934303" y="6543871"/>
                </a:cubicBezTo>
                <a:cubicBezTo>
                  <a:pt x="4949602" y="6547298"/>
                  <a:pt x="4964088" y="6553069"/>
                  <a:pt x="4977151" y="6560915"/>
                </a:cubicBezTo>
                <a:cubicBezTo>
                  <a:pt x="4965207" y="6557398"/>
                  <a:pt x="4952754" y="6555414"/>
                  <a:pt x="4940199" y="6555143"/>
                </a:cubicBezTo>
                <a:cubicBezTo>
                  <a:pt x="4867465" y="6552664"/>
                  <a:pt x="4807438" y="6583459"/>
                  <a:pt x="4766623" y="6644194"/>
                </a:cubicBezTo>
                <a:cubicBezTo>
                  <a:pt x="4758257" y="6655737"/>
                  <a:pt x="4751884" y="6668271"/>
                  <a:pt x="4747716" y="6681482"/>
                </a:cubicBezTo>
                <a:cubicBezTo>
                  <a:pt x="4746882" y="6684594"/>
                  <a:pt x="4746241" y="6687750"/>
                  <a:pt x="4745784" y="6690951"/>
                </a:cubicBezTo>
                <a:cubicBezTo>
                  <a:pt x="4743350" y="6695144"/>
                  <a:pt x="4743370" y="6700104"/>
                  <a:pt x="4745835" y="6704297"/>
                </a:cubicBezTo>
                <a:close/>
                <a:moveTo>
                  <a:pt x="4770435" y="6710610"/>
                </a:moveTo>
                <a:cubicBezTo>
                  <a:pt x="4780093" y="6706101"/>
                  <a:pt x="4795849" y="6706101"/>
                  <a:pt x="4808963" y="6710925"/>
                </a:cubicBezTo>
                <a:cubicBezTo>
                  <a:pt x="4819128" y="6714578"/>
                  <a:pt x="4826041" y="6720214"/>
                  <a:pt x="4827870" y="6726481"/>
                </a:cubicBezTo>
                <a:cubicBezTo>
                  <a:pt x="4832242" y="6741045"/>
                  <a:pt x="4822432" y="6764400"/>
                  <a:pt x="4807539" y="6774500"/>
                </a:cubicBezTo>
                <a:cubicBezTo>
                  <a:pt x="4807082" y="6774816"/>
                  <a:pt x="4806625" y="6775041"/>
                  <a:pt x="4806167" y="6775312"/>
                </a:cubicBezTo>
                <a:cubicBezTo>
                  <a:pt x="4792444" y="6760974"/>
                  <a:pt x="4774756" y="6737392"/>
                  <a:pt x="4771350" y="6711647"/>
                </a:cubicBezTo>
                <a:close/>
                <a:moveTo>
                  <a:pt x="4583746" y="6733154"/>
                </a:moveTo>
                <a:cubicBezTo>
                  <a:pt x="4570251" y="6709888"/>
                  <a:pt x="4564040" y="6683827"/>
                  <a:pt x="4565753" y="6657676"/>
                </a:cubicBezTo>
                <a:cubicBezTo>
                  <a:pt x="4567857" y="6633012"/>
                  <a:pt x="4573916" y="6608709"/>
                  <a:pt x="4583746" y="6585534"/>
                </a:cubicBezTo>
                <a:cubicBezTo>
                  <a:pt x="4593576" y="6608709"/>
                  <a:pt x="4599635" y="6633012"/>
                  <a:pt x="4601739" y="6657676"/>
                </a:cubicBezTo>
                <a:cubicBezTo>
                  <a:pt x="4603985" y="6684143"/>
                  <a:pt x="4598084" y="6710655"/>
                  <a:pt x="4584661" y="6734371"/>
                </a:cubicBezTo>
                <a:close/>
                <a:moveTo>
                  <a:pt x="4418252" y="6747537"/>
                </a:moveTo>
                <a:cubicBezTo>
                  <a:pt x="4416401" y="6690726"/>
                  <a:pt x="4388939" y="6636934"/>
                  <a:pt x="4342010" y="6598248"/>
                </a:cubicBezTo>
                <a:cubicBezTo>
                  <a:pt x="4306197" y="6568805"/>
                  <a:pt x="4258638" y="6553250"/>
                  <a:pt x="4209859" y="6555054"/>
                </a:cubicBezTo>
                <a:cubicBezTo>
                  <a:pt x="4197274" y="6555369"/>
                  <a:pt x="4184801" y="6557308"/>
                  <a:pt x="4172856" y="6560825"/>
                </a:cubicBezTo>
                <a:cubicBezTo>
                  <a:pt x="4185939" y="6552979"/>
                  <a:pt x="4200456" y="6547208"/>
                  <a:pt x="4215755" y="6543781"/>
                </a:cubicBezTo>
                <a:cubicBezTo>
                  <a:pt x="4241524" y="6538370"/>
                  <a:pt x="4272478" y="6541392"/>
                  <a:pt x="4305313" y="6552528"/>
                </a:cubicBezTo>
                <a:cubicBezTo>
                  <a:pt x="4389991" y="6581205"/>
                  <a:pt x="4447630" y="6652355"/>
                  <a:pt x="4443055" y="6721701"/>
                </a:cubicBezTo>
                <a:cubicBezTo>
                  <a:pt x="4442679" y="6737798"/>
                  <a:pt x="4437048" y="6753489"/>
                  <a:pt x="4426841" y="6766790"/>
                </a:cubicBezTo>
                <a:cubicBezTo>
                  <a:pt x="4423507" y="6770803"/>
                  <a:pt x="4419533" y="6774410"/>
                  <a:pt x="4415049" y="6777431"/>
                </a:cubicBezTo>
                <a:cubicBezTo>
                  <a:pt x="4417876" y="6768098"/>
                  <a:pt x="4419258" y="6758449"/>
                  <a:pt x="4419166" y="6748755"/>
                </a:cubicBezTo>
                <a:close/>
                <a:moveTo>
                  <a:pt x="4383841" y="6786043"/>
                </a:moveTo>
                <a:cubicBezTo>
                  <a:pt x="4381666" y="6785998"/>
                  <a:pt x="4379496" y="6785863"/>
                  <a:pt x="4377335" y="6785592"/>
                </a:cubicBezTo>
                <a:cubicBezTo>
                  <a:pt x="4354310" y="6782887"/>
                  <a:pt x="4332251" y="6768368"/>
                  <a:pt x="4324881" y="6751009"/>
                </a:cubicBezTo>
                <a:cubicBezTo>
                  <a:pt x="4318833" y="6736806"/>
                  <a:pt x="4323052" y="6722378"/>
                  <a:pt x="4337080" y="6709167"/>
                </a:cubicBezTo>
                <a:cubicBezTo>
                  <a:pt x="4349177" y="6698931"/>
                  <a:pt x="4364659" y="6692394"/>
                  <a:pt x="4381249" y="6690545"/>
                </a:cubicBezTo>
                <a:cubicBezTo>
                  <a:pt x="4388553" y="6709076"/>
                  <a:pt x="4392614" y="6728510"/>
                  <a:pt x="4393295" y="6748123"/>
                </a:cubicBezTo>
                <a:cubicBezTo>
                  <a:pt x="4394769" y="6766024"/>
                  <a:pt x="4391618" y="6778603"/>
                  <a:pt x="4384756" y="6787261"/>
                </a:cubicBezTo>
                <a:close/>
                <a:moveTo>
                  <a:pt x="3811472" y="6450673"/>
                </a:moveTo>
                <a:cubicBezTo>
                  <a:pt x="3812514" y="6459014"/>
                  <a:pt x="3820926" y="6465056"/>
                  <a:pt x="3830330" y="6464200"/>
                </a:cubicBezTo>
                <a:cubicBezTo>
                  <a:pt x="3839687" y="6463704"/>
                  <a:pt x="3846818" y="6456579"/>
                  <a:pt x="3846249" y="6448238"/>
                </a:cubicBezTo>
                <a:cubicBezTo>
                  <a:pt x="3846249" y="6448193"/>
                  <a:pt x="3846244" y="6448148"/>
                  <a:pt x="3846239" y="6448103"/>
                </a:cubicBezTo>
                <a:cubicBezTo>
                  <a:pt x="3844830" y="6427362"/>
                  <a:pt x="3856602" y="6407703"/>
                  <a:pt x="3876735" y="6397108"/>
                </a:cubicBezTo>
                <a:cubicBezTo>
                  <a:pt x="3897696" y="6386917"/>
                  <a:pt x="3923166" y="6387368"/>
                  <a:pt x="3943675" y="6398235"/>
                </a:cubicBezTo>
                <a:cubicBezTo>
                  <a:pt x="3952117" y="6403059"/>
                  <a:pt x="3959320" y="6409417"/>
                  <a:pt x="3964819" y="6416856"/>
                </a:cubicBezTo>
                <a:cubicBezTo>
                  <a:pt x="3980606" y="6438634"/>
                  <a:pt x="3981541" y="6466409"/>
                  <a:pt x="3967259" y="6488998"/>
                </a:cubicBezTo>
                <a:cubicBezTo>
                  <a:pt x="3955528" y="6506132"/>
                  <a:pt x="3936539" y="6518396"/>
                  <a:pt x="3914551" y="6522996"/>
                </a:cubicBezTo>
                <a:cubicBezTo>
                  <a:pt x="3927014" y="6516187"/>
                  <a:pt x="3937550" y="6506944"/>
                  <a:pt x="3945352" y="6495942"/>
                </a:cubicBezTo>
                <a:cubicBezTo>
                  <a:pt x="3954552" y="6481559"/>
                  <a:pt x="3957012" y="6464515"/>
                  <a:pt x="3952214" y="6448554"/>
                </a:cubicBezTo>
                <a:cubicBezTo>
                  <a:pt x="3948895" y="6436876"/>
                  <a:pt x="3940310" y="6426956"/>
                  <a:pt x="3928477" y="6421095"/>
                </a:cubicBezTo>
                <a:cubicBezTo>
                  <a:pt x="3915694" y="6415008"/>
                  <a:pt x="3900502" y="6414241"/>
                  <a:pt x="3887053" y="6419111"/>
                </a:cubicBezTo>
                <a:cubicBezTo>
                  <a:pt x="3880959" y="6421230"/>
                  <a:pt x="3877945" y="6427317"/>
                  <a:pt x="3880323" y="6432728"/>
                </a:cubicBezTo>
                <a:cubicBezTo>
                  <a:pt x="3880379" y="6432863"/>
                  <a:pt x="3880435" y="6432953"/>
                  <a:pt x="3880496" y="6433088"/>
                </a:cubicBezTo>
                <a:cubicBezTo>
                  <a:pt x="3883337" y="6438589"/>
                  <a:pt x="3890585" y="6441069"/>
                  <a:pt x="3896863" y="6438724"/>
                </a:cubicBezTo>
                <a:cubicBezTo>
                  <a:pt x="3903130" y="6436515"/>
                  <a:pt x="3910169" y="6436876"/>
                  <a:pt x="3916126" y="6439671"/>
                </a:cubicBezTo>
                <a:cubicBezTo>
                  <a:pt x="3922180" y="6442873"/>
                  <a:pt x="3926526" y="6448058"/>
                  <a:pt x="3928173" y="6454145"/>
                </a:cubicBezTo>
                <a:cubicBezTo>
                  <a:pt x="3931252" y="6464650"/>
                  <a:pt x="3929667" y="6475787"/>
                  <a:pt x="3923751" y="6485256"/>
                </a:cubicBezTo>
                <a:cubicBezTo>
                  <a:pt x="3915877" y="6495807"/>
                  <a:pt x="3904960" y="6504284"/>
                  <a:pt x="3892136" y="6509784"/>
                </a:cubicBezTo>
                <a:cubicBezTo>
                  <a:pt x="3885396" y="6513031"/>
                  <a:pt x="3878311" y="6515646"/>
                  <a:pt x="3870992" y="6517675"/>
                </a:cubicBezTo>
                <a:cubicBezTo>
                  <a:pt x="3868552" y="6517044"/>
                  <a:pt x="3865909" y="6516457"/>
                  <a:pt x="3863622" y="6515961"/>
                </a:cubicBezTo>
                <a:cubicBezTo>
                  <a:pt x="3831295" y="6509198"/>
                  <a:pt x="3795258" y="6512219"/>
                  <a:pt x="3756528" y="6524979"/>
                </a:cubicBezTo>
                <a:cubicBezTo>
                  <a:pt x="3703362" y="6535620"/>
                  <a:pt x="3652240" y="6553115"/>
                  <a:pt x="3604808" y="6576922"/>
                </a:cubicBezTo>
                <a:cubicBezTo>
                  <a:pt x="3585280" y="6586931"/>
                  <a:pt x="3566712" y="6598339"/>
                  <a:pt x="3549304" y="6611054"/>
                </a:cubicBezTo>
                <a:cubicBezTo>
                  <a:pt x="3543179" y="6589456"/>
                  <a:pt x="3534752" y="6568400"/>
                  <a:pt x="3524144" y="6548200"/>
                </a:cubicBezTo>
                <a:cubicBezTo>
                  <a:pt x="3533390" y="6532284"/>
                  <a:pt x="3544353" y="6517179"/>
                  <a:pt x="3556877" y="6503111"/>
                </a:cubicBezTo>
                <a:cubicBezTo>
                  <a:pt x="3575582" y="6482371"/>
                  <a:pt x="3597946" y="6459060"/>
                  <a:pt x="3626562" y="6444992"/>
                </a:cubicBezTo>
                <a:cubicBezTo>
                  <a:pt x="3638913" y="6438905"/>
                  <a:pt x="3657465" y="6432367"/>
                  <a:pt x="3675661" y="6435478"/>
                </a:cubicBezTo>
                <a:cubicBezTo>
                  <a:pt x="3690299" y="6438003"/>
                  <a:pt x="3702396" y="6448058"/>
                  <a:pt x="3703311" y="6458428"/>
                </a:cubicBezTo>
                <a:cubicBezTo>
                  <a:pt x="3703296" y="6463704"/>
                  <a:pt x="3700567" y="6468709"/>
                  <a:pt x="3695891" y="6471955"/>
                </a:cubicBezTo>
                <a:cubicBezTo>
                  <a:pt x="3692897" y="6474390"/>
                  <a:pt x="3688841" y="6475517"/>
                  <a:pt x="3684810" y="6475066"/>
                </a:cubicBezTo>
                <a:cubicBezTo>
                  <a:pt x="3675575" y="6473082"/>
                  <a:pt x="3666233" y="6477951"/>
                  <a:pt x="3663768" y="6486113"/>
                </a:cubicBezTo>
                <a:cubicBezTo>
                  <a:pt x="3661653" y="6494184"/>
                  <a:pt x="3667295" y="6502209"/>
                  <a:pt x="3676373" y="6504103"/>
                </a:cubicBezTo>
                <a:cubicBezTo>
                  <a:pt x="3676475" y="6504103"/>
                  <a:pt x="3676576" y="6504148"/>
                  <a:pt x="3676678" y="6504148"/>
                </a:cubicBezTo>
                <a:cubicBezTo>
                  <a:pt x="3691509" y="6506944"/>
                  <a:pt x="3706971" y="6503517"/>
                  <a:pt x="3718509" y="6494770"/>
                </a:cubicBezTo>
                <a:cubicBezTo>
                  <a:pt x="3731628" y="6485481"/>
                  <a:pt x="3738921" y="6471144"/>
                  <a:pt x="3738128" y="6456264"/>
                </a:cubicBezTo>
                <a:cubicBezTo>
                  <a:pt x="3736044" y="6432457"/>
                  <a:pt x="3712715" y="6411175"/>
                  <a:pt x="3682523" y="6406261"/>
                </a:cubicBezTo>
                <a:cubicBezTo>
                  <a:pt x="3653704" y="6401301"/>
                  <a:pt x="3626613" y="6410499"/>
                  <a:pt x="3609179" y="6419111"/>
                </a:cubicBezTo>
                <a:cubicBezTo>
                  <a:pt x="3574972" y="6435929"/>
                  <a:pt x="3549965" y="6461900"/>
                  <a:pt x="3529227" y="6484895"/>
                </a:cubicBezTo>
                <a:cubicBezTo>
                  <a:pt x="3520353" y="6494815"/>
                  <a:pt x="3512220" y="6505275"/>
                  <a:pt x="3504881" y="6516142"/>
                </a:cubicBezTo>
                <a:cubicBezTo>
                  <a:pt x="3497541" y="6505275"/>
                  <a:pt x="3489409" y="6494815"/>
                  <a:pt x="3480534" y="6484895"/>
                </a:cubicBezTo>
                <a:cubicBezTo>
                  <a:pt x="3459746" y="6461900"/>
                  <a:pt x="3434790" y="6435929"/>
                  <a:pt x="3400532" y="6419111"/>
                </a:cubicBezTo>
                <a:cubicBezTo>
                  <a:pt x="3383047" y="6410499"/>
                  <a:pt x="3356058" y="6401075"/>
                  <a:pt x="3327238" y="6406261"/>
                </a:cubicBezTo>
                <a:cubicBezTo>
                  <a:pt x="3297047" y="6411401"/>
                  <a:pt x="3273717" y="6432457"/>
                  <a:pt x="3271633" y="6456264"/>
                </a:cubicBezTo>
                <a:cubicBezTo>
                  <a:pt x="3271633" y="6457256"/>
                  <a:pt x="3271633" y="6458248"/>
                  <a:pt x="3271633" y="6459240"/>
                </a:cubicBezTo>
                <a:cubicBezTo>
                  <a:pt x="3271994" y="6473082"/>
                  <a:pt x="3279232" y="6486113"/>
                  <a:pt x="3291405" y="6494770"/>
                </a:cubicBezTo>
                <a:cubicBezTo>
                  <a:pt x="3302943" y="6503517"/>
                  <a:pt x="3318405" y="6506944"/>
                  <a:pt x="3333236" y="6504148"/>
                </a:cubicBezTo>
                <a:cubicBezTo>
                  <a:pt x="3342350" y="6502435"/>
                  <a:pt x="3348159" y="6494454"/>
                  <a:pt x="3346213" y="6486383"/>
                </a:cubicBezTo>
                <a:cubicBezTo>
                  <a:pt x="3346192" y="6486293"/>
                  <a:pt x="3346172" y="6486203"/>
                  <a:pt x="3346146" y="6486113"/>
                </a:cubicBezTo>
                <a:cubicBezTo>
                  <a:pt x="3343681" y="6477951"/>
                  <a:pt x="3334334" y="6473082"/>
                  <a:pt x="3325104" y="6475066"/>
                </a:cubicBezTo>
                <a:cubicBezTo>
                  <a:pt x="3321073" y="6475517"/>
                  <a:pt x="3317017" y="6474390"/>
                  <a:pt x="3314023" y="6471955"/>
                </a:cubicBezTo>
                <a:cubicBezTo>
                  <a:pt x="3309337" y="6468709"/>
                  <a:pt x="3306603" y="6463704"/>
                  <a:pt x="3306603" y="6458428"/>
                </a:cubicBezTo>
                <a:cubicBezTo>
                  <a:pt x="3307517" y="6448058"/>
                  <a:pt x="3319614" y="6438003"/>
                  <a:pt x="3334202" y="6435478"/>
                </a:cubicBezTo>
                <a:cubicBezTo>
                  <a:pt x="3352449" y="6432367"/>
                  <a:pt x="3371001" y="6438905"/>
                  <a:pt x="3383352" y="6444992"/>
                </a:cubicBezTo>
                <a:cubicBezTo>
                  <a:pt x="3411968" y="6459060"/>
                  <a:pt x="3434180" y="6482371"/>
                  <a:pt x="3453037" y="6503111"/>
                </a:cubicBezTo>
                <a:cubicBezTo>
                  <a:pt x="3465545" y="6517179"/>
                  <a:pt x="3476504" y="6532284"/>
                  <a:pt x="3485770" y="6548200"/>
                </a:cubicBezTo>
                <a:cubicBezTo>
                  <a:pt x="3476478" y="6565830"/>
                  <a:pt x="3468849" y="6584091"/>
                  <a:pt x="3462948" y="6602848"/>
                </a:cubicBezTo>
                <a:cubicBezTo>
                  <a:pt x="3453565" y="6595634"/>
                  <a:pt x="3443705" y="6588915"/>
                  <a:pt x="3433417" y="6582738"/>
                </a:cubicBezTo>
                <a:cubicBezTo>
                  <a:pt x="3393060" y="6558615"/>
                  <a:pt x="3342893" y="6539859"/>
                  <a:pt x="3280071" y="6525385"/>
                </a:cubicBezTo>
                <a:cubicBezTo>
                  <a:pt x="3253844" y="6519343"/>
                  <a:pt x="3225787" y="6514158"/>
                  <a:pt x="3196967" y="6515420"/>
                </a:cubicBezTo>
                <a:cubicBezTo>
                  <a:pt x="3174390" y="6511407"/>
                  <a:pt x="3151121" y="6511678"/>
                  <a:pt x="3128655" y="6516142"/>
                </a:cubicBezTo>
                <a:cubicBezTo>
                  <a:pt x="3126216" y="6516638"/>
                  <a:pt x="3123573" y="6517224"/>
                  <a:pt x="3121286" y="6517855"/>
                </a:cubicBezTo>
                <a:cubicBezTo>
                  <a:pt x="3113971" y="6515826"/>
                  <a:pt x="3106891" y="6513166"/>
                  <a:pt x="3100141" y="6509965"/>
                </a:cubicBezTo>
                <a:cubicBezTo>
                  <a:pt x="3087343" y="6504418"/>
                  <a:pt x="3076445" y="6495942"/>
                  <a:pt x="3068577" y="6485436"/>
                </a:cubicBezTo>
                <a:cubicBezTo>
                  <a:pt x="3062615" y="6475968"/>
                  <a:pt x="3061029" y="6464831"/>
                  <a:pt x="3064155" y="6454325"/>
                </a:cubicBezTo>
                <a:cubicBezTo>
                  <a:pt x="3065777" y="6448238"/>
                  <a:pt x="3070107" y="6443053"/>
                  <a:pt x="3076151" y="6439852"/>
                </a:cubicBezTo>
                <a:cubicBezTo>
                  <a:pt x="3082123" y="6437056"/>
                  <a:pt x="3089178" y="6436696"/>
                  <a:pt x="3095465" y="6438905"/>
                </a:cubicBezTo>
                <a:cubicBezTo>
                  <a:pt x="3101742" y="6441250"/>
                  <a:pt x="3108970" y="6438724"/>
                  <a:pt x="3111831" y="6433269"/>
                </a:cubicBezTo>
                <a:cubicBezTo>
                  <a:pt x="3114429" y="6427948"/>
                  <a:pt x="3111674" y="6421771"/>
                  <a:pt x="3105671" y="6419471"/>
                </a:cubicBezTo>
                <a:cubicBezTo>
                  <a:pt x="3105524" y="6419381"/>
                  <a:pt x="3105371" y="6419336"/>
                  <a:pt x="3105224" y="6419291"/>
                </a:cubicBezTo>
                <a:cubicBezTo>
                  <a:pt x="3091790" y="6414422"/>
                  <a:pt x="3076618" y="6415188"/>
                  <a:pt x="3063850" y="6421275"/>
                </a:cubicBezTo>
                <a:cubicBezTo>
                  <a:pt x="3052018" y="6427137"/>
                  <a:pt x="3043423" y="6437101"/>
                  <a:pt x="3040063" y="6448734"/>
                </a:cubicBezTo>
                <a:cubicBezTo>
                  <a:pt x="3038442" y="6453919"/>
                  <a:pt x="3037639" y="6459285"/>
                  <a:pt x="3037674" y="6464696"/>
                </a:cubicBezTo>
                <a:cubicBezTo>
                  <a:pt x="3037552" y="6475742"/>
                  <a:pt x="3040764" y="6486654"/>
                  <a:pt x="3046976" y="6496258"/>
                </a:cubicBezTo>
                <a:cubicBezTo>
                  <a:pt x="3054773" y="6507215"/>
                  <a:pt x="3065289" y="6516503"/>
                  <a:pt x="3077726" y="6523311"/>
                </a:cubicBezTo>
                <a:cubicBezTo>
                  <a:pt x="3055743" y="6518712"/>
                  <a:pt x="3036769" y="6506448"/>
                  <a:pt x="3025069" y="6489314"/>
                </a:cubicBezTo>
                <a:cubicBezTo>
                  <a:pt x="3010761" y="6466724"/>
                  <a:pt x="3011701" y="6438950"/>
                  <a:pt x="3027509" y="6417172"/>
                </a:cubicBezTo>
                <a:cubicBezTo>
                  <a:pt x="3032988" y="6409732"/>
                  <a:pt x="3040175" y="6403375"/>
                  <a:pt x="3048602" y="6398550"/>
                </a:cubicBezTo>
                <a:cubicBezTo>
                  <a:pt x="3069111" y="6387684"/>
                  <a:pt x="3094581" y="6387233"/>
                  <a:pt x="3115542" y="6397423"/>
                </a:cubicBezTo>
                <a:cubicBezTo>
                  <a:pt x="3135710" y="6407974"/>
                  <a:pt x="3147492" y="6427678"/>
                  <a:pt x="3146039" y="6448419"/>
                </a:cubicBezTo>
                <a:cubicBezTo>
                  <a:pt x="3145403" y="6456760"/>
                  <a:pt x="3152493" y="6463929"/>
                  <a:pt x="3161876" y="6464515"/>
                </a:cubicBezTo>
                <a:cubicBezTo>
                  <a:pt x="3161917" y="6464515"/>
                  <a:pt x="3161957" y="6464515"/>
                  <a:pt x="3161998" y="6464515"/>
                </a:cubicBezTo>
                <a:cubicBezTo>
                  <a:pt x="3171401" y="6465372"/>
                  <a:pt x="3179818" y="6459330"/>
                  <a:pt x="3180855" y="6450988"/>
                </a:cubicBezTo>
                <a:cubicBezTo>
                  <a:pt x="3182843" y="6426055"/>
                  <a:pt x="3172205" y="6401616"/>
                  <a:pt x="3151833" y="6384303"/>
                </a:cubicBezTo>
                <a:lnTo>
                  <a:pt x="3840241" y="6384303"/>
                </a:lnTo>
                <a:cubicBezTo>
                  <a:pt x="3821791" y="6400038"/>
                  <a:pt x="3811223" y="6421681"/>
                  <a:pt x="3810913" y="6444361"/>
                </a:cubicBezTo>
                <a:cubicBezTo>
                  <a:pt x="3810984" y="6446480"/>
                  <a:pt x="3811172" y="6448599"/>
                  <a:pt x="3811472" y="6450673"/>
                </a:cubicBezTo>
                <a:close/>
                <a:moveTo>
                  <a:pt x="3666106" y="6704297"/>
                </a:moveTo>
                <a:cubicBezTo>
                  <a:pt x="3666563" y="6736761"/>
                  <a:pt x="3686437" y="6766114"/>
                  <a:pt x="3704328" y="6785727"/>
                </a:cubicBezTo>
                <a:cubicBezTo>
                  <a:pt x="3696765" y="6787306"/>
                  <a:pt x="3688953" y="6787621"/>
                  <a:pt x="3681252" y="6786765"/>
                </a:cubicBezTo>
                <a:cubicBezTo>
                  <a:pt x="3666543" y="6785186"/>
                  <a:pt x="3653185" y="6778378"/>
                  <a:pt x="3644250" y="6767917"/>
                </a:cubicBezTo>
                <a:cubicBezTo>
                  <a:pt x="3634069" y="6754571"/>
                  <a:pt x="3628458" y="6738925"/>
                  <a:pt x="3628087" y="6722829"/>
                </a:cubicBezTo>
                <a:cubicBezTo>
                  <a:pt x="3623004" y="6653527"/>
                  <a:pt x="3681151" y="6582377"/>
                  <a:pt x="3765829" y="6553656"/>
                </a:cubicBezTo>
                <a:cubicBezTo>
                  <a:pt x="3798613" y="6542519"/>
                  <a:pt x="3829618" y="6539498"/>
                  <a:pt x="3855387" y="6544909"/>
                </a:cubicBezTo>
                <a:cubicBezTo>
                  <a:pt x="3870570" y="6548425"/>
                  <a:pt x="3884944" y="6554287"/>
                  <a:pt x="3897879" y="6562177"/>
                </a:cubicBezTo>
                <a:cubicBezTo>
                  <a:pt x="3885950" y="6558660"/>
                  <a:pt x="3873497" y="6556677"/>
                  <a:pt x="3860927" y="6556406"/>
                </a:cubicBezTo>
                <a:cubicBezTo>
                  <a:pt x="3788193" y="6553926"/>
                  <a:pt x="3728166" y="6584722"/>
                  <a:pt x="3687352" y="6645456"/>
                </a:cubicBezTo>
                <a:cubicBezTo>
                  <a:pt x="3678985" y="6656999"/>
                  <a:pt x="3672612" y="6669534"/>
                  <a:pt x="3668444" y="6682745"/>
                </a:cubicBezTo>
                <a:cubicBezTo>
                  <a:pt x="3667610" y="6685856"/>
                  <a:pt x="3666970" y="6689012"/>
                  <a:pt x="3666512" y="6692213"/>
                </a:cubicBezTo>
                <a:cubicBezTo>
                  <a:pt x="3664332" y="6695956"/>
                  <a:pt x="3664108" y="6700375"/>
                  <a:pt x="3665902" y="6704297"/>
                </a:cubicBezTo>
                <a:close/>
                <a:moveTo>
                  <a:pt x="3691520" y="6711647"/>
                </a:moveTo>
                <a:cubicBezTo>
                  <a:pt x="3701177" y="6707138"/>
                  <a:pt x="3716933" y="6707138"/>
                  <a:pt x="3730047" y="6711962"/>
                </a:cubicBezTo>
                <a:cubicBezTo>
                  <a:pt x="3740212" y="6715615"/>
                  <a:pt x="3747074" y="6721251"/>
                  <a:pt x="3748955" y="6727518"/>
                </a:cubicBezTo>
                <a:cubicBezTo>
                  <a:pt x="3753326" y="6742082"/>
                  <a:pt x="3743465" y="6765437"/>
                  <a:pt x="3728624" y="6775537"/>
                </a:cubicBezTo>
                <a:cubicBezTo>
                  <a:pt x="3728166" y="6775853"/>
                  <a:pt x="3727709" y="6776078"/>
                  <a:pt x="3727251" y="6776349"/>
                </a:cubicBezTo>
                <a:cubicBezTo>
                  <a:pt x="3712664" y="6760974"/>
                  <a:pt x="3694823" y="6737392"/>
                  <a:pt x="3691418" y="6711647"/>
                </a:cubicBezTo>
                <a:close/>
                <a:moveTo>
                  <a:pt x="3504830" y="6734191"/>
                </a:moveTo>
                <a:cubicBezTo>
                  <a:pt x="3491335" y="6710925"/>
                  <a:pt x="3485124" y="6684864"/>
                  <a:pt x="3486837" y="6658713"/>
                </a:cubicBezTo>
                <a:cubicBezTo>
                  <a:pt x="3488941" y="6634049"/>
                  <a:pt x="3495000" y="6609746"/>
                  <a:pt x="3504830" y="6586571"/>
                </a:cubicBezTo>
                <a:cubicBezTo>
                  <a:pt x="3514660" y="6609746"/>
                  <a:pt x="3520719" y="6634049"/>
                  <a:pt x="3522823" y="6658713"/>
                </a:cubicBezTo>
                <a:cubicBezTo>
                  <a:pt x="3524541" y="6684909"/>
                  <a:pt x="3518294" y="6711061"/>
                  <a:pt x="3504728" y="6734371"/>
                </a:cubicBezTo>
                <a:close/>
                <a:moveTo>
                  <a:pt x="3339335" y="6748574"/>
                </a:moveTo>
                <a:cubicBezTo>
                  <a:pt x="3337485" y="6691762"/>
                  <a:pt x="3310023" y="6637972"/>
                  <a:pt x="3263094" y="6599285"/>
                </a:cubicBezTo>
                <a:cubicBezTo>
                  <a:pt x="3227281" y="6569842"/>
                  <a:pt x="3179717" y="6554287"/>
                  <a:pt x="3130943" y="6556091"/>
                </a:cubicBezTo>
                <a:cubicBezTo>
                  <a:pt x="3118353" y="6556361"/>
                  <a:pt x="3105885" y="6558345"/>
                  <a:pt x="3093940" y="6561862"/>
                </a:cubicBezTo>
                <a:cubicBezTo>
                  <a:pt x="3107018" y="6554016"/>
                  <a:pt x="3121534" y="6548245"/>
                  <a:pt x="3136839" y="6544818"/>
                </a:cubicBezTo>
                <a:cubicBezTo>
                  <a:pt x="3162608" y="6539407"/>
                  <a:pt x="3193562" y="6542429"/>
                  <a:pt x="3226397" y="6553565"/>
                </a:cubicBezTo>
                <a:cubicBezTo>
                  <a:pt x="3311075" y="6582242"/>
                  <a:pt x="3368714" y="6653392"/>
                  <a:pt x="3364088" y="6722738"/>
                </a:cubicBezTo>
                <a:cubicBezTo>
                  <a:pt x="3363748" y="6738835"/>
                  <a:pt x="3358131" y="6754526"/>
                  <a:pt x="3347925" y="6767827"/>
                </a:cubicBezTo>
                <a:cubicBezTo>
                  <a:pt x="3344591" y="6771840"/>
                  <a:pt x="3340616" y="6775447"/>
                  <a:pt x="3336133" y="6778468"/>
                </a:cubicBezTo>
                <a:cubicBezTo>
                  <a:pt x="3338726" y="6768729"/>
                  <a:pt x="3339768" y="6758719"/>
                  <a:pt x="3339234" y="6748755"/>
                </a:cubicBezTo>
                <a:close/>
                <a:moveTo>
                  <a:pt x="3304925" y="6787080"/>
                </a:moveTo>
                <a:cubicBezTo>
                  <a:pt x="3302750" y="6787035"/>
                  <a:pt x="3300579" y="6786900"/>
                  <a:pt x="3298419" y="6786629"/>
                </a:cubicBezTo>
                <a:cubicBezTo>
                  <a:pt x="3275395" y="6783924"/>
                  <a:pt x="3253335" y="6769405"/>
                  <a:pt x="3245965" y="6752046"/>
                </a:cubicBezTo>
                <a:cubicBezTo>
                  <a:pt x="3239917" y="6737843"/>
                  <a:pt x="3244136" y="6723415"/>
                  <a:pt x="3258164" y="6710204"/>
                </a:cubicBezTo>
                <a:cubicBezTo>
                  <a:pt x="3270261" y="6699969"/>
                  <a:pt x="3285743" y="6693431"/>
                  <a:pt x="3302333" y="6691582"/>
                </a:cubicBezTo>
                <a:cubicBezTo>
                  <a:pt x="3309637" y="6710114"/>
                  <a:pt x="3313698" y="6729547"/>
                  <a:pt x="3314379" y="6749160"/>
                </a:cubicBezTo>
                <a:cubicBezTo>
                  <a:pt x="3314837" y="6766024"/>
                  <a:pt x="3311685" y="6778603"/>
                  <a:pt x="3304824" y="6787261"/>
                </a:cubicBezTo>
                <a:close/>
                <a:moveTo>
                  <a:pt x="2731438" y="6450493"/>
                </a:moveTo>
                <a:cubicBezTo>
                  <a:pt x="2732480" y="6458834"/>
                  <a:pt x="2740892" y="6464876"/>
                  <a:pt x="2750295" y="6464019"/>
                </a:cubicBezTo>
                <a:cubicBezTo>
                  <a:pt x="2759653" y="6463523"/>
                  <a:pt x="2766784" y="6456399"/>
                  <a:pt x="2766214" y="6448058"/>
                </a:cubicBezTo>
                <a:cubicBezTo>
                  <a:pt x="2766214" y="6448013"/>
                  <a:pt x="2766209" y="6447968"/>
                  <a:pt x="2766204" y="6447923"/>
                </a:cubicBezTo>
                <a:cubicBezTo>
                  <a:pt x="2764796" y="6427182"/>
                  <a:pt x="2776568" y="6407523"/>
                  <a:pt x="2796701" y="6396927"/>
                </a:cubicBezTo>
                <a:cubicBezTo>
                  <a:pt x="2817662" y="6386737"/>
                  <a:pt x="2843132" y="6387188"/>
                  <a:pt x="2863641" y="6398054"/>
                </a:cubicBezTo>
                <a:cubicBezTo>
                  <a:pt x="2872083" y="6402879"/>
                  <a:pt x="2879286" y="6409236"/>
                  <a:pt x="2884785" y="6416676"/>
                </a:cubicBezTo>
                <a:cubicBezTo>
                  <a:pt x="2900572" y="6438454"/>
                  <a:pt x="2901507" y="6466228"/>
                  <a:pt x="2887225" y="6488818"/>
                </a:cubicBezTo>
                <a:cubicBezTo>
                  <a:pt x="2875494" y="6505952"/>
                  <a:pt x="2856505" y="6518216"/>
                  <a:pt x="2834516" y="6522815"/>
                </a:cubicBezTo>
                <a:cubicBezTo>
                  <a:pt x="2846964" y="6516007"/>
                  <a:pt x="2857496" y="6506718"/>
                  <a:pt x="2865318" y="6495762"/>
                </a:cubicBezTo>
                <a:cubicBezTo>
                  <a:pt x="2874518" y="6481378"/>
                  <a:pt x="2876978" y="6464335"/>
                  <a:pt x="2872180" y="6448373"/>
                </a:cubicBezTo>
                <a:cubicBezTo>
                  <a:pt x="2868835" y="6436696"/>
                  <a:pt x="2860235" y="6426776"/>
                  <a:pt x="2848393" y="6420915"/>
                </a:cubicBezTo>
                <a:cubicBezTo>
                  <a:pt x="2835625" y="6414827"/>
                  <a:pt x="2820453" y="6414061"/>
                  <a:pt x="2807019" y="6418930"/>
                </a:cubicBezTo>
                <a:cubicBezTo>
                  <a:pt x="2800925" y="6421049"/>
                  <a:pt x="2797911" y="6427137"/>
                  <a:pt x="2800289" y="6432547"/>
                </a:cubicBezTo>
                <a:cubicBezTo>
                  <a:pt x="2800345" y="6432683"/>
                  <a:pt x="2800401" y="6432773"/>
                  <a:pt x="2800462" y="6432908"/>
                </a:cubicBezTo>
                <a:cubicBezTo>
                  <a:pt x="2803303" y="6438409"/>
                  <a:pt x="2810551" y="6440889"/>
                  <a:pt x="2816829" y="6438544"/>
                </a:cubicBezTo>
                <a:cubicBezTo>
                  <a:pt x="2823096" y="6436335"/>
                  <a:pt x="2830135" y="6436696"/>
                  <a:pt x="2836092" y="6439491"/>
                </a:cubicBezTo>
                <a:cubicBezTo>
                  <a:pt x="2842151" y="6442692"/>
                  <a:pt x="2846491" y="6447878"/>
                  <a:pt x="2848138" y="6453964"/>
                </a:cubicBezTo>
                <a:cubicBezTo>
                  <a:pt x="2851218" y="6464470"/>
                  <a:pt x="2849633" y="6475607"/>
                  <a:pt x="2843716" y="6485076"/>
                </a:cubicBezTo>
                <a:cubicBezTo>
                  <a:pt x="2835843" y="6495626"/>
                  <a:pt x="2824925" y="6504103"/>
                  <a:pt x="2812102" y="6509604"/>
                </a:cubicBezTo>
                <a:cubicBezTo>
                  <a:pt x="2805362" y="6512851"/>
                  <a:pt x="2798276" y="6515466"/>
                  <a:pt x="2790957" y="6517494"/>
                </a:cubicBezTo>
                <a:cubicBezTo>
                  <a:pt x="2788518" y="6516863"/>
                  <a:pt x="2785874" y="6516277"/>
                  <a:pt x="2783587" y="6515781"/>
                </a:cubicBezTo>
                <a:cubicBezTo>
                  <a:pt x="2751261" y="6509018"/>
                  <a:pt x="2715224" y="6512039"/>
                  <a:pt x="2676494" y="6524799"/>
                </a:cubicBezTo>
                <a:cubicBezTo>
                  <a:pt x="2623328" y="6535440"/>
                  <a:pt x="2572206" y="6552934"/>
                  <a:pt x="2524773" y="6576741"/>
                </a:cubicBezTo>
                <a:cubicBezTo>
                  <a:pt x="2505246" y="6586751"/>
                  <a:pt x="2486678" y="6598158"/>
                  <a:pt x="2469270" y="6610874"/>
                </a:cubicBezTo>
                <a:cubicBezTo>
                  <a:pt x="2463145" y="6589276"/>
                  <a:pt x="2454718" y="6568219"/>
                  <a:pt x="2444110" y="6548020"/>
                </a:cubicBezTo>
                <a:cubicBezTo>
                  <a:pt x="2453356" y="6532103"/>
                  <a:pt x="2464319" y="6516998"/>
                  <a:pt x="2476843" y="6502931"/>
                </a:cubicBezTo>
                <a:cubicBezTo>
                  <a:pt x="2495548" y="6482190"/>
                  <a:pt x="2517912" y="6458879"/>
                  <a:pt x="2546528" y="6444811"/>
                </a:cubicBezTo>
                <a:cubicBezTo>
                  <a:pt x="2558879" y="6438724"/>
                  <a:pt x="2577431" y="6432187"/>
                  <a:pt x="2595627" y="6435298"/>
                </a:cubicBezTo>
                <a:cubicBezTo>
                  <a:pt x="2610215" y="6437823"/>
                  <a:pt x="2622362" y="6447878"/>
                  <a:pt x="2623277" y="6458248"/>
                </a:cubicBezTo>
                <a:cubicBezTo>
                  <a:pt x="2623262" y="6463523"/>
                  <a:pt x="2620533" y="6468528"/>
                  <a:pt x="2615857" y="6471774"/>
                </a:cubicBezTo>
                <a:cubicBezTo>
                  <a:pt x="2612863" y="6474209"/>
                  <a:pt x="2608807" y="6475336"/>
                  <a:pt x="2604776" y="6474886"/>
                </a:cubicBezTo>
                <a:cubicBezTo>
                  <a:pt x="2595541" y="6472902"/>
                  <a:pt x="2586199" y="6477771"/>
                  <a:pt x="2583734" y="6485932"/>
                </a:cubicBezTo>
                <a:cubicBezTo>
                  <a:pt x="2581599" y="6493958"/>
                  <a:pt x="2587195" y="6501984"/>
                  <a:pt x="2596237" y="6503877"/>
                </a:cubicBezTo>
                <a:cubicBezTo>
                  <a:pt x="2596374" y="6503923"/>
                  <a:pt x="2596507" y="6503923"/>
                  <a:pt x="2596644" y="6503968"/>
                </a:cubicBezTo>
                <a:cubicBezTo>
                  <a:pt x="2611470" y="6506763"/>
                  <a:pt x="2626937" y="6503336"/>
                  <a:pt x="2638475" y="6494589"/>
                </a:cubicBezTo>
                <a:cubicBezTo>
                  <a:pt x="2651593" y="6485301"/>
                  <a:pt x="2658887" y="6470963"/>
                  <a:pt x="2658094" y="6456083"/>
                </a:cubicBezTo>
                <a:cubicBezTo>
                  <a:pt x="2656010" y="6432276"/>
                  <a:pt x="2632680" y="6410995"/>
                  <a:pt x="2602489" y="6406080"/>
                </a:cubicBezTo>
                <a:cubicBezTo>
                  <a:pt x="2573670" y="6401121"/>
                  <a:pt x="2546579" y="6410318"/>
                  <a:pt x="2529145" y="6418930"/>
                </a:cubicBezTo>
                <a:cubicBezTo>
                  <a:pt x="2494938" y="6435748"/>
                  <a:pt x="2469931" y="6461720"/>
                  <a:pt x="2449193" y="6484715"/>
                </a:cubicBezTo>
                <a:cubicBezTo>
                  <a:pt x="2440319" y="6494635"/>
                  <a:pt x="2432186" y="6505095"/>
                  <a:pt x="2424847" y="6515961"/>
                </a:cubicBezTo>
                <a:cubicBezTo>
                  <a:pt x="2417507" y="6505095"/>
                  <a:pt x="2409375" y="6494635"/>
                  <a:pt x="2400500" y="6484715"/>
                </a:cubicBezTo>
                <a:cubicBezTo>
                  <a:pt x="2379712" y="6461720"/>
                  <a:pt x="2354755" y="6435748"/>
                  <a:pt x="2320498" y="6418930"/>
                </a:cubicBezTo>
                <a:cubicBezTo>
                  <a:pt x="2302962" y="6410318"/>
                  <a:pt x="2276024" y="6400895"/>
                  <a:pt x="2247154" y="6406080"/>
                </a:cubicBezTo>
                <a:cubicBezTo>
                  <a:pt x="2217013" y="6411220"/>
                  <a:pt x="2193632" y="6432276"/>
                  <a:pt x="2191599" y="6456083"/>
                </a:cubicBezTo>
                <a:cubicBezTo>
                  <a:pt x="2191599" y="6457075"/>
                  <a:pt x="2191599" y="6458068"/>
                  <a:pt x="2191599" y="6459060"/>
                </a:cubicBezTo>
                <a:cubicBezTo>
                  <a:pt x="2191960" y="6472902"/>
                  <a:pt x="2199198" y="6485932"/>
                  <a:pt x="2211371" y="6494589"/>
                </a:cubicBezTo>
                <a:cubicBezTo>
                  <a:pt x="2222909" y="6503336"/>
                  <a:pt x="2238371" y="6506763"/>
                  <a:pt x="2253202" y="6503968"/>
                </a:cubicBezTo>
                <a:cubicBezTo>
                  <a:pt x="2262316" y="6502254"/>
                  <a:pt x="2268125" y="6494274"/>
                  <a:pt x="2266178" y="6486203"/>
                </a:cubicBezTo>
                <a:cubicBezTo>
                  <a:pt x="2266158" y="6486113"/>
                  <a:pt x="2266138" y="6486022"/>
                  <a:pt x="2266112" y="6485932"/>
                </a:cubicBezTo>
                <a:cubicBezTo>
                  <a:pt x="2263647" y="6477771"/>
                  <a:pt x="2254305" y="6472902"/>
                  <a:pt x="2245070" y="6474886"/>
                </a:cubicBezTo>
                <a:cubicBezTo>
                  <a:pt x="2241039" y="6475336"/>
                  <a:pt x="2236983" y="6474209"/>
                  <a:pt x="2233989" y="6471774"/>
                </a:cubicBezTo>
                <a:cubicBezTo>
                  <a:pt x="2229283" y="6468528"/>
                  <a:pt x="2226543" y="6463523"/>
                  <a:pt x="2226568" y="6458248"/>
                </a:cubicBezTo>
                <a:cubicBezTo>
                  <a:pt x="2227433" y="6447878"/>
                  <a:pt x="2239580" y="6437823"/>
                  <a:pt x="2254168" y="6435298"/>
                </a:cubicBezTo>
                <a:cubicBezTo>
                  <a:pt x="2272415" y="6432187"/>
                  <a:pt x="2290967" y="6438724"/>
                  <a:pt x="2303318" y="6444811"/>
                </a:cubicBezTo>
                <a:cubicBezTo>
                  <a:pt x="2331934" y="6458879"/>
                  <a:pt x="2354146" y="6482190"/>
                  <a:pt x="2373003" y="6502931"/>
                </a:cubicBezTo>
                <a:cubicBezTo>
                  <a:pt x="2385511" y="6516998"/>
                  <a:pt x="2396470" y="6532103"/>
                  <a:pt x="2405735" y="6548020"/>
                </a:cubicBezTo>
                <a:cubicBezTo>
                  <a:pt x="2396373" y="6565649"/>
                  <a:pt x="2388673" y="6584000"/>
                  <a:pt x="2382711" y="6602757"/>
                </a:cubicBezTo>
                <a:cubicBezTo>
                  <a:pt x="2373328" y="6595543"/>
                  <a:pt x="2363467" y="6588825"/>
                  <a:pt x="2353180" y="6582648"/>
                </a:cubicBezTo>
                <a:cubicBezTo>
                  <a:pt x="2312823" y="6558525"/>
                  <a:pt x="2262656" y="6539768"/>
                  <a:pt x="2199782" y="6525295"/>
                </a:cubicBezTo>
                <a:cubicBezTo>
                  <a:pt x="2173606" y="6519253"/>
                  <a:pt x="2145549" y="6514068"/>
                  <a:pt x="2116730" y="6515330"/>
                </a:cubicBezTo>
                <a:cubicBezTo>
                  <a:pt x="2094152" y="6511317"/>
                  <a:pt x="2070884" y="6511588"/>
                  <a:pt x="2048418" y="6516052"/>
                </a:cubicBezTo>
                <a:cubicBezTo>
                  <a:pt x="2045978" y="6516548"/>
                  <a:pt x="2043335" y="6517134"/>
                  <a:pt x="2041048" y="6517765"/>
                </a:cubicBezTo>
                <a:cubicBezTo>
                  <a:pt x="2033734" y="6515736"/>
                  <a:pt x="2026654" y="6513076"/>
                  <a:pt x="2019904" y="6509875"/>
                </a:cubicBezTo>
                <a:cubicBezTo>
                  <a:pt x="2007095" y="6504374"/>
                  <a:pt x="1996193" y="6495897"/>
                  <a:pt x="1988340" y="6485346"/>
                </a:cubicBezTo>
                <a:cubicBezTo>
                  <a:pt x="1982378" y="6475878"/>
                  <a:pt x="1980792" y="6464741"/>
                  <a:pt x="1983918" y="6454235"/>
                </a:cubicBezTo>
                <a:cubicBezTo>
                  <a:pt x="1985539" y="6448148"/>
                  <a:pt x="1989870" y="6442963"/>
                  <a:pt x="1995913" y="6439761"/>
                </a:cubicBezTo>
                <a:cubicBezTo>
                  <a:pt x="2001885" y="6436966"/>
                  <a:pt x="2008940" y="6436605"/>
                  <a:pt x="2015228" y="6438815"/>
                </a:cubicBezTo>
                <a:cubicBezTo>
                  <a:pt x="2021505" y="6441159"/>
                  <a:pt x="2028732" y="6438634"/>
                  <a:pt x="2031594" y="6433179"/>
                </a:cubicBezTo>
                <a:cubicBezTo>
                  <a:pt x="2034191" y="6427858"/>
                  <a:pt x="2031436" y="6421681"/>
                  <a:pt x="2025434" y="6419381"/>
                </a:cubicBezTo>
                <a:cubicBezTo>
                  <a:pt x="2025286" y="6419291"/>
                  <a:pt x="2025134" y="6419246"/>
                  <a:pt x="2024986" y="6419201"/>
                </a:cubicBezTo>
                <a:cubicBezTo>
                  <a:pt x="2011553" y="6414331"/>
                  <a:pt x="1996381" y="6415098"/>
                  <a:pt x="1983613" y="6421185"/>
                </a:cubicBezTo>
                <a:cubicBezTo>
                  <a:pt x="1971780" y="6427047"/>
                  <a:pt x="1963185" y="6437011"/>
                  <a:pt x="1959826" y="6448644"/>
                </a:cubicBezTo>
                <a:cubicBezTo>
                  <a:pt x="1958204" y="6453829"/>
                  <a:pt x="1957401" y="6459195"/>
                  <a:pt x="1957437" y="6464605"/>
                </a:cubicBezTo>
                <a:cubicBezTo>
                  <a:pt x="1957315" y="6475652"/>
                  <a:pt x="1960527" y="6486564"/>
                  <a:pt x="1966738" y="6496167"/>
                </a:cubicBezTo>
                <a:cubicBezTo>
                  <a:pt x="1974535" y="6507124"/>
                  <a:pt x="1985051" y="6516412"/>
                  <a:pt x="1997489" y="6523221"/>
                </a:cubicBezTo>
                <a:cubicBezTo>
                  <a:pt x="1975496" y="6518622"/>
                  <a:pt x="1956512" y="6506358"/>
                  <a:pt x="1944781" y="6489224"/>
                </a:cubicBezTo>
                <a:cubicBezTo>
                  <a:pt x="1930513" y="6466635"/>
                  <a:pt x="1931469" y="6438860"/>
                  <a:pt x="1947271" y="6417082"/>
                </a:cubicBezTo>
                <a:cubicBezTo>
                  <a:pt x="1952750" y="6409642"/>
                  <a:pt x="1959937" y="6403285"/>
                  <a:pt x="1968365" y="6398460"/>
                </a:cubicBezTo>
                <a:cubicBezTo>
                  <a:pt x="1988874" y="6387594"/>
                  <a:pt x="2014343" y="6387143"/>
                  <a:pt x="2035304" y="6397333"/>
                </a:cubicBezTo>
                <a:cubicBezTo>
                  <a:pt x="2055473" y="6407884"/>
                  <a:pt x="2067255" y="6427588"/>
                  <a:pt x="2065801" y="6448328"/>
                </a:cubicBezTo>
                <a:cubicBezTo>
                  <a:pt x="2065166" y="6456670"/>
                  <a:pt x="2072256" y="6463839"/>
                  <a:pt x="2081639" y="6464425"/>
                </a:cubicBezTo>
                <a:cubicBezTo>
                  <a:pt x="2081680" y="6464425"/>
                  <a:pt x="2081720" y="6464425"/>
                  <a:pt x="2081761" y="6464425"/>
                </a:cubicBezTo>
                <a:cubicBezTo>
                  <a:pt x="2091164" y="6465282"/>
                  <a:pt x="2099576" y="6459240"/>
                  <a:pt x="2100618" y="6450898"/>
                </a:cubicBezTo>
                <a:cubicBezTo>
                  <a:pt x="2102605" y="6425965"/>
                  <a:pt x="2091967" y="6401526"/>
                  <a:pt x="2071595" y="6384212"/>
                </a:cubicBezTo>
                <a:lnTo>
                  <a:pt x="2760308" y="6384212"/>
                </a:lnTo>
                <a:cubicBezTo>
                  <a:pt x="2741858" y="6399948"/>
                  <a:pt x="2731291" y="6421590"/>
                  <a:pt x="2730981" y="6444270"/>
                </a:cubicBezTo>
                <a:cubicBezTo>
                  <a:pt x="2730981" y="6446389"/>
                  <a:pt x="2731098" y="6448554"/>
                  <a:pt x="2731337" y="6450673"/>
                </a:cubicBezTo>
                <a:close/>
                <a:moveTo>
                  <a:pt x="2586071" y="6704117"/>
                </a:moveTo>
                <a:cubicBezTo>
                  <a:pt x="2586478" y="6736581"/>
                  <a:pt x="2606402" y="6765933"/>
                  <a:pt x="2624294" y="6785547"/>
                </a:cubicBezTo>
                <a:cubicBezTo>
                  <a:pt x="2616731" y="6787125"/>
                  <a:pt x="2608919" y="6787441"/>
                  <a:pt x="2601218" y="6786584"/>
                </a:cubicBezTo>
                <a:cubicBezTo>
                  <a:pt x="2586509" y="6785006"/>
                  <a:pt x="2573151" y="6778243"/>
                  <a:pt x="2564216" y="6767737"/>
                </a:cubicBezTo>
                <a:cubicBezTo>
                  <a:pt x="2554035" y="6754391"/>
                  <a:pt x="2548424" y="6738745"/>
                  <a:pt x="2548053" y="6722648"/>
                </a:cubicBezTo>
                <a:cubicBezTo>
                  <a:pt x="2542970" y="6653347"/>
                  <a:pt x="2601116" y="6582197"/>
                  <a:pt x="2685795" y="6553475"/>
                </a:cubicBezTo>
                <a:cubicBezTo>
                  <a:pt x="2718579" y="6542338"/>
                  <a:pt x="2749533" y="6539318"/>
                  <a:pt x="2775353" y="6544728"/>
                </a:cubicBezTo>
                <a:cubicBezTo>
                  <a:pt x="2790642" y="6548155"/>
                  <a:pt x="2805138" y="6553926"/>
                  <a:pt x="2818201" y="6561772"/>
                </a:cubicBezTo>
                <a:cubicBezTo>
                  <a:pt x="2806256" y="6558210"/>
                  <a:pt x="2793788" y="6556271"/>
                  <a:pt x="2781198" y="6556000"/>
                </a:cubicBezTo>
                <a:cubicBezTo>
                  <a:pt x="2708515" y="6553520"/>
                  <a:pt x="2648488" y="6584316"/>
                  <a:pt x="2607673" y="6645051"/>
                </a:cubicBezTo>
                <a:cubicBezTo>
                  <a:pt x="2599307" y="6656593"/>
                  <a:pt x="2592933" y="6669128"/>
                  <a:pt x="2588765" y="6682339"/>
                </a:cubicBezTo>
                <a:cubicBezTo>
                  <a:pt x="2587932" y="6685450"/>
                  <a:pt x="2587292" y="6688606"/>
                  <a:pt x="2586834" y="6691808"/>
                </a:cubicBezTo>
                <a:cubicBezTo>
                  <a:pt x="2584425" y="6695640"/>
                  <a:pt x="2584110" y="6700239"/>
                  <a:pt x="2585970" y="6704297"/>
                </a:cubicBezTo>
                <a:close/>
                <a:moveTo>
                  <a:pt x="2611485" y="6711466"/>
                </a:moveTo>
                <a:cubicBezTo>
                  <a:pt x="2621092" y="6706957"/>
                  <a:pt x="2636899" y="6706957"/>
                  <a:pt x="2650013" y="6711782"/>
                </a:cubicBezTo>
                <a:cubicBezTo>
                  <a:pt x="2660178" y="6715434"/>
                  <a:pt x="2667040" y="6721070"/>
                  <a:pt x="2668921" y="6727338"/>
                </a:cubicBezTo>
                <a:cubicBezTo>
                  <a:pt x="2673292" y="6741901"/>
                  <a:pt x="2663431" y="6765257"/>
                  <a:pt x="2648590" y="6775357"/>
                </a:cubicBezTo>
                <a:cubicBezTo>
                  <a:pt x="2648132" y="6775673"/>
                  <a:pt x="2647675" y="6775898"/>
                  <a:pt x="2647217" y="6776168"/>
                </a:cubicBezTo>
                <a:cubicBezTo>
                  <a:pt x="2632731" y="6760974"/>
                  <a:pt x="2614840" y="6737392"/>
                  <a:pt x="2611485" y="6711647"/>
                </a:cubicBezTo>
                <a:close/>
                <a:moveTo>
                  <a:pt x="2424796" y="6734011"/>
                </a:moveTo>
                <a:cubicBezTo>
                  <a:pt x="2411301" y="6710745"/>
                  <a:pt x="2405090" y="6684684"/>
                  <a:pt x="2406803" y="6658532"/>
                </a:cubicBezTo>
                <a:cubicBezTo>
                  <a:pt x="2408907" y="6633869"/>
                  <a:pt x="2414966" y="6609566"/>
                  <a:pt x="2424796" y="6586390"/>
                </a:cubicBezTo>
                <a:cubicBezTo>
                  <a:pt x="2434601" y="6609566"/>
                  <a:pt x="2440659" y="6633869"/>
                  <a:pt x="2442789" y="6658532"/>
                </a:cubicBezTo>
                <a:cubicBezTo>
                  <a:pt x="2444578" y="6684774"/>
                  <a:pt x="2438362" y="6710970"/>
                  <a:pt x="2424796" y="6734371"/>
                </a:cubicBezTo>
                <a:close/>
                <a:moveTo>
                  <a:pt x="2259301" y="6748394"/>
                </a:moveTo>
                <a:cubicBezTo>
                  <a:pt x="2257451" y="6691582"/>
                  <a:pt x="2229989" y="6637791"/>
                  <a:pt x="2183060" y="6599105"/>
                </a:cubicBezTo>
                <a:cubicBezTo>
                  <a:pt x="2147247" y="6569662"/>
                  <a:pt x="2099683" y="6554106"/>
                  <a:pt x="2050908" y="6555910"/>
                </a:cubicBezTo>
                <a:cubicBezTo>
                  <a:pt x="2038319" y="6556226"/>
                  <a:pt x="2025851" y="6558164"/>
                  <a:pt x="2013906" y="6561682"/>
                </a:cubicBezTo>
                <a:cubicBezTo>
                  <a:pt x="2026979" y="6553836"/>
                  <a:pt x="2041495" y="6548065"/>
                  <a:pt x="2056804" y="6544638"/>
                </a:cubicBezTo>
                <a:cubicBezTo>
                  <a:pt x="2082574" y="6539227"/>
                  <a:pt x="2113528" y="6542248"/>
                  <a:pt x="2146363" y="6553385"/>
                </a:cubicBezTo>
                <a:cubicBezTo>
                  <a:pt x="2231041" y="6582062"/>
                  <a:pt x="2288680" y="6653211"/>
                  <a:pt x="2284054" y="6722558"/>
                </a:cubicBezTo>
                <a:cubicBezTo>
                  <a:pt x="2283714" y="6738655"/>
                  <a:pt x="2278097" y="6754346"/>
                  <a:pt x="2267891" y="6767647"/>
                </a:cubicBezTo>
                <a:cubicBezTo>
                  <a:pt x="2264613" y="6771795"/>
                  <a:pt x="2260653" y="6775493"/>
                  <a:pt x="2256150" y="6778603"/>
                </a:cubicBezTo>
                <a:cubicBezTo>
                  <a:pt x="2258798" y="6768819"/>
                  <a:pt x="2259861" y="6758764"/>
                  <a:pt x="2259301" y="6748755"/>
                </a:cubicBezTo>
                <a:close/>
                <a:moveTo>
                  <a:pt x="2224891" y="6786900"/>
                </a:moveTo>
                <a:cubicBezTo>
                  <a:pt x="2222716" y="6786854"/>
                  <a:pt x="2220545" y="6786720"/>
                  <a:pt x="2218385" y="6786449"/>
                </a:cubicBezTo>
                <a:cubicBezTo>
                  <a:pt x="2195360" y="6783744"/>
                  <a:pt x="2173301" y="6769225"/>
                  <a:pt x="2165931" y="6751866"/>
                </a:cubicBezTo>
                <a:cubicBezTo>
                  <a:pt x="2159883" y="6737663"/>
                  <a:pt x="2164102" y="6723234"/>
                  <a:pt x="2178130" y="6710024"/>
                </a:cubicBezTo>
                <a:cubicBezTo>
                  <a:pt x="2190217" y="6699788"/>
                  <a:pt x="2205678" y="6693250"/>
                  <a:pt x="2222248" y="6691402"/>
                </a:cubicBezTo>
                <a:cubicBezTo>
                  <a:pt x="2229593" y="6709933"/>
                  <a:pt x="2233674" y="6729366"/>
                  <a:pt x="2234345" y="6748980"/>
                </a:cubicBezTo>
                <a:cubicBezTo>
                  <a:pt x="2234904" y="6766024"/>
                  <a:pt x="2231753" y="6778603"/>
                  <a:pt x="2224891" y="6787261"/>
                </a:cubicBezTo>
                <a:close/>
                <a:moveTo>
                  <a:pt x="1651302" y="6450673"/>
                </a:moveTo>
                <a:cubicBezTo>
                  <a:pt x="1652314" y="6459014"/>
                  <a:pt x="1660746" y="6465056"/>
                  <a:pt x="1670159" y="6464200"/>
                </a:cubicBezTo>
                <a:cubicBezTo>
                  <a:pt x="1679517" y="6463704"/>
                  <a:pt x="1686648" y="6456579"/>
                  <a:pt x="1686079" y="6448238"/>
                </a:cubicBezTo>
                <a:cubicBezTo>
                  <a:pt x="1686079" y="6448193"/>
                  <a:pt x="1686074" y="6448148"/>
                  <a:pt x="1686068" y="6448103"/>
                </a:cubicBezTo>
                <a:cubicBezTo>
                  <a:pt x="1684661" y="6427362"/>
                  <a:pt x="1696432" y="6407703"/>
                  <a:pt x="1716565" y="6397108"/>
                </a:cubicBezTo>
                <a:cubicBezTo>
                  <a:pt x="1737526" y="6386917"/>
                  <a:pt x="1762996" y="6387368"/>
                  <a:pt x="1783505" y="6398235"/>
                </a:cubicBezTo>
                <a:cubicBezTo>
                  <a:pt x="1791947" y="6403059"/>
                  <a:pt x="1799150" y="6409417"/>
                  <a:pt x="1804649" y="6416856"/>
                </a:cubicBezTo>
                <a:cubicBezTo>
                  <a:pt x="1820436" y="6438634"/>
                  <a:pt x="1821371" y="6466409"/>
                  <a:pt x="1807089" y="6488998"/>
                </a:cubicBezTo>
                <a:cubicBezTo>
                  <a:pt x="1795358" y="6506132"/>
                  <a:pt x="1776374" y="6518396"/>
                  <a:pt x="1754381" y="6522996"/>
                </a:cubicBezTo>
                <a:cubicBezTo>
                  <a:pt x="1766828" y="6516187"/>
                  <a:pt x="1777350" y="6506944"/>
                  <a:pt x="1785131" y="6495942"/>
                </a:cubicBezTo>
                <a:cubicBezTo>
                  <a:pt x="1794346" y="6481559"/>
                  <a:pt x="1796827" y="6464560"/>
                  <a:pt x="1792044" y="6448554"/>
                </a:cubicBezTo>
                <a:cubicBezTo>
                  <a:pt x="1788700" y="6436876"/>
                  <a:pt x="1780099" y="6426956"/>
                  <a:pt x="1768257" y="6421095"/>
                </a:cubicBezTo>
                <a:cubicBezTo>
                  <a:pt x="1755489" y="6415008"/>
                  <a:pt x="1740317" y="6414241"/>
                  <a:pt x="1726883" y="6419111"/>
                </a:cubicBezTo>
                <a:cubicBezTo>
                  <a:pt x="1720804" y="6421185"/>
                  <a:pt x="1717775" y="6427227"/>
                  <a:pt x="1720113" y="6432638"/>
                </a:cubicBezTo>
                <a:cubicBezTo>
                  <a:pt x="1720179" y="6432773"/>
                  <a:pt x="1720250" y="6432953"/>
                  <a:pt x="1720326" y="6433088"/>
                </a:cubicBezTo>
                <a:cubicBezTo>
                  <a:pt x="1723147" y="6438589"/>
                  <a:pt x="1730380" y="6441069"/>
                  <a:pt x="1736642" y="6438724"/>
                </a:cubicBezTo>
                <a:cubicBezTo>
                  <a:pt x="1742924" y="6436515"/>
                  <a:pt x="1749984" y="6436876"/>
                  <a:pt x="1755956" y="6439671"/>
                </a:cubicBezTo>
                <a:cubicBezTo>
                  <a:pt x="1762015" y="6442873"/>
                  <a:pt x="1766361" y="6448058"/>
                  <a:pt x="1768002" y="6454145"/>
                </a:cubicBezTo>
                <a:cubicBezTo>
                  <a:pt x="1771083" y="6464650"/>
                  <a:pt x="1769497" y="6475787"/>
                  <a:pt x="1763580" y="6485256"/>
                </a:cubicBezTo>
                <a:cubicBezTo>
                  <a:pt x="1755707" y="6495807"/>
                  <a:pt x="1744790" y="6504284"/>
                  <a:pt x="1731966" y="6509784"/>
                </a:cubicBezTo>
                <a:cubicBezTo>
                  <a:pt x="1725221" y="6513031"/>
                  <a:pt x="1718141" y="6515646"/>
                  <a:pt x="1710821" y="6517675"/>
                </a:cubicBezTo>
                <a:cubicBezTo>
                  <a:pt x="1708382" y="6517044"/>
                  <a:pt x="1705739" y="6516457"/>
                  <a:pt x="1703452" y="6515961"/>
                </a:cubicBezTo>
                <a:cubicBezTo>
                  <a:pt x="1671125" y="6509198"/>
                  <a:pt x="1635088" y="6512219"/>
                  <a:pt x="1596358" y="6524979"/>
                </a:cubicBezTo>
                <a:cubicBezTo>
                  <a:pt x="1543177" y="6535620"/>
                  <a:pt x="1492045" y="6553115"/>
                  <a:pt x="1444587" y="6576922"/>
                </a:cubicBezTo>
                <a:cubicBezTo>
                  <a:pt x="1425079" y="6586931"/>
                  <a:pt x="1406532" y="6598339"/>
                  <a:pt x="1389134" y="6611054"/>
                </a:cubicBezTo>
                <a:cubicBezTo>
                  <a:pt x="1383004" y="6589456"/>
                  <a:pt x="1374582" y="6568400"/>
                  <a:pt x="1363974" y="6548200"/>
                </a:cubicBezTo>
                <a:cubicBezTo>
                  <a:pt x="1373220" y="6532284"/>
                  <a:pt x="1384184" y="6517179"/>
                  <a:pt x="1396707" y="6503111"/>
                </a:cubicBezTo>
                <a:cubicBezTo>
                  <a:pt x="1415412" y="6482371"/>
                  <a:pt x="1437725" y="6459060"/>
                  <a:pt x="1466392" y="6444992"/>
                </a:cubicBezTo>
                <a:cubicBezTo>
                  <a:pt x="1478743" y="6438905"/>
                  <a:pt x="1497295" y="6432367"/>
                  <a:pt x="1515491" y="6435478"/>
                </a:cubicBezTo>
                <a:cubicBezTo>
                  <a:pt x="1530079" y="6438003"/>
                  <a:pt x="1542227" y="6448058"/>
                  <a:pt x="1543141" y="6458428"/>
                </a:cubicBezTo>
                <a:cubicBezTo>
                  <a:pt x="1543126" y="6463704"/>
                  <a:pt x="1540397" y="6468709"/>
                  <a:pt x="1535721" y="6471955"/>
                </a:cubicBezTo>
                <a:cubicBezTo>
                  <a:pt x="1532727" y="6474390"/>
                  <a:pt x="1528671" y="6475517"/>
                  <a:pt x="1524640" y="6475066"/>
                </a:cubicBezTo>
                <a:cubicBezTo>
                  <a:pt x="1515405" y="6473082"/>
                  <a:pt x="1506063" y="6477951"/>
                  <a:pt x="1503598" y="6486113"/>
                </a:cubicBezTo>
                <a:cubicBezTo>
                  <a:pt x="1501463" y="6494139"/>
                  <a:pt x="1507059" y="6502164"/>
                  <a:pt x="1516101" y="6504058"/>
                </a:cubicBezTo>
                <a:cubicBezTo>
                  <a:pt x="1516238" y="6504103"/>
                  <a:pt x="1516371" y="6504103"/>
                  <a:pt x="1516508" y="6504148"/>
                </a:cubicBezTo>
                <a:cubicBezTo>
                  <a:pt x="1531339" y="6506944"/>
                  <a:pt x="1546801" y="6503517"/>
                  <a:pt x="1558339" y="6494770"/>
                </a:cubicBezTo>
                <a:cubicBezTo>
                  <a:pt x="1571457" y="6485481"/>
                  <a:pt x="1578751" y="6471144"/>
                  <a:pt x="1577958" y="6456264"/>
                </a:cubicBezTo>
                <a:cubicBezTo>
                  <a:pt x="1575874" y="6432457"/>
                  <a:pt x="1552545" y="6411175"/>
                  <a:pt x="1522353" y="6406261"/>
                </a:cubicBezTo>
                <a:cubicBezTo>
                  <a:pt x="1493483" y="6401301"/>
                  <a:pt x="1466443" y="6410499"/>
                  <a:pt x="1449009" y="6419111"/>
                </a:cubicBezTo>
                <a:cubicBezTo>
                  <a:pt x="1414802" y="6435929"/>
                  <a:pt x="1389795" y="6461900"/>
                  <a:pt x="1369057" y="6484895"/>
                </a:cubicBezTo>
                <a:cubicBezTo>
                  <a:pt x="1360183" y="6494815"/>
                  <a:pt x="1352050" y="6505275"/>
                  <a:pt x="1344711" y="6516142"/>
                </a:cubicBezTo>
                <a:cubicBezTo>
                  <a:pt x="1337351" y="6505275"/>
                  <a:pt x="1329203" y="6494815"/>
                  <a:pt x="1320314" y="6484895"/>
                </a:cubicBezTo>
                <a:cubicBezTo>
                  <a:pt x="1299576" y="6461900"/>
                  <a:pt x="1274569" y="6435929"/>
                  <a:pt x="1240362" y="6419111"/>
                </a:cubicBezTo>
                <a:cubicBezTo>
                  <a:pt x="1222826" y="6410499"/>
                  <a:pt x="1195888" y="6401075"/>
                  <a:pt x="1167018" y="6406261"/>
                </a:cubicBezTo>
                <a:cubicBezTo>
                  <a:pt x="1136877" y="6411401"/>
                  <a:pt x="1113496" y="6432457"/>
                  <a:pt x="1111463" y="6456264"/>
                </a:cubicBezTo>
                <a:cubicBezTo>
                  <a:pt x="1111463" y="6457256"/>
                  <a:pt x="1111463" y="6458248"/>
                  <a:pt x="1111463" y="6459240"/>
                </a:cubicBezTo>
                <a:cubicBezTo>
                  <a:pt x="1111824" y="6473082"/>
                  <a:pt x="1119062" y="6486113"/>
                  <a:pt x="1131235" y="6494770"/>
                </a:cubicBezTo>
                <a:cubicBezTo>
                  <a:pt x="1142773" y="6503517"/>
                  <a:pt x="1158235" y="6506989"/>
                  <a:pt x="1173066" y="6504148"/>
                </a:cubicBezTo>
                <a:cubicBezTo>
                  <a:pt x="1182180" y="6502435"/>
                  <a:pt x="1187989" y="6494454"/>
                  <a:pt x="1186043" y="6486383"/>
                </a:cubicBezTo>
                <a:cubicBezTo>
                  <a:pt x="1186022" y="6486293"/>
                  <a:pt x="1186002" y="6486203"/>
                  <a:pt x="1185977" y="6486113"/>
                </a:cubicBezTo>
                <a:cubicBezTo>
                  <a:pt x="1183511" y="6477951"/>
                  <a:pt x="1174169" y="6473082"/>
                  <a:pt x="1164934" y="6475066"/>
                </a:cubicBezTo>
                <a:cubicBezTo>
                  <a:pt x="1160903" y="6475517"/>
                  <a:pt x="1156847" y="6474390"/>
                  <a:pt x="1153853" y="6471955"/>
                </a:cubicBezTo>
                <a:cubicBezTo>
                  <a:pt x="1149147" y="6468709"/>
                  <a:pt x="1146407" y="6463704"/>
                  <a:pt x="1146433" y="6458428"/>
                </a:cubicBezTo>
                <a:cubicBezTo>
                  <a:pt x="1147297" y="6448058"/>
                  <a:pt x="1159445" y="6438003"/>
                  <a:pt x="1174032" y="6435478"/>
                </a:cubicBezTo>
                <a:cubicBezTo>
                  <a:pt x="1192279" y="6432367"/>
                  <a:pt x="1210831" y="6438905"/>
                  <a:pt x="1223131" y="6444992"/>
                </a:cubicBezTo>
                <a:cubicBezTo>
                  <a:pt x="1251798" y="6459060"/>
                  <a:pt x="1273959" y="6482371"/>
                  <a:pt x="1292867" y="6503111"/>
                </a:cubicBezTo>
                <a:cubicBezTo>
                  <a:pt x="1305375" y="6517179"/>
                  <a:pt x="1316334" y="6532284"/>
                  <a:pt x="1325600" y="6548200"/>
                </a:cubicBezTo>
                <a:cubicBezTo>
                  <a:pt x="1316313" y="6565830"/>
                  <a:pt x="1308679" y="6584091"/>
                  <a:pt x="1302778" y="6602848"/>
                </a:cubicBezTo>
                <a:cubicBezTo>
                  <a:pt x="1293395" y="6595634"/>
                  <a:pt x="1283535" y="6588915"/>
                  <a:pt x="1273247" y="6582738"/>
                </a:cubicBezTo>
                <a:cubicBezTo>
                  <a:pt x="1232890" y="6558615"/>
                  <a:pt x="1182723" y="6539859"/>
                  <a:pt x="1119850" y="6525385"/>
                </a:cubicBezTo>
                <a:cubicBezTo>
                  <a:pt x="1093623" y="6519343"/>
                  <a:pt x="1065566" y="6514158"/>
                  <a:pt x="1036798" y="6515420"/>
                </a:cubicBezTo>
                <a:cubicBezTo>
                  <a:pt x="1014220" y="6511407"/>
                  <a:pt x="990951" y="6511678"/>
                  <a:pt x="968485" y="6516142"/>
                </a:cubicBezTo>
                <a:cubicBezTo>
                  <a:pt x="966046" y="6516638"/>
                  <a:pt x="963403" y="6517224"/>
                  <a:pt x="961115" y="6517855"/>
                </a:cubicBezTo>
                <a:cubicBezTo>
                  <a:pt x="953796" y="6515826"/>
                  <a:pt x="946716" y="6513211"/>
                  <a:pt x="939971" y="6509965"/>
                </a:cubicBezTo>
                <a:cubicBezTo>
                  <a:pt x="927152" y="6504464"/>
                  <a:pt x="916245" y="6495987"/>
                  <a:pt x="908407" y="6485436"/>
                </a:cubicBezTo>
                <a:cubicBezTo>
                  <a:pt x="902450" y="6475968"/>
                  <a:pt x="900849" y="6464831"/>
                  <a:pt x="903935" y="6454325"/>
                </a:cubicBezTo>
                <a:cubicBezTo>
                  <a:pt x="905597" y="6448283"/>
                  <a:pt x="909937" y="6443053"/>
                  <a:pt x="915981" y="6439852"/>
                </a:cubicBezTo>
                <a:cubicBezTo>
                  <a:pt x="921953" y="6437056"/>
                  <a:pt x="929008" y="6436696"/>
                  <a:pt x="935295" y="6438905"/>
                </a:cubicBezTo>
                <a:cubicBezTo>
                  <a:pt x="941572" y="6441205"/>
                  <a:pt x="948780" y="6438724"/>
                  <a:pt x="951662" y="6433269"/>
                </a:cubicBezTo>
                <a:cubicBezTo>
                  <a:pt x="954259" y="6427948"/>
                  <a:pt x="951504" y="6421771"/>
                  <a:pt x="945501" y="6419471"/>
                </a:cubicBezTo>
                <a:cubicBezTo>
                  <a:pt x="945354" y="6419381"/>
                  <a:pt x="945206" y="6419336"/>
                  <a:pt x="945054" y="6419291"/>
                </a:cubicBezTo>
                <a:cubicBezTo>
                  <a:pt x="931620" y="6414422"/>
                  <a:pt x="916448" y="6415188"/>
                  <a:pt x="903680" y="6421275"/>
                </a:cubicBezTo>
                <a:cubicBezTo>
                  <a:pt x="891848" y="6427137"/>
                  <a:pt x="883253" y="6437101"/>
                  <a:pt x="879893" y="6448734"/>
                </a:cubicBezTo>
                <a:cubicBezTo>
                  <a:pt x="878272" y="6453919"/>
                  <a:pt x="877469" y="6459285"/>
                  <a:pt x="877504" y="6464696"/>
                </a:cubicBezTo>
                <a:cubicBezTo>
                  <a:pt x="877382" y="6475742"/>
                  <a:pt x="880594" y="6486654"/>
                  <a:pt x="886806" y="6496258"/>
                </a:cubicBezTo>
                <a:cubicBezTo>
                  <a:pt x="894531" y="6507215"/>
                  <a:pt x="904956" y="6516457"/>
                  <a:pt x="917302" y="6523311"/>
                </a:cubicBezTo>
                <a:cubicBezTo>
                  <a:pt x="895314" y="6518712"/>
                  <a:pt x="876325" y="6506448"/>
                  <a:pt x="864594" y="6489314"/>
                </a:cubicBezTo>
                <a:cubicBezTo>
                  <a:pt x="850327" y="6466724"/>
                  <a:pt x="851282" y="6438950"/>
                  <a:pt x="867085" y="6417172"/>
                </a:cubicBezTo>
                <a:cubicBezTo>
                  <a:pt x="872559" y="6409732"/>
                  <a:pt x="879746" y="6403375"/>
                  <a:pt x="888178" y="6398550"/>
                </a:cubicBezTo>
                <a:cubicBezTo>
                  <a:pt x="908687" y="6387684"/>
                  <a:pt x="934157" y="6387233"/>
                  <a:pt x="955118" y="6397423"/>
                </a:cubicBezTo>
                <a:cubicBezTo>
                  <a:pt x="975286" y="6407974"/>
                  <a:pt x="987068" y="6427678"/>
                  <a:pt x="985614" y="6448419"/>
                </a:cubicBezTo>
                <a:cubicBezTo>
                  <a:pt x="984954" y="6456715"/>
                  <a:pt x="991998" y="6463929"/>
                  <a:pt x="1001351" y="6464515"/>
                </a:cubicBezTo>
                <a:cubicBezTo>
                  <a:pt x="1001427" y="6464515"/>
                  <a:pt x="1001498" y="6464515"/>
                  <a:pt x="1001574" y="6464515"/>
                </a:cubicBezTo>
                <a:cubicBezTo>
                  <a:pt x="1010977" y="6465372"/>
                  <a:pt x="1019389" y="6459330"/>
                  <a:pt x="1020431" y="6450988"/>
                </a:cubicBezTo>
                <a:cubicBezTo>
                  <a:pt x="1022419" y="6426055"/>
                  <a:pt x="1011780" y="6401616"/>
                  <a:pt x="991409" y="6384303"/>
                </a:cubicBezTo>
                <a:lnTo>
                  <a:pt x="1680376" y="6384303"/>
                </a:lnTo>
                <a:cubicBezTo>
                  <a:pt x="1662108" y="6399993"/>
                  <a:pt x="1651643" y="6421501"/>
                  <a:pt x="1651302" y="6444045"/>
                </a:cubicBezTo>
                <a:cubicBezTo>
                  <a:pt x="1651175" y="6446254"/>
                  <a:pt x="1651175" y="6448464"/>
                  <a:pt x="1651302" y="6450673"/>
                </a:cubicBezTo>
                <a:close/>
                <a:moveTo>
                  <a:pt x="1505936" y="6704297"/>
                </a:moveTo>
                <a:cubicBezTo>
                  <a:pt x="1506342" y="6736761"/>
                  <a:pt x="1526267" y="6766114"/>
                  <a:pt x="1544158" y="6785727"/>
                </a:cubicBezTo>
                <a:cubicBezTo>
                  <a:pt x="1536595" y="6787306"/>
                  <a:pt x="1528783" y="6787621"/>
                  <a:pt x="1521082" y="6786765"/>
                </a:cubicBezTo>
                <a:cubicBezTo>
                  <a:pt x="1506373" y="6785186"/>
                  <a:pt x="1493015" y="6778378"/>
                  <a:pt x="1484080" y="6767917"/>
                </a:cubicBezTo>
                <a:cubicBezTo>
                  <a:pt x="1473899" y="6754571"/>
                  <a:pt x="1468288" y="6738925"/>
                  <a:pt x="1467917" y="6722829"/>
                </a:cubicBezTo>
                <a:cubicBezTo>
                  <a:pt x="1462834" y="6653527"/>
                  <a:pt x="1520981" y="6582377"/>
                  <a:pt x="1605659" y="6553656"/>
                </a:cubicBezTo>
                <a:cubicBezTo>
                  <a:pt x="1638443" y="6542519"/>
                  <a:pt x="1669397" y="6539498"/>
                  <a:pt x="1695218" y="6544909"/>
                </a:cubicBezTo>
                <a:cubicBezTo>
                  <a:pt x="1710506" y="6548335"/>
                  <a:pt x="1725007" y="6554106"/>
                  <a:pt x="1738065" y="6561952"/>
                </a:cubicBezTo>
                <a:cubicBezTo>
                  <a:pt x="1726121" y="6558435"/>
                  <a:pt x="1713653" y="6556451"/>
                  <a:pt x="1701063" y="6556181"/>
                </a:cubicBezTo>
                <a:cubicBezTo>
                  <a:pt x="1628379" y="6553701"/>
                  <a:pt x="1568352" y="6584496"/>
                  <a:pt x="1527487" y="6645231"/>
                </a:cubicBezTo>
                <a:cubicBezTo>
                  <a:pt x="1519161" y="6656774"/>
                  <a:pt x="1512803" y="6669354"/>
                  <a:pt x="1508630" y="6682519"/>
                </a:cubicBezTo>
                <a:cubicBezTo>
                  <a:pt x="1507796" y="6685630"/>
                  <a:pt x="1507156" y="6688786"/>
                  <a:pt x="1506698" y="6691988"/>
                </a:cubicBezTo>
                <a:cubicBezTo>
                  <a:pt x="1504421" y="6695821"/>
                  <a:pt x="1504177" y="6700329"/>
                  <a:pt x="1506037" y="6704297"/>
                </a:cubicBezTo>
                <a:close/>
                <a:moveTo>
                  <a:pt x="1531349" y="6711647"/>
                </a:moveTo>
                <a:cubicBezTo>
                  <a:pt x="1540956" y="6707138"/>
                  <a:pt x="1556763" y="6707138"/>
                  <a:pt x="1569877" y="6711962"/>
                </a:cubicBezTo>
                <a:cubicBezTo>
                  <a:pt x="1580042" y="6715615"/>
                  <a:pt x="1586904" y="6721251"/>
                  <a:pt x="1588785" y="6727518"/>
                </a:cubicBezTo>
                <a:cubicBezTo>
                  <a:pt x="1593156" y="6742082"/>
                  <a:pt x="1583295" y="6765437"/>
                  <a:pt x="1568454" y="6775537"/>
                </a:cubicBezTo>
                <a:cubicBezTo>
                  <a:pt x="1567996" y="6775853"/>
                  <a:pt x="1567539" y="6776078"/>
                  <a:pt x="1567081" y="6776349"/>
                </a:cubicBezTo>
                <a:cubicBezTo>
                  <a:pt x="1552799" y="6760974"/>
                  <a:pt x="1534907" y="6737392"/>
                  <a:pt x="1531553" y="6711647"/>
                </a:cubicBezTo>
                <a:close/>
                <a:moveTo>
                  <a:pt x="1344660" y="6734191"/>
                </a:moveTo>
                <a:cubicBezTo>
                  <a:pt x="1331165" y="6710925"/>
                  <a:pt x="1324954" y="6684864"/>
                  <a:pt x="1326667" y="6658713"/>
                </a:cubicBezTo>
                <a:cubicBezTo>
                  <a:pt x="1328771" y="6634049"/>
                  <a:pt x="1334830" y="6609746"/>
                  <a:pt x="1344660" y="6586571"/>
                </a:cubicBezTo>
                <a:cubicBezTo>
                  <a:pt x="1354465" y="6609746"/>
                  <a:pt x="1360523" y="6634049"/>
                  <a:pt x="1362653" y="6658713"/>
                </a:cubicBezTo>
                <a:cubicBezTo>
                  <a:pt x="1364467" y="6684909"/>
                  <a:pt x="1358322" y="6711015"/>
                  <a:pt x="1344863" y="6734371"/>
                </a:cubicBezTo>
                <a:close/>
                <a:moveTo>
                  <a:pt x="1179115" y="6748574"/>
                </a:moveTo>
                <a:cubicBezTo>
                  <a:pt x="1177300" y="6691762"/>
                  <a:pt x="1149828" y="6637972"/>
                  <a:pt x="1102873" y="6599285"/>
                </a:cubicBezTo>
                <a:cubicBezTo>
                  <a:pt x="1067060" y="6569842"/>
                  <a:pt x="1019496" y="6554287"/>
                  <a:pt x="970722" y="6556091"/>
                </a:cubicBezTo>
                <a:cubicBezTo>
                  <a:pt x="958132" y="6556361"/>
                  <a:pt x="945664" y="6558345"/>
                  <a:pt x="933719" y="6561862"/>
                </a:cubicBezTo>
                <a:cubicBezTo>
                  <a:pt x="946782" y="6554016"/>
                  <a:pt x="961278" y="6548245"/>
                  <a:pt x="976567" y="6544818"/>
                </a:cubicBezTo>
                <a:cubicBezTo>
                  <a:pt x="1002387" y="6539407"/>
                  <a:pt x="1033341" y="6542429"/>
                  <a:pt x="1066176" y="6553565"/>
                </a:cubicBezTo>
                <a:cubicBezTo>
                  <a:pt x="1150855" y="6582242"/>
                  <a:pt x="1208493" y="6653392"/>
                  <a:pt x="1203868" y="6722738"/>
                </a:cubicBezTo>
                <a:cubicBezTo>
                  <a:pt x="1203507" y="6738835"/>
                  <a:pt x="1197890" y="6754481"/>
                  <a:pt x="1187705" y="6767827"/>
                </a:cubicBezTo>
                <a:cubicBezTo>
                  <a:pt x="1184350" y="6771840"/>
                  <a:pt x="1180365" y="6775447"/>
                  <a:pt x="1175862" y="6778468"/>
                </a:cubicBezTo>
                <a:cubicBezTo>
                  <a:pt x="1178627" y="6768774"/>
                  <a:pt x="1179791" y="6758764"/>
                  <a:pt x="1179318" y="6748755"/>
                </a:cubicBezTo>
                <a:close/>
                <a:moveTo>
                  <a:pt x="1144755" y="6787080"/>
                </a:moveTo>
                <a:cubicBezTo>
                  <a:pt x="1142580" y="6787035"/>
                  <a:pt x="1140410" y="6786900"/>
                  <a:pt x="1138249" y="6786629"/>
                </a:cubicBezTo>
                <a:cubicBezTo>
                  <a:pt x="1115225" y="6783924"/>
                  <a:pt x="1093165" y="6769405"/>
                  <a:pt x="1085795" y="6752046"/>
                </a:cubicBezTo>
                <a:cubicBezTo>
                  <a:pt x="1079747" y="6737843"/>
                  <a:pt x="1083966" y="6723415"/>
                  <a:pt x="1097943" y="6710204"/>
                </a:cubicBezTo>
                <a:cubicBezTo>
                  <a:pt x="1110055" y="6699969"/>
                  <a:pt x="1125527" y="6693476"/>
                  <a:pt x="1142112" y="6691582"/>
                </a:cubicBezTo>
                <a:cubicBezTo>
                  <a:pt x="1149457" y="6710114"/>
                  <a:pt x="1153538" y="6729547"/>
                  <a:pt x="1154209" y="6749160"/>
                </a:cubicBezTo>
                <a:cubicBezTo>
                  <a:pt x="1154972" y="6766024"/>
                  <a:pt x="1151820" y="6778603"/>
                  <a:pt x="1144959" y="6787261"/>
                </a:cubicBezTo>
                <a:close/>
                <a:moveTo>
                  <a:pt x="825863" y="6666423"/>
                </a:moveTo>
                <a:cubicBezTo>
                  <a:pt x="824328" y="6667776"/>
                  <a:pt x="823236" y="6669489"/>
                  <a:pt x="822712" y="6671337"/>
                </a:cubicBezTo>
                <a:cubicBezTo>
                  <a:pt x="822712" y="6670120"/>
                  <a:pt x="822305" y="6668903"/>
                  <a:pt x="822000" y="6667685"/>
                </a:cubicBezTo>
                <a:cubicBezTo>
                  <a:pt x="819729" y="6659118"/>
                  <a:pt x="815063" y="6651228"/>
                  <a:pt x="808430" y="6644690"/>
                </a:cubicBezTo>
                <a:cubicBezTo>
                  <a:pt x="801725" y="6638242"/>
                  <a:pt x="793273" y="6633463"/>
                  <a:pt x="783880" y="6630757"/>
                </a:cubicBezTo>
                <a:cubicBezTo>
                  <a:pt x="790716" y="6626294"/>
                  <a:pt x="796577" y="6620748"/>
                  <a:pt x="801161" y="6614435"/>
                </a:cubicBezTo>
                <a:cubicBezTo>
                  <a:pt x="808079" y="6604786"/>
                  <a:pt x="810452" y="6593108"/>
                  <a:pt x="807769" y="6581926"/>
                </a:cubicBezTo>
                <a:cubicBezTo>
                  <a:pt x="806727" y="6578004"/>
                  <a:pt x="805014" y="6574261"/>
                  <a:pt x="802686" y="6570790"/>
                </a:cubicBezTo>
                <a:cubicBezTo>
                  <a:pt x="827520" y="6572322"/>
                  <a:pt x="852477" y="6570835"/>
                  <a:pt x="876843" y="6566281"/>
                </a:cubicBezTo>
                <a:cubicBezTo>
                  <a:pt x="876589" y="6566551"/>
                  <a:pt x="876284" y="6566777"/>
                  <a:pt x="876030" y="6567092"/>
                </a:cubicBezTo>
                <a:cubicBezTo>
                  <a:pt x="869433" y="6574216"/>
                  <a:pt x="864009" y="6582107"/>
                  <a:pt x="859918" y="6590584"/>
                </a:cubicBezTo>
                <a:cubicBezTo>
                  <a:pt x="837843" y="6610693"/>
                  <a:pt x="825574" y="6637701"/>
                  <a:pt x="825762" y="6665746"/>
                </a:cubicBezTo>
                <a:cubicBezTo>
                  <a:pt x="825762" y="6665746"/>
                  <a:pt x="826067" y="6666377"/>
                  <a:pt x="826067" y="6666603"/>
                </a:cubicBezTo>
                <a:close/>
                <a:moveTo>
                  <a:pt x="345035" y="6727969"/>
                </a:moveTo>
                <a:cubicBezTo>
                  <a:pt x="338297" y="6741991"/>
                  <a:pt x="339428" y="6758043"/>
                  <a:pt x="348085" y="6771209"/>
                </a:cubicBezTo>
                <a:cubicBezTo>
                  <a:pt x="355622" y="6782300"/>
                  <a:pt x="366992" y="6790958"/>
                  <a:pt x="380513" y="6795872"/>
                </a:cubicBezTo>
                <a:cubicBezTo>
                  <a:pt x="375857" y="6796774"/>
                  <a:pt x="371074" y="6796999"/>
                  <a:pt x="366332" y="6796639"/>
                </a:cubicBezTo>
                <a:cubicBezTo>
                  <a:pt x="348257" y="6794565"/>
                  <a:pt x="332327" y="6785096"/>
                  <a:pt x="323332" y="6771028"/>
                </a:cubicBezTo>
                <a:cubicBezTo>
                  <a:pt x="312152" y="6755067"/>
                  <a:pt x="310262" y="6735363"/>
                  <a:pt x="318249" y="6717959"/>
                </a:cubicBezTo>
                <a:cubicBezTo>
                  <a:pt x="333497" y="6682249"/>
                  <a:pt x="381224" y="6652220"/>
                  <a:pt x="421480" y="6638242"/>
                </a:cubicBezTo>
                <a:cubicBezTo>
                  <a:pt x="456195" y="6626248"/>
                  <a:pt x="492638" y="6620477"/>
                  <a:pt x="530759" y="6614390"/>
                </a:cubicBezTo>
                <a:cubicBezTo>
                  <a:pt x="575589" y="6607266"/>
                  <a:pt x="621740" y="6599917"/>
                  <a:pt x="664842" y="6581656"/>
                </a:cubicBezTo>
                <a:cubicBezTo>
                  <a:pt x="641004" y="6604200"/>
                  <a:pt x="604510" y="6617051"/>
                  <a:pt x="581231" y="6623228"/>
                </a:cubicBezTo>
                <a:cubicBezTo>
                  <a:pt x="562780" y="6628097"/>
                  <a:pt x="543262" y="6631839"/>
                  <a:pt x="524405" y="6635447"/>
                </a:cubicBezTo>
                <a:cubicBezTo>
                  <a:pt x="495235" y="6640316"/>
                  <a:pt x="466574" y="6647350"/>
                  <a:pt x="438710" y="6656413"/>
                </a:cubicBezTo>
                <a:cubicBezTo>
                  <a:pt x="413398" y="6665521"/>
                  <a:pt x="360842" y="6692168"/>
                  <a:pt x="345035" y="6727969"/>
                </a:cubicBezTo>
                <a:close/>
                <a:moveTo>
                  <a:pt x="408671" y="6746861"/>
                </a:moveTo>
                <a:cubicBezTo>
                  <a:pt x="417459" y="6755112"/>
                  <a:pt x="418659" y="6767647"/>
                  <a:pt x="411568" y="6777116"/>
                </a:cubicBezTo>
                <a:cubicBezTo>
                  <a:pt x="410094" y="6779235"/>
                  <a:pt x="408391" y="6781218"/>
                  <a:pt x="406485" y="6783067"/>
                </a:cubicBezTo>
                <a:cubicBezTo>
                  <a:pt x="390693" y="6782391"/>
                  <a:pt x="376274" y="6774906"/>
                  <a:pt x="367907" y="6763003"/>
                </a:cubicBezTo>
                <a:cubicBezTo>
                  <a:pt x="362672" y="6755067"/>
                  <a:pt x="361595" y="6745508"/>
                  <a:pt x="364959" y="6736806"/>
                </a:cubicBezTo>
                <a:cubicBezTo>
                  <a:pt x="367257" y="6737212"/>
                  <a:pt x="369625" y="6737212"/>
                  <a:pt x="371923" y="6736806"/>
                </a:cubicBezTo>
                <a:cubicBezTo>
                  <a:pt x="385382" y="6734146"/>
                  <a:pt x="399415" y="6738069"/>
                  <a:pt x="408773" y="6747041"/>
                </a:cubicBezTo>
                <a:close/>
                <a:moveTo>
                  <a:pt x="333700" y="6536161"/>
                </a:moveTo>
                <a:lnTo>
                  <a:pt x="333700" y="6533862"/>
                </a:lnTo>
                <a:cubicBezTo>
                  <a:pt x="330599" y="6473127"/>
                  <a:pt x="333900" y="6412212"/>
                  <a:pt x="343561" y="6352019"/>
                </a:cubicBezTo>
                <a:cubicBezTo>
                  <a:pt x="343612" y="6351523"/>
                  <a:pt x="343612" y="6351027"/>
                  <a:pt x="343561" y="6350531"/>
                </a:cubicBezTo>
                <a:cubicBezTo>
                  <a:pt x="349721" y="6328528"/>
                  <a:pt x="359282" y="6307381"/>
                  <a:pt x="371974" y="6287722"/>
                </a:cubicBezTo>
                <a:lnTo>
                  <a:pt x="374261" y="6284476"/>
                </a:lnTo>
                <a:cubicBezTo>
                  <a:pt x="376955" y="6282627"/>
                  <a:pt x="378861" y="6280012"/>
                  <a:pt x="379649" y="6277081"/>
                </a:cubicBezTo>
                <a:cubicBezTo>
                  <a:pt x="387207" y="6266801"/>
                  <a:pt x="396594" y="6257648"/>
                  <a:pt x="407451" y="6250028"/>
                </a:cubicBezTo>
                <a:cubicBezTo>
                  <a:pt x="409250" y="6248856"/>
                  <a:pt x="411116" y="6247729"/>
                  <a:pt x="413042" y="6246692"/>
                </a:cubicBezTo>
                <a:cubicBezTo>
                  <a:pt x="435864" y="6250524"/>
                  <a:pt x="464937" y="6259181"/>
                  <a:pt x="484658" y="6278750"/>
                </a:cubicBezTo>
                <a:cubicBezTo>
                  <a:pt x="501635" y="6295613"/>
                  <a:pt x="511444" y="6324379"/>
                  <a:pt x="497314" y="6346698"/>
                </a:cubicBezTo>
                <a:cubicBezTo>
                  <a:pt x="494148" y="6352470"/>
                  <a:pt x="488724" y="6356979"/>
                  <a:pt x="482066" y="6359459"/>
                </a:cubicBezTo>
                <a:cubicBezTo>
                  <a:pt x="476973" y="6361172"/>
                  <a:pt x="471230" y="6360000"/>
                  <a:pt x="467478" y="6356483"/>
                </a:cubicBezTo>
                <a:cubicBezTo>
                  <a:pt x="466294" y="6354814"/>
                  <a:pt x="465893" y="6352830"/>
                  <a:pt x="466360" y="6350892"/>
                </a:cubicBezTo>
                <a:cubicBezTo>
                  <a:pt x="466574" y="6349719"/>
                  <a:pt x="467306" y="6348682"/>
                  <a:pt x="468393" y="6347961"/>
                </a:cubicBezTo>
                <a:cubicBezTo>
                  <a:pt x="473502" y="6345391"/>
                  <a:pt x="475413" y="6339710"/>
                  <a:pt x="472714" y="6335111"/>
                </a:cubicBezTo>
                <a:cubicBezTo>
                  <a:pt x="470284" y="6330602"/>
                  <a:pt x="464210" y="6328708"/>
                  <a:pt x="459153" y="6330872"/>
                </a:cubicBezTo>
                <a:cubicBezTo>
                  <a:pt x="458960" y="6330962"/>
                  <a:pt x="458772" y="6331052"/>
                  <a:pt x="458584" y="6331143"/>
                </a:cubicBezTo>
                <a:cubicBezTo>
                  <a:pt x="451976" y="6334479"/>
                  <a:pt x="447356" y="6340251"/>
                  <a:pt x="445928" y="6346879"/>
                </a:cubicBezTo>
                <a:cubicBezTo>
                  <a:pt x="444128" y="6354273"/>
                  <a:pt x="445978" y="6361983"/>
                  <a:pt x="451010" y="6368070"/>
                </a:cubicBezTo>
                <a:cubicBezTo>
                  <a:pt x="460048" y="6378035"/>
                  <a:pt x="475209" y="6381822"/>
                  <a:pt x="488775" y="6377494"/>
                </a:cubicBezTo>
                <a:cubicBezTo>
                  <a:pt x="500359" y="6373526"/>
                  <a:pt x="509904" y="6365951"/>
                  <a:pt x="515612" y="6356167"/>
                </a:cubicBezTo>
                <a:cubicBezTo>
                  <a:pt x="532487" y="6329474"/>
                  <a:pt x="526032" y="6291555"/>
                  <a:pt x="500364" y="6265990"/>
                </a:cubicBezTo>
                <a:cubicBezTo>
                  <a:pt x="485939" y="6252237"/>
                  <a:pt x="467951" y="6241822"/>
                  <a:pt x="447961" y="6235645"/>
                </a:cubicBezTo>
                <a:cubicBezTo>
                  <a:pt x="480846" y="6231452"/>
                  <a:pt x="516883" y="6242228"/>
                  <a:pt x="537366" y="6265809"/>
                </a:cubicBezTo>
                <a:cubicBezTo>
                  <a:pt x="552970" y="6283845"/>
                  <a:pt x="558206" y="6312386"/>
                  <a:pt x="541229" y="6326408"/>
                </a:cubicBezTo>
                <a:cubicBezTo>
                  <a:pt x="535227" y="6331413"/>
                  <a:pt x="534774" y="6339710"/>
                  <a:pt x="540213" y="6345210"/>
                </a:cubicBezTo>
                <a:cubicBezTo>
                  <a:pt x="545463" y="6350531"/>
                  <a:pt x="554582" y="6351072"/>
                  <a:pt x="560584" y="6346428"/>
                </a:cubicBezTo>
                <a:cubicBezTo>
                  <a:pt x="560691" y="6346338"/>
                  <a:pt x="560793" y="6346247"/>
                  <a:pt x="560900" y="6346157"/>
                </a:cubicBezTo>
                <a:cubicBezTo>
                  <a:pt x="563756" y="6343768"/>
                  <a:pt x="566328" y="6341107"/>
                  <a:pt x="568574" y="6338267"/>
                </a:cubicBezTo>
                <a:lnTo>
                  <a:pt x="568574" y="6383941"/>
                </a:lnTo>
                <a:lnTo>
                  <a:pt x="607610" y="6383941"/>
                </a:lnTo>
                <a:cubicBezTo>
                  <a:pt x="602908" y="6386286"/>
                  <a:pt x="598588" y="6389217"/>
                  <a:pt x="594751" y="6392599"/>
                </a:cubicBezTo>
                <a:cubicBezTo>
                  <a:pt x="589490" y="6397108"/>
                  <a:pt x="589363" y="6404592"/>
                  <a:pt x="594466" y="6409236"/>
                </a:cubicBezTo>
                <a:cubicBezTo>
                  <a:pt x="594888" y="6409642"/>
                  <a:pt x="595340" y="6410003"/>
                  <a:pt x="595818" y="6410318"/>
                </a:cubicBezTo>
                <a:cubicBezTo>
                  <a:pt x="602349" y="6414917"/>
                  <a:pt x="611727" y="6414557"/>
                  <a:pt x="617776" y="6409462"/>
                </a:cubicBezTo>
                <a:cubicBezTo>
                  <a:pt x="634193" y="6394898"/>
                  <a:pt x="667637" y="6399407"/>
                  <a:pt x="688629" y="6412753"/>
                </a:cubicBezTo>
                <a:cubicBezTo>
                  <a:pt x="715547" y="6430473"/>
                  <a:pt x="729139" y="6460006"/>
                  <a:pt x="723903" y="6489404"/>
                </a:cubicBezTo>
                <a:cubicBezTo>
                  <a:pt x="716467" y="6472045"/>
                  <a:pt x="704233" y="6456625"/>
                  <a:pt x="688324" y="6444541"/>
                </a:cubicBezTo>
                <a:cubicBezTo>
                  <a:pt x="658336" y="6422493"/>
                  <a:pt x="614014" y="6416947"/>
                  <a:pt x="582806" y="6431375"/>
                </a:cubicBezTo>
                <a:cubicBezTo>
                  <a:pt x="571578" y="6436064"/>
                  <a:pt x="562689" y="6444225"/>
                  <a:pt x="557850" y="6454370"/>
                </a:cubicBezTo>
                <a:cubicBezTo>
                  <a:pt x="552894" y="6466093"/>
                  <a:pt x="557413" y="6479349"/>
                  <a:pt x="568879" y="6486654"/>
                </a:cubicBezTo>
                <a:cubicBezTo>
                  <a:pt x="576143" y="6491027"/>
                  <a:pt x="585068" y="6492650"/>
                  <a:pt x="593683" y="6491163"/>
                </a:cubicBezTo>
                <a:cubicBezTo>
                  <a:pt x="601262" y="6490035"/>
                  <a:pt x="607930" y="6486068"/>
                  <a:pt x="612032" y="6480296"/>
                </a:cubicBezTo>
                <a:cubicBezTo>
                  <a:pt x="614665" y="6476193"/>
                  <a:pt x="613059" y="6471008"/>
                  <a:pt x="608454" y="6468663"/>
                </a:cubicBezTo>
                <a:cubicBezTo>
                  <a:pt x="608113" y="6468483"/>
                  <a:pt x="607768" y="6468347"/>
                  <a:pt x="607407" y="6468213"/>
                </a:cubicBezTo>
                <a:cubicBezTo>
                  <a:pt x="601999" y="6465778"/>
                  <a:pt x="595391" y="6467401"/>
                  <a:pt x="592158" y="6471955"/>
                </a:cubicBezTo>
                <a:cubicBezTo>
                  <a:pt x="591325" y="6472902"/>
                  <a:pt x="590100" y="6473533"/>
                  <a:pt x="588753" y="6473668"/>
                </a:cubicBezTo>
                <a:cubicBezTo>
                  <a:pt x="586527" y="6474074"/>
                  <a:pt x="584209" y="6473758"/>
                  <a:pt x="582247" y="6472722"/>
                </a:cubicBezTo>
                <a:cubicBezTo>
                  <a:pt x="578186" y="6469655"/>
                  <a:pt x="576793" y="6464605"/>
                  <a:pt x="578791" y="6460232"/>
                </a:cubicBezTo>
                <a:cubicBezTo>
                  <a:pt x="581790" y="6454415"/>
                  <a:pt x="587086" y="6449726"/>
                  <a:pt x="593683" y="6447111"/>
                </a:cubicBezTo>
                <a:cubicBezTo>
                  <a:pt x="619758" y="6435073"/>
                  <a:pt x="653355" y="6443459"/>
                  <a:pt x="673076" y="6457977"/>
                </a:cubicBezTo>
                <a:cubicBezTo>
                  <a:pt x="695948" y="6474841"/>
                  <a:pt x="706114" y="6499685"/>
                  <a:pt x="710587" y="6519253"/>
                </a:cubicBezTo>
                <a:cubicBezTo>
                  <a:pt x="709372" y="6520921"/>
                  <a:pt x="708066" y="6522499"/>
                  <a:pt x="706673" y="6524033"/>
                </a:cubicBezTo>
                <a:cubicBezTo>
                  <a:pt x="697681" y="6533411"/>
                  <a:pt x="687059" y="6541392"/>
                  <a:pt x="675211" y="6547794"/>
                </a:cubicBezTo>
                <a:cubicBezTo>
                  <a:pt x="671846" y="6548425"/>
                  <a:pt x="668811" y="6550004"/>
                  <a:pt x="666570" y="6552303"/>
                </a:cubicBezTo>
                <a:lnTo>
                  <a:pt x="662758" y="6554242"/>
                </a:lnTo>
                <a:cubicBezTo>
                  <a:pt x="639591" y="6565199"/>
                  <a:pt x="614899" y="6573359"/>
                  <a:pt x="589312" y="6578590"/>
                </a:cubicBezTo>
                <a:lnTo>
                  <a:pt x="587635" y="6578590"/>
                </a:lnTo>
                <a:cubicBezTo>
                  <a:pt x="517193" y="6586886"/>
                  <a:pt x="446070" y="6589727"/>
                  <a:pt x="375074" y="6587067"/>
                </a:cubicBezTo>
                <a:lnTo>
                  <a:pt x="372329" y="6587067"/>
                </a:lnTo>
                <a:cubicBezTo>
                  <a:pt x="357777" y="6586164"/>
                  <a:pt x="343159" y="6586435"/>
                  <a:pt x="328669" y="6587923"/>
                </a:cubicBezTo>
                <a:cubicBezTo>
                  <a:pt x="335581" y="6571195"/>
                  <a:pt x="334869" y="6551852"/>
                  <a:pt x="333802" y="6536161"/>
                </a:cubicBezTo>
                <a:close/>
                <a:moveTo>
                  <a:pt x="158244" y="6542519"/>
                </a:moveTo>
                <a:cubicBezTo>
                  <a:pt x="148106" y="6545359"/>
                  <a:pt x="137099" y="6544457"/>
                  <a:pt x="127747" y="6539948"/>
                </a:cubicBezTo>
                <a:cubicBezTo>
                  <a:pt x="114093" y="6533230"/>
                  <a:pt x="105240" y="6520831"/>
                  <a:pt x="104265" y="6506989"/>
                </a:cubicBezTo>
                <a:cubicBezTo>
                  <a:pt x="106416" y="6505275"/>
                  <a:pt x="108748" y="6503788"/>
                  <a:pt x="111228" y="6502480"/>
                </a:cubicBezTo>
                <a:cubicBezTo>
                  <a:pt x="122425" y="6496303"/>
                  <a:pt x="136833" y="6497340"/>
                  <a:pt x="146808" y="6504960"/>
                </a:cubicBezTo>
                <a:cubicBezTo>
                  <a:pt x="157131" y="6512670"/>
                  <a:pt x="161706" y="6524844"/>
                  <a:pt x="158650" y="6536522"/>
                </a:cubicBezTo>
                <a:cubicBezTo>
                  <a:pt x="158033" y="6538461"/>
                  <a:pt x="157929" y="6540535"/>
                  <a:pt x="158345" y="6542519"/>
                </a:cubicBezTo>
                <a:close/>
                <a:moveTo>
                  <a:pt x="96895" y="6479395"/>
                </a:moveTo>
                <a:cubicBezTo>
                  <a:pt x="73184" y="6491568"/>
                  <a:pt x="58651" y="6514068"/>
                  <a:pt x="58825" y="6538370"/>
                </a:cubicBezTo>
                <a:cubicBezTo>
                  <a:pt x="57374" y="6538506"/>
                  <a:pt x="55970" y="6538912"/>
                  <a:pt x="54708" y="6539543"/>
                </a:cubicBezTo>
                <a:cubicBezTo>
                  <a:pt x="53322" y="6540219"/>
                  <a:pt x="51981" y="6540986"/>
                  <a:pt x="50693" y="6541797"/>
                </a:cubicBezTo>
                <a:lnTo>
                  <a:pt x="50693" y="6123013"/>
                </a:lnTo>
                <a:cubicBezTo>
                  <a:pt x="72166" y="6140192"/>
                  <a:pt x="98536" y="6151780"/>
                  <a:pt x="126934" y="6156604"/>
                </a:cubicBezTo>
                <a:cubicBezTo>
                  <a:pt x="138595" y="6158407"/>
                  <a:pt x="150418" y="6159310"/>
                  <a:pt x="162259" y="6159264"/>
                </a:cubicBezTo>
                <a:cubicBezTo>
                  <a:pt x="176554" y="6159174"/>
                  <a:pt x="190823" y="6158137"/>
                  <a:pt x="204954" y="6156243"/>
                </a:cubicBezTo>
                <a:cubicBezTo>
                  <a:pt x="199804" y="6159264"/>
                  <a:pt x="195466" y="6163232"/>
                  <a:pt x="192247" y="6167877"/>
                </a:cubicBezTo>
                <a:cubicBezTo>
                  <a:pt x="187309" y="6175496"/>
                  <a:pt x="184243" y="6183973"/>
                  <a:pt x="183251" y="6192720"/>
                </a:cubicBezTo>
                <a:cubicBezTo>
                  <a:pt x="178520" y="6187445"/>
                  <a:pt x="172855" y="6182891"/>
                  <a:pt x="166478" y="6179194"/>
                </a:cubicBezTo>
                <a:cubicBezTo>
                  <a:pt x="161318" y="6176353"/>
                  <a:pt x="155641" y="6174369"/>
                  <a:pt x="149705" y="6173287"/>
                </a:cubicBezTo>
                <a:cubicBezTo>
                  <a:pt x="132401" y="6170176"/>
                  <a:pt x="114450" y="6174234"/>
                  <a:pt x="100910" y="6184288"/>
                </a:cubicBezTo>
                <a:cubicBezTo>
                  <a:pt x="83309" y="6198176"/>
                  <a:pt x="74721" y="6218962"/>
                  <a:pt x="78038" y="6239657"/>
                </a:cubicBezTo>
                <a:cubicBezTo>
                  <a:pt x="80783" y="6257693"/>
                  <a:pt x="102079" y="6278704"/>
                  <a:pt x="117633" y="6290923"/>
                </a:cubicBezTo>
                <a:cubicBezTo>
                  <a:pt x="109117" y="6311168"/>
                  <a:pt x="109352" y="6333487"/>
                  <a:pt x="118293" y="6353552"/>
                </a:cubicBezTo>
                <a:cubicBezTo>
                  <a:pt x="126190" y="6371632"/>
                  <a:pt x="143238" y="6385340"/>
                  <a:pt x="164292" y="6390569"/>
                </a:cubicBezTo>
                <a:cubicBezTo>
                  <a:pt x="181295" y="6393410"/>
                  <a:pt x="198852" y="6389487"/>
                  <a:pt x="212273" y="6379794"/>
                </a:cubicBezTo>
                <a:cubicBezTo>
                  <a:pt x="232759" y="6366673"/>
                  <a:pt x="237380" y="6341333"/>
                  <a:pt x="222595" y="6323117"/>
                </a:cubicBezTo>
                <a:cubicBezTo>
                  <a:pt x="220837" y="6320998"/>
                  <a:pt x="218844" y="6318969"/>
                  <a:pt x="216645" y="6317165"/>
                </a:cubicBezTo>
                <a:cubicBezTo>
                  <a:pt x="207737" y="6309410"/>
                  <a:pt x="196964" y="6303503"/>
                  <a:pt x="185132" y="6299941"/>
                </a:cubicBezTo>
                <a:cubicBezTo>
                  <a:pt x="198866" y="6292727"/>
                  <a:pt x="214189" y="6288218"/>
                  <a:pt x="230063" y="6286685"/>
                </a:cubicBezTo>
                <a:cubicBezTo>
                  <a:pt x="253942" y="6284701"/>
                  <a:pt x="277973" y="6288714"/>
                  <a:pt x="299392" y="6298273"/>
                </a:cubicBezTo>
                <a:cubicBezTo>
                  <a:pt x="287235" y="6314730"/>
                  <a:pt x="277692" y="6332585"/>
                  <a:pt x="271030" y="6351342"/>
                </a:cubicBezTo>
                <a:cubicBezTo>
                  <a:pt x="265083" y="6367890"/>
                  <a:pt x="260560" y="6384933"/>
                  <a:pt x="256239" y="6401481"/>
                </a:cubicBezTo>
                <a:cubicBezTo>
                  <a:pt x="250924" y="6425378"/>
                  <a:pt x="243219" y="6448824"/>
                  <a:pt x="233214" y="6471549"/>
                </a:cubicBezTo>
                <a:cubicBezTo>
                  <a:pt x="222769" y="6492380"/>
                  <a:pt x="207614" y="6511047"/>
                  <a:pt x="188689" y="6526467"/>
                </a:cubicBezTo>
                <a:cubicBezTo>
                  <a:pt x="187859" y="6509920"/>
                  <a:pt x="179093" y="6494454"/>
                  <a:pt x="164597" y="6483994"/>
                </a:cubicBezTo>
                <a:cubicBezTo>
                  <a:pt x="145462" y="6469881"/>
                  <a:pt x="118373" y="6467987"/>
                  <a:pt x="96997" y="6479304"/>
                </a:cubicBezTo>
                <a:close/>
                <a:moveTo>
                  <a:pt x="158447" y="320451"/>
                </a:moveTo>
                <a:cubicBezTo>
                  <a:pt x="161503" y="332111"/>
                  <a:pt x="156927" y="344303"/>
                  <a:pt x="146604" y="352013"/>
                </a:cubicBezTo>
                <a:cubicBezTo>
                  <a:pt x="136630" y="359651"/>
                  <a:pt x="122221" y="360652"/>
                  <a:pt x="111025" y="354493"/>
                </a:cubicBezTo>
                <a:cubicBezTo>
                  <a:pt x="108545" y="353195"/>
                  <a:pt x="106213" y="351684"/>
                  <a:pt x="104062" y="349984"/>
                </a:cubicBezTo>
                <a:cubicBezTo>
                  <a:pt x="105037" y="336165"/>
                  <a:pt x="113890" y="323738"/>
                  <a:pt x="127544" y="317025"/>
                </a:cubicBezTo>
                <a:cubicBezTo>
                  <a:pt x="136895" y="312534"/>
                  <a:pt x="147903" y="311605"/>
                  <a:pt x="158040" y="314454"/>
                </a:cubicBezTo>
                <a:cubicBezTo>
                  <a:pt x="157657" y="316456"/>
                  <a:pt x="157796" y="318508"/>
                  <a:pt x="158447" y="320451"/>
                </a:cubicBezTo>
                <a:close/>
                <a:moveTo>
                  <a:pt x="164546" y="373025"/>
                </a:moveTo>
                <a:cubicBezTo>
                  <a:pt x="179042" y="362564"/>
                  <a:pt x="187809" y="347112"/>
                  <a:pt x="188639" y="330551"/>
                </a:cubicBezTo>
                <a:cubicBezTo>
                  <a:pt x="207582" y="345953"/>
                  <a:pt x="222754" y="364647"/>
                  <a:pt x="233214" y="385469"/>
                </a:cubicBezTo>
                <a:cubicBezTo>
                  <a:pt x="243302" y="408149"/>
                  <a:pt x="251093" y="431586"/>
                  <a:pt x="256493" y="455492"/>
                </a:cubicBezTo>
                <a:cubicBezTo>
                  <a:pt x="260814" y="472040"/>
                  <a:pt x="265337" y="489083"/>
                  <a:pt x="271284" y="505631"/>
                </a:cubicBezTo>
                <a:cubicBezTo>
                  <a:pt x="277946" y="524392"/>
                  <a:pt x="287490" y="542252"/>
                  <a:pt x="299646" y="558700"/>
                </a:cubicBezTo>
                <a:cubicBezTo>
                  <a:pt x="278219" y="568255"/>
                  <a:pt x="254194" y="572272"/>
                  <a:pt x="230317" y="570288"/>
                </a:cubicBezTo>
                <a:cubicBezTo>
                  <a:pt x="214443" y="568773"/>
                  <a:pt x="199120" y="564255"/>
                  <a:pt x="185386" y="557032"/>
                </a:cubicBezTo>
                <a:cubicBezTo>
                  <a:pt x="197218" y="553470"/>
                  <a:pt x="207991" y="547581"/>
                  <a:pt x="216899" y="539808"/>
                </a:cubicBezTo>
                <a:cubicBezTo>
                  <a:pt x="235404" y="524550"/>
                  <a:pt x="236462" y="498872"/>
                  <a:pt x="219263" y="482460"/>
                </a:cubicBezTo>
                <a:cubicBezTo>
                  <a:pt x="217218" y="480507"/>
                  <a:pt x="214962" y="478740"/>
                  <a:pt x="212528" y="477180"/>
                </a:cubicBezTo>
                <a:cubicBezTo>
                  <a:pt x="199106" y="467490"/>
                  <a:pt x="181549" y="463545"/>
                  <a:pt x="164546" y="466404"/>
                </a:cubicBezTo>
                <a:cubicBezTo>
                  <a:pt x="143492" y="471620"/>
                  <a:pt x="126444" y="485341"/>
                  <a:pt x="118548" y="503421"/>
                </a:cubicBezTo>
                <a:cubicBezTo>
                  <a:pt x="109606" y="523508"/>
                  <a:pt x="109371" y="545818"/>
                  <a:pt x="117887" y="566050"/>
                </a:cubicBezTo>
                <a:cubicBezTo>
                  <a:pt x="102334" y="578269"/>
                  <a:pt x="81037" y="599325"/>
                  <a:pt x="78292" y="617316"/>
                </a:cubicBezTo>
                <a:cubicBezTo>
                  <a:pt x="74951" y="637989"/>
                  <a:pt x="83499" y="658775"/>
                  <a:pt x="101063" y="672685"/>
                </a:cubicBezTo>
                <a:cubicBezTo>
                  <a:pt x="114612" y="682712"/>
                  <a:pt x="132554" y="686761"/>
                  <a:pt x="149857" y="683686"/>
                </a:cubicBezTo>
                <a:cubicBezTo>
                  <a:pt x="155794" y="682600"/>
                  <a:pt x="161471" y="680602"/>
                  <a:pt x="166630" y="677780"/>
                </a:cubicBezTo>
                <a:cubicBezTo>
                  <a:pt x="173008" y="674105"/>
                  <a:pt x="178672" y="669537"/>
                  <a:pt x="183403" y="664253"/>
                </a:cubicBezTo>
                <a:cubicBezTo>
                  <a:pt x="184421" y="673059"/>
                  <a:pt x="187540" y="681576"/>
                  <a:pt x="192552" y="689232"/>
                </a:cubicBezTo>
                <a:cubicBezTo>
                  <a:pt x="193162" y="690089"/>
                  <a:pt x="193823" y="690900"/>
                  <a:pt x="194484" y="691712"/>
                </a:cubicBezTo>
                <a:cubicBezTo>
                  <a:pt x="172142" y="689061"/>
                  <a:pt x="149481" y="689367"/>
                  <a:pt x="127239" y="692614"/>
                </a:cubicBezTo>
                <a:cubicBezTo>
                  <a:pt x="98841" y="697416"/>
                  <a:pt x="72471" y="709035"/>
                  <a:pt x="50998" y="726205"/>
                </a:cubicBezTo>
                <a:lnTo>
                  <a:pt x="50998" y="315311"/>
                </a:lnTo>
                <a:cubicBezTo>
                  <a:pt x="52286" y="316132"/>
                  <a:pt x="53627" y="316885"/>
                  <a:pt x="55013" y="317566"/>
                </a:cubicBezTo>
                <a:cubicBezTo>
                  <a:pt x="56275" y="318215"/>
                  <a:pt x="57679" y="318612"/>
                  <a:pt x="59130" y="318738"/>
                </a:cubicBezTo>
                <a:cubicBezTo>
                  <a:pt x="58956" y="343036"/>
                  <a:pt x="73489" y="365549"/>
                  <a:pt x="97200" y="377714"/>
                </a:cubicBezTo>
                <a:cubicBezTo>
                  <a:pt x="118515" y="388914"/>
                  <a:pt x="145462" y="387038"/>
                  <a:pt x="164546" y="373025"/>
                </a:cubicBezTo>
                <a:close/>
                <a:moveTo>
                  <a:pt x="328719" y="269321"/>
                </a:moveTo>
                <a:cubicBezTo>
                  <a:pt x="343210" y="270808"/>
                  <a:pt x="357828" y="271095"/>
                  <a:pt x="372380" y="270177"/>
                </a:cubicBezTo>
                <a:lnTo>
                  <a:pt x="375125" y="270177"/>
                </a:lnTo>
                <a:cubicBezTo>
                  <a:pt x="446121" y="267517"/>
                  <a:pt x="517244" y="270353"/>
                  <a:pt x="587686" y="278654"/>
                </a:cubicBezTo>
                <a:lnTo>
                  <a:pt x="589363" y="278654"/>
                </a:lnTo>
                <a:cubicBezTo>
                  <a:pt x="614955" y="283844"/>
                  <a:pt x="639652" y="292032"/>
                  <a:pt x="662809" y="303002"/>
                </a:cubicBezTo>
                <a:lnTo>
                  <a:pt x="666621" y="304941"/>
                </a:lnTo>
                <a:cubicBezTo>
                  <a:pt x="668862" y="307249"/>
                  <a:pt x="671902" y="308832"/>
                  <a:pt x="675261" y="309450"/>
                </a:cubicBezTo>
                <a:cubicBezTo>
                  <a:pt x="687109" y="315834"/>
                  <a:pt x="697732" y="323855"/>
                  <a:pt x="706724" y="333211"/>
                </a:cubicBezTo>
                <a:cubicBezTo>
                  <a:pt x="708116" y="334744"/>
                  <a:pt x="709423" y="336341"/>
                  <a:pt x="710637" y="337991"/>
                </a:cubicBezTo>
                <a:cubicBezTo>
                  <a:pt x="706165" y="357559"/>
                  <a:pt x="695999" y="382403"/>
                  <a:pt x="673127" y="399266"/>
                </a:cubicBezTo>
                <a:cubicBezTo>
                  <a:pt x="653406" y="413785"/>
                  <a:pt x="619809" y="422172"/>
                  <a:pt x="593734" y="410133"/>
                </a:cubicBezTo>
                <a:cubicBezTo>
                  <a:pt x="587137" y="407509"/>
                  <a:pt x="581840" y="402846"/>
                  <a:pt x="578842" y="397012"/>
                </a:cubicBezTo>
                <a:cubicBezTo>
                  <a:pt x="576844" y="392625"/>
                  <a:pt x="578237" y="387593"/>
                  <a:pt x="582298" y="384522"/>
                </a:cubicBezTo>
                <a:cubicBezTo>
                  <a:pt x="584260" y="383503"/>
                  <a:pt x="586578" y="383165"/>
                  <a:pt x="588804" y="383576"/>
                </a:cubicBezTo>
                <a:cubicBezTo>
                  <a:pt x="590151" y="383720"/>
                  <a:pt x="591376" y="384338"/>
                  <a:pt x="592209" y="385289"/>
                </a:cubicBezTo>
                <a:cubicBezTo>
                  <a:pt x="595442" y="389843"/>
                  <a:pt x="602049" y="391466"/>
                  <a:pt x="607458" y="389031"/>
                </a:cubicBezTo>
                <a:cubicBezTo>
                  <a:pt x="612352" y="387210"/>
                  <a:pt x="614650" y="382214"/>
                  <a:pt x="612601" y="377876"/>
                </a:cubicBezTo>
                <a:cubicBezTo>
                  <a:pt x="612449" y="377556"/>
                  <a:pt x="612276" y="377250"/>
                  <a:pt x="612083" y="376947"/>
                </a:cubicBezTo>
                <a:cubicBezTo>
                  <a:pt x="607991" y="371181"/>
                  <a:pt x="601312" y="367244"/>
                  <a:pt x="593734" y="366126"/>
                </a:cubicBezTo>
                <a:cubicBezTo>
                  <a:pt x="585159" y="364539"/>
                  <a:pt x="576224" y="366063"/>
                  <a:pt x="568930" y="370365"/>
                </a:cubicBezTo>
                <a:cubicBezTo>
                  <a:pt x="557464" y="377687"/>
                  <a:pt x="552945" y="390911"/>
                  <a:pt x="557901" y="402648"/>
                </a:cubicBezTo>
                <a:cubicBezTo>
                  <a:pt x="562739" y="412779"/>
                  <a:pt x="571629" y="420968"/>
                  <a:pt x="582857" y="425643"/>
                </a:cubicBezTo>
                <a:cubicBezTo>
                  <a:pt x="614065" y="440072"/>
                  <a:pt x="658387" y="434661"/>
                  <a:pt x="688375" y="412477"/>
                </a:cubicBezTo>
                <a:cubicBezTo>
                  <a:pt x="704314" y="400339"/>
                  <a:pt x="716554" y="384829"/>
                  <a:pt x="723954" y="367389"/>
                </a:cubicBezTo>
                <a:cubicBezTo>
                  <a:pt x="729189" y="396773"/>
                  <a:pt x="715598" y="426302"/>
                  <a:pt x="688680" y="444040"/>
                </a:cubicBezTo>
                <a:cubicBezTo>
                  <a:pt x="667688" y="457566"/>
                  <a:pt x="634244" y="462075"/>
                  <a:pt x="617826" y="447331"/>
                </a:cubicBezTo>
                <a:cubicBezTo>
                  <a:pt x="611778" y="442218"/>
                  <a:pt x="602400" y="441853"/>
                  <a:pt x="595869" y="446474"/>
                </a:cubicBezTo>
                <a:cubicBezTo>
                  <a:pt x="590095" y="450478"/>
                  <a:pt x="589073" y="457873"/>
                  <a:pt x="593587" y="462995"/>
                </a:cubicBezTo>
                <a:cubicBezTo>
                  <a:pt x="593958" y="463419"/>
                  <a:pt x="594364" y="463820"/>
                  <a:pt x="594801" y="464194"/>
                </a:cubicBezTo>
                <a:cubicBezTo>
                  <a:pt x="598639" y="467571"/>
                  <a:pt x="602959" y="470484"/>
                  <a:pt x="607661" y="472851"/>
                </a:cubicBezTo>
                <a:lnTo>
                  <a:pt x="568625" y="472851"/>
                </a:lnTo>
                <a:lnTo>
                  <a:pt x="568625" y="518526"/>
                </a:lnTo>
                <a:cubicBezTo>
                  <a:pt x="566379" y="515672"/>
                  <a:pt x="563807" y="513025"/>
                  <a:pt x="560950" y="510636"/>
                </a:cubicBezTo>
                <a:cubicBezTo>
                  <a:pt x="555110" y="505820"/>
                  <a:pt x="545977" y="506118"/>
                  <a:pt x="540548" y="511303"/>
                </a:cubicBezTo>
                <a:cubicBezTo>
                  <a:pt x="540452" y="511393"/>
                  <a:pt x="540355" y="511488"/>
                  <a:pt x="540264" y="511583"/>
                </a:cubicBezTo>
                <a:cubicBezTo>
                  <a:pt x="534825" y="517065"/>
                  <a:pt x="535277" y="525389"/>
                  <a:pt x="541280" y="530385"/>
                </a:cubicBezTo>
                <a:cubicBezTo>
                  <a:pt x="558256" y="544407"/>
                  <a:pt x="553021" y="573038"/>
                  <a:pt x="537417" y="590984"/>
                </a:cubicBezTo>
                <a:cubicBezTo>
                  <a:pt x="517086" y="614565"/>
                  <a:pt x="480897" y="625341"/>
                  <a:pt x="448012" y="621148"/>
                </a:cubicBezTo>
                <a:cubicBezTo>
                  <a:pt x="468002" y="614962"/>
                  <a:pt x="485990" y="604546"/>
                  <a:pt x="500415" y="590803"/>
                </a:cubicBezTo>
                <a:cubicBezTo>
                  <a:pt x="526235" y="565148"/>
                  <a:pt x="532690" y="527228"/>
                  <a:pt x="515663" y="500626"/>
                </a:cubicBezTo>
                <a:cubicBezTo>
                  <a:pt x="509955" y="490846"/>
                  <a:pt x="500410" y="483262"/>
                  <a:pt x="488826" y="479299"/>
                </a:cubicBezTo>
                <a:cubicBezTo>
                  <a:pt x="475260" y="474975"/>
                  <a:pt x="460098" y="478758"/>
                  <a:pt x="451061" y="488722"/>
                </a:cubicBezTo>
                <a:cubicBezTo>
                  <a:pt x="446029" y="494819"/>
                  <a:pt x="444179" y="502529"/>
                  <a:pt x="445978" y="509914"/>
                </a:cubicBezTo>
                <a:cubicBezTo>
                  <a:pt x="447407" y="516547"/>
                  <a:pt x="452027" y="522296"/>
                  <a:pt x="458634" y="525650"/>
                </a:cubicBezTo>
                <a:cubicBezTo>
                  <a:pt x="463534" y="528080"/>
                  <a:pt x="469730" y="526529"/>
                  <a:pt x="472470" y="522187"/>
                </a:cubicBezTo>
                <a:cubicBezTo>
                  <a:pt x="472577" y="522020"/>
                  <a:pt x="472673" y="521854"/>
                  <a:pt x="472765" y="521682"/>
                </a:cubicBezTo>
                <a:cubicBezTo>
                  <a:pt x="475464" y="517065"/>
                  <a:pt x="473552" y="511384"/>
                  <a:pt x="468444" y="508832"/>
                </a:cubicBezTo>
                <a:cubicBezTo>
                  <a:pt x="467357" y="508133"/>
                  <a:pt x="466625" y="507078"/>
                  <a:pt x="466411" y="505901"/>
                </a:cubicBezTo>
                <a:cubicBezTo>
                  <a:pt x="465944" y="503981"/>
                  <a:pt x="466345" y="501970"/>
                  <a:pt x="467529" y="500310"/>
                </a:cubicBezTo>
                <a:cubicBezTo>
                  <a:pt x="471280" y="496816"/>
                  <a:pt x="477024" y="495644"/>
                  <a:pt x="482117" y="497334"/>
                </a:cubicBezTo>
                <a:cubicBezTo>
                  <a:pt x="488775" y="499805"/>
                  <a:pt x="494199" y="504341"/>
                  <a:pt x="497365" y="510095"/>
                </a:cubicBezTo>
                <a:cubicBezTo>
                  <a:pt x="511495" y="532639"/>
                  <a:pt x="501685" y="561180"/>
                  <a:pt x="484709" y="578043"/>
                </a:cubicBezTo>
                <a:cubicBezTo>
                  <a:pt x="464988" y="597612"/>
                  <a:pt x="435915" y="606269"/>
                  <a:pt x="413093" y="610101"/>
                </a:cubicBezTo>
                <a:cubicBezTo>
                  <a:pt x="411167" y="609073"/>
                  <a:pt x="409301" y="607960"/>
                  <a:pt x="407502" y="606765"/>
                </a:cubicBezTo>
                <a:cubicBezTo>
                  <a:pt x="396645" y="599140"/>
                  <a:pt x="387257" y="590005"/>
                  <a:pt x="379699" y="579712"/>
                </a:cubicBezTo>
                <a:cubicBezTo>
                  <a:pt x="378912" y="576772"/>
                  <a:pt x="377006" y="574161"/>
                  <a:pt x="374312" y="572317"/>
                </a:cubicBezTo>
                <a:cubicBezTo>
                  <a:pt x="373549" y="571235"/>
                  <a:pt x="372787" y="570198"/>
                  <a:pt x="372024" y="569071"/>
                </a:cubicBezTo>
                <a:cubicBezTo>
                  <a:pt x="359333" y="549398"/>
                  <a:pt x="349772" y="528261"/>
                  <a:pt x="343612" y="506262"/>
                </a:cubicBezTo>
                <a:cubicBezTo>
                  <a:pt x="343663" y="505784"/>
                  <a:pt x="343663" y="505297"/>
                  <a:pt x="343612" y="504819"/>
                </a:cubicBezTo>
                <a:cubicBezTo>
                  <a:pt x="333952" y="444594"/>
                  <a:pt x="330651" y="383702"/>
                  <a:pt x="333751" y="322931"/>
                </a:cubicBezTo>
                <a:lnTo>
                  <a:pt x="333751" y="320632"/>
                </a:lnTo>
                <a:cubicBezTo>
                  <a:pt x="334869" y="305166"/>
                  <a:pt x="335581" y="285823"/>
                  <a:pt x="328719" y="269456"/>
                </a:cubicBezTo>
                <a:close/>
                <a:moveTo>
                  <a:pt x="348186" y="85674"/>
                </a:moveTo>
                <a:cubicBezTo>
                  <a:pt x="339529" y="98851"/>
                  <a:pt x="338398" y="114883"/>
                  <a:pt x="345137" y="128914"/>
                </a:cubicBezTo>
                <a:cubicBezTo>
                  <a:pt x="360842" y="164715"/>
                  <a:pt x="413398" y="191362"/>
                  <a:pt x="438964" y="200470"/>
                </a:cubicBezTo>
                <a:cubicBezTo>
                  <a:pt x="466828" y="209551"/>
                  <a:pt x="495490" y="216564"/>
                  <a:pt x="524659" y="221436"/>
                </a:cubicBezTo>
                <a:cubicBezTo>
                  <a:pt x="543517" y="225043"/>
                  <a:pt x="563034" y="228786"/>
                  <a:pt x="581485" y="233655"/>
                </a:cubicBezTo>
                <a:cubicBezTo>
                  <a:pt x="604764" y="239833"/>
                  <a:pt x="641258" y="252457"/>
                  <a:pt x="665096" y="275227"/>
                </a:cubicBezTo>
                <a:cubicBezTo>
                  <a:pt x="621994" y="256966"/>
                  <a:pt x="575843" y="249617"/>
                  <a:pt x="531013" y="242493"/>
                </a:cubicBezTo>
                <a:cubicBezTo>
                  <a:pt x="492689" y="236406"/>
                  <a:pt x="456449" y="230634"/>
                  <a:pt x="421734" y="218641"/>
                </a:cubicBezTo>
                <a:cubicBezTo>
                  <a:pt x="381478" y="204663"/>
                  <a:pt x="333955" y="174634"/>
                  <a:pt x="318503" y="138924"/>
                </a:cubicBezTo>
                <a:cubicBezTo>
                  <a:pt x="310516" y="121533"/>
                  <a:pt x="312406" y="101801"/>
                  <a:pt x="323586" y="85854"/>
                </a:cubicBezTo>
                <a:cubicBezTo>
                  <a:pt x="332585" y="71881"/>
                  <a:pt x="348440" y="62453"/>
                  <a:pt x="366433" y="60379"/>
                </a:cubicBezTo>
                <a:cubicBezTo>
                  <a:pt x="371176" y="60003"/>
                  <a:pt x="375958" y="60262"/>
                  <a:pt x="380614" y="61146"/>
                </a:cubicBezTo>
                <a:cubicBezTo>
                  <a:pt x="367094" y="66059"/>
                  <a:pt x="355724" y="74708"/>
                  <a:pt x="348186" y="85809"/>
                </a:cubicBezTo>
                <a:close/>
                <a:moveTo>
                  <a:pt x="406536" y="73906"/>
                </a:moveTo>
                <a:cubicBezTo>
                  <a:pt x="408442" y="75739"/>
                  <a:pt x="410145" y="77733"/>
                  <a:pt x="411619" y="79858"/>
                </a:cubicBezTo>
                <a:cubicBezTo>
                  <a:pt x="418709" y="89311"/>
                  <a:pt x="417510" y="101855"/>
                  <a:pt x="408722" y="110112"/>
                </a:cubicBezTo>
                <a:cubicBezTo>
                  <a:pt x="399349" y="119043"/>
                  <a:pt x="385351" y="122903"/>
                  <a:pt x="371923" y="120257"/>
                </a:cubicBezTo>
                <a:cubicBezTo>
                  <a:pt x="369625" y="119830"/>
                  <a:pt x="367257" y="119830"/>
                  <a:pt x="364959" y="120257"/>
                </a:cubicBezTo>
                <a:cubicBezTo>
                  <a:pt x="361595" y="111561"/>
                  <a:pt x="362672" y="101995"/>
                  <a:pt x="367907" y="94061"/>
                </a:cubicBezTo>
                <a:cubicBezTo>
                  <a:pt x="376258" y="82110"/>
                  <a:pt x="390704" y="74573"/>
                  <a:pt x="406536" y="73906"/>
                </a:cubicBezTo>
                <a:close/>
                <a:moveTo>
                  <a:pt x="869728" y="408374"/>
                </a:moveTo>
                <a:cubicBezTo>
                  <a:pt x="873087" y="420030"/>
                  <a:pt x="881682" y="429954"/>
                  <a:pt x="893515" y="435833"/>
                </a:cubicBezTo>
                <a:cubicBezTo>
                  <a:pt x="906283" y="441938"/>
                  <a:pt x="921455" y="442664"/>
                  <a:pt x="934888" y="437817"/>
                </a:cubicBezTo>
                <a:cubicBezTo>
                  <a:pt x="940993" y="435730"/>
                  <a:pt x="944032" y="429652"/>
                  <a:pt x="941679" y="424237"/>
                </a:cubicBezTo>
                <a:cubicBezTo>
                  <a:pt x="941623" y="424101"/>
                  <a:pt x="941562" y="423971"/>
                  <a:pt x="941496" y="423840"/>
                </a:cubicBezTo>
                <a:cubicBezTo>
                  <a:pt x="938634" y="418366"/>
                  <a:pt x="931407" y="415873"/>
                  <a:pt x="925130" y="418204"/>
                </a:cubicBezTo>
                <a:cubicBezTo>
                  <a:pt x="918842" y="420409"/>
                  <a:pt x="911787" y="420061"/>
                  <a:pt x="905815" y="417257"/>
                </a:cubicBezTo>
                <a:cubicBezTo>
                  <a:pt x="899899" y="414101"/>
                  <a:pt x="895639" y="408992"/>
                  <a:pt x="893972" y="403054"/>
                </a:cubicBezTo>
                <a:cubicBezTo>
                  <a:pt x="890846" y="392566"/>
                  <a:pt x="892432" y="381411"/>
                  <a:pt x="898394" y="371943"/>
                </a:cubicBezTo>
                <a:cubicBezTo>
                  <a:pt x="906247" y="361405"/>
                  <a:pt x="917150" y="352933"/>
                  <a:pt x="929958" y="347414"/>
                </a:cubicBezTo>
                <a:cubicBezTo>
                  <a:pt x="936703" y="344186"/>
                  <a:pt x="943783" y="341544"/>
                  <a:pt x="951102" y="339524"/>
                </a:cubicBezTo>
                <a:cubicBezTo>
                  <a:pt x="953542" y="340155"/>
                  <a:pt x="956185" y="340741"/>
                  <a:pt x="958472" y="341237"/>
                </a:cubicBezTo>
                <a:cubicBezTo>
                  <a:pt x="990799" y="348000"/>
                  <a:pt x="1026835" y="344980"/>
                  <a:pt x="1065617" y="332219"/>
                </a:cubicBezTo>
                <a:cubicBezTo>
                  <a:pt x="1118782" y="321583"/>
                  <a:pt x="1169900" y="304080"/>
                  <a:pt x="1217337" y="280277"/>
                </a:cubicBezTo>
                <a:cubicBezTo>
                  <a:pt x="1236860" y="270287"/>
                  <a:pt x="1255407" y="258870"/>
                  <a:pt x="1272790" y="246145"/>
                </a:cubicBezTo>
                <a:cubicBezTo>
                  <a:pt x="1278920" y="267755"/>
                  <a:pt x="1287342" y="288799"/>
                  <a:pt x="1297950" y="308999"/>
                </a:cubicBezTo>
                <a:cubicBezTo>
                  <a:pt x="1288719" y="324938"/>
                  <a:pt x="1277756" y="340038"/>
                  <a:pt x="1265217" y="354087"/>
                </a:cubicBezTo>
                <a:cubicBezTo>
                  <a:pt x="1246512" y="374828"/>
                  <a:pt x="1224199" y="398139"/>
                  <a:pt x="1195532" y="412207"/>
                </a:cubicBezTo>
                <a:cubicBezTo>
                  <a:pt x="1183181" y="418294"/>
                  <a:pt x="1164680" y="424832"/>
                  <a:pt x="1146433" y="421721"/>
                </a:cubicBezTo>
                <a:cubicBezTo>
                  <a:pt x="1131845" y="419196"/>
                  <a:pt x="1119697" y="409141"/>
                  <a:pt x="1118782" y="398770"/>
                </a:cubicBezTo>
                <a:cubicBezTo>
                  <a:pt x="1118793" y="393482"/>
                  <a:pt x="1121547" y="388490"/>
                  <a:pt x="1126254" y="385244"/>
                </a:cubicBezTo>
                <a:cubicBezTo>
                  <a:pt x="1129233" y="382814"/>
                  <a:pt x="1133268" y="381677"/>
                  <a:pt x="1137284" y="382133"/>
                </a:cubicBezTo>
                <a:cubicBezTo>
                  <a:pt x="1146519" y="384135"/>
                  <a:pt x="1155861" y="379229"/>
                  <a:pt x="1158326" y="371086"/>
                </a:cubicBezTo>
                <a:cubicBezTo>
                  <a:pt x="1160461" y="363065"/>
                  <a:pt x="1154865" y="355025"/>
                  <a:pt x="1145823" y="353132"/>
                </a:cubicBezTo>
                <a:cubicBezTo>
                  <a:pt x="1145686" y="353105"/>
                  <a:pt x="1145553" y="353077"/>
                  <a:pt x="1145416" y="353050"/>
                </a:cubicBezTo>
                <a:cubicBezTo>
                  <a:pt x="1130605" y="350228"/>
                  <a:pt x="1115153" y="353695"/>
                  <a:pt x="1103636" y="362429"/>
                </a:cubicBezTo>
                <a:cubicBezTo>
                  <a:pt x="1090507" y="371731"/>
                  <a:pt x="1083193" y="386046"/>
                  <a:pt x="1083966" y="400935"/>
                </a:cubicBezTo>
                <a:cubicBezTo>
                  <a:pt x="1086050" y="424742"/>
                  <a:pt x="1109379" y="445798"/>
                  <a:pt x="1139571" y="450938"/>
                </a:cubicBezTo>
                <a:cubicBezTo>
                  <a:pt x="1168441" y="455898"/>
                  <a:pt x="1195481" y="446700"/>
                  <a:pt x="1212915" y="438088"/>
                </a:cubicBezTo>
                <a:cubicBezTo>
                  <a:pt x="1247122" y="421270"/>
                  <a:pt x="1272129" y="395299"/>
                  <a:pt x="1292867" y="372303"/>
                </a:cubicBezTo>
                <a:cubicBezTo>
                  <a:pt x="1301757" y="362379"/>
                  <a:pt x="1309889" y="351941"/>
                  <a:pt x="1317213" y="341057"/>
                </a:cubicBezTo>
                <a:cubicBezTo>
                  <a:pt x="1324573" y="351932"/>
                  <a:pt x="1332721" y="362370"/>
                  <a:pt x="1341610" y="372303"/>
                </a:cubicBezTo>
                <a:cubicBezTo>
                  <a:pt x="1362348" y="395299"/>
                  <a:pt x="1387355" y="421270"/>
                  <a:pt x="1421562" y="438088"/>
                </a:cubicBezTo>
                <a:cubicBezTo>
                  <a:pt x="1439098" y="446700"/>
                  <a:pt x="1466036" y="456123"/>
                  <a:pt x="1494906" y="450938"/>
                </a:cubicBezTo>
                <a:cubicBezTo>
                  <a:pt x="1525047" y="445798"/>
                  <a:pt x="1548428" y="424742"/>
                  <a:pt x="1550461" y="400935"/>
                </a:cubicBezTo>
                <a:cubicBezTo>
                  <a:pt x="1550461" y="399943"/>
                  <a:pt x="1550461" y="398951"/>
                  <a:pt x="1550461" y="397959"/>
                </a:cubicBezTo>
                <a:cubicBezTo>
                  <a:pt x="1550100" y="384108"/>
                  <a:pt x="1542862" y="371108"/>
                  <a:pt x="1530689" y="362429"/>
                </a:cubicBezTo>
                <a:cubicBezTo>
                  <a:pt x="1519171" y="353695"/>
                  <a:pt x="1503720" y="350228"/>
                  <a:pt x="1488908" y="353050"/>
                </a:cubicBezTo>
                <a:cubicBezTo>
                  <a:pt x="1479815" y="354746"/>
                  <a:pt x="1473996" y="362663"/>
                  <a:pt x="1475907" y="370725"/>
                </a:cubicBezTo>
                <a:cubicBezTo>
                  <a:pt x="1475937" y="370847"/>
                  <a:pt x="1475968" y="370969"/>
                  <a:pt x="1475998" y="371086"/>
                </a:cubicBezTo>
                <a:cubicBezTo>
                  <a:pt x="1478438" y="379224"/>
                  <a:pt x="1487770" y="384135"/>
                  <a:pt x="1496990" y="382133"/>
                </a:cubicBezTo>
                <a:cubicBezTo>
                  <a:pt x="1501021" y="381668"/>
                  <a:pt x="1505077" y="382809"/>
                  <a:pt x="1508071" y="385244"/>
                </a:cubicBezTo>
                <a:cubicBezTo>
                  <a:pt x="1512767" y="388495"/>
                  <a:pt x="1515522" y="393482"/>
                  <a:pt x="1515542" y="398770"/>
                </a:cubicBezTo>
                <a:cubicBezTo>
                  <a:pt x="1514627" y="409141"/>
                  <a:pt x="1502479" y="419196"/>
                  <a:pt x="1487892" y="421721"/>
                </a:cubicBezTo>
                <a:cubicBezTo>
                  <a:pt x="1469645" y="424832"/>
                  <a:pt x="1451144" y="418294"/>
                  <a:pt x="1438793" y="412207"/>
                </a:cubicBezTo>
                <a:cubicBezTo>
                  <a:pt x="1410126" y="398139"/>
                  <a:pt x="1387965" y="374828"/>
                  <a:pt x="1369108" y="354087"/>
                </a:cubicBezTo>
                <a:cubicBezTo>
                  <a:pt x="1356569" y="340029"/>
                  <a:pt x="1345590" y="324929"/>
                  <a:pt x="1336324" y="308999"/>
                </a:cubicBezTo>
                <a:cubicBezTo>
                  <a:pt x="1345641" y="291351"/>
                  <a:pt x="1353275" y="273040"/>
                  <a:pt x="1359146" y="254261"/>
                </a:cubicBezTo>
                <a:cubicBezTo>
                  <a:pt x="1368534" y="261492"/>
                  <a:pt x="1378415" y="268208"/>
                  <a:pt x="1388727" y="274371"/>
                </a:cubicBezTo>
                <a:cubicBezTo>
                  <a:pt x="1429034" y="298493"/>
                  <a:pt x="1479201" y="317250"/>
                  <a:pt x="1542074" y="331723"/>
                </a:cubicBezTo>
                <a:cubicBezTo>
                  <a:pt x="1568301" y="337765"/>
                  <a:pt x="1596358" y="342951"/>
                  <a:pt x="1625126" y="341688"/>
                </a:cubicBezTo>
                <a:cubicBezTo>
                  <a:pt x="1647704" y="345683"/>
                  <a:pt x="1670973" y="345439"/>
                  <a:pt x="1693439" y="340967"/>
                </a:cubicBezTo>
                <a:cubicBezTo>
                  <a:pt x="1695929" y="340471"/>
                  <a:pt x="1698521" y="339885"/>
                  <a:pt x="1700808" y="339253"/>
                </a:cubicBezTo>
                <a:cubicBezTo>
                  <a:pt x="1708128" y="341264"/>
                  <a:pt x="1715213" y="343911"/>
                  <a:pt x="1721953" y="347144"/>
                </a:cubicBezTo>
                <a:cubicBezTo>
                  <a:pt x="1734777" y="352663"/>
                  <a:pt x="1745694" y="361135"/>
                  <a:pt x="1753567" y="371672"/>
                </a:cubicBezTo>
                <a:cubicBezTo>
                  <a:pt x="1759585" y="381226"/>
                  <a:pt x="1761186" y="392476"/>
                  <a:pt x="1758040" y="403054"/>
                </a:cubicBezTo>
                <a:cubicBezTo>
                  <a:pt x="1756383" y="409118"/>
                  <a:pt x="1752043" y="414340"/>
                  <a:pt x="1745994" y="417527"/>
                </a:cubicBezTo>
                <a:cubicBezTo>
                  <a:pt x="1740022" y="420332"/>
                  <a:pt x="1732967" y="420679"/>
                  <a:pt x="1726680" y="418474"/>
                </a:cubicBezTo>
                <a:cubicBezTo>
                  <a:pt x="1720418" y="416148"/>
                  <a:pt x="1713205" y="418641"/>
                  <a:pt x="1710364" y="424110"/>
                </a:cubicBezTo>
                <a:cubicBezTo>
                  <a:pt x="1707741" y="429399"/>
                  <a:pt x="1710445" y="435572"/>
                  <a:pt x="1716407" y="437898"/>
                </a:cubicBezTo>
                <a:cubicBezTo>
                  <a:pt x="1716575" y="437966"/>
                  <a:pt x="1716748" y="438029"/>
                  <a:pt x="1716921" y="438088"/>
                </a:cubicBezTo>
                <a:cubicBezTo>
                  <a:pt x="1730355" y="442939"/>
                  <a:pt x="1745527" y="442209"/>
                  <a:pt x="1758294" y="436104"/>
                </a:cubicBezTo>
                <a:cubicBezTo>
                  <a:pt x="1770137" y="430238"/>
                  <a:pt x="1778737" y="420305"/>
                  <a:pt x="1782082" y="408645"/>
                </a:cubicBezTo>
                <a:cubicBezTo>
                  <a:pt x="1783703" y="403446"/>
                  <a:pt x="1784506" y="398076"/>
                  <a:pt x="1784471" y="392683"/>
                </a:cubicBezTo>
                <a:cubicBezTo>
                  <a:pt x="1784593" y="381614"/>
                  <a:pt x="1781380" y="370721"/>
                  <a:pt x="1775169" y="361121"/>
                </a:cubicBezTo>
                <a:cubicBezTo>
                  <a:pt x="1767387" y="350138"/>
                  <a:pt x="1756866" y="340881"/>
                  <a:pt x="1744419" y="334068"/>
                </a:cubicBezTo>
                <a:cubicBezTo>
                  <a:pt x="1766412" y="338685"/>
                  <a:pt x="1785396" y="350931"/>
                  <a:pt x="1797127" y="368065"/>
                </a:cubicBezTo>
                <a:cubicBezTo>
                  <a:pt x="1811409" y="390663"/>
                  <a:pt x="1810474" y="418411"/>
                  <a:pt x="1794687" y="440207"/>
                </a:cubicBezTo>
                <a:cubicBezTo>
                  <a:pt x="1789187" y="447660"/>
                  <a:pt x="1781985" y="454004"/>
                  <a:pt x="1773543" y="458829"/>
                </a:cubicBezTo>
                <a:cubicBezTo>
                  <a:pt x="1753034" y="469704"/>
                  <a:pt x="1727564" y="470132"/>
                  <a:pt x="1706603" y="459956"/>
                </a:cubicBezTo>
                <a:cubicBezTo>
                  <a:pt x="1686470" y="449369"/>
                  <a:pt x="1674698" y="429683"/>
                  <a:pt x="1676106" y="408960"/>
                </a:cubicBezTo>
                <a:cubicBezTo>
                  <a:pt x="1676798" y="400691"/>
                  <a:pt x="1669799" y="393491"/>
                  <a:pt x="1660477" y="392882"/>
                </a:cubicBezTo>
                <a:cubicBezTo>
                  <a:pt x="1660380" y="392873"/>
                  <a:pt x="1660289" y="392868"/>
                  <a:pt x="1660197" y="392864"/>
                </a:cubicBezTo>
                <a:cubicBezTo>
                  <a:pt x="1650794" y="392021"/>
                  <a:pt x="1642382" y="398058"/>
                  <a:pt x="1641340" y="406390"/>
                </a:cubicBezTo>
                <a:cubicBezTo>
                  <a:pt x="1639338" y="431334"/>
                  <a:pt x="1649955" y="455776"/>
                  <a:pt x="1670312" y="473077"/>
                </a:cubicBezTo>
                <a:lnTo>
                  <a:pt x="981548" y="473077"/>
                </a:lnTo>
                <a:cubicBezTo>
                  <a:pt x="1000009" y="457341"/>
                  <a:pt x="1010576" y="435685"/>
                  <a:pt x="1010876" y="412973"/>
                </a:cubicBezTo>
                <a:cubicBezTo>
                  <a:pt x="1010876" y="410778"/>
                  <a:pt x="1010774" y="408568"/>
                  <a:pt x="1010571" y="406345"/>
                </a:cubicBezTo>
                <a:cubicBezTo>
                  <a:pt x="1009529" y="398013"/>
                  <a:pt x="1001117" y="391976"/>
                  <a:pt x="991714" y="392819"/>
                </a:cubicBezTo>
                <a:cubicBezTo>
                  <a:pt x="982326" y="393324"/>
                  <a:pt x="975179" y="400479"/>
                  <a:pt x="975744" y="408807"/>
                </a:cubicBezTo>
                <a:cubicBezTo>
                  <a:pt x="975749" y="408843"/>
                  <a:pt x="975749" y="408879"/>
                  <a:pt x="975754" y="408915"/>
                </a:cubicBezTo>
                <a:cubicBezTo>
                  <a:pt x="977207" y="429647"/>
                  <a:pt x="965426" y="449351"/>
                  <a:pt x="945257" y="459911"/>
                </a:cubicBezTo>
                <a:cubicBezTo>
                  <a:pt x="924296" y="470087"/>
                  <a:pt x="898826" y="469659"/>
                  <a:pt x="878317" y="458784"/>
                </a:cubicBezTo>
                <a:cubicBezTo>
                  <a:pt x="869890" y="453959"/>
                  <a:pt x="862703" y="447611"/>
                  <a:pt x="857224" y="440162"/>
                </a:cubicBezTo>
                <a:cubicBezTo>
                  <a:pt x="841422" y="418371"/>
                  <a:pt x="840466" y="390627"/>
                  <a:pt x="854733" y="368020"/>
                </a:cubicBezTo>
                <a:cubicBezTo>
                  <a:pt x="866464" y="350886"/>
                  <a:pt x="885454" y="338640"/>
                  <a:pt x="907442" y="334023"/>
                </a:cubicBezTo>
                <a:cubicBezTo>
                  <a:pt x="895096" y="340876"/>
                  <a:pt x="884671" y="350124"/>
                  <a:pt x="876945" y="361076"/>
                </a:cubicBezTo>
                <a:cubicBezTo>
                  <a:pt x="867639" y="375410"/>
                  <a:pt x="865046" y="392408"/>
                  <a:pt x="869728" y="408419"/>
                </a:cubicBezTo>
                <a:close/>
                <a:moveTo>
                  <a:pt x="1155937" y="152676"/>
                </a:moveTo>
                <a:cubicBezTo>
                  <a:pt x="1155480" y="120212"/>
                  <a:pt x="1135352" y="90859"/>
                  <a:pt x="1117715" y="71246"/>
                </a:cubicBezTo>
                <a:cubicBezTo>
                  <a:pt x="1125258" y="69683"/>
                  <a:pt x="1133055" y="69332"/>
                  <a:pt x="1140740" y="70209"/>
                </a:cubicBezTo>
                <a:cubicBezTo>
                  <a:pt x="1155455" y="71757"/>
                  <a:pt x="1168817" y="78565"/>
                  <a:pt x="1177742" y="89056"/>
                </a:cubicBezTo>
                <a:cubicBezTo>
                  <a:pt x="1187969" y="102367"/>
                  <a:pt x="1193585" y="118039"/>
                  <a:pt x="1193906" y="134145"/>
                </a:cubicBezTo>
                <a:cubicBezTo>
                  <a:pt x="1198988" y="203446"/>
                  <a:pt x="1140892" y="274596"/>
                  <a:pt x="1056214" y="303318"/>
                </a:cubicBezTo>
                <a:cubicBezTo>
                  <a:pt x="1023379" y="314454"/>
                  <a:pt x="992425" y="317475"/>
                  <a:pt x="966605" y="312065"/>
                </a:cubicBezTo>
                <a:cubicBezTo>
                  <a:pt x="951321" y="308624"/>
                  <a:pt x="936820" y="302858"/>
                  <a:pt x="923757" y="295021"/>
                </a:cubicBezTo>
                <a:cubicBezTo>
                  <a:pt x="935702" y="298556"/>
                  <a:pt x="948170" y="300499"/>
                  <a:pt x="960760" y="300793"/>
                </a:cubicBezTo>
                <a:cubicBezTo>
                  <a:pt x="1033443" y="303272"/>
                  <a:pt x="1093470" y="272477"/>
                  <a:pt x="1134336" y="211742"/>
                </a:cubicBezTo>
                <a:cubicBezTo>
                  <a:pt x="1142707" y="200213"/>
                  <a:pt x="1149065" y="187626"/>
                  <a:pt x="1153193" y="174409"/>
                </a:cubicBezTo>
                <a:cubicBezTo>
                  <a:pt x="1154041" y="171285"/>
                  <a:pt x="1154702" y="168125"/>
                  <a:pt x="1155175" y="164940"/>
                </a:cubicBezTo>
                <a:cubicBezTo>
                  <a:pt x="1157406" y="161156"/>
                  <a:pt x="1157686" y="156701"/>
                  <a:pt x="1155937" y="152721"/>
                </a:cubicBezTo>
                <a:close/>
                <a:moveTo>
                  <a:pt x="1130524" y="145327"/>
                </a:moveTo>
                <a:cubicBezTo>
                  <a:pt x="1120917" y="149835"/>
                  <a:pt x="1105110" y="149835"/>
                  <a:pt x="1091996" y="145011"/>
                </a:cubicBezTo>
                <a:cubicBezTo>
                  <a:pt x="1081831" y="141359"/>
                  <a:pt x="1074969" y="135723"/>
                  <a:pt x="1073089" y="129455"/>
                </a:cubicBezTo>
                <a:cubicBezTo>
                  <a:pt x="1068717" y="114892"/>
                  <a:pt x="1078578" y="91536"/>
                  <a:pt x="1093420" y="81436"/>
                </a:cubicBezTo>
                <a:cubicBezTo>
                  <a:pt x="1093841" y="81140"/>
                  <a:pt x="1094278" y="80869"/>
                  <a:pt x="1094741" y="80624"/>
                </a:cubicBezTo>
                <a:cubicBezTo>
                  <a:pt x="1109125" y="96045"/>
                  <a:pt x="1127017" y="119626"/>
                  <a:pt x="1130371" y="145372"/>
                </a:cubicBezTo>
                <a:close/>
                <a:moveTo>
                  <a:pt x="1317213" y="122782"/>
                </a:moveTo>
                <a:cubicBezTo>
                  <a:pt x="1330723" y="146058"/>
                  <a:pt x="1336955" y="172123"/>
                  <a:pt x="1335257" y="198261"/>
                </a:cubicBezTo>
                <a:cubicBezTo>
                  <a:pt x="1333107" y="222943"/>
                  <a:pt x="1327033" y="247231"/>
                  <a:pt x="1317213" y="270403"/>
                </a:cubicBezTo>
                <a:cubicBezTo>
                  <a:pt x="1307434" y="247223"/>
                  <a:pt x="1301375" y="222937"/>
                  <a:pt x="1299220" y="198261"/>
                </a:cubicBezTo>
                <a:cubicBezTo>
                  <a:pt x="1297431" y="172094"/>
                  <a:pt x="1303591" y="145981"/>
                  <a:pt x="1317061" y="122647"/>
                </a:cubicBezTo>
                <a:close/>
                <a:moveTo>
                  <a:pt x="1482758" y="108399"/>
                </a:moveTo>
                <a:cubicBezTo>
                  <a:pt x="1484624" y="165208"/>
                  <a:pt x="1512086" y="218982"/>
                  <a:pt x="1559000" y="257688"/>
                </a:cubicBezTo>
                <a:cubicBezTo>
                  <a:pt x="1594818" y="287108"/>
                  <a:pt x="1642377" y="302650"/>
                  <a:pt x="1691151" y="300883"/>
                </a:cubicBezTo>
                <a:cubicBezTo>
                  <a:pt x="1703741" y="300594"/>
                  <a:pt x="1716209" y="298651"/>
                  <a:pt x="1728154" y="295111"/>
                </a:cubicBezTo>
                <a:cubicBezTo>
                  <a:pt x="1715096" y="302952"/>
                  <a:pt x="1700595" y="308719"/>
                  <a:pt x="1685306" y="312155"/>
                </a:cubicBezTo>
                <a:cubicBezTo>
                  <a:pt x="1659486" y="317566"/>
                  <a:pt x="1628532" y="314545"/>
                  <a:pt x="1595748" y="303408"/>
                </a:cubicBezTo>
                <a:cubicBezTo>
                  <a:pt x="1511069" y="274731"/>
                  <a:pt x="1453177" y="203581"/>
                  <a:pt x="1458005" y="134235"/>
                </a:cubicBezTo>
                <a:cubicBezTo>
                  <a:pt x="1458392" y="118139"/>
                  <a:pt x="1464003" y="102483"/>
                  <a:pt x="1474169" y="89146"/>
                </a:cubicBezTo>
                <a:cubicBezTo>
                  <a:pt x="1477467" y="85092"/>
                  <a:pt x="1481406" y="81478"/>
                  <a:pt x="1485859" y="78415"/>
                </a:cubicBezTo>
                <a:cubicBezTo>
                  <a:pt x="1483180" y="88176"/>
                  <a:pt x="1482082" y="98227"/>
                  <a:pt x="1482606" y="108264"/>
                </a:cubicBezTo>
                <a:close/>
                <a:moveTo>
                  <a:pt x="1517169" y="69893"/>
                </a:moveTo>
                <a:cubicBezTo>
                  <a:pt x="1519329" y="69947"/>
                  <a:pt x="1521484" y="70097"/>
                  <a:pt x="1523624" y="70344"/>
                </a:cubicBezTo>
                <a:cubicBezTo>
                  <a:pt x="1546649" y="73049"/>
                  <a:pt x="1568708" y="87568"/>
                  <a:pt x="1576129" y="104927"/>
                </a:cubicBezTo>
                <a:cubicBezTo>
                  <a:pt x="1582126" y="119130"/>
                  <a:pt x="1577908" y="133558"/>
                  <a:pt x="1563930" y="146769"/>
                </a:cubicBezTo>
                <a:cubicBezTo>
                  <a:pt x="1551818" y="156991"/>
                  <a:pt x="1536346" y="163515"/>
                  <a:pt x="1519761" y="165391"/>
                </a:cubicBezTo>
                <a:cubicBezTo>
                  <a:pt x="1512442" y="146858"/>
                  <a:pt x="1508360" y="127441"/>
                  <a:pt x="1507664" y="107813"/>
                </a:cubicBezTo>
                <a:cubicBezTo>
                  <a:pt x="1506952" y="90995"/>
                  <a:pt x="1510104" y="78415"/>
                  <a:pt x="1517016" y="69758"/>
                </a:cubicBezTo>
                <a:close/>
                <a:moveTo>
                  <a:pt x="2079524" y="406481"/>
                </a:moveTo>
                <a:cubicBezTo>
                  <a:pt x="2078482" y="398148"/>
                  <a:pt x="2070071" y="392111"/>
                  <a:pt x="2060667" y="392954"/>
                </a:cubicBezTo>
                <a:cubicBezTo>
                  <a:pt x="2051279" y="393459"/>
                  <a:pt x="2044133" y="400615"/>
                  <a:pt x="2044697" y="408942"/>
                </a:cubicBezTo>
                <a:cubicBezTo>
                  <a:pt x="2044702" y="408978"/>
                  <a:pt x="2044702" y="409015"/>
                  <a:pt x="2044707" y="409051"/>
                </a:cubicBezTo>
                <a:cubicBezTo>
                  <a:pt x="2046161" y="429782"/>
                  <a:pt x="2034379" y="449486"/>
                  <a:pt x="2014211" y="460046"/>
                </a:cubicBezTo>
                <a:cubicBezTo>
                  <a:pt x="1993250" y="470223"/>
                  <a:pt x="1967780" y="469794"/>
                  <a:pt x="1947271" y="458919"/>
                </a:cubicBezTo>
                <a:cubicBezTo>
                  <a:pt x="1938844" y="454094"/>
                  <a:pt x="1931657" y="447746"/>
                  <a:pt x="1926178" y="440297"/>
                </a:cubicBezTo>
                <a:cubicBezTo>
                  <a:pt x="1910375" y="418506"/>
                  <a:pt x="1909420" y="390763"/>
                  <a:pt x="1923687" y="368155"/>
                </a:cubicBezTo>
                <a:cubicBezTo>
                  <a:pt x="1935418" y="351021"/>
                  <a:pt x="1954407" y="338775"/>
                  <a:pt x="1976395" y="334158"/>
                </a:cubicBezTo>
                <a:cubicBezTo>
                  <a:pt x="1963958" y="340985"/>
                  <a:pt x="1953442" y="350237"/>
                  <a:pt x="1945645" y="361211"/>
                </a:cubicBezTo>
                <a:cubicBezTo>
                  <a:pt x="1936430" y="375595"/>
                  <a:pt x="1933949" y="392611"/>
                  <a:pt x="1938732" y="408600"/>
                </a:cubicBezTo>
                <a:cubicBezTo>
                  <a:pt x="1942092" y="420255"/>
                  <a:pt x="1950692" y="430179"/>
                  <a:pt x="1962519" y="436059"/>
                </a:cubicBezTo>
                <a:cubicBezTo>
                  <a:pt x="1975287" y="442164"/>
                  <a:pt x="1990459" y="442890"/>
                  <a:pt x="2003893" y="438043"/>
                </a:cubicBezTo>
                <a:cubicBezTo>
                  <a:pt x="2009997" y="435955"/>
                  <a:pt x="2013037" y="429877"/>
                  <a:pt x="2010684" y="424462"/>
                </a:cubicBezTo>
                <a:cubicBezTo>
                  <a:pt x="2010628" y="424327"/>
                  <a:pt x="2010567" y="424196"/>
                  <a:pt x="2010501" y="424065"/>
                </a:cubicBezTo>
                <a:cubicBezTo>
                  <a:pt x="2007639" y="418591"/>
                  <a:pt x="2000411" y="416098"/>
                  <a:pt x="1994134" y="418429"/>
                </a:cubicBezTo>
                <a:cubicBezTo>
                  <a:pt x="1987852" y="420634"/>
                  <a:pt x="1980792" y="420287"/>
                  <a:pt x="1974820" y="417482"/>
                </a:cubicBezTo>
                <a:cubicBezTo>
                  <a:pt x="1968781" y="414290"/>
                  <a:pt x="1964456" y="409073"/>
                  <a:pt x="1962824" y="403009"/>
                </a:cubicBezTo>
                <a:cubicBezTo>
                  <a:pt x="1959698" y="392521"/>
                  <a:pt x="1961284" y="381366"/>
                  <a:pt x="1967246" y="371898"/>
                </a:cubicBezTo>
                <a:cubicBezTo>
                  <a:pt x="1975099" y="361360"/>
                  <a:pt x="1986002" y="352888"/>
                  <a:pt x="1998810" y="347369"/>
                </a:cubicBezTo>
                <a:cubicBezTo>
                  <a:pt x="2005560" y="344150"/>
                  <a:pt x="2012640" y="341508"/>
                  <a:pt x="2019955" y="339479"/>
                </a:cubicBezTo>
                <a:cubicBezTo>
                  <a:pt x="2022394" y="340110"/>
                  <a:pt x="2025037" y="340696"/>
                  <a:pt x="2027325" y="341192"/>
                </a:cubicBezTo>
                <a:cubicBezTo>
                  <a:pt x="2059651" y="347955"/>
                  <a:pt x="2095687" y="344934"/>
                  <a:pt x="2134469" y="332174"/>
                </a:cubicBezTo>
                <a:cubicBezTo>
                  <a:pt x="2187635" y="321538"/>
                  <a:pt x="2238752" y="304034"/>
                  <a:pt x="2286189" y="280232"/>
                </a:cubicBezTo>
                <a:cubicBezTo>
                  <a:pt x="2305712" y="270242"/>
                  <a:pt x="2324259" y="258825"/>
                  <a:pt x="2341642" y="246100"/>
                </a:cubicBezTo>
                <a:cubicBezTo>
                  <a:pt x="2347828" y="267724"/>
                  <a:pt x="2356341" y="288772"/>
                  <a:pt x="2367056" y="308954"/>
                </a:cubicBezTo>
                <a:cubicBezTo>
                  <a:pt x="2357790" y="324883"/>
                  <a:pt x="2346811" y="339984"/>
                  <a:pt x="2334272" y="354042"/>
                </a:cubicBezTo>
                <a:cubicBezTo>
                  <a:pt x="2315567" y="374783"/>
                  <a:pt x="2293254" y="398094"/>
                  <a:pt x="2264587" y="412162"/>
                </a:cubicBezTo>
                <a:cubicBezTo>
                  <a:pt x="2252236" y="418249"/>
                  <a:pt x="2233735" y="424787"/>
                  <a:pt x="2215488" y="421676"/>
                </a:cubicBezTo>
                <a:cubicBezTo>
                  <a:pt x="2200901" y="419151"/>
                  <a:pt x="2188753" y="409096"/>
                  <a:pt x="2187838" y="398725"/>
                </a:cubicBezTo>
                <a:cubicBezTo>
                  <a:pt x="2187873" y="393441"/>
                  <a:pt x="2190623" y="388459"/>
                  <a:pt x="2195310" y="385199"/>
                </a:cubicBezTo>
                <a:cubicBezTo>
                  <a:pt x="2198303" y="382764"/>
                  <a:pt x="2202359" y="381623"/>
                  <a:pt x="2206390" y="382088"/>
                </a:cubicBezTo>
                <a:cubicBezTo>
                  <a:pt x="2215625" y="384090"/>
                  <a:pt x="2224967" y="379184"/>
                  <a:pt x="2227433" y="371041"/>
                </a:cubicBezTo>
                <a:cubicBezTo>
                  <a:pt x="2229547" y="362988"/>
                  <a:pt x="2223905" y="354940"/>
                  <a:pt x="2214827" y="353064"/>
                </a:cubicBezTo>
                <a:cubicBezTo>
                  <a:pt x="2214726" y="353046"/>
                  <a:pt x="2214624" y="353023"/>
                  <a:pt x="2214522" y="353005"/>
                </a:cubicBezTo>
                <a:cubicBezTo>
                  <a:pt x="2199549" y="350079"/>
                  <a:pt x="2183894" y="353587"/>
                  <a:pt x="2172285" y="362474"/>
                </a:cubicBezTo>
                <a:cubicBezTo>
                  <a:pt x="2159146" y="371762"/>
                  <a:pt x="2151847" y="386091"/>
                  <a:pt x="2152665" y="400980"/>
                </a:cubicBezTo>
                <a:cubicBezTo>
                  <a:pt x="2154698" y="424787"/>
                  <a:pt x="2178079" y="445843"/>
                  <a:pt x="2208220" y="450983"/>
                </a:cubicBezTo>
                <a:cubicBezTo>
                  <a:pt x="2237090" y="455943"/>
                  <a:pt x="2264130" y="446745"/>
                  <a:pt x="2281564" y="438133"/>
                </a:cubicBezTo>
                <a:cubicBezTo>
                  <a:pt x="2315771" y="421315"/>
                  <a:pt x="2340778" y="395344"/>
                  <a:pt x="2361516" y="372348"/>
                </a:cubicBezTo>
                <a:cubicBezTo>
                  <a:pt x="2370405" y="362415"/>
                  <a:pt x="2378553" y="351977"/>
                  <a:pt x="2385913" y="341102"/>
                </a:cubicBezTo>
                <a:cubicBezTo>
                  <a:pt x="2393237" y="351986"/>
                  <a:pt x="2401369" y="362424"/>
                  <a:pt x="2410259" y="372348"/>
                </a:cubicBezTo>
                <a:cubicBezTo>
                  <a:pt x="2430997" y="395344"/>
                  <a:pt x="2456004" y="421315"/>
                  <a:pt x="2490211" y="438133"/>
                </a:cubicBezTo>
                <a:cubicBezTo>
                  <a:pt x="2507746" y="446745"/>
                  <a:pt x="2534685" y="456168"/>
                  <a:pt x="2563555" y="450983"/>
                </a:cubicBezTo>
                <a:cubicBezTo>
                  <a:pt x="2593696" y="445843"/>
                  <a:pt x="2617076" y="424787"/>
                  <a:pt x="2619160" y="400980"/>
                </a:cubicBezTo>
                <a:cubicBezTo>
                  <a:pt x="2619160" y="399988"/>
                  <a:pt x="2619160" y="398996"/>
                  <a:pt x="2619160" y="398004"/>
                </a:cubicBezTo>
                <a:cubicBezTo>
                  <a:pt x="2618799" y="384153"/>
                  <a:pt x="2611562" y="371154"/>
                  <a:pt x="2599389" y="362474"/>
                </a:cubicBezTo>
                <a:cubicBezTo>
                  <a:pt x="2587871" y="353740"/>
                  <a:pt x="2572419" y="350273"/>
                  <a:pt x="2557608" y="353096"/>
                </a:cubicBezTo>
                <a:cubicBezTo>
                  <a:pt x="2548515" y="354791"/>
                  <a:pt x="2542695" y="362708"/>
                  <a:pt x="2544607" y="370770"/>
                </a:cubicBezTo>
                <a:cubicBezTo>
                  <a:pt x="2544637" y="370892"/>
                  <a:pt x="2544667" y="371014"/>
                  <a:pt x="2544698" y="371131"/>
                </a:cubicBezTo>
                <a:cubicBezTo>
                  <a:pt x="2547163" y="379274"/>
                  <a:pt x="2556510" y="384180"/>
                  <a:pt x="2565740" y="382178"/>
                </a:cubicBezTo>
                <a:cubicBezTo>
                  <a:pt x="2569756" y="381722"/>
                  <a:pt x="2573792" y="382859"/>
                  <a:pt x="2576770" y="385289"/>
                </a:cubicBezTo>
                <a:cubicBezTo>
                  <a:pt x="2581487" y="388526"/>
                  <a:pt x="2584247" y="393522"/>
                  <a:pt x="2584242" y="398816"/>
                </a:cubicBezTo>
                <a:cubicBezTo>
                  <a:pt x="2583327" y="409186"/>
                  <a:pt x="2571179" y="419241"/>
                  <a:pt x="2556592" y="421766"/>
                </a:cubicBezTo>
                <a:cubicBezTo>
                  <a:pt x="2538345" y="424877"/>
                  <a:pt x="2519843" y="418339"/>
                  <a:pt x="2507492" y="412252"/>
                </a:cubicBezTo>
                <a:cubicBezTo>
                  <a:pt x="2478825" y="398184"/>
                  <a:pt x="2456665" y="374873"/>
                  <a:pt x="2437808" y="354133"/>
                </a:cubicBezTo>
                <a:cubicBezTo>
                  <a:pt x="2425269" y="340083"/>
                  <a:pt x="2414305" y="324983"/>
                  <a:pt x="2405075" y="309044"/>
                </a:cubicBezTo>
                <a:cubicBezTo>
                  <a:pt x="2414391" y="291374"/>
                  <a:pt x="2422041" y="273049"/>
                  <a:pt x="2427947" y="254261"/>
                </a:cubicBezTo>
                <a:cubicBezTo>
                  <a:pt x="2437335" y="261492"/>
                  <a:pt x="2447216" y="268208"/>
                  <a:pt x="2457529" y="274371"/>
                </a:cubicBezTo>
                <a:cubicBezTo>
                  <a:pt x="2497835" y="298493"/>
                  <a:pt x="2548002" y="317250"/>
                  <a:pt x="2610875" y="331723"/>
                </a:cubicBezTo>
                <a:cubicBezTo>
                  <a:pt x="2637102" y="337765"/>
                  <a:pt x="2665159" y="342951"/>
                  <a:pt x="2693928" y="341688"/>
                </a:cubicBezTo>
                <a:cubicBezTo>
                  <a:pt x="2716505" y="345683"/>
                  <a:pt x="2739774" y="345439"/>
                  <a:pt x="2762240" y="340967"/>
                </a:cubicBezTo>
                <a:cubicBezTo>
                  <a:pt x="2764730" y="340471"/>
                  <a:pt x="2767323" y="339885"/>
                  <a:pt x="2769610" y="339253"/>
                </a:cubicBezTo>
                <a:cubicBezTo>
                  <a:pt x="2776929" y="341264"/>
                  <a:pt x="2784014" y="343911"/>
                  <a:pt x="2790754" y="347144"/>
                </a:cubicBezTo>
                <a:cubicBezTo>
                  <a:pt x="2803578" y="352663"/>
                  <a:pt x="2814496" y="361135"/>
                  <a:pt x="2822369" y="371672"/>
                </a:cubicBezTo>
                <a:cubicBezTo>
                  <a:pt x="2828285" y="381154"/>
                  <a:pt x="2829871" y="392296"/>
                  <a:pt x="2826791" y="402783"/>
                </a:cubicBezTo>
                <a:cubicBezTo>
                  <a:pt x="2825134" y="408848"/>
                  <a:pt x="2820793" y="414069"/>
                  <a:pt x="2814745" y="417257"/>
                </a:cubicBezTo>
                <a:cubicBezTo>
                  <a:pt x="2808772" y="420061"/>
                  <a:pt x="2801712" y="420409"/>
                  <a:pt x="2795430" y="418204"/>
                </a:cubicBezTo>
                <a:cubicBezTo>
                  <a:pt x="2789168" y="415877"/>
                  <a:pt x="2781956" y="418371"/>
                  <a:pt x="2779115" y="423840"/>
                </a:cubicBezTo>
                <a:cubicBezTo>
                  <a:pt x="2776492" y="429129"/>
                  <a:pt x="2779196" y="435301"/>
                  <a:pt x="2785153" y="437628"/>
                </a:cubicBezTo>
                <a:cubicBezTo>
                  <a:pt x="2785326" y="437696"/>
                  <a:pt x="2785498" y="437759"/>
                  <a:pt x="2785671" y="437817"/>
                </a:cubicBezTo>
                <a:cubicBezTo>
                  <a:pt x="2799105" y="442669"/>
                  <a:pt x="2814277" y="441938"/>
                  <a:pt x="2827045" y="435833"/>
                </a:cubicBezTo>
                <a:cubicBezTo>
                  <a:pt x="2838888" y="429967"/>
                  <a:pt x="2847488" y="420034"/>
                  <a:pt x="2850832" y="408374"/>
                </a:cubicBezTo>
                <a:cubicBezTo>
                  <a:pt x="2852453" y="403176"/>
                  <a:pt x="2853257" y="397806"/>
                  <a:pt x="2853221" y="392413"/>
                </a:cubicBezTo>
                <a:cubicBezTo>
                  <a:pt x="2853338" y="381353"/>
                  <a:pt x="2850146" y="370464"/>
                  <a:pt x="2843971" y="360851"/>
                </a:cubicBezTo>
                <a:cubicBezTo>
                  <a:pt x="2836148" y="349881"/>
                  <a:pt x="2825612" y="340628"/>
                  <a:pt x="2813169" y="333798"/>
                </a:cubicBezTo>
                <a:cubicBezTo>
                  <a:pt x="2835279" y="338424"/>
                  <a:pt x="2854350" y="350764"/>
                  <a:pt x="2866080" y="368020"/>
                </a:cubicBezTo>
                <a:cubicBezTo>
                  <a:pt x="2880363" y="390618"/>
                  <a:pt x="2879428" y="418366"/>
                  <a:pt x="2863641" y="440162"/>
                </a:cubicBezTo>
                <a:cubicBezTo>
                  <a:pt x="2858141" y="447615"/>
                  <a:pt x="2850934" y="453959"/>
                  <a:pt x="2842496" y="458784"/>
                </a:cubicBezTo>
                <a:cubicBezTo>
                  <a:pt x="2821988" y="469659"/>
                  <a:pt x="2796518" y="470087"/>
                  <a:pt x="2775557" y="459911"/>
                </a:cubicBezTo>
                <a:cubicBezTo>
                  <a:pt x="2755424" y="449324"/>
                  <a:pt x="2743652" y="429638"/>
                  <a:pt x="2745060" y="408915"/>
                </a:cubicBezTo>
                <a:cubicBezTo>
                  <a:pt x="2745751" y="400646"/>
                  <a:pt x="2738752" y="393445"/>
                  <a:pt x="2729431" y="392837"/>
                </a:cubicBezTo>
                <a:cubicBezTo>
                  <a:pt x="2729334" y="392828"/>
                  <a:pt x="2729243" y="392823"/>
                  <a:pt x="2729151" y="392819"/>
                </a:cubicBezTo>
                <a:cubicBezTo>
                  <a:pt x="2719748" y="391976"/>
                  <a:pt x="2711331" y="398013"/>
                  <a:pt x="2710294" y="406345"/>
                </a:cubicBezTo>
                <a:cubicBezTo>
                  <a:pt x="2708291" y="431288"/>
                  <a:pt x="2718909" y="455731"/>
                  <a:pt x="2739266" y="473032"/>
                </a:cubicBezTo>
                <a:lnTo>
                  <a:pt x="2050400" y="473032"/>
                </a:lnTo>
                <a:cubicBezTo>
                  <a:pt x="2068815" y="457291"/>
                  <a:pt x="2079362" y="435658"/>
                  <a:pt x="2079677" y="412973"/>
                </a:cubicBezTo>
                <a:cubicBezTo>
                  <a:pt x="2079677" y="410778"/>
                  <a:pt x="2079575" y="408568"/>
                  <a:pt x="2079372" y="406345"/>
                </a:cubicBezTo>
                <a:close/>
                <a:moveTo>
                  <a:pt x="2224891" y="152856"/>
                </a:moveTo>
                <a:cubicBezTo>
                  <a:pt x="2224434" y="120392"/>
                  <a:pt x="2204306" y="91040"/>
                  <a:pt x="2186669" y="71426"/>
                </a:cubicBezTo>
                <a:cubicBezTo>
                  <a:pt x="2194212" y="69863"/>
                  <a:pt x="2202009" y="69512"/>
                  <a:pt x="2209694" y="70389"/>
                </a:cubicBezTo>
                <a:cubicBezTo>
                  <a:pt x="2224408" y="71938"/>
                  <a:pt x="2237771" y="78745"/>
                  <a:pt x="2246696" y="89236"/>
                </a:cubicBezTo>
                <a:cubicBezTo>
                  <a:pt x="2256923" y="102547"/>
                  <a:pt x="2262539" y="118219"/>
                  <a:pt x="2262859" y="134325"/>
                </a:cubicBezTo>
                <a:cubicBezTo>
                  <a:pt x="2267942" y="203626"/>
                  <a:pt x="2209846" y="274776"/>
                  <a:pt x="2125168" y="303498"/>
                </a:cubicBezTo>
                <a:cubicBezTo>
                  <a:pt x="2092333" y="314635"/>
                  <a:pt x="2061379" y="317656"/>
                  <a:pt x="2035609" y="312245"/>
                </a:cubicBezTo>
                <a:cubicBezTo>
                  <a:pt x="2020305" y="308814"/>
                  <a:pt x="2005789" y="303047"/>
                  <a:pt x="1992711" y="295202"/>
                </a:cubicBezTo>
                <a:cubicBezTo>
                  <a:pt x="2004655" y="298737"/>
                  <a:pt x="2017123" y="300680"/>
                  <a:pt x="2029713" y="300973"/>
                </a:cubicBezTo>
                <a:cubicBezTo>
                  <a:pt x="2102397" y="303453"/>
                  <a:pt x="2162424" y="272657"/>
                  <a:pt x="2203289" y="211923"/>
                </a:cubicBezTo>
                <a:cubicBezTo>
                  <a:pt x="2211656" y="200407"/>
                  <a:pt x="2218014" y="187836"/>
                  <a:pt x="2222146" y="174634"/>
                </a:cubicBezTo>
                <a:cubicBezTo>
                  <a:pt x="2222995" y="171511"/>
                  <a:pt x="2223656" y="168351"/>
                  <a:pt x="2224129" y="165166"/>
                </a:cubicBezTo>
                <a:cubicBezTo>
                  <a:pt x="2226436" y="161311"/>
                  <a:pt x="2226660" y="156739"/>
                  <a:pt x="2224739" y="152721"/>
                </a:cubicBezTo>
                <a:close/>
                <a:moveTo>
                  <a:pt x="2199477" y="145507"/>
                </a:moveTo>
                <a:cubicBezTo>
                  <a:pt x="2189871" y="150016"/>
                  <a:pt x="2174064" y="150016"/>
                  <a:pt x="2161001" y="145191"/>
                </a:cubicBezTo>
                <a:cubicBezTo>
                  <a:pt x="2150835" y="141539"/>
                  <a:pt x="2143923" y="135903"/>
                  <a:pt x="2142042" y="129636"/>
                </a:cubicBezTo>
                <a:cubicBezTo>
                  <a:pt x="2137722" y="115072"/>
                  <a:pt x="2147532" y="91716"/>
                  <a:pt x="2162373" y="81616"/>
                </a:cubicBezTo>
                <a:cubicBezTo>
                  <a:pt x="2162795" y="81320"/>
                  <a:pt x="2163232" y="81049"/>
                  <a:pt x="2163695" y="80805"/>
                </a:cubicBezTo>
                <a:cubicBezTo>
                  <a:pt x="2177926" y="96045"/>
                  <a:pt x="2195818" y="119626"/>
                  <a:pt x="2199172" y="145372"/>
                </a:cubicBezTo>
                <a:close/>
                <a:moveTo>
                  <a:pt x="2386218" y="122963"/>
                </a:moveTo>
                <a:cubicBezTo>
                  <a:pt x="2399687" y="146251"/>
                  <a:pt x="2405898" y="172309"/>
                  <a:pt x="2404211" y="198441"/>
                </a:cubicBezTo>
                <a:cubicBezTo>
                  <a:pt x="2402081" y="223121"/>
                  <a:pt x="2396022" y="247410"/>
                  <a:pt x="2386218" y="270583"/>
                </a:cubicBezTo>
                <a:cubicBezTo>
                  <a:pt x="2376398" y="247411"/>
                  <a:pt x="2370324" y="223123"/>
                  <a:pt x="2368174" y="198441"/>
                </a:cubicBezTo>
                <a:cubicBezTo>
                  <a:pt x="2366293" y="172221"/>
                  <a:pt x="2372418" y="146035"/>
                  <a:pt x="2385913" y="122647"/>
                </a:cubicBezTo>
                <a:close/>
                <a:moveTo>
                  <a:pt x="2551712" y="108579"/>
                </a:moveTo>
                <a:cubicBezTo>
                  <a:pt x="2553578" y="165388"/>
                  <a:pt x="2581040" y="219163"/>
                  <a:pt x="2627954" y="257868"/>
                </a:cubicBezTo>
                <a:cubicBezTo>
                  <a:pt x="2663777" y="287284"/>
                  <a:pt x="2711331" y="302826"/>
                  <a:pt x="2760105" y="301063"/>
                </a:cubicBezTo>
                <a:cubicBezTo>
                  <a:pt x="2772675" y="300770"/>
                  <a:pt x="2785127" y="298827"/>
                  <a:pt x="2797057" y="295292"/>
                </a:cubicBezTo>
                <a:cubicBezTo>
                  <a:pt x="2783999" y="303133"/>
                  <a:pt x="2769498" y="308900"/>
                  <a:pt x="2754209" y="312335"/>
                </a:cubicBezTo>
                <a:cubicBezTo>
                  <a:pt x="2728389" y="317746"/>
                  <a:pt x="2697435" y="314725"/>
                  <a:pt x="2664651" y="303588"/>
                </a:cubicBezTo>
                <a:cubicBezTo>
                  <a:pt x="2579972" y="274912"/>
                  <a:pt x="2522080" y="203762"/>
                  <a:pt x="2526908" y="134415"/>
                </a:cubicBezTo>
                <a:cubicBezTo>
                  <a:pt x="2527295" y="118319"/>
                  <a:pt x="2532906" y="102664"/>
                  <a:pt x="2543072" y="89326"/>
                </a:cubicBezTo>
                <a:cubicBezTo>
                  <a:pt x="2546325" y="85214"/>
                  <a:pt x="2550228" y="81539"/>
                  <a:pt x="2554660" y="78415"/>
                </a:cubicBezTo>
                <a:cubicBezTo>
                  <a:pt x="2551982" y="88176"/>
                  <a:pt x="2550884" y="98227"/>
                  <a:pt x="2551407" y="108264"/>
                </a:cubicBezTo>
                <a:close/>
                <a:moveTo>
                  <a:pt x="2586122" y="70073"/>
                </a:moveTo>
                <a:cubicBezTo>
                  <a:pt x="2588282" y="70127"/>
                  <a:pt x="2590438" y="70277"/>
                  <a:pt x="2592578" y="70524"/>
                </a:cubicBezTo>
                <a:cubicBezTo>
                  <a:pt x="2615602" y="73230"/>
                  <a:pt x="2637661" y="87748"/>
                  <a:pt x="2645082" y="105107"/>
                </a:cubicBezTo>
                <a:cubicBezTo>
                  <a:pt x="2651080" y="119310"/>
                  <a:pt x="2646861" y="133739"/>
                  <a:pt x="2632884" y="146950"/>
                </a:cubicBezTo>
                <a:cubicBezTo>
                  <a:pt x="2620772" y="157172"/>
                  <a:pt x="2605300" y="163696"/>
                  <a:pt x="2588715" y="165571"/>
                </a:cubicBezTo>
                <a:cubicBezTo>
                  <a:pt x="2581273" y="146950"/>
                  <a:pt x="2577106" y="127424"/>
                  <a:pt x="2576364" y="107677"/>
                </a:cubicBezTo>
                <a:cubicBezTo>
                  <a:pt x="2575754" y="90995"/>
                  <a:pt x="2578905" y="78415"/>
                  <a:pt x="2585817" y="69758"/>
                </a:cubicBezTo>
                <a:close/>
                <a:moveTo>
                  <a:pt x="3159609" y="406661"/>
                </a:moveTo>
                <a:cubicBezTo>
                  <a:pt x="3158567" y="398329"/>
                  <a:pt x="3150156" y="392291"/>
                  <a:pt x="3140752" y="393134"/>
                </a:cubicBezTo>
                <a:cubicBezTo>
                  <a:pt x="3131395" y="393635"/>
                  <a:pt x="3124264" y="400772"/>
                  <a:pt x="3124833" y="409078"/>
                </a:cubicBezTo>
                <a:cubicBezTo>
                  <a:pt x="3124833" y="409127"/>
                  <a:pt x="3124838" y="409181"/>
                  <a:pt x="3124843" y="409231"/>
                </a:cubicBezTo>
                <a:cubicBezTo>
                  <a:pt x="3126262" y="429958"/>
                  <a:pt x="3114485" y="449644"/>
                  <a:pt x="3094347" y="460226"/>
                </a:cubicBezTo>
                <a:cubicBezTo>
                  <a:pt x="3073386" y="470403"/>
                  <a:pt x="3047916" y="469975"/>
                  <a:pt x="3027407" y="459099"/>
                </a:cubicBezTo>
                <a:cubicBezTo>
                  <a:pt x="3018980" y="454275"/>
                  <a:pt x="3011793" y="447926"/>
                  <a:pt x="3006314" y="440478"/>
                </a:cubicBezTo>
                <a:cubicBezTo>
                  <a:pt x="2990511" y="418686"/>
                  <a:pt x="2989556" y="390943"/>
                  <a:pt x="3003823" y="368336"/>
                </a:cubicBezTo>
                <a:cubicBezTo>
                  <a:pt x="3015554" y="351202"/>
                  <a:pt x="3034538" y="338956"/>
                  <a:pt x="3056531" y="334339"/>
                </a:cubicBezTo>
                <a:cubicBezTo>
                  <a:pt x="3044185" y="341192"/>
                  <a:pt x="3033760" y="350440"/>
                  <a:pt x="3026034" y="361392"/>
                </a:cubicBezTo>
                <a:cubicBezTo>
                  <a:pt x="3016738" y="375608"/>
                  <a:pt x="3014060" y="392481"/>
                  <a:pt x="3018563" y="408419"/>
                </a:cubicBezTo>
                <a:cubicBezTo>
                  <a:pt x="3021923" y="420075"/>
                  <a:pt x="3030518" y="429999"/>
                  <a:pt x="3042350" y="435878"/>
                </a:cubicBezTo>
                <a:cubicBezTo>
                  <a:pt x="3055118" y="441983"/>
                  <a:pt x="3070290" y="442714"/>
                  <a:pt x="3083724" y="437862"/>
                </a:cubicBezTo>
                <a:cubicBezTo>
                  <a:pt x="3089828" y="435775"/>
                  <a:pt x="3092868" y="429697"/>
                  <a:pt x="3090514" y="424282"/>
                </a:cubicBezTo>
                <a:cubicBezTo>
                  <a:pt x="3090459" y="424146"/>
                  <a:pt x="3090398" y="424016"/>
                  <a:pt x="3090331" y="423885"/>
                </a:cubicBezTo>
                <a:cubicBezTo>
                  <a:pt x="3087490" y="418389"/>
                  <a:pt x="3080242" y="415895"/>
                  <a:pt x="3073965" y="418249"/>
                </a:cubicBezTo>
                <a:cubicBezTo>
                  <a:pt x="3067683" y="420454"/>
                  <a:pt x="3060623" y="420106"/>
                  <a:pt x="3054650" y="417302"/>
                </a:cubicBezTo>
                <a:cubicBezTo>
                  <a:pt x="3048612" y="414110"/>
                  <a:pt x="3044287" y="408893"/>
                  <a:pt x="3042655" y="402828"/>
                </a:cubicBezTo>
                <a:cubicBezTo>
                  <a:pt x="3039529" y="392341"/>
                  <a:pt x="3041115" y="381186"/>
                  <a:pt x="3047077" y="371717"/>
                </a:cubicBezTo>
                <a:cubicBezTo>
                  <a:pt x="3054945" y="361189"/>
                  <a:pt x="3065843" y="352721"/>
                  <a:pt x="3078641" y="347189"/>
                </a:cubicBezTo>
                <a:cubicBezTo>
                  <a:pt x="3085391" y="343970"/>
                  <a:pt x="3092471" y="341327"/>
                  <a:pt x="3099785" y="339298"/>
                </a:cubicBezTo>
                <a:cubicBezTo>
                  <a:pt x="3102225" y="339930"/>
                  <a:pt x="3104868" y="340516"/>
                  <a:pt x="3107155" y="341012"/>
                </a:cubicBezTo>
                <a:cubicBezTo>
                  <a:pt x="3139482" y="347775"/>
                  <a:pt x="3175518" y="344754"/>
                  <a:pt x="3214300" y="331994"/>
                </a:cubicBezTo>
                <a:cubicBezTo>
                  <a:pt x="3267465" y="321362"/>
                  <a:pt x="3318588" y="303863"/>
                  <a:pt x="3366020" y="280052"/>
                </a:cubicBezTo>
                <a:cubicBezTo>
                  <a:pt x="3385543" y="270061"/>
                  <a:pt x="3404090" y="258644"/>
                  <a:pt x="3421473" y="245920"/>
                </a:cubicBezTo>
                <a:cubicBezTo>
                  <a:pt x="3427659" y="267543"/>
                  <a:pt x="3436172" y="288592"/>
                  <a:pt x="3446887" y="308773"/>
                </a:cubicBezTo>
                <a:cubicBezTo>
                  <a:pt x="3437621" y="324703"/>
                  <a:pt x="3426642" y="339803"/>
                  <a:pt x="3414103" y="353862"/>
                </a:cubicBezTo>
                <a:cubicBezTo>
                  <a:pt x="3395449" y="374603"/>
                  <a:pt x="3373085" y="397914"/>
                  <a:pt x="3344418" y="411981"/>
                </a:cubicBezTo>
                <a:cubicBezTo>
                  <a:pt x="3332118" y="418068"/>
                  <a:pt x="3313566" y="424606"/>
                  <a:pt x="3295319" y="421495"/>
                </a:cubicBezTo>
                <a:cubicBezTo>
                  <a:pt x="3280731" y="418970"/>
                  <a:pt x="3268584" y="408915"/>
                  <a:pt x="3267720" y="398545"/>
                </a:cubicBezTo>
                <a:cubicBezTo>
                  <a:pt x="3267709" y="393261"/>
                  <a:pt x="3270449" y="388269"/>
                  <a:pt x="3275140" y="385018"/>
                </a:cubicBezTo>
                <a:cubicBezTo>
                  <a:pt x="3278134" y="382584"/>
                  <a:pt x="3282190" y="381443"/>
                  <a:pt x="3286221" y="381907"/>
                </a:cubicBezTo>
                <a:cubicBezTo>
                  <a:pt x="3295456" y="383909"/>
                  <a:pt x="3304798" y="379004"/>
                  <a:pt x="3307263" y="370860"/>
                </a:cubicBezTo>
                <a:cubicBezTo>
                  <a:pt x="3309378" y="362808"/>
                  <a:pt x="3303736" y="354759"/>
                  <a:pt x="3294658" y="352884"/>
                </a:cubicBezTo>
                <a:cubicBezTo>
                  <a:pt x="3294556" y="352866"/>
                  <a:pt x="3294455" y="352843"/>
                  <a:pt x="3294353" y="352825"/>
                </a:cubicBezTo>
                <a:cubicBezTo>
                  <a:pt x="3279425" y="350020"/>
                  <a:pt x="3263882" y="353596"/>
                  <a:pt x="3252370" y="362474"/>
                </a:cubicBezTo>
                <a:cubicBezTo>
                  <a:pt x="3239231" y="371762"/>
                  <a:pt x="3231932" y="386091"/>
                  <a:pt x="3232750" y="400980"/>
                </a:cubicBezTo>
                <a:cubicBezTo>
                  <a:pt x="3234783" y="424787"/>
                  <a:pt x="3258164" y="445843"/>
                  <a:pt x="3288305" y="450983"/>
                </a:cubicBezTo>
                <a:cubicBezTo>
                  <a:pt x="3317175" y="455943"/>
                  <a:pt x="3344215" y="446745"/>
                  <a:pt x="3361649" y="438133"/>
                </a:cubicBezTo>
                <a:cubicBezTo>
                  <a:pt x="3395856" y="421315"/>
                  <a:pt x="3420863" y="395344"/>
                  <a:pt x="3441600" y="372348"/>
                </a:cubicBezTo>
                <a:cubicBezTo>
                  <a:pt x="3450490" y="362415"/>
                  <a:pt x="3458638" y="351977"/>
                  <a:pt x="3465998" y="341102"/>
                </a:cubicBezTo>
                <a:cubicBezTo>
                  <a:pt x="3473322" y="351986"/>
                  <a:pt x="3481454" y="362424"/>
                  <a:pt x="3490344" y="372348"/>
                </a:cubicBezTo>
                <a:cubicBezTo>
                  <a:pt x="3511082" y="395344"/>
                  <a:pt x="3536089" y="421315"/>
                  <a:pt x="3570296" y="438133"/>
                </a:cubicBezTo>
                <a:cubicBezTo>
                  <a:pt x="3587831" y="446745"/>
                  <a:pt x="3614770" y="456168"/>
                  <a:pt x="3643640" y="450983"/>
                </a:cubicBezTo>
                <a:cubicBezTo>
                  <a:pt x="3673781" y="445843"/>
                  <a:pt x="3697161" y="424787"/>
                  <a:pt x="3699245" y="400980"/>
                </a:cubicBezTo>
                <a:cubicBezTo>
                  <a:pt x="3699245" y="399988"/>
                  <a:pt x="3699245" y="398996"/>
                  <a:pt x="3699245" y="398004"/>
                </a:cubicBezTo>
                <a:cubicBezTo>
                  <a:pt x="3698844" y="384130"/>
                  <a:pt x="3691550" y="371127"/>
                  <a:pt x="3679321" y="362474"/>
                </a:cubicBezTo>
                <a:cubicBezTo>
                  <a:pt x="3667803" y="353740"/>
                  <a:pt x="3652352" y="350273"/>
                  <a:pt x="3637541" y="353096"/>
                </a:cubicBezTo>
                <a:cubicBezTo>
                  <a:pt x="3628448" y="354791"/>
                  <a:pt x="3622628" y="362708"/>
                  <a:pt x="3624539" y="370770"/>
                </a:cubicBezTo>
                <a:cubicBezTo>
                  <a:pt x="3624570" y="370892"/>
                  <a:pt x="3624600" y="371014"/>
                  <a:pt x="3624630" y="371131"/>
                </a:cubicBezTo>
                <a:cubicBezTo>
                  <a:pt x="3627095" y="379274"/>
                  <a:pt x="3636443" y="384180"/>
                  <a:pt x="3645673" y="382178"/>
                </a:cubicBezTo>
                <a:cubicBezTo>
                  <a:pt x="3649688" y="381722"/>
                  <a:pt x="3653724" y="382859"/>
                  <a:pt x="3656703" y="385289"/>
                </a:cubicBezTo>
                <a:cubicBezTo>
                  <a:pt x="3661420" y="388526"/>
                  <a:pt x="3664179" y="393522"/>
                  <a:pt x="3664174" y="398816"/>
                </a:cubicBezTo>
                <a:cubicBezTo>
                  <a:pt x="3663259" y="409186"/>
                  <a:pt x="3651112" y="419241"/>
                  <a:pt x="3636524" y="421766"/>
                </a:cubicBezTo>
                <a:cubicBezTo>
                  <a:pt x="3618277" y="424877"/>
                  <a:pt x="3599776" y="418339"/>
                  <a:pt x="3587425" y="412252"/>
                </a:cubicBezTo>
                <a:cubicBezTo>
                  <a:pt x="3558758" y="398184"/>
                  <a:pt x="3536597" y="374873"/>
                  <a:pt x="3517740" y="354133"/>
                </a:cubicBezTo>
                <a:cubicBezTo>
                  <a:pt x="3505201" y="340083"/>
                  <a:pt x="3494237" y="324983"/>
                  <a:pt x="3485007" y="309044"/>
                </a:cubicBezTo>
                <a:cubicBezTo>
                  <a:pt x="3494319" y="291364"/>
                  <a:pt x="3501984" y="273045"/>
                  <a:pt x="3507931" y="254261"/>
                </a:cubicBezTo>
                <a:cubicBezTo>
                  <a:pt x="3517293" y="261503"/>
                  <a:pt x="3527153" y="268219"/>
                  <a:pt x="3537461" y="274371"/>
                </a:cubicBezTo>
                <a:cubicBezTo>
                  <a:pt x="3577768" y="298493"/>
                  <a:pt x="3627934" y="317250"/>
                  <a:pt x="3690808" y="331723"/>
                </a:cubicBezTo>
                <a:cubicBezTo>
                  <a:pt x="3717035" y="337765"/>
                  <a:pt x="3745092" y="342951"/>
                  <a:pt x="3773860" y="341688"/>
                </a:cubicBezTo>
                <a:cubicBezTo>
                  <a:pt x="3796438" y="345683"/>
                  <a:pt x="3819706" y="345439"/>
                  <a:pt x="3842172" y="340967"/>
                </a:cubicBezTo>
                <a:cubicBezTo>
                  <a:pt x="3844663" y="340471"/>
                  <a:pt x="3847255" y="339885"/>
                  <a:pt x="3849542" y="339253"/>
                </a:cubicBezTo>
                <a:cubicBezTo>
                  <a:pt x="3856861" y="341264"/>
                  <a:pt x="3863947" y="343911"/>
                  <a:pt x="3870687" y="347144"/>
                </a:cubicBezTo>
                <a:cubicBezTo>
                  <a:pt x="3883510" y="352663"/>
                  <a:pt x="3894428" y="361135"/>
                  <a:pt x="3902301" y="371672"/>
                </a:cubicBezTo>
                <a:cubicBezTo>
                  <a:pt x="3908218" y="381154"/>
                  <a:pt x="3909803" y="392296"/>
                  <a:pt x="3906723" y="402783"/>
                </a:cubicBezTo>
                <a:cubicBezTo>
                  <a:pt x="3905066" y="408848"/>
                  <a:pt x="3900726" y="414069"/>
                  <a:pt x="3894677" y="417257"/>
                </a:cubicBezTo>
                <a:cubicBezTo>
                  <a:pt x="3888720" y="420057"/>
                  <a:pt x="3881680" y="420404"/>
                  <a:pt x="3875414" y="418204"/>
                </a:cubicBezTo>
                <a:cubicBezTo>
                  <a:pt x="3869136" y="415873"/>
                  <a:pt x="3861908" y="418366"/>
                  <a:pt x="3859047" y="423840"/>
                </a:cubicBezTo>
                <a:cubicBezTo>
                  <a:pt x="3856439" y="429160"/>
                  <a:pt x="3859184" y="435351"/>
                  <a:pt x="3865182" y="437664"/>
                </a:cubicBezTo>
                <a:cubicBezTo>
                  <a:pt x="3865324" y="437718"/>
                  <a:pt x="3865461" y="437768"/>
                  <a:pt x="3865604" y="437817"/>
                </a:cubicBezTo>
                <a:cubicBezTo>
                  <a:pt x="3879053" y="442669"/>
                  <a:pt x="3894245" y="441938"/>
                  <a:pt x="3907028" y="435833"/>
                </a:cubicBezTo>
                <a:cubicBezTo>
                  <a:pt x="3918861" y="429963"/>
                  <a:pt x="3927446" y="420034"/>
                  <a:pt x="3930764" y="408374"/>
                </a:cubicBezTo>
                <a:cubicBezTo>
                  <a:pt x="3932401" y="403180"/>
                  <a:pt x="3933225" y="397806"/>
                  <a:pt x="3933204" y="392413"/>
                </a:cubicBezTo>
                <a:cubicBezTo>
                  <a:pt x="3933301" y="381348"/>
                  <a:pt x="3930094" y="370459"/>
                  <a:pt x="3923903" y="360851"/>
                </a:cubicBezTo>
                <a:cubicBezTo>
                  <a:pt x="3916101" y="349863"/>
                  <a:pt x="3905564" y="340610"/>
                  <a:pt x="3893101" y="333798"/>
                </a:cubicBezTo>
                <a:cubicBezTo>
                  <a:pt x="3915089" y="338415"/>
                  <a:pt x="3934079" y="350661"/>
                  <a:pt x="3945810" y="367794"/>
                </a:cubicBezTo>
                <a:cubicBezTo>
                  <a:pt x="3960117" y="390388"/>
                  <a:pt x="3959177" y="418145"/>
                  <a:pt x="3943370" y="439936"/>
                </a:cubicBezTo>
                <a:cubicBezTo>
                  <a:pt x="3937870" y="447390"/>
                  <a:pt x="3930663" y="453734"/>
                  <a:pt x="3922225" y="458558"/>
                </a:cubicBezTo>
                <a:cubicBezTo>
                  <a:pt x="3901717" y="469434"/>
                  <a:pt x="3876247" y="469862"/>
                  <a:pt x="3855286" y="459685"/>
                </a:cubicBezTo>
                <a:cubicBezTo>
                  <a:pt x="3835153" y="449099"/>
                  <a:pt x="3823381" y="429413"/>
                  <a:pt x="3824789" y="408690"/>
                </a:cubicBezTo>
                <a:cubicBezTo>
                  <a:pt x="3825480" y="400421"/>
                  <a:pt x="3818482" y="393220"/>
                  <a:pt x="3809160" y="392611"/>
                </a:cubicBezTo>
                <a:cubicBezTo>
                  <a:pt x="3809063" y="392602"/>
                  <a:pt x="3808972" y="392598"/>
                  <a:pt x="3808880" y="392593"/>
                </a:cubicBezTo>
                <a:cubicBezTo>
                  <a:pt x="3799477" y="391750"/>
                  <a:pt x="3791060" y="397787"/>
                  <a:pt x="3790023" y="406120"/>
                </a:cubicBezTo>
                <a:cubicBezTo>
                  <a:pt x="3788021" y="431063"/>
                  <a:pt x="3798638" y="455506"/>
                  <a:pt x="3818995" y="472806"/>
                </a:cubicBezTo>
                <a:lnTo>
                  <a:pt x="3130384" y="472806"/>
                </a:lnTo>
                <a:cubicBezTo>
                  <a:pt x="3148798" y="457066"/>
                  <a:pt x="3159345" y="435432"/>
                  <a:pt x="3159660" y="412748"/>
                </a:cubicBezTo>
                <a:cubicBezTo>
                  <a:pt x="3159625" y="410705"/>
                  <a:pt x="3159508" y="408568"/>
                  <a:pt x="3159304" y="406345"/>
                </a:cubicBezTo>
                <a:close/>
                <a:moveTo>
                  <a:pt x="3304976" y="153037"/>
                </a:moveTo>
                <a:cubicBezTo>
                  <a:pt x="3304519" y="120573"/>
                  <a:pt x="3284645" y="91220"/>
                  <a:pt x="3266754" y="71606"/>
                </a:cubicBezTo>
                <a:cubicBezTo>
                  <a:pt x="3274297" y="70044"/>
                  <a:pt x="3282094" y="69692"/>
                  <a:pt x="3289779" y="70569"/>
                </a:cubicBezTo>
                <a:cubicBezTo>
                  <a:pt x="3304493" y="72118"/>
                  <a:pt x="3317856" y="78925"/>
                  <a:pt x="3326781" y="89416"/>
                </a:cubicBezTo>
                <a:cubicBezTo>
                  <a:pt x="3337008" y="102728"/>
                  <a:pt x="3342624" y="118400"/>
                  <a:pt x="3342944" y="134505"/>
                </a:cubicBezTo>
                <a:cubicBezTo>
                  <a:pt x="3348027" y="203807"/>
                  <a:pt x="3289931" y="274957"/>
                  <a:pt x="3205252" y="303678"/>
                </a:cubicBezTo>
                <a:cubicBezTo>
                  <a:pt x="3172418" y="314815"/>
                  <a:pt x="3141464" y="317836"/>
                  <a:pt x="3115694" y="312425"/>
                </a:cubicBezTo>
                <a:cubicBezTo>
                  <a:pt x="3100390" y="308994"/>
                  <a:pt x="3085874" y="303227"/>
                  <a:pt x="3072796" y="295382"/>
                </a:cubicBezTo>
                <a:cubicBezTo>
                  <a:pt x="3084741" y="298917"/>
                  <a:pt x="3097209" y="300860"/>
                  <a:pt x="3109798" y="301153"/>
                </a:cubicBezTo>
                <a:cubicBezTo>
                  <a:pt x="3182228" y="303227"/>
                  <a:pt x="3242204" y="272296"/>
                  <a:pt x="3282866" y="211697"/>
                </a:cubicBezTo>
                <a:cubicBezTo>
                  <a:pt x="3291232" y="200182"/>
                  <a:pt x="3297591" y="187610"/>
                  <a:pt x="3301723" y="174409"/>
                </a:cubicBezTo>
                <a:cubicBezTo>
                  <a:pt x="3302572" y="171285"/>
                  <a:pt x="3303233" y="168125"/>
                  <a:pt x="3303705" y="164940"/>
                </a:cubicBezTo>
                <a:cubicBezTo>
                  <a:pt x="3306048" y="161195"/>
                  <a:pt x="3306404" y="156720"/>
                  <a:pt x="3304671" y="152721"/>
                </a:cubicBezTo>
                <a:close/>
                <a:moveTo>
                  <a:pt x="3279562" y="145687"/>
                </a:moveTo>
                <a:cubicBezTo>
                  <a:pt x="3269956" y="150196"/>
                  <a:pt x="3254148" y="150196"/>
                  <a:pt x="3241086" y="145372"/>
                </a:cubicBezTo>
                <a:cubicBezTo>
                  <a:pt x="3230921" y="141719"/>
                  <a:pt x="3224008" y="136083"/>
                  <a:pt x="3222127" y="129816"/>
                </a:cubicBezTo>
                <a:cubicBezTo>
                  <a:pt x="3217807" y="115252"/>
                  <a:pt x="3227617" y="91896"/>
                  <a:pt x="3242458" y="81796"/>
                </a:cubicBezTo>
                <a:cubicBezTo>
                  <a:pt x="3242865" y="81481"/>
                  <a:pt x="3243373" y="81255"/>
                  <a:pt x="3243780" y="80985"/>
                </a:cubicBezTo>
                <a:cubicBezTo>
                  <a:pt x="3257859" y="96045"/>
                  <a:pt x="3275750" y="119626"/>
                  <a:pt x="3279105" y="145372"/>
                </a:cubicBezTo>
                <a:close/>
                <a:moveTo>
                  <a:pt x="3466303" y="123143"/>
                </a:moveTo>
                <a:cubicBezTo>
                  <a:pt x="3479797" y="146424"/>
                  <a:pt x="3486008" y="172488"/>
                  <a:pt x="3484296" y="198621"/>
                </a:cubicBezTo>
                <a:cubicBezTo>
                  <a:pt x="3482166" y="223302"/>
                  <a:pt x="3476107" y="247590"/>
                  <a:pt x="3466303" y="270763"/>
                </a:cubicBezTo>
                <a:cubicBezTo>
                  <a:pt x="3456473" y="247596"/>
                  <a:pt x="3450414" y="223305"/>
                  <a:pt x="3448310" y="198621"/>
                </a:cubicBezTo>
                <a:cubicBezTo>
                  <a:pt x="3446302" y="172356"/>
                  <a:pt x="3452361" y="146099"/>
                  <a:pt x="3465845" y="122647"/>
                </a:cubicBezTo>
                <a:close/>
                <a:moveTo>
                  <a:pt x="3631797" y="108760"/>
                </a:moveTo>
                <a:cubicBezTo>
                  <a:pt x="3633647" y="165572"/>
                  <a:pt x="3661109" y="219352"/>
                  <a:pt x="3708039" y="258048"/>
                </a:cubicBezTo>
                <a:cubicBezTo>
                  <a:pt x="3743851" y="287482"/>
                  <a:pt x="3791416" y="303029"/>
                  <a:pt x="3840190" y="301243"/>
                </a:cubicBezTo>
                <a:cubicBezTo>
                  <a:pt x="3852760" y="300950"/>
                  <a:pt x="3865212" y="299007"/>
                  <a:pt x="3877141" y="295472"/>
                </a:cubicBezTo>
                <a:cubicBezTo>
                  <a:pt x="3864084" y="303313"/>
                  <a:pt x="3849583" y="309080"/>
                  <a:pt x="3834294" y="312516"/>
                </a:cubicBezTo>
                <a:cubicBezTo>
                  <a:pt x="3808524" y="317926"/>
                  <a:pt x="3777520" y="314905"/>
                  <a:pt x="3744736" y="303768"/>
                </a:cubicBezTo>
                <a:cubicBezTo>
                  <a:pt x="3660057" y="275092"/>
                  <a:pt x="3602419" y="203942"/>
                  <a:pt x="3606993" y="134595"/>
                </a:cubicBezTo>
                <a:cubicBezTo>
                  <a:pt x="3607369" y="118492"/>
                  <a:pt x="3613006" y="102830"/>
                  <a:pt x="3623207" y="89507"/>
                </a:cubicBezTo>
                <a:cubicBezTo>
                  <a:pt x="3626364" y="85332"/>
                  <a:pt x="3630201" y="81594"/>
                  <a:pt x="3634593" y="78415"/>
                </a:cubicBezTo>
                <a:cubicBezTo>
                  <a:pt x="3631914" y="88176"/>
                  <a:pt x="3630816" y="98227"/>
                  <a:pt x="3631340" y="108264"/>
                </a:cubicBezTo>
                <a:close/>
                <a:moveTo>
                  <a:pt x="3666207" y="70254"/>
                </a:moveTo>
                <a:cubicBezTo>
                  <a:pt x="3668367" y="70307"/>
                  <a:pt x="3670523" y="70458"/>
                  <a:pt x="3672662" y="70705"/>
                </a:cubicBezTo>
                <a:cubicBezTo>
                  <a:pt x="3695687" y="73410"/>
                  <a:pt x="3717746" y="87929"/>
                  <a:pt x="3725167" y="105288"/>
                </a:cubicBezTo>
                <a:cubicBezTo>
                  <a:pt x="3731165" y="119491"/>
                  <a:pt x="3726946" y="133919"/>
                  <a:pt x="3712969" y="147130"/>
                </a:cubicBezTo>
                <a:cubicBezTo>
                  <a:pt x="3700856" y="157352"/>
                  <a:pt x="3685385" y="163876"/>
                  <a:pt x="3668800" y="165752"/>
                </a:cubicBezTo>
                <a:cubicBezTo>
                  <a:pt x="3661506" y="147213"/>
                  <a:pt x="3657424" y="127799"/>
                  <a:pt x="3656703" y="108173"/>
                </a:cubicBezTo>
                <a:cubicBezTo>
                  <a:pt x="3655686" y="90995"/>
                  <a:pt x="3658990" y="78415"/>
                  <a:pt x="3665750" y="69758"/>
                </a:cubicBezTo>
                <a:close/>
                <a:moveTo>
                  <a:pt x="4239694" y="406841"/>
                </a:moveTo>
                <a:cubicBezTo>
                  <a:pt x="4238652" y="398509"/>
                  <a:pt x="4230241" y="392472"/>
                  <a:pt x="4220837" y="393315"/>
                </a:cubicBezTo>
                <a:cubicBezTo>
                  <a:pt x="4211480" y="393815"/>
                  <a:pt x="4204349" y="400953"/>
                  <a:pt x="4204918" y="409258"/>
                </a:cubicBezTo>
                <a:cubicBezTo>
                  <a:pt x="4204918" y="409308"/>
                  <a:pt x="4204923" y="409362"/>
                  <a:pt x="4204928" y="409411"/>
                </a:cubicBezTo>
                <a:cubicBezTo>
                  <a:pt x="4206347" y="430139"/>
                  <a:pt x="4194570" y="449824"/>
                  <a:pt x="4174432" y="460407"/>
                </a:cubicBezTo>
                <a:cubicBezTo>
                  <a:pt x="4153471" y="470583"/>
                  <a:pt x="4128001" y="470155"/>
                  <a:pt x="4107492" y="459280"/>
                </a:cubicBezTo>
                <a:cubicBezTo>
                  <a:pt x="4099065" y="454455"/>
                  <a:pt x="4091878" y="448107"/>
                  <a:pt x="4086399" y="440658"/>
                </a:cubicBezTo>
                <a:cubicBezTo>
                  <a:pt x="4070591" y="418866"/>
                  <a:pt x="4069651" y="391110"/>
                  <a:pt x="4083959" y="368516"/>
                </a:cubicBezTo>
                <a:cubicBezTo>
                  <a:pt x="4095659" y="351373"/>
                  <a:pt x="4114633" y="339123"/>
                  <a:pt x="4136616" y="334519"/>
                </a:cubicBezTo>
                <a:cubicBezTo>
                  <a:pt x="4124179" y="341345"/>
                  <a:pt x="4113662" y="350598"/>
                  <a:pt x="4105865" y="361572"/>
                </a:cubicBezTo>
                <a:cubicBezTo>
                  <a:pt x="4096650" y="375956"/>
                  <a:pt x="4094170" y="392972"/>
                  <a:pt x="4098953" y="408960"/>
                </a:cubicBezTo>
                <a:cubicBezTo>
                  <a:pt x="4102313" y="420616"/>
                  <a:pt x="4110907" y="430540"/>
                  <a:pt x="4122740" y="436420"/>
                </a:cubicBezTo>
                <a:cubicBezTo>
                  <a:pt x="4135523" y="442525"/>
                  <a:pt x="4150716" y="443255"/>
                  <a:pt x="4164165" y="438403"/>
                </a:cubicBezTo>
                <a:cubicBezTo>
                  <a:pt x="4170259" y="436293"/>
                  <a:pt x="4173273" y="430202"/>
                  <a:pt x="4170894" y="424800"/>
                </a:cubicBezTo>
                <a:cubicBezTo>
                  <a:pt x="4170838" y="424674"/>
                  <a:pt x="4170782" y="424548"/>
                  <a:pt x="4170721" y="424426"/>
                </a:cubicBezTo>
                <a:cubicBezTo>
                  <a:pt x="4167880" y="418930"/>
                  <a:pt x="4160632" y="416436"/>
                  <a:pt x="4154355" y="418790"/>
                </a:cubicBezTo>
                <a:cubicBezTo>
                  <a:pt x="4148073" y="420995"/>
                  <a:pt x="4141013" y="420647"/>
                  <a:pt x="4135040" y="417843"/>
                </a:cubicBezTo>
                <a:cubicBezTo>
                  <a:pt x="4129002" y="414651"/>
                  <a:pt x="4124677" y="409434"/>
                  <a:pt x="4123045" y="403370"/>
                </a:cubicBezTo>
                <a:cubicBezTo>
                  <a:pt x="4119919" y="392882"/>
                  <a:pt x="4121505" y="381727"/>
                  <a:pt x="4127467" y="372258"/>
                </a:cubicBezTo>
                <a:cubicBezTo>
                  <a:pt x="4135335" y="361730"/>
                  <a:pt x="4146233" y="353262"/>
                  <a:pt x="4159031" y="347730"/>
                </a:cubicBezTo>
                <a:cubicBezTo>
                  <a:pt x="4165781" y="344511"/>
                  <a:pt x="4172861" y="341868"/>
                  <a:pt x="4180175" y="339839"/>
                </a:cubicBezTo>
                <a:cubicBezTo>
                  <a:pt x="4182666" y="340471"/>
                  <a:pt x="4185258" y="341057"/>
                  <a:pt x="4187545" y="341553"/>
                </a:cubicBezTo>
                <a:cubicBezTo>
                  <a:pt x="4219872" y="348316"/>
                  <a:pt x="4255908" y="345295"/>
                  <a:pt x="4294690" y="332535"/>
                </a:cubicBezTo>
                <a:cubicBezTo>
                  <a:pt x="4347856" y="321903"/>
                  <a:pt x="4398978" y="304404"/>
                  <a:pt x="4446410" y="280593"/>
                </a:cubicBezTo>
                <a:cubicBezTo>
                  <a:pt x="4465933" y="270603"/>
                  <a:pt x="4484480" y="259186"/>
                  <a:pt x="4501863" y="246461"/>
                </a:cubicBezTo>
                <a:cubicBezTo>
                  <a:pt x="4508049" y="268084"/>
                  <a:pt x="4516562" y="289133"/>
                  <a:pt x="4527277" y="309314"/>
                </a:cubicBezTo>
                <a:cubicBezTo>
                  <a:pt x="4518011" y="325244"/>
                  <a:pt x="4507032" y="340344"/>
                  <a:pt x="4494493" y="354403"/>
                </a:cubicBezTo>
                <a:cubicBezTo>
                  <a:pt x="4475839" y="375144"/>
                  <a:pt x="4453475" y="398455"/>
                  <a:pt x="4424808" y="412523"/>
                </a:cubicBezTo>
                <a:cubicBezTo>
                  <a:pt x="4412508" y="418609"/>
                  <a:pt x="4393956" y="425147"/>
                  <a:pt x="4375709" y="422036"/>
                </a:cubicBezTo>
                <a:cubicBezTo>
                  <a:pt x="4361121" y="419511"/>
                  <a:pt x="4348974" y="409456"/>
                  <a:pt x="4348110" y="399086"/>
                </a:cubicBezTo>
                <a:cubicBezTo>
                  <a:pt x="4348125" y="393806"/>
                  <a:pt x="4350854" y="388824"/>
                  <a:pt x="4355530" y="385559"/>
                </a:cubicBezTo>
                <a:cubicBezTo>
                  <a:pt x="4358524" y="383125"/>
                  <a:pt x="4362580" y="381984"/>
                  <a:pt x="4366611" y="382448"/>
                </a:cubicBezTo>
                <a:cubicBezTo>
                  <a:pt x="4375846" y="384450"/>
                  <a:pt x="4385188" y="379545"/>
                  <a:pt x="4387653" y="371402"/>
                </a:cubicBezTo>
                <a:cubicBezTo>
                  <a:pt x="4389768" y="363349"/>
                  <a:pt x="4384126" y="355300"/>
                  <a:pt x="4375048" y="353425"/>
                </a:cubicBezTo>
                <a:cubicBezTo>
                  <a:pt x="4374946" y="353407"/>
                  <a:pt x="4374845" y="353384"/>
                  <a:pt x="4374743" y="353366"/>
                </a:cubicBezTo>
                <a:cubicBezTo>
                  <a:pt x="4359912" y="350534"/>
                  <a:pt x="4344445" y="354002"/>
                  <a:pt x="4332912" y="362745"/>
                </a:cubicBezTo>
                <a:cubicBezTo>
                  <a:pt x="4319773" y="372033"/>
                  <a:pt x="4312474" y="386362"/>
                  <a:pt x="4313293" y="401250"/>
                </a:cubicBezTo>
                <a:cubicBezTo>
                  <a:pt x="4315326" y="425057"/>
                  <a:pt x="4338706" y="446114"/>
                  <a:pt x="4368847" y="451254"/>
                </a:cubicBezTo>
                <a:cubicBezTo>
                  <a:pt x="4397717" y="456213"/>
                  <a:pt x="4424757" y="447015"/>
                  <a:pt x="4442191" y="438403"/>
                </a:cubicBezTo>
                <a:cubicBezTo>
                  <a:pt x="4476398" y="421585"/>
                  <a:pt x="4501405" y="395614"/>
                  <a:pt x="4522143" y="372619"/>
                </a:cubicBezTo>
                <a:cubicBezTo>
                  <a:pt x="4531033" y="362686"/>
                  <a:pt x="4539180" y="352248"/>
                  <a:pt x="4546540" y="341372"/>
                </a:cubicBezTo>
                <a:cubicBezTo>
                  <a:pt x="4553864" y="352257"/>
                  <a:pt x="4561997" y="362695"/>
                  <a:pt x="4570886" y="372619"/>
                </a:cubicBezTo>
                <a:cubicBezTo>
                  <a:pt x="4591624" y="395614"/>
                  <a:pt x="4616631" y="421585"/>
                  <a:pt x="4650838" y="438403"/>
                </a:cubicBezTo>
                <a:cubicBezTo>
                  <a:pt x="4668374" y="447015"/>
                  <a:pt x="4695312" y="456439"/>
                  <a:pt x="4724182" y="451254"/>
                </a:cubicBezTo>
                <a:cubicBezTo>
                  <a:pt x="4754323" y="446114"/>
                  <a:pt x="4777704" y="425057"/>
                  <a:pt x="4779788" y="401250"/>
                </a:cubicBezTo>
                <a:cubicBezTo>
                  <a:pt x="4779788" y="400258"/>
                  <a:pt x="4779788" y="399266"/>
                  <a:pt x="4779788" y="398274"/>
                </a:cubicBezTo>
                <a:cubicBezTo>
                  <a:pt x="4779427" y="384423"/>
                  <a:pt x="4772189" y="371424"/>
                  <a:pt x="4760016" y="362745"/>
                </a:cubicBezTo>
                <a:cubicBezTo>
                  <a:pt x="4748498" y="354011"/>
                  <a:pt x="4733047" y="350543"/>
                  <a:pt x="4718236" y="353366"/>
                </a:cubicBezTo>
                <a:cubicBezTo>
                  <a:pt x="4709143" y="355061"/>
                  <a:pt x="4703323" y="362979"/>
                  <a:pt x="4705234" y="371041"/>
                </a:cubicBezTo>
                <a:cubicBezTo>
                  <a:pt x="4705265" y="371163"/>
                  <a:pt x="4705295" y="371284"/>
                  <a:pt x="4705325" y="371402"/>
                </a:cubicBezTo>
                <a:cubicBezTo>
                  <a:pt x="4707790" y="379545"/>
                  <a:pt x="4717138" y="384450"/>
                  <a:pt x="4726368" y="382448"/>
                </a:cubicBezTo>
                <a:cubicBezTo>
                  <a:pt x="4730383" y="381984"/>
                  <a:pt x="4734424" y="383125"/>
                  <a:pt x="4737398" y="385559"/>
                </a:cubicBezTo>
                <a:cubicBezTo>
                  <a:pt x="4742114" y="388797"/>
                  <a:pt x="4744874" y="393793"/>
                  <a:pt x="4744869" y="399086"/>
                </a:cubicBezTo>
                <a:cubicBezTo>
                  <a:pt x="4743954" y="409456"/>
                  <a:pt x="4731807" y="419511"/>
                  <a:pt x="4717219" y="422036"/>
                </a:cubicBezTo>
                <a:cubicBezTo>
                  <a:pt x="4698972" y="425147"/>
                  <a:pt x="4680471" y="418609"/>
                  <a:pt x="4668120" y="412523"/>
                </a:cubicBezTo>
                <a:cubicBezTo>
                  <a:pt x="4639453" y="398455"/>
                  <a:pt x="4617292" y="375144"/>
                  <a:pt x="4598435" y="354403"/>
                </a:cubicBezTo>
                <a:cubicBezTo>
                  <a:pt x="4585911" y="340344"/>
                  <a:pt x="4574948" y="325244"/>
                  <a:pt x="4565702" y="309314"/>
                </a:cubicBezTo>
                <a:cubicBezTo>
                  <a:pt x="4574790" y="291536"/>
                  <a:pt x="4582201" y="273122"/>
                  <a:pt x="4587863" y="254261"/>
                </a:cubicBezTo>
                <a:cubicBezTo>
                  <a:pt x="4597236" y="261492"/>
                  <a:pt x="4607096" y="268208"/>
                  <a:pt x="4617394" y="274371"/>
                </a:cubicBezTo>
                <a:cubicBezTo>
                  <a:pt x="4657700" y="298493"/>
                  <a:pt x="4707867" y="317250"/>
                  <a:pt x="4770740" y="331723"/>
                </a:cubicBezTo>
                <a:cubicBezTo>
                  <a:pt x="4796968" y="337765"/>
                  <a:pt x="4825024" y="342951"/>
                  <a:pt x="4853793" y="341688"/>
                </a:cubicBezTo>
                <a:cubicBezTo>
                  <a:pt x="4876370" y="345683"/>
                  <a:pt x="4899639" y="345439"/>
                  <a:pt x="4922105" y="340967"/>
                </a:cubicBezTo>
                <a:cubicBezTo>
                  <a:pt x="4924595" y="340471"/>
                  <a:pt x="4927188" y="339885"/>
                  <a:pt x="4929525" y="339253"/>
                </a:cubicBezTo>
                <a:cubicBezTo>
                  <a:pt x="4936845" y="341273"/>
                  <a:pt x="4943910" y="343915"/>
                  <a:pt x="4950619" y="347144"/>
                </a:cubicBezTo>
                <a:cubicBezTo>
                  <a:pt x="4963428" y="352663"/>
                  <a:pt x="4974355" y="361135"/>
                  <a:pt x="4982234" y="371672"/>
                </a:cubicBezTo>
                <a:cubicBezTo>
                  <a:pt x="4988181" y="381150"/>
                  <a:pt x="4989756" y="392296"/>
                  <a:pt x="4986656" y="402783"/>
                </a:cubicBezTo>
                <a:cubicBezTo>
                  <a:pt x="4984978" y="408839"/>
                  <a:pt x="4980658" y="414051"/>
                  <a:pt x="4974660" y="417257"/>
                </a:cubicBezTo>
                <a:cubicBezTo>
                  <a:pt x="4968663" y="420061"/>
                  <a:pt x="4961649" y="420409"/>
                  <a:pt x="4955346" y="418204"/>
                </a:cubicBezTo>
                <a:cubicBezTo>
                  <a:pt x="4949094" y="415873"/>
                  <a:pt x="4941826" y="418366"/>
                  <a:pt x="4938980" y="423840"/>
                </a:cubicBezTo>
                <a:cubicBezTo>
                  <a:pt x="4936387" y="429160"/>
                  <a:pt x="4939132" y="435351"/>
                  <a:pt x="4945130" y="437664"/>
                </a:cubicBezTo>
                <a:cubicBezTo>
                  <a:pt x="4945231" y="437718"/>
                  <a:pt x="4945384" y="437768"/>
                  <a:pt x="4945536" y="437817"/>
                </a:cubicBezTo>
                <a:cubicBezTo>
                  <a:pt x="4959006" y="442669"/>
                  <a:pt x="4974152" y="441938"/>
                  <a:pt x="4986961" y="435833"/>
                </a:cubicBezTo>
                <a:cubicBezTo>
                  <a:pt x="4998803" y="429963"/>
                  <a:pt x="5007393" y="420034"/>
                  <a:pt x="5010697" y="408374"/>
                </a:cubicBezTo>
                <a:cubicBezTo>
                  <a:pt x="5012324" y="403180"/>
                  <a:pt x="5013137" y="397806"/>
                  <a:pt x="5013137" y="392413"/>
                </a:cubicBezTo>
                <a:cubicBezTo>
                  <a:pt x="5013239" y="381348"/>
                  <a:pt x="5010036" y="370459"/>
                  <a:pt x="5003836" y="360851"/>
                </a:cubicBezTo>
                <a:cubicBezTo>
                  <a:pt x="4996059" y="349876"/>
                  <a:pt x="4985538" y="340624"/>
                  <a:pt x="4973085" y="333798"/>
                </a:cubicBezTo>
                <a:cubicBezTo>
                  <a:pt x="4995042" y="338428"/>
                  <a:pt x="5014001" y="350670"/>
                  <a:pt x="5025742" y="367794"/>
                </a:cubicBezTo>
                <a:cubicBezTo>
                  <a:pt x="5040024" y="390388"/>
                  <a:pt x="5039110" y="418145"/>
                  <a:pt x="5023302" y="439936"/>
                </a:cubicBezTo>
                <a:cubicBezTo>
                  <a:pt x="5017813" y="447390"/>
                  <a:pt x="5010595" y="453734"/>
                  <a:pt x="5002158" y="458558"/>
                </a:cubicBezTo>
                <a:cubicBezTo>
                  <a:pt x="4981624" y="469434"/>
                  <a:pt x="4956159" y="469862"/>
                  <a:pt x="4935218" y="459685"/>
                </a:cubicBezTo>
                <a:cubicBezTo>
                  <a:pt x="4915091" y="449099"/>
                  <a:pt x="4903314" y="429413"/>
                  <a:pt x="4904722" y="408690"/>
                </a:cubicBezTo>
                <a:cubicBezTo>
                  <a:pt x="4905413" y="400421"/>
                  <a:pt x="4898414" y="393220"/>
                  <a:pt x="4889092" y="392611"/>
                </a:cubicBezTo>
                <a:cubicBezTo>
                  <a:pt x="4888996" y="392602"/>
                  <a:pt x="4888904" y="392598"/>
                  <a:pt x="4888813" y="392593"/>
                </a:cubicBezTo>
                <a:cubicBezTo>
                  <a:pt x="4879410" y="391750"/>
                  <a:pt x="4870998" y="397787"/>
                  <a:pt x="4869956" y="406120"/>
                </a:cubicBezTo>
                <a:cubicBezTo>
                  <a:pt x="4867953" y="431063"/>
                  <a:pt x="4878571" y="455506"/>
                  <a:pt x="4898928" y="472806"/>
                </a:cubicBezTo>
                <a:lnTo>
                  <a:pt x="4210265" y="472806"/>
                </a:lnTo>
                <a:cubicBezTo>
                  <a:pt x="4228680" y="457066"/>
                  <a:pt x="4239227" y="435432"/>
                  <a:pt x="4239542" y="412748"/>
                </a:cubicBezTo>
                <a:cubicBezTo>
                  <a:pt x="4239542" y="410705"/>
                  <a:pt x="4239440" y="408568"/>
                  <a:pt x="4239237" y="406345"/>
                </a:cubicBezTo>
                <a:close/>
                <a:moveTo>
                  <a:pt x="4385061" y="153217"/>
                </a:moveTo>
                <a:cubicBezTo>
                  <a:pt x="4384604" y="120753"/>
                  <a:pt x="4364730" y="91400"/>
                  <a:pt x="4346839" y="71787"/>
                </a:cubicBezTo>
                <a:cubicBezTo>
                  <a:pt x="4354382" y="70224"/>
                  <a:pt x="4362179" y="69873"/>
                  <a:pt x="4369864" y="70750"/>
                </a:cubicBezTo>
                <a:cubicBezTo>
                  <a:pt x="4384578" y="72299"/>
                  <a:pt x="4397941" y="79106"/>
                  <a:pt x="4406866" y="89597"/>
                </a:cubicBezTo>
                <a:cubicBezTo>
                  <a:pt x="4417088" y="102913"/>
                  <a:pt x="4422719" y="118579"/>
                  <a:pt x="4423080" y="134686"/>
                </a:cubicBezTo>
                <a:cubicBezTo>
                  <a:pt x="4428163" y="203987"/>
                  <a:pt x="4370016" y="275137"/>
                  <a:pt x="4285337" y="303859"/>
                </a:cubicBezTo>
                <a:cubicBezTo>
                  <a:pt x="4252503" y="314996"/>
                  <a:pt x="4221549" y="318016"/>
                  <a:pt x="4195779" y="312606"/>
                </a:cubicBezTo>
                <a:cubicBezTo>
                  <a:pt x="4180480" y="309166"/>
                  <a:pt x="4165964" y="303399"/>
                  <a:pt x="4152881" y="295562"/>
                </a:cubicBezTo>
                <a:cubicBezTo>
                  <a:pt x="4164825" y="299093"/>
                  <a:pt x="4177298" y="301036"/>
                  <a:pt x="4189883" y="301334"/>
                </a:cubicBezTo>
                <a:cubicBezTo>
                  <a:pt x="4262618" y="303814"/>
                  <a:pt x="4322594" y="273018"/>
                  <a:pt x="4363459" y="212283"/>
                </a:cubicBezTo>
                <a:cubicBezTo>
                  <a:pt x="4371826" y="200768"/>
                  <a:pt x="4378184" y="188196"/>
                  <a:pt x="4382316" y="174995"/>
                </a:cubicBezTo>
                <a:cubicBezTo>
                  <a:pt x="4383165" y="171872"/>
                  <a:pt x="4383826" y="168711"/>
                  <a:pt x="4384299" y="165526"/>
                </a:cubicBezTo>
                <a:cubicBezTo>
                  <a:pt x="4386642" y="161532"/>
                  <a:pt x="4386754" y="156799"/>
                  <a:pt x="4384604" y="152721"/>
                </a:cubicBezTo>
                <a:close/>
                <a:moveTo>
                  <a:pt x="4359647" y="145868"/>
                </a:moveTo>
                <a:cubicBezTo>
                  <a:pt x="4350041" y="150376"/>
                  <a:pt x="4334234" y="150376"/>
                  <a:pt x="4321171" y="145552"/>
                </a:cubicBezTo>
                <a:cubicBezTo>
                  <a:pt x="4311006" y="141900"/>
                  <a:pt x="4304093" y="136264"/>
                  <a:pt x="4302212" y="129996"/>
                </a:cubicBezTo>
                <a:cubicBezTo>
                  <a:pt x="4297892" y="115433"/>
                  <a:pt x="4307702" y="92077"/>
                  <a:pt x="4322543" y="81977"/>
                </a:cubicBezTo>
                <a:cubicBezTo>
                  <a:pt x="4322950" y="81661"/>
                  <a:pt x="4323458" y="81436"/>
                  <a:pt x="4323865" y="81165"/>
                </a:cubicBezTo>
                <a:cubicBezTo>
                  <a:pt x="4337842" y="96045"/>
                  <a:pt x="4355683" y="119626"/>
                  <a:pt x="4359037" y="145372"/>
                </a:cubicBezTo>
                <a:close/>
                <a:moveTo>
                  <a:pt x="4546388" y="123323"/>
                </a:moveTo>
                <a:cubicBezTo>
                  <a:pt x="4559522" y="146459"/>
                  <a:pt x="4565504" y="172270"/>
                  <a:pt x="4563720" y="198125"/>
                </a:cubicBezTo>
                <a:cubicBezTo>
                  <a:pt x="4561590" y="222806"/>
                  <a:pt x="4555532" y="247094"/>
                  <a:pt x="4545727" y="270267"/>
                </a:cubicBezTo>
                <a:cubicBezTo>
                  <a:pt x="4535897" y="247100"/>
                  <a:pt x="4529838" y="222809"/>
                  <a:pt x="4527734" y="198125"/>
                </a:cubicBezTo>
                <a:cubicBezTo>
                  <a:pt x="4525986" y="171984"/>
                  <a:pt x="4532217" y="145908"/>
                  <a:pt x="4545778" y="122647"/>
                </a:cubicBezTo>
                <a:close/>
                <a:moveTo>
                  <a:pt x="4711120" y="108264"/>
                </a:moveTo>
                <a:cubicBezTo>
                  <a:pt x="4712970" y="165076"/>
                  <a:pt x="4740432" y="218856"/>
                  <a:pt x="4787361" y="257552"/>
                </a:cubicBezTo>
                <a:cubicBezTo>
                  <a:pt x="4823174" y="286986"/>
                  <a:pt x="4870738" y="302533"/>
                  <a:pt x="4919513" y="300747"/>
                </a:cubicBezTo>
                <a:cubicBezTo>
                  <a:pt x="4932067" y="300454"/>
                  <a:pt x="4944520" y="298511"/>
                  <a:pt x="4956464" y="294976"/>
                </a:cubicBezTo>
                <a:cubicBezTo>
                  <a:pt x="4943402" y="302817"/>
                  <a:pt x="4928916" y="308584"/>
                  <a:pt x="4913617" y="312020"/>
                </a:cubicBezTo>
                <a:cubicBezTo>
                  <a:pt x="4887847" y="317430"/>
                  <a:pt x="4856842" y="314409"/>
                  <a:pt x="4824058" y="303272"/>
                </a:cubicBezTo>
                <a:cubicBezTo>
                  <a:pt x="4739380" y="274596"/>
                  <a:pt x="4681741" y="203446"/>
                  <a:pt x="4686316" y="134099"/>
                </a:cubicBezTo>
                <a:cubicBezTo>
                  <a:pt x="4686692" y="117996"/>
                  <a:pt x="4692324" y="102334"/>
                  <a:pt x="4702530" y="89011"/>
                </a:cubicBezTo>
                <a:cubicBezTo>
                  <a:pt x="4705930" y="84984"/>
                  <a:pt x="4709971" y="81415"/>
                  <a:pt x="4714525" y="78415"/>
                </a:cubicBezTo>
                <a:cubicBezTo>
                  <a:pt x="4711821" y="88174"/>
                  <a:pt x="4710672" y="98221"/>
                  <a:pt x="4711120" y="108264"/>
                </a:cubicBezTo>
                <a:close/>
                <a:moveTo>
                  <a:pt x="4745530" y="69758"/>
                </a:moveTo>
                <a:cubicBezTo>
                  <a:pt x="4747767" y="69758"/>
                  <a:pt x="4749952" y="69983"/>
                  <a:pt x="4752036" y="70209"/>
                </a:cubicBezTo>
                <a:cubicBezTo>
                  <a:pt x="4775010" y="72914"/>
                  <a:pt x="4797120" y="87433"/>
                  <a:pt x="4804490" y="104792"/>
                </a:cubicBezTo>
                <a:cubicBezTo>
                  <a:pt x="4810488" y="118995"/>
                  <a:pt x="4806269" y="133423"/>
                  <a:pt x="4792291" y="146634"/>
                </a:cubicBezTo>
                <a:cubicBezTo>
                  <a:pt x="4780184" y="156864"/>
                  <a:pt x="4764707" y="163390"/>
                  <a:pt x="4748122" y="165256"/>
                </a:cubicBezTo>
                <a:cubicBezTo>
                  <a:pt x="4740828" y="146717"/>
                  <a:pt x="4736747" y="127303"/>
                  <a:pt x="4736025" y="107677"/>
                </a:cubicBezTo>
                <a:cubicBezTo>
                  <a:pt x="4735670" y="90995"/>
                  <a:pt x="4738770" y="78415"/>
                  <a:pt x="4745682" y="69758"/>
                </a:cubicBezTo>
                <a:close/>
                <a:moveTo>
                  <a:pt x="5319017" y="406345"/>
                </a:moveTo>
                <a:cubicBezTo>
                  <a:pt x="5318001" y="398013"/>
                  <a:pt x="5309563" y="391976"/>
                  <a:pt x="5300160" y="392819"/>
                </a:cubicBezTo>
                <a:cubicBezTo>
                  <a:pt x="5290808" y="393319"/>
                  <a:pt x="5283692" y="400457"/>
                  <a:pt x="5284251" y="408762"/>
                </a:cubicBezTo>
                <a:cubicBezTo>
                  <a:pt x="5284251" y="408812"/>
                  <a:pt x="5284251" y="408866"/>
                  <a:pt x="5284251" y="408915"/>
                </a:cubicBezTo>
                <a:cubicBezTo>
                  <a:pt x="5285674" y="429643"/>
                  <a:pt x="5273882" y="449328"/>
                  <a:pt x="5253754" y="459911"/>
                </a:cubicBezTo>
                <a:cubicBezTo>
                  <a:pt x="5232814" y="470087"/>
                  <a:pt x="5207349" y="469659"/>
                  <a:pt x="5186814" y="458784"/>
                </a:cubicBezTo>
                <a:cubicBezTo>
                  <a:pt x="5178377" y="453959"/>
                  <a:pt x="5171211" y="447611"/>
                  <a:pt x="5165721" y="440162"/>
                </a:cubicBezTo>
                <a:cubicBezTo>
                  <a:pt x="5149914" y="418371"/>
                  <a:pt x="5148999" y="390614"/>
                  <a:pt x="5163281" y="368020"/>
                </a:cubicBezTo>
                <a:cubicBezTo>
                  <a:pt x="5174972" y="350891"/>
                  <a:pt x="5193981" y="338645"/>
                  <a:pt x="5215938" y="334023"/>
                </a:cubicBezTo>
                <a:cubicBezTo>
                  <a:pt x="5203588" y="340876"/>
                  <a:pt x="5193168" y="350124"/>
                  <a:pt x="5185442" y="361076"/>
                </a:cubicBezTo>
                <a:cubicBezTo>
                  <a:pt x="5176243" y="375460"/>
                  <a:pt x="5173752" y="392476"/>
                  <a:pt x="5178529" y="408464"/>
                </a:cubicBezTo>
                <a:cubicBezTo>
                  <a:pt x="5181884" y="420120"/>
                  <a:pt x="5190474" y="430044"/>
                  <a:pt x="5202317" y="435924"/>
                </a:cubicBezTo>
                <a:cubicBezTo>
                  <a:pt x="5215126" y="442029"/>
                  <a:pt x="5230272" y="442759"/>
                  <a:pt x="5243742" y="437907"/>
                </a:cubicBezTo>
                <a:cubicBezTo>
                  <a:pt x="5249841" y="435797"/>
                  <a:pt x="5252839" y="429706"/>
                  <a:pt x="5250451" y="424304"/>
                </a:cubicBezTo>
                <a:cubicBezTo>
                  <a:pt x="5250400" y="424178"/>
                  <a:pt x="5250349" y="424052"/>
                  <a:pt x="5250298" y="423930"/>
                </a:cubicBezTo>
                <a:cubicBezTo>
                  <a:pt x="5247452" y="418434"/>
                  <a:pt x="5240183" y="415940"/>
                  <a:pt x="5233932" y="418294"/>
                </a:cubicBezTo>
                <a:cubicBezTo>
                  <a:pt x="5227629" y="420499"/>
                  <a:pt x="5220615" y="420152"/>
                  <a:pt x="5214618" y="417347"/>
                </a:cubicBezTo>
                <a:cubicBezTo>
                  <a:pt x="5208620" y="414141"/>
                  <a:pt x="5204299" y="408929"/>
                  <a:pt x="5202622" y="402874"/>
                </a:cubicBezTo>
                <a:cubicBezTo>
                  <a:pt x="5199470" y="392386"/>
                  <a:pt x="5201097" y="381231"/>
                  <a:pt x="5207044" y="371762"/>
                </a:cubicBezTo>
                <a:cubicBezTo>
                  <a:pt x="5214922" y="361234"/>
                  <a:pt x="5225799" y="352766"/>
                  <a:pt x="5238608" y="347234"/>
                </a:cubicBezTo>
                <a:cubicBezTo>
                  <a:pt x="5245368" y="344015"/>
                  <a:pt x="5252433" y="341372"/>
                  <a:pt x="5259752" y="339343"/>
                </a:cubicBezTo>
                <a:cubicBezTo>
                  <a:pt x="5262243" y="339975"/>
                  <a:pt x="5264835" y="340561"/>
                  <a:pt x="5267122" y="341057"/>
                </a:cubicBezTo>
                <a:cubicBezTo>
                  <a:pt x="5299448" y="347820"/>
                  <a:pt x="5335485" y="344799"/>
                  <a:pt x="5374266" y="332039"/>
                </a:cubicBezTo>
                <a:cubicBezTo>
                  <a:pt x="5427432" y="321407"/>
                  <a:pt x="5478565" y="303908"/>
                  <a:pt x="5525986" y="280097"/>
                </a:cubicBezTo>
                <a:cubicBezTo>
                  <a:pt x="5545505" y="270096"/>
                  <a:pt x="5564057" y="258680"/>
                  <a:pt x="5581490" y="245965"/>
                </a:cubicBezTo>
                <a:cubicBezTo>
                  <a:pt x="5587640" y="267595"/>
                  <a:pt x="5596180" y="288646"/>
                  <a:pt x="5606904" y="308818"/>
                </a:cubicBezTo>
                <a:cubicBezTo>
                  <a:pt x="5597654" y="324739"/>
                  <a:pt x="5586675" y="339839"/>
                  <a:pt x="5574171" y="353907"/>
                </a:cubicBezTo>
                <a:cubicBezTo>
                  <a:pt x="5555467" y="374648"/>
                  <a:pt x="5533102" y="397959"/>
                  <a:pt x="5504436" y="412027"/>
                </a:cubicBezTo>
                <a:cubicBezTo>
                  <a:pt x="5492136" y="418113"/>
                  <a:pt x="5473584" y="424651"/>
                  <a:pt x="5455337" y="421540"/>
                </a:cubicBezTo>
                <a:cubicBezTo>
                  <a:pt x="5440749" y="419015"/>
                  <a:pt x="5428601" y="408960"/>
                  <a:pt x="5427737" y="398590"/>
                </a:cubicBezTo>
                <a:cubicBezTo>
                  <a:pt x="5427737" y="393310"/>
                  <a:pt x="5430482" y="388328"/>
                  <a:pt x="5435158" y="385063"/>
                </a:cubicBezTo>
                <a:cubicBezTo>
                  <a:pt x="5438157" y="382629"/>
                  <a:pt x="5442223" y="381488"/>
                  <a:pt x="5446238" y="381952"/>
                </a:cubicBezTo>
                <a:cubicBezTo>
                  <a:pt x="5455489" y="383954"/>
                  <a:pt x="5464841" y="379049"/>
                  <a:pt x="5467281" y="370906"/>
                </a:cubicBezTo>
                <a:cubicBezTo>
                  <a:pt x="5469415" y="362853"/>
                  <a:pt x="5463774" y="354804"/>
                  <a:pt x="5454676" y="352929"/>
                </a:cubicBezTo>
                <a:cubicBezTo>
                  <a:pt x="5454574" y="352911"/>
                  <a:pt x="5454472" y="352888"/>
                  <a:pt x="5454371" y="352870"/>
                </a:cubicBezTo>
                <a:cubicBezTo>
                  <a:pt x="5439529" y="350048"/>
                  <a:pt x="5424078" y="353515"/>
                  <a:pt x="5412540" y="362249"/>
                </a:cubicBezTo>
                <a:cubicBezTo>
                  <a:pt x="5399426" y="371537"/>
                  <a:pt x="5392107" y="385866"/>
                  <a:pt x="5392920" y="400754"/>
                </a:cubicBezTo>
                <a:cubicBezTo>
                  <a:pt x="5394954" y="424561"/>
                  <a:pt x="5418334" y="445618"/>
                  <a:pt x="5448474" y="450758"/>
                </a:cubicBezTo>
                <a:cubicBezTo>
                  <a:pt x="5477345" y="455717"/>
                  <a:pt x="5504385" y="446519"/>
                  <a:pt x="5521819" y="437907"/>
                </a:cubicBezTo>
                <a:cubicBezTo>
                  <a:pt x="5556026" y="421089"/>
                  <a:pt x="5581033" y="395118"/>
                  <a:pt x="5601821" y="372123"/>
                </a:cubicBezTo>
                <a:cubicBezTo>
                  <a:pt x="5610665" y="362176"/>
                  <a:pt x="5618798" y="351738"/>
                  <a:pt x="5626168" y="340876"/>
                </a:cubicBezTo>
                <a:cubicBezTo>
                  <a:pt x="5633487" y="351752"/>
                  <a:pt x="5641619" y="362190"/>
                  <a:pt x="5650514" y="372123"/>
                </a:cubicBezTo>
                <a:cubicBezTo>
                  <a:pt x="5671252" y="395118"/>
                  <a:pt x="5696259" y="421089"/>
                  <a:pt x="5730466" y="437907"/>
                </a:cubicBezTo>
                <a:cubicBezTo>
                  <a:pt x="5748001" y="446519"/>
                  <a:pt x="5774940" y="455943"/>
                  <a:pt x="5803810" y="450758"/>
                </a:cubicBezTo>
                <a:cubicBezTo>
                  <a:pt x="5833951" y="445618"/>
                  <a:pt x="5857331" y="424561"/>
                  <a:pt x="5859415" y="400754"/>
                </a:cubicBezTo>
                <a:cubicBezTo>
                  <a:pt x="5859415" y="399762"/>
                  <a:pt x="5859415" y="398770"/>
                  <a:pt x="5859415" y="397778"/>
                </a:cubicBezTo>
                <a:cubicBezTo>
                  <a:pt x="5858907" y="383990"/>
                  <a:pt x="5851639" y="371081"/>
                  <a:pt x="5839491" y="362474"/>
                </a:cubicBezTo>
                <a:cubicBezTo>
                  <a:pt x="5827953" y="353745"/>
                  <a:pt x="5812501" y="350277"/>
                  <a:pt x="5797660" y="353096"/>
                </a:cubicBezTo>
                <a:cubicBezTo>
                  <a:pt x="5788562" y="354791"/>
                  <a:pt x="5782767" y="362708"/>
                  <a:pt x="5784648" y="370770"/>
                </a:cubicBezTo>
                <a:cubicBezTo>
                  <a:pt x="5784699" y="370892"/>
                  <a:pt x="5784699" y="371014"/>
                  <a:pt x="5784750" y="371131"/>
                </a:cubicBezTo>
                <a:cubicBezTo>
                  <a:pt x="5787189" y="379274"/>
                  <a:pt x="5796542" y="384180"/>
                  <a:pt x="5805792" y="382178"/>
                </a:cubicBezTo>
                <a:cubicBezTo>
                  <a:pt x="5809808" y="381713"/>
                  <a:pt x="5813874" y="382854"/>
                  <a:pt x="5816873" y="385289"/>
                </a:cubicBezTo>
                <a:cubicBezTo>
                  <a:pt x="5821549" y="388544"/>
                  <a:pt x="5824293" y="393536"/>
                  <a:pt x="5824293" y="398816"/>
                </a:cubicBezTo>
                <a:cubicBezTo>
                  <a:pt x="5823378" y="409186"/>
                  <a:pt x="5811230" y="419241"/>
                  <a:pt x="5796643" y="421766"/>
                </a:cubicBezTo>
                <a:cubicBezTo>
                  <a:pt x="5778447" y="424877"/>
                  <a:pt x="5759895" y="418339"/>
                  <a:pt x="5747544" y="412252"/>
                </a:cubicBezTo>
                <a:cubicBezTo>
                  <a:pt x="5718877" y="398184"/>
                  <a:pt x="5696717" y="374873"/>
                  <a:pt x="5677859" y="354133"/>
                </a:cubicBezTo>
                <a:cubicBezTo>
                  <a:pt x="5665356" y="340074"/>
                  <a:pt x="5654377" y="324974"/>
                  <a:pt x="5645126" y="309044"/>
                </a:cubicBezTo>
                <a:cubicBezTo>
                  <a:pt x="5654377" y="291369"/>
                  <a:pt x="5661950" y="273045"/>
                  <a:pt x="5667795" y="254261"/>
                </a:cubicBezTo>
                <a:cubicBezTo>
                  <a:pt x="5677148" y="261492"/>
                  <a:pt x="5687008" y="268208"/>
                  <a:pt x="5697326" y="274371"/>
                </a:cubicBezTo>
                <a:cubicBezTo>
                  <a:pt x="5737632" y="298493"/>
                  <a:pt x="5787799" y="317250"/>
                  <a:pt x="5850673" y="331723"/>
                </a:cubicBezTo>
                <a:cubicBezTo>
                  <a:pt x="5876900" y="337765"/>
                  <a:pt x="5904957" y="342951"/>
                  <a:pt x="5933725" y="341688"/>
                </a:cubicBezTo>
                <a:cubicBezTo>
                  <a:pt x="5956292" y="345683"/>
                  <a:pt x="5979572" y="345439"/>
                  <a:pt x="6002037" y="340967"/>
                </a:cubicBezTo>
                <a:cubicBezTo>
                  <a:pt x="6004528" y="340471"/>
                  <a:pt x="6007120" y="339885"/>
                  <a:pt x="6009458" y="339253"/>
                </a:cubicBezTo>
                <a:cubicBezTo>
                  <a:pt x="6016777" y="341273"/>
                  <a:pt x="6023842" y="343915"/>
                  <a:pt x="6030551" y="347144"/>
                </a:cubicBezTo>
                <a:cubicBezTo>
                  <a:pt x="6043360" y="352663"/>
                  <a:pt x="6054288" y="361135"/>
                  <a:pt x="6062167" y="371672"/>
                </a:cubicBezTo>
                <a:cubicBezTo>
                  <a:pt x="6068113" y="381141"/>
                  <a:pt x="6069740" y="392296"/>
                  <a:pt x="6066589" y="402783"/>
                </a:cubicBezTo>
                <a:cubicBezTo>
                  <a:pt x="6064911" y="408839"/>
                  <a:pt x="6060591" y="414051"/>
                  <a:pt x="6054593" y="417257"/>
                </a:cubicBezTo>
                <a:cubicBezTo>
                  <a:pt x="6048595" y="420061"/>
                  <a:pt x="6041581" y="420409"/>
                  <a:pt x="6035279" y="418204"/>
                </a:cubicBezTo>
                <a:cubicBezTo>
                  <a:pt x="6029027" y="415873"/>
                  <a:pt x="6021758" y="418366"/>
                  <a:pt x="6018912" y="423840"/>
                </a:cubicBezTo>
                <a:cubicBezTo>
                  <a:pt x="6016320" y="429160"/>
                  <a:pt x="6019064" y="435351"/>
                  <a:pt x="6025062" y="437664"/>
                </a:cubicBezTo>
                <a:cubicBezTo>
                  <a:pt x="6025164" y="437718"/>
                  <a:pt x="6025317" y="437768"/>
                  <a:pt x="6025469" y="437817"/>
                </a:cubicBezTo>
                <a:cubicBezTo>
                  <a:pt x="6038938" y="442669"/>
                  <a:pt x="6054085" y="441938"/>
                  <a:pt x="6066893" y="435833"/>
                </a:cubicBezTo>
                <a:cubicBezTo>
                  <a:pt x="6078736" y="429954"/>
                  <a:pt x="6087326" y="420030"/>
                  <a:pt x="6090681" y="408374"/>
                </a:cubicBezTo>
                <a:cubicBezTo>
                  <a:pt x="6092256" y="403171"/>
                  <a:pt x="6093069" y="397806"/>
                  <a:pt x="6093069" y="392413"/>
                </a:cubicBezTo>
                <a:cubicBezTo>
                  <a:pt x="6093171" y="381348"/>
                  <a:pt x="6089969" y="370459"/>
                  <a:pt x="6083768" y="360851"/>
                </a:cubicBezTo>
                <a:cubicBezTo>
                  <a:pt x="6076042" y="349899"/>
                  <a:pt x="6065622" y="340651"/>
                  <a:pt x="6053272" y="333798"/>
                </a:cubicBezTo>
                <a:cubicBezTo>
                  <a:pt x="6075229" y="338419"/>
                  <a:pt x="6094238" y="350665"/>
                  <a:pt x="6105929" y="367794"/>
                </a:cubicBezTo>
                <a:cubicBezTo>
                  <a:pt x="6120211" y="390388"/>
                  <a:pt x="6119297" y="418145"/>
                  <a:pt x="6103489" y="439936"/>
                </a:cubicBezTo>
                <a:cubicBezTo>
                  <a:pt x="6098000" y="447376"/>
                  <a:pt x="6090833" y="453720"/>
                  <a:pt x="6082396" y="458558"/>
                </a:cubicBezTo>
                <a:cubicBezTo>
                  <a:pt x="6061861" y="469434"/>
                  <a:pt x="6036397" y="469862"/>
                  <a:pt x="6015405" y="459685"/>
                </a:cubicBezTo>
                <a:cubicBezTo>
                  <a:pt x="5995277" y="449099"/>
                  <a:pt x="5983485" y="429413"/>
                  <a:pt x="5984908" y="408690"/>
                </a:cubicBezTo>
                <a:cubicBezTo>
                  <a:pt x="5985620" y="400421"/>
                  <a:pt x="5978606" y="393220"/>
                  <a:pt x="5969254" y="392611"/>
                </a:cubicBezTo>
                <a:cubicBezTo>
                  <a:pt x="5969203" y="392602"/>
                  <a:pt x="5969101" y="392598"/>
                  <a:pt x="5968999" y="392593"/>
                </a:cubicBezTo>
                <a:cubicBezTo>
                  <a:pt x="5959596" y="391750"/>
                  <a:pt x="5951159" y="397787"/>
                  <a:pt x="5950142" y="406120"/>
                </a:cubicBezTo>
                <a:cubicBezTo>
                  <a:pt x="5948109" y="431076"/>
                  <a:pt x="5958783" y="455524"/>
                  <a:pt x="5979165" y="472806"/>
                </a:cubicBezTo>
                <a:lnTo>
                  <a:pt x="5290198" y="472806"/>
                </a:lnTo>
                <a:cubicBezTo>
                  <a:pt x="5308648" y="457070"/>
                  <a:pt x="5319169" y="435441"/>
                  <a:pt x="5319525" y="412748"/>
                </a:cubicBezTo>
                <a:cubicBezTo>
                  <a:pt x="5319525" y="410764"/>
                  <a:pt x="5319373" y="408555"/>
                  <a:pt x="5319169" y="406345"/>
                </a:cubicBezTo>
                <a:close/>
                <a:moveTo>
                  <a:pt x="5464383" y="152721"/>
                </a:moveTo>
                <a:cubicBezTo>
                  <a:pt x="5463926" y="120257"/>
                  <a:pt x="5444052" y="90904"/>
                  <a:pt x="5426162" y="71291"/>
                </a:cubicBezTo>
                <a:cubicBezTo>
                  <a:pt x="5433735" y="69728"/>
                  <a:pt x="5441562" y="69376"/>
                  <a:pt x="5449237" y="70254"/>
                </a:cubicBezTo>
                <a:cubicBezTo>
                  <a:pt x="5463926" y="71814"/>
                  <a:pt x="5477294" y="78620"/>
                  <a:pt x="5486189" y="89101"/>
                </a:cubicBezTo>
                <a:cubicBezTo>
                  <a:pt x="5496405" y="102417"/>
                  <a:pt x="5502047" y="118083"/>
                  <a:pt x="5502403" y="134190"/>
                </a:cubicBezTo>
                <a:cubicBezTo>
                  <a:pt x="5507486" y="203491"/>
                  <a:pt x="5449339" y="274641"/>
                  <a:pt x="5364660" y="303363"/>
                </a:cubicBezTo>
                <a:cubicBezTo>
                  <a:pt x="5331876" y="314500"/>
                  <a:pt x="5300872" y="317520"/>
                  <a:pt x="5275102" y="312110"/>
                </a:cubicBezTo>
                <a:cubicBezTo>
                  <a:pt x="5259803" y="308670"/>
                  <a:pt x="5245266" y="302903"/>
                  <a:pt x="5232204" y="295066"/>
                </a:cubicBezTo>
                <a:cubicBezTo>
                  <a:pt x="5244148" y="298597"/>
                  <a:pt x="5256601" y="300540"/>
                  <a:pt x="5269206" y="300838"/>
                </a:cubicBezTo>
                <a:cubicBezTo>
                  <a:pt x="5341940" y="303318"/>
                  <a:pt x="5401968" y="272522"/>
                  <a:pt x="5442782" y="211787"/>
                </a:cubicBezTo>
                <a:cubicBezTo>
                  <a:pt x="5451168" y="200272"/>
                  <a:pt x="5457522" y="187701"/>
                  <a:pt x="5461639" y="174499"/>
                </a:cubicBezTo>
                <a:cubicBezTo>
                  <a:pt x="5462503" y="171381"/>
                  <a:pt x="5463164" y="168219"/>
                  <a:pt x="5463622" y="165030"/>
                </a:cubicBezTo>
                <a:cubicBezTo>
                  <a:pt x="5465959" y="161254"/>
                  <a:pt x="5466315" y="156740"/>
                  <a:pt x="5464536" y="152721"/>
                </a:cubicBezTo>
                <a:close/>
                <a:moveTo>
                  <a:pt x="5438970" y="145372"/>
                </a:moveTo>
                <a:cubicBezTo>
                  <a:pt x="5429313" y="149881"/>
                  <a:pt x="5413556" y="149881"/>
                  <a:pt x="5400443" y="145056"/>
                </a:cubicBezTo>
                <a:cubicBezTo>
                  <a:pt x="5390277" y="141404"/>
                  <a:pt x="5383365" y="135768"/>
                  <a:pt x="5381535" y="129500"/>
                </a:cubicBezTo>
                <a:cubicBezTo>
                  <a:pt x="5377164" y="114937"/>
                  <a:pt x="5386973" y="91581"/>
                  <a:pt x="5401866" y="81481"/>
                </a:cubicBezTo>
                <a:cubicBezTo>
                  <a:pt x="5402272" y="81165"/>
                  <a:pt x="5402781" y="80940"/>
                  <a:pt x="5403188" y="80669"/>
                </a:cubicBezTo>
                <a:cubicBezTo>
                  <a:pt x="5417622" y="96045"/>
                  <a:pt x="5435616" y="119626"/>
                  <a:pt x="5439021" y="145372"/>
                </a:cubicBezTo>
                <a:close/>
                <a:moveTo>
                  <a:pt x="5625660" y="122827"/>
                </a:moveTo>
                <a:cubicBezTo>
                  <a:pt x="5639129" y="146108"/>
                  <a:pt x="5645381" y="172172"/>
                  <a:pt x="5643652" y="198306"/>
                </a:cubicBezTo>
                <a:cubicBezTo>
                  <a:pt x="5641518" y="222986"/>
                  <a:pt x="5635469" y="247274"/>
                  <a:pt x="5625660" y="270448"/>
                </a:cubicBezTo>
                <a:cubicBezTo>
                  <a:pt x="5615850" y="247281"/>
                  <a:pt x="5609751" y="222989"/>
                  <a:pt x="5607667" y="198306"/>
                </a:cubicBezTo>
                <a:cubicBezTo>
                  <a:pt x="5605888" y="172106"/>
                  <a:pt x="5612139" y="145970"/>
                  <a:pt x="5625710" y="122647"/>
                </a:cubicBezTo>
                <a:close/>
                <a:moveTo>
                  <a:pt x="5791154" y="108444"/>
                </a:moveTo>
                <a:cubicBezTo>
                  <a:pt x="5792984" y="165257"/>
                  <a:pt x="5820481" y="219036"/>
                  <a:pt x="5867395" y="257733"/>
                </a:cubicBezTo>
                <a:cubicBezTo>
                  <a:pt x="5903229" y="287167"/>
                  <a:pt x="5950752" y="302713"/>
                  <a:pt x="5999547" y="300928"/>
                </a:cubicBezTo>
                <a:cubicBezTo>
                  <a:pt x="6012152" y="300630"/>
                  <a:pt x="6024605" y="298687"/>
                  <a:pt x="6036549" y="295156"/>
                </a:cubicBezTo>
                <a:cubicBezTo>
                  <a:pt x="6023486" y="302993"/>
                  <a:pt x="6008950" y="308760"/>
                  <a:pt x="5993651" y="312200"/>
                </a:cubicBezTo>
                <a:cubicBezTo>
                  <a:pt x="5967881" y="317611"/>
                  <a:pt x="5936877" y="314590"/>
                  <a:pt x="5904092" y="303453"/>
                </a:cubicBezTo>
                <a:cubicBezTo>
                  <a:pt x="5819414" y="274776"/>
                  <a:pt x="5761775" y="203626"/>
                  <a:pt x="5766350" y="134280"/>
                </a:cubicBezTo>
                <a:cubicBezTo>
                  <a:pt x="5766706" y="118176"/>
                  <a:pt x="5772348" y="102514"/>
                  <a:pt x="5782564" y="89191"/>
                </a:cubicBezTo>
                <a:cubicBezTo>
                  <a:pt x="5785918" y="85161"/>
                  <a:pt x="5789883" y="81577"/>
                  <a:pt x="5794356" y="78550"/>
                </a:cubicBezTo>
                <a:cubicBezTo>
                  <a:pt x="5791764" y="88276"/>
                  <a:pt x="5790697" y="98277"/>
                  <a:pt x="5791205" y="108264"/>
                </a:cubicBezTo>
                <a:close/>
                <a:moveTo>
                  <a:pt x="5825564" y="69938"/>
                </a:moveTo>
                <a:cubicBezTo>
                  <a:pt x="5827749" y="69992"/>
                  <a:pt x="5829935" y="70142"/>
                  <a:pt x="5832070" y="70389"/>
                </a:cubicBezTo>
                <a:cubicBezTo>
                  <a:pt x="5855044" y="73094"/>
                  <a:pt x="5877154" y="87613"/>
                  <a:pt x="5884524" y="104972"/>
                </a:cubicBezTo>
                <a:cubicBezTo>
                  <a:pt x="5890522" y="119175"/>
                  <a:pt x="5886354" y="133603"/>
                  <a:pt x="5872325" y="146814"/>
                </a:cubicBezTo>
                <a:cubicBezTo>
                  <a:pt x="5860228" y="157045"/>
                  <a:pt x="5844726" y="163570"/>
                  <a:pt x="5828156" y="165436"/>
                </a:cubicBezTo>
                <a:cubicBezTo>
                  <a:pt x="5820837" y="146897"/>
                  <a:pt x="5816771" y="127483"/>
                  <a:pt x="5816059" y="107858"/>
                </a:cubicBezTo>
                <a:cubicBezTo>
                  <a:pt x="5815602" y="90995"/>
                  <a:pt x="5818753" y="78415"/>
                  <a:pt x="5825615" y="69758"/>
                </a:cubicBezTo>
                <a:close/>
                <a:moveTo>
                  <a:pt x="6399051" y="406526"/>
                </a:moveTo>
                <a:cubicBezTo>
                  <a:pt x="6398035" y="398193"/>
                  <a:pt x="6389597" y="392156"/>
                  <a:pt x="6380194" y="392999"/>
                </a:cubicBezTo>
                <a:cubicBezTo>
                  <a:pt x="6370842" y="393500"/>
                  <a:pt x="6363726" y="400637"/>
                  <a:pt x="6364285" y="408942"/>
                </a:cubicBezTo>
                <a:cubicBezTo>
                  <a:pt x="6364285" y="408992"/>
                  <a:pt x="6364285" y="409046"/>
                  <a:pt x="6364285" y="409096"/>
                </a:cubicBezTo>
                <a:cubicBezTo>
                  <a:pt x="6365708" y="429819"/>
                  <a:pt x="6353916" y="449504"/>
                  <a:pt x="6333789" y="460091"/>
                </a:cubicBezTo>
                <a:cubicBezTo>
                  <a:pt x="6312797" y="470268"/>
                  <a:pt x="6287332" y="469839"/>
                  <a:pt x="6266798" y="458964"/>
                </a:cubicBezTo>
                <a:cubicBezTo>
                  <a:pt x="6258361" y="454126"/>
                  <a:pt x="6251194" y="447782"/>
                  <a:pt x="6245705" y="440342"/>
                </a:cubicBezTo>
                <a:cubicBezTo>
                  <a:pt x="6229897" y="418551"/>
                  <a:pt x="6228982" y="390794"/>
                  <a:pt x="6243264" y="368200"/>
                </a:cubicBezTo>
                <a:cubicBezTo>
                  <a:pt x="6254955" y="351071"/>
                  <a:pt x="6273964" y="338825"/>
                  <a:pt x="6295922" y="334203"/>
                </a:cubicBezTo>
                <a:cubicBezTo>
                  <a:pt x="6283571" y="341057"/>
                  <a:pt x="6273151" y="350305"/>
                  <a:pt x="6265426" y="361257"/>
                </a:cubicBezTo>
                <a:cubicBezTo>
                  <a:pt x="6256226" y="375640"/>
                  <a:pt x="6253735" y="392656"/>
                  <a:pt x="6258513" y="408645"/>
                </a:cubicBezTo>
                <a:cubicBezTo>
                  <a:pt x="6261867" y="420300"/>
                  <a:pt x="6270458" y="430224"/>
                  <a:pt x="6282300" y="436104"/>
                </a:cubicBezTo>
                <a:cubicBezTo>
                  <a:pt x="6295109" y="442209"/>
                  <a:pt x="6310255" y="442939"/>
                  <a:pt x="6323725" y="438088"/>
                </a:cubicBezTo>
                <a:cubicBezTo>
                  <a:pt x="6329824" y="435978"/>
                  <a:pt x="6332823" y="429886"/>
                  <a:pt x="6330434" y="424485"/>
                </a:cubicBezTo>
                <a:cubicBezTo>
                  <a:pt x="6330383" y="424358"/>
                  <a:pt x="6330332" y="424232"/>
                  <a:pt x="6330282" y="424110"/>
                </a:cubicBezTo>
                <a:cubicBezTo>
                  <a:pt x="6327435" y="418614"/>
                  <a:pt x="6320166" y="416121"/>
                  <a:pt x="6313915" y="418474"/>
                </a:cubicBezTo>
                <a:cubicBezTo>
                  <a:pt x="6307612" y="420679"/>
                  <a:pt x="6300598" y="420332"/>
                  <a:pt x="6294601" y="417527"/>
                </a:cubicBezTo>
                <a:cubicBezTo>
                  <a:pt x="6288603" y="414322"/>
                  <a:pt x="6284283" y="409109"/>
                  <a:pt x="6282606" y="403054"/>
                </a:cubicBezTo>
                <a:cubicBezTo>
                  <a:pt x="6279454" y="392566"/>
                  <a:pt x="6281080" y="381411"/>
                  <a:pt x="6287027" y="371943"/>
                </a:cubicBezTo>
                <a:cubicBezTo>
                  <a:pt x="6294905" y="361405"/>
                  <a:pt x="6305833" y="352933"/>
                  <a:pt x="6318642" y="347414"/>
                </a:cubicBezTo>
                <a:cubicBezTo>
                  <a:pt x="6325351" y="344186"/>
                  <a:pt x="6332416" y="341544"/>
                  <a:pt x="6339736" y="339524"/>
                </a:cubicBezTo>
                <a:cubicBezTo>
                  <a:pt x="6342226" y="340155"/>
                  <a:pt x="6344818" y="340741"/>
                  <a:pt x="6347156" y="341237"/>
                </a:cubicBezTo>
                <a:cubicBezTo>
                  <a:pt x="6379482" y="348000"/>
                  <a:pt x="6415519" y="344980"/>
                  <a:pt x="6454250" y="332219"/>
                </a:cubicBezTo>
                <a:cubicBezTo>
                  <a:pt x="6507416" y="321587"/>
                  <a:pt x="6558548" y="304089"/>
                  <a:pt x="6605970" y="280277"/>
                </a:cubicBezTo>
                <a:cubicBezTo>
                  <a:pt x="6625488" y="270277"/>
                  <a:pt x="6644040" y="258860"/>
                  <a:pt x="6661473" y="246145"/>
                </a:cubicBezTo>
                <a:cubicBezTo>
                  <a:pt x="6667573" y="267767"/>
                  <a:pt x="6675959" y="288817"/>
                  <a:pt x="6686633" y="308999"/>
                </a:cubicBezTo>
                <a:cubicBezTo>
                  <a:pt x="6677383" y="324920"/>
                  <a:pt x="6666404" y="340020"/>
                  <a:pt x="6653900" y="354087"/>
                </a:cubicBezTo>
                <a:cubicBezTo>
                  <a:pt x="6635196" y="374828"/>
                  <a:pt x="6612832" y="398139"/>
                  <a:pt x="6584216" y="412207"/>
                </a:cubicBezTo>
                <a:cubicBezTo>
                  <a:pt x="6571865" y="418294"/>
                  <a:pt x="6553312" y="424832"/>
                  <a:pt x="6535065" y="421721"/>
                </a:cubicBezTo>
                <a:cubicBezTo>
                  <a:pt x="6520478" y="419196"/>
                  <a:pt x="6508330" y="409141"/>
                  <a:pt x="6507466" y="398770"/>
                </a:cubicBezTo>
                <a:cubicBezTo>
                  <a:pt x="6507466" y="393491"/>
                  <a:pt x="6510211" y="388508"/>
                  <a:pt x="6514887" y="385244"/>
                </a:cubicBezTo>
                <a:cubicBezTo>
                  <a:pt x="6517886" y="382809"/>
                  <a:pt x="6521952" y="381668"/>
                  <a:pt x="6525968" y="382133"/>
                </a:cubicBezTo>
                <a:cubicBezTo>
                  <a:pt x="6535218" y="384135"/>
                  <a:pt x="6544570" y="379229"/>
                  <a:pt x="6547010" y="371086"/>
                </a:cubicBezTo>
                <a:cubicBezTo>
                  <a:pt x="6549145" y="363033"/>
                  <a:pt x="6543503" y="354985"/>
                  <a:pt x="6534405" y="353109"/>
                </a:cubicBezTo>
                <a:cubicBezTo>
                  <a:pt x="6534303" y="353091"/>
                  <a:pt x="6534202" y="353068"/>
                  <a:pt x="6534100" y="353050"/>
                </a:cubicBezTo>
                <a:cubicBezTo>
                  <a:pt x="6519258" y="350232"/>
                  <a:pt x="6503806" y="353700"/>
                  <a:pt x="6492269" y="362429"/>
                </a:cubicBezTo>
                <a:cubicBezTo>
                  <a:pt x="6479155" y="371717"/>
                  <a:pt x="6471836" y="386046"/>
                  <a:pt x="6472649" y="400935"/>
                </a:cubicBezTo>
                <a:cubicBezTo>
                  <a:pt x="6474682" y="424742"/>
                  <a:pt x="6498063" y="445798"/>
                  <a:pt x="6528204" y="450938"/>
                </a:cubicBezTo>
                <a:cubicBezTo>
                  <a:pt x="6557074" y="455898"/>
                  <a:pt x="6584114" y="446700"/>
                  <a:pt x="6601548" y="438088"/>
                </a:cubicBezTo>
                <a:cubicBezTo>
                  <a:pt x="6635806" y="421270"/>
                  <a:pt x="6660762" y="395299"/>
                  <a:pt x="6681551" y="372303"/>
                </a:cubicBezTo>
                <a:cubicBezTo>
                  <a:pt x="6690446" y="362370"/>
                  <a:pt x="6698578" y="351932"/>
                  <a:pt x="6705897" y="341057"/>
                </a:cubicBezTo>
                <a:cubicBezTo>
                  <a:pt x="6713216" y="351932"/>
                  <a:pt x="6721348" y="362370"/>
                  <a:pt x="6730243" y="372303"/>
                </a:cubicBezTo>
                <a:cubicBezTo>
                  <a:pt x="6750981" y="395299"/>
                  <a:pt x="6775988" y="421270"/>
                  <a:pt x="6810195" y="438088"/>
                </a:cubicBezTo>
                <a:cubicBezTo>
                  <a:pt x="6827731" y="446700"/>
                  <a:pt x="6854720" y="456123"/>
                  <a:pt x="6883539" y="450938"/>
                </a:cubicBezTo>
                <a:cubicBezTo>
                  <a:pt x="6913680" y="445798"/>
                  <a:pt x="6937060" y="424742"/>
                  <a:pt x="6939144" y="400935"/>
                </a:cubicBezTo>
                <a:cubicBezTo>
                  <a:pt x="6939144" y="399943"/>
                  <a:pt x="6939144" y="398951"/>
                  <a:pt x="6939144" y="397959"/>
                </a:cubicBezTo>
                <a:cubicBezTo>
                  <a:pt x="6938789" y="384121"/>
                  <a:pt x="6931571" y="371122"/>
                  <a:pt x="6919423" y="362429"/>
                </a:cubicBezTo>
                <a:cubicBezTo>
                  <a:pt x="6907885" y="353700"/>
                  <a:pt x="6892434" y="350232"/>
                  <a:pt x="6877592" y="353050"/>
                </a:cubicBezTo>
                <a:cubicBezTo>
                  <a:pt x="6868494" y="354746"/>
                  <a:pt x="6862700" y="362663"/>
                  <a:pt x="6864581" y="370725"/>
                </a:cubicBezTo>
                <a:cubicBezTo>
                  <a:pt x="6864631" y="370847"/>
                  <a:pt x="6864631" y="370969"/>
                  <a:pt x="6864682" y="371086"/>
                </a:cubicBezTo>
                <a:cubicBezTo>
                  <a:pt x="6867122" y="379229"/>
                  <a:pt x="6876474" y="384135"/>
                  <a:pt x="6885724" y="382133"/>
                </a:cubicBezTo>
                <a:cubicBezTo>
                  <a:pt x="6889740" y="381668"/>
                  <a:pt x="6893807" y="382809"/>
                  <a:pt x="6896805" y="385244"/>
                </a:cubicBezTo>
                <a:cubicBezTo>
                  <a:pt x="6901481" y="388499"/>
                  <a:pt x="6904226" y="393491"/>
                  <a:pt x="6904226" y="398770"/>
                </a:cubicBezTo>
                <a:cubicBezTo>
                  <a:pt x="6903311" y="409141"/>
                  <a:pt x="6891214" y="419196"/>
                  <a:pt x="6876576" y="421721"/>
                </a:cubicBezTo>
                <a:cubicBezTo>
                  <a:pt x="6858379" y="424832"/>
                  <a:pt x="6839828" y="418294"/>
                  <a:pt x="6827476" y="412207"/>
                </a:cubicBezTo>
                <a:cubicBezTo>
                  <a:pt x="6798860" y="398139"/>
                  <a:pt x="6776649" y="374828"/>
                  <a:pt x="6757792" y="354087"/>
                </a:cubicBezTo>
                <a:cubicBezTo>
                  <a:pt x="6745288" y="340029"/>
                  <a:pt x="6734310" y="324929"/>
                  <a:pt x="6725059" y="308999"/>
                </a:cubicBezTo>
                <a:cubicBezTo>
                  <a:pt x="6734310" y="291337"/>
                  <a:pt x="6741883" y="273031"/>
                  <a:pt x="6747728" y="254261"/>
                </a:cubicBezTo>
                <a:cubicBezTo>
                  <a:pt x="6757080" y="261492"/>
                  <a:pt x="6766941" y="268208"/>
                  <a:pt x="6777259" y="274371"/>
                </a:cubicBezTo>
                <a:cubicBezTo>
                  <a:pt x="6817565" y="298493"/>
                  <a:pt x="6867732" y="317250"/>
                  <a:pt x="6930606" y="331723"/>
                </a:cubicBezTo>
                <a:cubicBezTo>
                  <a:pt x="6956832" y="337765"/>
                  <a:pt x="6984889" y="342951"/>
                  <a:pt x="7013708" y="341688"/>
                </a:cubicBezTo>
                <a:cubicBezTo>
                  <a:pt x="7036276" y="345683"/>
                  <a:pt x="7059555" y="345439"/>
                  <a:pt x="7082020" y="340967"/>
                </a:cubicBezTo>
                <a:cubicBezTo>
                  <a:pt x="7084460" y="340471"/>
                  <a:pt x="7087103" y="339885"/>
                  <a:pt x="7089391" y="339253"/>
                </a:cubicBezTo>
                <a:cubicBezTo>
                  <a:pt x="7096710" y="341282"/>
                  <a:pt x="7103775" y="343924"/>
                  <a:pt x="7110535" y="347144"/>
                </a:cubicBezTo>
                <a:cubicBezTo>
                  <a:pt x="7123343" y="352676"/>
                  <a:pt x="7134220" y="361144"/>
                  <a:pt x="7142099" y="371672"/>
                </a:cubicBezTo>
                <a:cubicBezTo>
                  <a:pt x="7148045" y="381141"/>
                  <a:pt x="7149672" y="392296"/>
                  <a:pt x="7146521" y="402783"/>
                </a:cubicBezTo>
                <a:cubicBezTo>
                  <a:pt x="7144843" y="408839"/>
                  <a:pt x="7140523" y="414051"/>
                  <a:pt x="7134526" y="417257"/>
                </a:cubicBezTo>
                <a:cubicBezTo>
                  <a:pt x="7128528" y="420061"/>
                  <a:pt x="7121513" y="420409"/>
                  <a:pt x="7115211" y="418204"/>
                </a:cubicBezTo>
                <a:cubicBezTo>
                  <a:pt x="7108959" y="415873"/>
                  <a:pt x="7101691" y="418366"/>
                  <a:pt x="7098845" y="423840"/>
                </a:cubicBezTo>
                <a:cubicBezTo>
                  <a:pt x="7096252" y="429160"/>
                  <a:pt x="7098997" y="435351"/>
                  <a:pt x="7104995" y="437664"/>
                </a:cubicBezTo>
                <a:cubicBezTo>
                  <a:pt x="7105096" y="437718"/>
                  <a:pt x="7105249" y="437768"/>
                  <a:pt x="7105402" y="437817"/>
                </a:cubicBezTo>
                <a:cubicBezTo>
                  <a:pt x="7118870" y="442669"/>
                  <a:pt x="7134017" y="441938"/>
                  <a:pt x="7146825" y="435833"/>
                </a:cubicBezTo>
                <a:cubicBezTo>
                  <a:pt x="7158669" y="429954"/>
                  <a:pt x="7167258" y="420030"/>
                  <a:pt x="7170613" y="408374"/>
                </a:cubicBezTo>
                <a:cubicBezTo>
                  <a:pt x="7172188" y="403171"/>
                  <a:pt x="7173002" y="397806"/>
                  <a:pt x="7173002" y="392413"/>
                </a:cubicBezTo>
                <a:cubicBezTo>
                  <a:pt x="7173104" y="381348"/>
                  <a:pt x="7169901" y="370459"/>
                  <a:pt x="7163701" y="360851"/>
                </a:cubicBezTo>
                <a:cubicBezTo>
                  <a:pt x="7155975" y="349899"/>
                  <a:pt x="7145555" y="340651"/>
                  <a:pt x="7133204" y="333798"/>
                </a:cubicBezTo>
                <a:cubicBezTo>
                  <a:pt x="7155161" y="338419"/>
                  <a:pt x="7174171" y="350665"/>
                  <a:pt x="7185861" y="367794"/>
                </a:cubicBezTo>
                <a:cubicBezTo>
                  <a:pt x="7200143" y="390388"/>
                  <a:pt x="7199229" y="418145"/>
                  <a:pt x="7183422" y="439936"/>
                </a:cubicBezTo>
                <a:cubicBezTo>
                  <a:pt x="7177932" y="447385"/>
                  <a:pt x="7170766" y="453734"/>
                  <a:pt x="7162328" y="458558"/>
                </a:cubicBezTo>
                <a:cubicBezTo>
                  <a:pt x="7141794" y="469434"/>
                  <a:pt x="7116329" y="469862"/>
                  <a:pt x="7095388" y="459685"/>
                </a:cubicBezTo>
                <a:cubicBezTo>
                  <a:pt x="7075261" y="449103"/>
                  <a:pt x="7063469" y="429417"/>
                  <a:pt x="7064892" y="408690"/>
                </a:cubicBezTo>
                <a:cubicBezTo>
                  <a:pt x="7065603" y="400421"/>
                  <a:pt x="7058589" y="393220"/>
                  <a:pt x="7049237" y="392611"/>
                </a:cubicBezTo>
                <a:cubicBezTo>
                  <a:pt x="7049186" y="392602"/>
                  <a:pt x="7049084" y="392598"/>
                  <a:pt x="7048982" y="392593"/>
                </a:cubicBezTo>
                <a:cubicBezTo>
                  <a:pt x="7039580" y="391750"/>
                  <a:pt x="7031142" y="397787"/>
                  <a:pt x="7030126" y="406120"/>
                </a:cubicBezTo>
                <a:cubicBezTo>
                  <a:pt x="7028092" y="431076"/>
                  <a:pt x="7038766" y="455524"/>
                  <a:pt x="7059148" y="472806"/>
                </a:cubicBezTo>
                <a:lnTo>
                  <a:pt x="6370130" y="472806"/>
                </a:lnTo>
                <a:cubicBezTo>
                  <a:pt x="6388581" y="457079"/>
                  <a:pt x="6399153" y="435446"/>
                  <a:pt x="6399458" y="412748"/>
                </a:cubicBezTo>
                <a:cubicBezTo>
                  <a:pt x="6399458" y="410764"/>
                  <a:pt x="6399305" y="408555"/>
                  <a:pt x="6399102" y="406345"/>
                </a:cubicBezTo>
                <a:close/>
                <a:moveTo>
                  <a:pt x="6544418" y="152901"/>
                </a:moveTo>
                <a:cubicBezTo>
                  <a:pt x="6543960" y="120438"/>
                  <a:pt x="6524087" y="91085"/>
                  <a:pt x="6506196" y="71471"/>
                </a:cubicBezTo>
                <a:cubicBezTo>
                  <a:pt x="6513769" y="69908"/>
                  <a:pt x="6521596" y="69557"/>
                  <a:pt x="6529271" y="70434"/>
                </a:cubicBezTo>
                <a:cubicBezTo>
                  <a:pt x="6543960" y="71985"/>
                  <a:pt x="6557328" y="78792"/>
                  <a:pt x="6566223" y="89281"/>
                </a:cubicBezTo>
                <a:cubicBezTo>
                  <a:pt x="6576439" y="102598"/>
                  <a:pt x="6582081" y="118263"/>
                  <a:pt x="6582437" y="134370"/>
                </a:cubicBezTo>
                <a:cubicBezTo>
                  <a:pt x="6587520" y="203671"/>
                  <a:pt x="6529373" y="274821"/>
                  <a:pt x="6444694" y="303543"/>
                </a:cubicBezTo>
                <a:cubicBezTo>
                  <a:pt x="6411910" y="314680"/>
                  <a:pt x="6380906" y="317701"/>
                  <a:pt x="6355136" y="312290"/>
                </a:cubicBezTo>
                <a:cubicBezTo>
                  <a:pt x="6339786" y="308728"/>
                  <a:pt x="6325249" y="302826"/>
                  <a:pt x="6312187" y="294841"/>
                </a:cubicBezTo>
                <a:cubicBezTo>
                  <a:pt x="6324131" y="298371"/>
                  <a:pt x="6336584" y="300315"/>
                  <a:pt x="6349189" y="300612"/>
                </a:cubicBezTo>
                <a:cubicBezTo>
                  <a:pt x="6421923" y="303092"/>
                  <a:pt x="6481951" y="272296"/>
                  <a:pt x="6522766" y="211562"/>
                </a:cubicBezTo>
                <a:cubicBezTo>
                  <a:pt x="6531152" y="200047"/>
                  <a:pt x="6537505" y="187475"/>
                  <a:pt x="6541622" y="174274"/>
                </a:cubicBezTo>
                <a:cubicBezTo>
                  <a:pt x="6542487" y="171155"/>
                  <a:pt x="6543147" y="167993"/>
                  <a:pt x="6543605" y="164805"/>
                </a:cubicBezTo>
                <a:cubicBezTo>
                  <a:pt x="6545892" y="161082"/>
                  <a:pt x="6546197" y="156668"/>
                  <a:pt x="6544468" y="152721"/>
                </a:cubicBezTo>
                <a:close/>
                <a:moveTo>
                  <a:pt x="6519004" y="145552"/>
                </a:moveTo>
                <a:cubicBezTo>
                  <a:pt x="6509347" y="150061"/>
                  <a:pt x="6493590" y="150061"/>
                  <a:pt x="6480477" y="145236"/>
                </a:cubicBezTo>
                <a:cubicBezTo>
                  <a:pt x="6470311" y="141584"/>
                  <a:pt x="6463399" y="135948"/>
                  <a:pt x="6461569" y="129681"/>
                </a:cubicBezTo>
                <a:cubicBezTo>
                  <a:pt x="6457198" y="115117"/>
                  <a:pt x="6467007" y="91761"/>
                  <a:pt x="6481900" y="81661"/>
                </a:cubicBezTo>
                <a:lnTo>
                  <a:pt x="6483222" y="80850"/>
                </a:lnTo>
                <a:cubicBezTo>
                  <a:pt x="6497707" y="96045"/>
                  <a:pt x="6515497" y="119626"/>
                  <a:pt x="6518954" y="145372"/>
                </a:cubicBezTo>
                <a:close/>
                <a:moveTo>
                  <a:pt x="6705694" y="123008"/>
                </a:moveTo>
                <a:cubicBezTo>
                  <a:pt x="6719163" y="146164"/>
                  <a:pt x="6725466" y="172096"/>
                  <a:pt x="6723890" y="198125"/>
                </a:cubicBezTo>
                <a:cubicBezTo>
                  <a:pt x="6721806" y="222809"/>
                  <a:pt x="6715707" y="247100"/>
                  <a:pt x="6705897" y="270267"/>
                </a:cubicBezTo>
                <a:cubicBezTo>
                  <a:pt x="6696087" y="247100"/>
                  <a:pt x="6689988" y="222809"/>
                  <a:pt x="6687904" y="198125"/>
                </a:cubicBezTo>
                <a:cubicBezTo>
                  <a:pt x="6686074" y="172011"/>
                  <a:pt x="6692224" y="145942"/>
                  <a:pt x="6705643" y="122647"/>
                </a:cubicBezTo>
                <a:close/>
                <a:moveTo>
                  <a:pt x="6871290" y="108264"/>
                </a:moveTo>
                <a:cubicBezTo>
                  <a:pt x="6873119" y="165076"/>
                  <a:pt x="6900617" y="218856"/>
                  <a:pt x="6947531" y="257552"/>
                </a:cubicBezTo>
                <a:cubicBezTo>
                  <a:pt x="6983365" y="286986"/>
                  <a:pt x="7030888" y="302533"/>
                  <a:pt x="7079683" y="300747"/>
                </a:cubicBezTo>
                <a:cubicBezTo>
                  <a:pt x="7092288" y="300450"/>
                  <a:pt x="7104741" y="298507"/>
                  <a:pt x="7116685" y="294976"/>
                </a:cubicBezTo>
                <a:cubicBezTo>
                  <a:pt x="7103622" y="302813"/>
                  <a:pt x="7089085" y="308579"/>
                  <a:pt x="7073786" y="312020"/>
                </a:cubicBezTo>
                <a:cubicBezTo>
                  <a:pt x="7048017" y="317430"/>
                  <a:pt x="7017012" y="314409"/>
                  <a:pt x="6984228" y="303272"/>
                </a:cubicBezTo>
                <a:cubicBezTo>
                  <a:pt x="6899550" y="274596"/>
                  <a:pt x="6841911" y="203446"/>
                  <a:pt x="6846486" y="134099"/>
                </a:cubicBezTo>
                <a:cubicBezTo>
                  <a:pt x="6846841" y="117996"/>
                  <a:pt x="6852484" y="102334"/>
                  <a:pt x="6862700" y="89011"/>
                </a:cubicBezTo>
                <a:cubicBezTo>
                  <a:pt x="6866054" y="84981"/>
                  <a:pt x="6870019" y="81397"/>
                  <a:pt x="6874492" y="78370"/>
                </a:cubicBezTo>
                <a:cubicBezTo>
                  <a:pt x="6871849" y="88152"/>
                  <a:pt x="6870781" y="98215"/>
                  <a:pt x="6871290" y="108264"/>
                </a:cubicBezTo>
                <a:close/>
                <a:moveTo>
                  <a:pt x="6905700" y="69758"/>
                </a:moveTo>
                <a:cubicBezTo>
                  <a:pt x="6907885" y="69810"/>
                  <a:pt x="6910071" y="69960"/>
                  <a:pt x="6912206" y="70209"/>
                </a:cubicBezTo>
                <a:cubicBezTo>
                  <a:pt x="6935230" y="72914"/>
                  <a:pt x="6957290" y="87433"/>
                  <a:pt x="6964660" y="104792"/>
                </a:cubicBezTo>
                <a:cubicBezTo>
                  <a:pt x="6970709" y="118995"/>
                  <a:pt x="6966490" y="133423"/>
                  <a:pt x="6952461" y="146634"/>
                </a:cubicBezTo>
                <a:cubicBezTo>
                  <a:pt x="6940364" y="156864"/>
                  <a:pt x="6924862" y="163390"/>
                  <a:pt x="6908292" y="165256"/>
                </a:cubicBezTo>
                <a:cubicBezTo>
                  <a:pt x="6900973" y="146721"/>
                  <a:pt x="6896907" y="127303"/>
                  <a:pt x="6896246" y="107677"/>
                </a:cubicBezTo>
                <a:cubicBezTo>
                  <a:pt x="6895534" y="90995"/>
                  <a:pt x="6898686" y="78415"/>
                  <a:pt x="6905547" y="69758"/>
                </a:cubicBezTo>
                <a:close/>
                <a:moveTo>
                  <a:pt x="7479187" y="406345"/>
                </a:moveTo>
                <a:cubicBezTo>
                  <a:pt x="7478170" y="398013"/>
                  <a:pt x="7469733" y="391976"/>
                  <a:pt x="7460330" y="392819"/>
                </a:cubicBezTo>
                <a:cubicBezTo>
                  <a:pt x="7450978" y="393319"/>
                  <a:pt x="7443862" y="400457"/>
                  <a:pt x="7444421" y="408762"/>
                </a:cubicBezTo>
                <a:cubicBezTo>
                  <a:pt x="7444421" y="408812"/>
                  <a:pt x="7444421" y="408866"/>
                  <a:pt x="7444421" y="408915"/>
                </a:cubicBezTo>
                <a:cubicBezTo>
                  <a:pt x="7445844" y="429638"/>
                  <a:pt x="7434052" y="449324"/>
                  <a:pt x="7413924" y="459911"/>
                </a:cubicBezTo>
                <a:cubicBezTo>
                  <a:pt x="7392983" y="470087"/>
                  <a:pt x="7367519" y="469659"/>
                  <a:pt x="7346984" y="458784"/>
                </a:cubicBezTo>
                <a:cubicBezTo>
                  <a:pt x="7338547" y="453959"/>
                  <a:pt x="7331330" y="447615"/>
                  <a:pt x="7325840" y="440162"/>
                </a:cubicBezTo>
                <a:cubicBezTo>
                  <a:pt x="7310033" y="418366"/>
                  <a:pt x="7309118" y="390618"/>
                  <a:pt x="7323400" y="368020"/>
                </a:cubicBezTo>
                <a:cubicBezTo>
                  <a:pt x="7335142" y="350895"/>
                  <a:pt x="7354100" y="338654"/>
                  <a:pt x="7376058" y="334023"/>
                </a:cubicBezTo>
                <a:cubicBezTo>
                  <a:pt x="7363707" y="340876"/>
                  <a:pt x="7353287" y="350124"/>
                  <a:pt x="7345562" y="361076"/>
                </a:cubicBezTo>
                <a:cubicBezTo>
                  <a:pt x="7336362" y="375464"/>
                  <a:pt x="7333922" y="392481"/>
                  <a:pt x="7338699" y="408464"/>
                </a:cubicBezTo>
                <a:cubicBezTo>
                  <a:pt x="7342003" y="420124"/>
                  <a:pt x="7350593" y="430053"/>
                  <a:pt x="7362436" y="435924"/>
                </a:cubicBezTo>
                <a:cubicBezTo>
                  <a:pt x="7375245" y="442029"/>
                  <a:pt x="7390391" y="442759"/>
                  <a:pt x="7403861" y="437907"/>
                </a:cubicBezTo>
                <a:cubicBezTo>
                  <a:pt x="7409960" y="435797"/>
                  <a:pt x="7412958" y="429706"/>
                  <a:pt x="7410570" y="424304"/>
                </a:cubicBezTo>
                <a:cubicBezTo>
                  <a:pt x="7410519" y="424178"/>
                  <a:pt x="7410468" y="424052"/>
                  <a:pt x="7410417" y="423930"/>
                </a:cubicBezTo>
                <a:cubicBezTo>
                  <a:pt x="7407571" y="418434"/>
                  <a:pt x="7400302" y="415940"/>
                  <a:pt x="7394051" y="418294"/>
                </a:cubicBezTo>
                <a:cubicBezTo>
                  <a:pt x="7387799" y="420494"/>
                  <a:pt x="7380734" y="420147"/>
                  <a:pt x="7374787" y="417347"/>
                </a:cubicBezTo>
                <a:cubicBezTo>
                  <a:pt x="7368739" y="414159"/>
                  <a:pt x="7364418" y="408938"/>
                  <a:pt x="7362741" y="402874"/>
                </a:cubicBezTo>
                <a:cubicBezTo>
                  <a:pt x="7359640" y="392386"/>
                  <a:pt x="7361216" y="381240"/>
                  <a:pt x="7367163" y="371762"/>
                </a:cubicBezTo>
                <a:cubicBezTo>
                  <a:pt x="7375041" y="361225"/>
                  <a:pt x="7385969" y="352753"/>
                  <a:pt x="7398778" y="347234"/>
                </a:cubicBezTo>
                <a:cubicBezTo>
                  <a:pt x="7405487" y="344006"/>
                  <a:pt x="7412552" y="341363"/>
                  <a:pt x="7419871" y="339343"/>
                </a:cubicBezTo>
                <a:cubicBezTo>
                  <a:pt x="7422362" y="339975"/>
                  <a:pt x="7424954" y="340561"/>
                  <a:pt x="7427292" y="341057"/>
                </a:cubicBezTo>
                <a:cubicBezTo>
                  <a:pt x="7459618" y="347820"/>
                  <a:pt x="7495655" y="344799"/>
                  <a:pt x="7534385" y="332039"/>
                </a:cubicBezTo>
                <a:cubicBezTo>
                  <a:pt x="7587551" y="321407"/>
                  <a:pt x="7638684" y="303908"/>
                  <a:pt x="7686106" y="280097"/>
                </a:cubicBezTo>
                <a:cubicBezTo>
                  <a:pt x="7705624" y="270096"/>
                  <a:pt x="7724176" y="258680"/>
                  <a:pt x="7741609" y="245965"/>
                </a:cubicBezTo>
                <a:cubicBezTo>
                  <a:pt x="7747709" y="267581"/>
                  <a:pt x="7756146" y="288628"/>
                  <a:pt x="7766769" y="308818"/>
                </a:cubicBezTo>
                <a:cubicBezTo>
                  <a:pt x="7757518" y="324739"/>
                  <a:pt x="7746539" y="339839"/>
                  <a:pt x="7734036" y="353907"/>
                </a:cubicBezTo>
                <a:cubicBezTo>
                  <a:pt x="7715332" y="374648"/>
                  <a:pt x="7692968" y="397959"/>
                  <a:pt x="7664352" y="412027"/>
                </a:cubicBezTo>
                <a:cubicBezTo>
                  <a:pt x="7652000" y="418113"/>
                  <a:pt x="7633448" y="424651"/>
                  <a:pt x="7615201" y="421540"/>
                </a:cubicBezTo>
                <a:cubicBezTo>
                  <a:pt x="7600614" y="419015"/>
                  <a:pt x="7588517" y="408960"/>
                  <a:pt x="7587602" y="398590"/>
                </a:cubicBezTo>
                <a:cubicBezTo>
                  <a:pt x="7587602" y="393310"/>
                  <a:pt x="7590347" y="388328"/>
                  <a:pt x="7595023" y="385063"/>
                </a:cubicBezTo>
                <a:cubicBezTo>
                  <a:pt x="7598022" y="382629"/>
                  <a:pt x="7602088" y="381488"/>
                  <a:pt x="7606103" y="381952"/>
                </a:cubicBezTo>
                <a:cubicBezTo>
                  <a:pt x="7615354" y="383954"/>
                  <a:pt x="7624706" y="379049"/>
                  <a:pt x="7627146" y="370906"/>
                </a:cubicBezTo>
                <a:cubicBezTo>
                  <a:pt x="7629281" y="362853"/>
                  <a:pt x="7623639" y="354804"/>
                  <a:pt x="7614540" y="352929"/>
                </a:cubicBezTo>
                <a:cubicBezTo>
                  <a:pt x="7614439" y="352911"/>
                  <a:pt x="7614337" y="352888"/>
                  <a:pt x="7614236" y="352870"/>
                </a:cubicBezTo>
                <a:cubicBezTo>
                  <a:pt x="7599394" y="350052"/>
                  <a:pt x="7583942" y="353519"/>
                  <a:pt x="7572404" y="362249"/>
                </a:cubicBezTo>
                <a:cubicBezTo>
                  <a:pt x="7559291" y="371537"/>
                  <a:pt x="7551972" y="385866"/>
                  <a:pt x="7552785" y="400754"/>
                </a:cubicBezTo>
                <a:cubicBezTo>
                  <a:pt x="7554869" y="424561"/>
                  <a:pt x="7578199" y="445618"/>
                  <a:pt x="7608391" y="450758"/>
                </a:cubicBezTo>
                <a:cubicBezTo>
                  <a:pt x="7637209" y="455717"/>
                  <a:pt x="7664301" y="446519"/>
                  <a:pt x="7681683" y="437907"/>
                </a:cubicBezTo>
                <a:cubicBezTo>
                  <a:pt x="7715942" y="421089"/>
                  <a:pt x="7740898" y="395118"/>
                  <a:pt x="7761687" y="372123"/>
                </a:cubicBezTo>
                <a:cubicBezTo>
                  <a:pt x="7770581" y="362190"/>
                  <a:pt x="7778714" y="351752"/>
                  <a:pt x="7786032" y="340876"/>
                </a:cubicBezTo>
                <a:cubicBezTo>
                  <a:pt x="7793352" y="351752"/>
                  <a:pt x="7801484" y="362190"/>
                  <a:pt x="7810379" y="372123"/>
                </a:cubicBezTo>
                <a:cubicBezTo>
                  <a:pt x="7831116" y="395118"/>
                  <a:pt x="7856124" y="421089"/>
                  <a:pt x="7890331" y="437907"/>
                </a:cubicBezTo>
                <a:cubicBezTo>
                  <a:pt x="7907866" y="446519"/>
                  <a:pt x="7934856" y="455943"/>
                  <a:pt x="7963675" y="450758"/>
                </a:cubicBezTo>
                <a:cubicBezTo>
                  <a:pt x="7993815" y="445618"/>
                  <a:pt x="8017196" y="424561"/>
                  <a:pt x="8019280" y="400754"/>
                </a:cubicBezTo>
                <a:cubicBezTo>
                  <a:pt x="8019280" y="399762"/>
                  <a:pt x="8019280" y="398770"/>
                  <a:pt x="8019280" y="397778"/>
                </a:cubicBezTo>
                <a:cubicBezTo>
                  <a:pt x="8018925" y="383941"/>
                  <a:pt x="8011707" y="370942"/>
                  <a:pt x="7999559" y="362249"/>
                </a:cubicBezTo>
                <a:cubicBezTo>
                  <a:pt x="7988021" y="353519"/>
                  <a:pt x="7972570" y="350052"/>
                  <a:pt x="7957728" y="352870"/>
                </a:cubicBezTo>
                <a:cubicBezTo>
                  <a:pt x="7948630" y="354597"/>
                  <a:pt x="7942785" y="362551"/>
                  <a:pt x="7944767" y="370635"/>
                </a:cubicBezTo>
                <a:cubicBezTo>
                  <a:pt x="7944767" y="370725"/>
                  <a:pt x="7944818" y="370815"/>
                  <a:pt x="7944818" y="370906"/>
                </a:cubicBezTo>
                <a:cubicBezTo>
                  <a:pt x="7947257" y="379049"/>
                  <a:pt x="7956610" y="383954"/>
                  <a:pt x="7965860" y="381952"/>
                </a:cubicBezTo>
                <a:cubicBezTo>
                  <a:pt x="7969876" y="381488"/>
                  <a:pt x="7973942" y="382629"/>
                  <a:pt x="7976941" y="385063"/>
                </a:cubicBezTo>
                <a:cubicBezTo>
                  <a:pt x="7981617" y="388319"/>
                  <a:pt x="7984362" y="393310"/>
                  <a:pt x="7984362" y="398590"/>
                </a:cubicBezTo>
                <a:cubicBezTo>
                  <a:pt x="7983447" y="408960"/>
                  <a:pt x="7971350" y="419015"/>
                  <a:pt x="7956712" y="421540"/>
                </a:cubicBezTo>
                <a:cubicBezTo>
                  <a:pt x="7938515" y="424651"/>
                  <a:pt x="7919963" y="418113"/>
                  <a:pt x="7907612" y="412027"/>
                </a:cubicBezTo>
                <a:cubicBezTo>
                  <a:pt x="7878996" y="397959"/>
                  <a:pt x="7856785" y="374648"/>
                  <a:pt x="7837928" y="353907"/>
                </a:cubicBezTo>
                <a:cubicBezTo>
                  <a:pt x="7825424" y="339848"/>
                  <a:pt x="7814446" y="324748"/>
                  <a:pt x="7805195" y="308818"/>
                </a:cubicBezTo>
                <a:cubicBezTo>
                  <a:pt x="7814344" y="291211"/>
                  <a:pt x="7821866" y="272964"/>
                  <a:pt x="7827661" y="254261"/>
                </a:cubicBezTo>
                <a:cubicBezTo>
                  <a:pt x="7837013" y="261492"/>
                  <a:pt x="7846873" y="268208"/>
                  <a:pt x="7857191" y="274371"/>
                </a:cubicBezTo>
                <a:cubicBezTo>
                  <a:pt x="7897498" y="298493"/>
                  <a:pt x="7947664" y="317250"/>
                  <a:pt x="8010538" y="331723"/>
                </a:cubicBezTo>
                <a:cubicBezTo>
                  <a:pt x="8036765" y="337765"/>
                  <a:pt x="8064821" y="342951"/>
                  <a:pt x="8093641" y="341688"/>
                </a:cubicBezTo>
                <a:cubicBezTo>
                  <a:pt x="8116209" y="345683"/>
                  <a:pt x="8139487" y="345439"/>
                  <a:pt x="8161953" y="340967"/>
                </a:cubicBezTo>
                <a:cubicBezTo>
                  <a:pt x="8164393" y="340471"/>
                  <a:pt x="8167036" y="339885"/>
                  <a:pt x="8169323" y="339253"/>
                </a:cubicBezTo>
                <a:cubicBezTo>
                  <a:pt x="8176642" y="341282"/>
                  <a:pt x="8183707" y="343924"/>
                  <a:pt x="8190467" y="347144"/>
                </a:cubicBezTo>
                <a:cubicBezTo>
                  <a:pt x="8203276" y="352676"/>
                  <a:pt x="8214153" y="361144"/>
                  <a:pt x="8222031" y="371672"/>
                </a:cubicBezTo>
                <a:cubicBezTo>
                  <a:pt x="8227978" y="381141"/>
                  <a:pt x="8229604" y="392296"/>
                  <a:pt x="8226453" y="402783"/>
                </a:cubicBezTo>
                <a:cubicBezTo>
                  <a:pt x="8224827" y="408848"/>
                  <a:pt x="8220506" y="414069"/>
                  <a:pt x="8214458" y="417257"/>
                </a:cubicBezTo>
                <a:cubicBezTo>
                  <a:pt x="8208460" y="420061"/>
                  <a:pt x="8201446" y="420409"/>
                  <a:pt x="8195143" y="418204"/>
                </a:cubicBezTo>
                <a:cubicBezTo>
                  <a:pt x="8188892" y="415873"/>
                  <a:pt x="8181624" y="418366"/>
                  <a:pt x="8178777" y="423840"/>
                </a:cubicBezTo>
                <a:cubicBezTo>
                  <a:pt x="8176185" y="429160"/>
                  <a:pt x="8178930" y="435351"/>
                  <a:pt x="8184927" y="437664"/>
                </a:cubicBezTo>
                <a:cubicBezTo>
                  <a:pt x="8185029" y="437718"/>
                  <a:pt x="8185181" y="437768"/>
                  <a:pt x="8185334" y="437817"/>
                </a:cubicBezTo>
                <a:cubicBezTo>
                  <a:pt x="8198803" y="442669"/>
                  <a:pt x="8213950" y="441938"/>
                  <a:pt x="8226758" y="435833"/>
                </a:cubicBezTo>
                <a:cubicBezTo>
                  <a:pt x="8238601" y="429954"/>
                  <a:pt x="8247191" y="420030"/>
                  <a:pt x="8250545" y="408374"/>
                </a:cubicBezTo>
                <a:cubicBezTo>
                  <a:pt x="8252121" y="403171"/>
                  <a:pt x="8252934" y="397806"/>
                  <a:pt x="8252934" y="392413"/>
                </a:cubicBezTo>
                <a:cubicBezTo>
                  <a:pt x="8253036" y="381348"/>
                  <a:pt x="8249834" y="370459"/>
                  <a:pt x="8243633" y="360851"/>
                </a:cubicBezTo>
                <a:cubicBezTo>
                  <a:pt x="8235907" y="349899"/>
                  <a:pt x="8225488" y="340651"/>
                  <a:pt x="8213136" y="333798"/>
                </a:cubicBezTo>
                <a:cubicBezTo>
                  <a:pt x="8235144" y="338401"/>
                  <a:pt x="8254104" y="350652"/>
                  <a:pt x="8265794" y="367794"/>
                </a:cubicBezTo>
                <a:cubicBezTo>
                  <a:pt x="8280076" y="390388"/>
                  <a:pt x="8279161" y="418145"/>
                  <a:pt x="8263354" y="439936"/>
                </a:cubicBezTo>
                <a:cubicBezTo>
                  <a:pt x="8257865" y="447385"/>
                  <a:pt x="8250698" y="453734"/>
                  <a:pt x="8242260" y="458558"/>
                </a:cubicBezTo>
                <a:cubicBezTo>
                  <a:pt x="8221726" y="469434"/>
                  <a:pt x="8196262" y="469862"/>
                  <a:pt x="8175321" y="459685"/>
                </a:cubicBezTo>
                <a:cubicBezTo>
                  <a:pt x="8155193" y="449103"/>
                  <a:pt x="8143401" y="429417"/>
                  <a:pt x="8144824" y="408690"/>
                </a:cubicBezTo>
                <a:cubicBezTo>
                  <a:pt x="8145535" y="400421"/>
                  <a:pt x="8138521" y="393220"/>
                  <a:pt x="8129169" y="392611"/>
                </a:cubicBezTo>
                <a:cubicBezTo>
                  <a:pt x="8129118" y="392602"/>
                  <a:pt x="8129017" y="392598"/>
                  <a:pt x="8128915" y="392593"/>
                </a:cubicBezTo>
                <a:cubicBezTo>
                  <a:pt x="8119512" y="391750"/>
                  <a:pt x="8111075" y="397787"/>
                  <a:pt x="8110058" y="406120"/>
                </a:cubicBezTo>
                <a:cubicBezTo>
                  <a:pt x="8108025" y="431076"/>
                  <a:pt x="8118699" y="455524"/>
                  <a:pt x="8139081" y="472806"/>
                </a:cubicBezTo>
                <a:lnTo>
                  <a:pt x="7450063" y="472806"/>
                </a:lnTo>
                <a:cubicBezTo>
                  <a:pt x="7468513" y="457079"/>
                  <a:pt x="7479085" y="435446"/>
                  <a:pt x="7479390" y="412748"/>
                </a:cubicBezTo>
                <a:cubicBezTo>
                  <a:pt x="7479390" y="410611"/>
                  <a:pt x="7479288" y="408474"/>
                  <a:pt x="7479034" y="406345"/>
                </a:cubicBezTo>
                <a:close/>
                <a:moveTo>
                  <a:pt x="7624553" y="152721"/>
                </a:moveTo>
                <a:cubicBezTo>
                  <a:pt x="7624096" y="120257"/>
                  <a:pt x="7604222" y="90904"/>
                  <a:pt x="7586332" y="71291"/>
                </a:cubicBezTo>
                <a:cubicBezTo>
                  <a:pt x="7593905" y="69729"/>
                  <a:pt x="7601732" y="69378"/>
                  <a:pt x="7609407" y="70254"/>
                </a:cubicBezTo>
                <a:cubicBezTo>
                  <a:pt x="7624096" y="71804"/>
                  <a:pt x="7637464" y="78612"/>
                  <a:pt x="7646359" y="89101"/>
                </a:cubicBezTo>
                <a:cubicBezTo>
                  <a:pt x="7656575" y="102417"/>
                  <a:pt x="7662217" y="118083"/>
                  <a:pt x="7662573" y="134190"/>
                </a:cubicBezTo>
                <a:cubicBezTo>
                  <a:pt x="7667401" y="203491"/>
                  <a:pt x="7609509" y="274641"/>
                  <a:pt x="7524830" y="303363"/>
                </a:cubicBezTo>
                <a:cubicBezTo>
                  <a:pt x="7492046" y="314500"/>
                  <a:pt x="7461042" y="317520"/>
                  <a:pt x="7435272" y="312110"/>
                </a:cubicBezTo>
                <a:cubicBezTo>
                  <a:pt x="7419973" y="308674"/>
                  <a:pt x="7405487" y="302907"/>
                  <a:pt x="7392424" y="295066"/>
                </a:cubicBezTo>
                <a:cubicBezTo>
                  <a:pt x="7404369" y="298601"/>
                  <a:pt x="7416821" y="300545"/>
                  <a:pt x="7429376" y="300838"/>
                </a:cubicBezTo>
                <a:cubicBezTo>
                  <a:pt x="7502110" y="303318"/>
                  <a:pt x="7562138" y="272522"/>
                  <a:pt x="7602952" y="211787"/>
                </a:cubicBezTo>
                <a:cubicBezTo>
                  <a:pt x="7611338" y="200264"/>
                  <a:pt x="7617692" y="187696"/>
                  <a:pt x="7621860" y="174499"/>
                </a:cubicBezTo>
                <a:cubicBezTo>
                  <a:pt x="7622673" y="171375"/>
                  <a:pt x="7623334" y="168214"/>
                  <a:pt x="7623791" y="165030"/>
                </a:cubicBezTo>
                <a:cubicBezTo>
                  <a:pt x="7626028" y="161213"/>
                  <a:pt x="7626282" y="156700"/>
                  <a:pt x="7624401" y="152721"/>
                </a:cubicBezTo>
                <a:close/>
                <a:moveTo>
                  <a:pt x="7599140" y="145372"/>
                </a:moveTo>
                <a:cubicBezTo>
                  <a:pt x="7589483" y="149881"/>
                  <a:pt x="7573726" y="149881"/>
                  <a:pt x="7560613" y="145056"/>
                </a:cubicBezTo>
                <a:cubicBezTo>
                  <a:pt x="7550447" y="141404"/>
                  <a:pt x="7543535" y="135768"/>
                  <a:pt x="7541705" y="129500"/>
                </a:cubicBezTo>
                <a:cubicBezTo>
                  <a:pt x="7537334" y="114937"/>
                  <a:pt x="7547143" y="91581"/>
                  <a:pt x="7562036" y="81481"/>
                </a:cubicBezTo>
                <a:lnTo>
                  <a:pt x="7563408" y="80669"/>
                </a:lnTo>
                <a:cubicBezTo>
                  <a:pt x="7577792" y="96045"/>
                  <a:pt x="7595480" y="119626"/>
                  <a:pt x="7598886" y="145372"/>
                </a:cubicBezTo>
                <a:close/>
                <a:moveTo>
                  <a:pt x="7785830" y="122827"/>
                </a:moveTo>
                <a:cubicBezTo>
                  <a:pt x="7799298" y="146108"/>
                  <a:pt x="7805551" y="172172"/>
                  <a:pt x="7803822" y="198306"/>
                </a:cubicBezTo>
                <a:cubicBezTo>
                  <a:pt x="7801739" y="222989"/>
                  <a:pt x="7795639" y="247281"/>
                  <a:pt x="7785830" y="270448"/>
                </a:cubicBezTo>
                <a:cubicBezTo>
                  <a:pt x="7776020" y="247281"/>
                  <a:pt x="7769921" y="222989"/>
                  <a:pt x="7767836" y="198306"/>
                </a:cubicBezTo>
                <a:cubicBezTo>
                  <a:pt x="7766007" y="172132"/>
                  <a:pt x="7772157" y="146003"/>
                  <a:pt x="7785575" y="122647"/>
                </a:cubicBezTo>
                <a:close/>
                <a:moveTo>
                  <a:pt x="7951324" y="108444"/>
                </a:moveTo>
                <a:cubicBezTo>
                  <a:pt x="7953153" y="165257"/>
                  <a:pt x="7980651" y="219036"/>
                  <a:pt x="8027565" y="257733"/>
                </a:cubicBezTo>
                <a:cubicBezTo>
                  <a:pt x="8063399" y="287167"/>
                  <a:pt x="8110922" y="302713"/>
                  <a:pt x="8159717" y="300928"/>
                </a:cubicBezTo>
                <a:cubicBezTo>
                  <a:pt x="8172322" y="300630"/>
                  <a:pt x="8184775" y="298687"/>
                  <a:pt x="8196719" y="295156"/>
                </a:cubicBezTo>
                <a:cubicBezTo>
                  <a:pt x="8183656" y="302993"/>
                  <a:pt x="8169120" y="308760"/>
                  <a:pt x="8153820" y="312200"/>
                </a:cubicBezTo>
                <a:cubicBezTo>
                  <a:pt x="8128051" y="317611"/>
                  <a:pt x="8097097" y="314590"/>
                  <a:pt x="8064262" y="303453"/>
                </a:cubicBezTo>
                <a:cubicBezTo>
                  <a:pt x="7979584" y="274776"/>
                  <a:pt x="7921691" y="203626"/>
                  <a:pt x="7926520" y="134280"/>
                </a:cubicBezTo>
                <a:cubicBezTo>
                  <a:pt x="7926876" y="118176"/>
                  <a:pt x="7932518" y="102514"/>
                  <a:pt x="7942734" y="89191"/>
                </a:cubicBezTo>
                <a:cubicBezTo>
                  <a:pt x="7946088" y="85161"/>
                  <a:pt x="7950053" y="81577"/>
                  <a:pt x="7954526" y="78550"/>
                </a:cubicBezTo>
                <a:cubicBezTo>
                  <a:pt x="7951832" y="88263"/>
                  <a:pt x="7950663" y="98265"/>
                  <a:pt x="7951069" y="108264"/>
                </a:cubicBezTo>
                <a:close/>
                <a:moveTo>
                  <a:pt x="7985734" y="69938"/>
                </a:moveTo>
                <a:cubicBezTo>
                  <a:pt x="7987919" y="69990"/>
                  <a:pt x="7990105" y="70140"/>
                  <a:pt x="7992240" y="70389"/>
                </a:cubicBezTo>
                <a:cubicBezTo>
                  <a:pt x="8015265" y="73094"/>
                  <a:pt x="8037324" y="87613"/>
                  <a:pt x="8044694" y="104972"/>
                </a:cubicBezTo>
                <a:cubicBezTo>
                  <a:pt x="8050743" y="119175"/>
                  <a:pt x="8046524" y="133603"/>
                  <a:pt x="8032495" y="146814"/>
                </a:cubicBezTo>
                <a:cubicBezTo>
                  <a:pt x="8020398" y="157052"/>
                  <a:pt x="8004896" y="163579"/>
                  <a:pt x="7988326" y="165436"/>
                </a:cubicBezTo>
                <a:cubicBezTo>
                  <a:pt x="7981007" y="146901"/>
                  <a:pt x="7976941" y="127484"/>
                  <a:pt x="7976280" y="107858"/>
                </a:cubicBezTo>
                <a:cubicBezTo>
                  <a:pt x="7975467" y="90995"/>
                  <a:pt x="7978618" y="78415"/>
                  <a:pt x="7985480" y="69758"/>
                </a:cubicBezTo>
                <a:close/>
                <a:moveTo>
                  <a:pt x="8558763" y="406345"/>
                </a:moveTo>
                <a:cubicBezTo>
                  <a:pt x="8557747" y="398013"/>
                  <a:pt x="8549309" y="391976"/>
                  <a:pt x="8539906" y="392819"/>
                </a:cubicBezTo>
                <a:cubicBezTo>
                  <a:pt x="8530554" y="393319"/>
                  <a:pt x="8523438" y="400457"/>
                  <a:pt x="8523997" y="408762"/>
                </a:cubicBezTo>
                <a:cubicBezTo>
                  <a:pt x="8523997" y="408812"/>
                  <a:pt x="8523997" y="408866"/>
                  <a:pt x="8523997" y="408915"/>
                </a:cubicBezTo>
                <a:cubicBezTo>
                  <a:pt x="8525420" y="429638"/>
                  <a:pt x="8513628" y="449324"/>
                  <a:pt x="8493501" y="459911"/>
                </a:cubicBezTo>
                <a:cubicBezTo>
                  <a:pt x="8472560" y="470087"/>
                  <a:pt x="8447095" y="469659"/>
                  <a:pt x="8426561" y="458784"/>
                </a:cubicBezTo>
                <a:cubicBezTo>
                  <a:pt x="8418123" y="453959"/>
                  <a:pt x="8410906" y="447615"/>
                  <a:pt x="8405416" y="440162"/>
                </a:cubicBezTo>
                <a:cubicBezTo>
                  <a:pt x="8389609" y="418366"/>
                  <a:pt x="8388695" y="390618"/>
                  <a:pt x="8402977" y="368020"/>
                </a:cubicBezTo>
                <a:cubicBezTo>
                  <a:pt x="8414718" y="350886"/>
                  <a:pt x="8433677" y="338640"/>
                  <a:pt x="8455685" y="334023"/>
                </a:cubicBezTo>
                <a:cubicBezTo>
                  <a:pt x="8443232" y="340836"/>
                  <a:pt x="8432711" y="350088"/>
                  <a:pt x="8424884" y="361076"/>
                </a:cubicBezTo>
                <a:cubicBezTo>
                  <a:pt x="8415684" y="375464"/>
                  <a:pt x="8413244" y="392481"/>
                  <a:pt x="8418022" y="408464"/>
                </a:cubicBezTo>
                <a:cubicBezTo>
                  <a:pt x="8421325" y="420124"/>
                  <a:pt x="8429916" y="430053"/>
                  <a:pt x="8441758" y="435924"/>
                </a:cubicBezTo>
                <a:cubicBezTo>
                  <a:pt x="8454567" y="442029"/>
                  <a:pt x="8469713" y="442759"/>
                  <a:pt x="8483183" y="437907"/>
                </a:cubicBezTo>
                <a:cubicBezTo>
                  <a:pt x="8489282" y="435797"/>
                  <a:pt x="8492281" y="429706"/>
                  <a:pt x="8489892" y="424304"/>
                </a:cubicBezTo>
                <a:cubicBezTo>
                  <a:pt x="8489841" y="424178"/>
                  <a:pt x="8489791" y="424052"/>
                  <a:pt x="8489740" y="423930"/>
                </a:cubicBezTo>
                <a:cubicBezTo>
                  <a:pt x="8486893" y="418434"/>
                  <a:pt x="8479625" y="415940"/>
                  <a:pt x="8473373" y="418294"/>
                </a:cubicBezTo>
                <a:cubicBezTo>
                  <a:pt x="8467121" y="420494"/>
                  <a:pt x="8460056" y="420147"/>
                  <a:pt x="8454110" y="417347"/>
                </a:cubicBezTo>
                <a:cubicBezTo>
                  <a:pt x="8448061" y="414159"/>
                  <a:pt x="8443741" y="408938"/>
                  <a:pt x="8442063" y="402874"/>
                </a:cubicBezTo>
                <a:cubicBezTo>
                  <a:pt x="8438963" y="392386"/>
                  <a:pt x="8440589" y="381244"/>
                  <a:pt x="8446485" y="371762"/>
                </a:cubicBezTo>
                <a:cubicBezTo>
                  <a:pt x="8454363" y="361225"/>
                  <a:pt x="8465291" y="352753"/>
                  <a:pt x="8478100" y="347234"/>
                </a:cubicBezTo>
                <a:cubicBezTo>
                  <a:pt x="8484860" y="343997"/>
                  <a:pt x="8491925" y="341354"/>
                  <a:pt x="8499244" y="339343"/>
                </a:cubicBezTo>
                <a:cubicBezTo>
                  <a:pt x="8501684" y="339975"/>
                  <a:pt x="8504327" y="340561"/>
                  <a:pt x="8506614" y="341057"/>
                </a:cubicBezTo>
                <a:cubicBezTo>
                  <a:pt x="8538940" y="347820"/>
                  <a:pt x="8574977" y="344799"/>
                  <a:pt x="8613708" y="332039"/>
                </a:cubicBezTo>
                <a:cubicBezTo>
                  <a:pt x="8666874" y="321407"/>
                  <a:pt x="8718006" y="303908"/>
                  <a:pt x="8765428" y="280097"/>
                </a:cubicBezTo>
                <a:cubicBezTo>
                  <a:pt x="8784946" y="270096"/>
                  <a:pt x="8803498" y="258680"/>
                  <a:pt x="8820931" y="245965"/>
                </a:cubicBezTo>
                <a:cubicBezTo>
                  <a:pt x="8827133" y="267589"/>
                  <a:pt x="8835621" y="288637"/>
                  <a:pt x="8846345" y="308818"/>
                </a:cubicBezTo>
                <a:cubicBezTo>
                  <a:pt x="8837095" y="324748"/>
                  <a:pt x="8826116" y="339848"/>
                  <a:pt x="8813613" y="353907"/>
                </a:cubicBezTo>
                <a:cubicBezTo>
                  <a:pt x="8794908" y="374648"/>
                  <a:pt x="8772544" y="397959"/>
                  <a:pt x="8743928" y="412027"/>
                </a:cubicBezTo>
                <a:cubicBezTo>
                  <a:pt x="8731577" y="418113"/>
                  <a:pt x="8713025" y="424651"/>
                  <a:pt x="8694829" y="421540"/>
                </a:cubicBezTo>
                <a:cubicBezTo>
                  <a:pt x="8680190" y="419015"/>
                  <a:pt x="8668093" y="408960"/>
                  <a:pt x="8667178" y="398590"/>
                </a:cubicBezTo>
                <a:cubicBezTo>
                  <a:pt x="8667178" y="393310"/>
                  <a:pt x="8669923" y="388328"/>
                  <a:pt x="8674599" y="385063"/>
                </a:cubicBezTo>
                <a:cubicBezTo>
                  <a:pt x="8677598" y="382629"/>
                  <a:pt x="8681665" y="381488"/>
                  <a:pt x="8685679" y="381952"/>
                </a:cubicBezTo>
                <a:cubicBezTo>
                  <a:pt x="8694930" y="383954"/>
                  <a:pt x="8704283" y="379049"/>
                  <a:pt x="8706722" y="370906"/>
                </a:cubicBezTo>
                <a:cubicBezTo>
                  <a:pt x="8708857" y="362853"/>
                  <a:pt x="8703215" y="354804"/>
                  <a:pt x="8694117" y="352929"/>
                </a:cubicBezTo>
                <a:cubicBezTo>
                  <a:pt x="8694015" y="352911"/>
                  <a:pt x="8693914" y="352888"/>
                  <a:pt x="8693812" y="352870"/>
                </a:cubicBezTo>
                <a:cubicBezTo>
                  <a:pt x="8678971" y="350052"/>
                  <a:pt x="8663519" y="353519"/>
                  <a:pt x="8651981" y="362249"/>
                </a:cubicBezTo>
                <a:cubicBezTo>
                  <a:pt x="8638868" y="371537"/>
                  <a:pt x="8631548" y="385866"/>
                  <a:pt x="8632361" y="400754"/>
                </a:cubicBezTo>
                <a:cubicBezTo>
                  <a:pt x="8634446" y="424561"/>
                  <a:pt x="8657775" y="445618"/>
                  <a:pt x="8687967" y="450758"/>
                </a:cubicBezTo>
                <a:cubicBezTo>
                  <a:pt x="8716786" y="455717"/>
                  <a:pt x="8743877" y="446519"/>
                  <a:pt x="8761311" y="437907"/>
                </a:cubicBezTo>
                <a:cubicBezTo>
                  <a:pt x="8795518" y="421089"/>
                  <a:pt x="8820525" y="395118"/>
                  <a:pt x="8841262" y="372123"/>
                </a:cubicBezTo>
                <a:cubicBezTo>
                  <a:pt x="8850157" y="362190"/>
                  <a:pt x="8858290" y="351752"/>
                  <a:pt x="8865609" y="340876"/>
                </a:cubicBezTo>
                <a:cubicBezTo>
                  <a:pt x="8872929" y="351752"/>
                  <a:pt x="8881061" y="362190"/>
                  <a:pt x="8889956" y="372123"/>
                </a:cubicBezTo>
                <a:cubicBezTo>
                  <a:pt x="8910744" y="395118"/>
                  <a:pt x="8935700" y="421089"/>
                  <a:pt x="8969958" y="437907"/>
                </a:cubicBezTo>
                <a:cubicBezTo>
                  <a:pt x="8987442" y="446519"/>
                  <a:pt x="9014432" y="455943"/>
                  <a:pt x="9043251" y="450758"/>
                </a:cubicBezTo>
                <a:cubicBezTo>
                  <a:pt x="9073443" y="445618"/>
                  <a:pt x="9096773" y="424561"/>
                  <a:pt x="9098857" y="400754"/>
                </a:cubicBezTo>
                <a:cubicBezTo>
                  <a:pt x="9098857" y="399762"/>
                  <a:pt x="9098857" y="398770"/>
                  <a:pt x="9098857" y="397778"/>
                </a:cubicBezTo>
                <a:cubicBezTo>
                  <a:pt x="9098500" y="383927"/>
                  <a:pt x="9091283" y="370928"/>
                  <a:pt x="9079085" y="362249"/>
                </a:cubicBezTo>
                <a:cubicBezTo>
                  <a:pt x="9067547" y="353519"/>
                  <a:pt x="9052096" y="350052"/>
                  <a:pt x="9037254" y="352870"/>
                </a:cubicBezTo>
                <a:cubicBezTo>
                  <a:pt x="9028155" y="354597"/>
                  <a:pt x="9022310" y="362551"/>
                  <a:pt x="9024292" y="370635"/>
                </a:cubicBezTo>
                <a:cubicBezTo>
                  <a:pt x="9024292" y="370725"/>
                  <a:pt x="9024343" y="370815"/>
                  <a:pt x="9024343" y="370906"/>
                </a:cubicBezTo>
                <a:cubicBezTo>
                  <a:pt x="9026783" y="379049"/>
                  <a:pt x="9036136" y="383954"/>
                  <a:pt x="9045386" y="381952"/>
                </a:cubicBezTo>
                <a:cubicBezTo>
                  <a:pt x="9049402" y="381488"/>
                  <a:pt x="9053467" y="382629"/>
                  <a:pt x="9056467" y="385063"/>
                </a:cubicBezTo>
                <a:cubicBezTo>
                  <a:pt x="9061142" y="388319"/>
                  <a:pt x="9063887" y="393310"/>
                  <a:pt x="9063887" y="398590"/>
                </a:cubicBezTo>
                <a:cubicBezTo>
                  <a:pt x="9062972" y="408960"/>
                  <a:pt x="9050875" y="419015"/>
                  <a:pt x="9036288" y="421540"/>
                </a:cubicBezTo>
                <a:cubicBezTo>
                  <a:pt x="9018041" y="424651"/>
                  <a:pt x="8999489" y="418113"/>
                  <a:pt x="8987138" y="412027"/>
                </a:cubicBezTo>
                <a:cubicBezTo>
                  <a:pt x="8958522" y="397959"/>
                  <a:pt x="8936310" y="374648"/>
                  <a:pt x="8917453" y="353907"/>
                </a:cubicBezTo>
                <a:cubicBezTo>
                  <a:pt x="8904949" y="339839"/>
                  <a:pt x="8893971" y="324739"/>
                  <a:pt x="8884720" y="308818"/>
                </a:cubicBezTo>
                <a:cubicBezTo>
                  <a:pt x="8894021" y="291220"/>
                  <a:pt x="8901646" y="272973"/>
                  <a:pt x="8907593" y="254261"/>
                </a:cubicBezTo>
                <a:cubicBezTo>
                  <a:pt x="8916996" y="261481"/>
                  <a:pt x="8926856" y="268197"/>
                  <a:pt x="8937123" y="274371"/>
                </a:cubicBezTo>
                <a:cubicBezTo>
                  <a:pt x="8977480" y="298493"/>
                  <a:pt x="9027647" y="317250"/>
                  <a:pt x="9090470" y="331723"/>
                </a:cubicBezTo>
                <a:cubicBezTo>
                  <a:pt x="9116697" y="337765"/>
                  <a:pt x="9144754" y="342951"/>
                  <a:pt x="9173573" y="341688"/>
                </a:cubicBezTo>
                <a:cubicBezTo>
                  <a:pt x="9196141" y="345683"/>
                  <a:pt x="9219419" y="345439"/>
                  <a:pt x="9241885" y="340967"/>
                </a:cubicBezTo>
                <a:cubicBezTo>
                  <a:pt x="9244325" y="340471"/>
                  <a:pt x="9246968" y="339885"/>
                  <a:pt x="9249255" y="339253"/>
                </a:cubicBezTo>
                <a:cubicBezTo>
                  <a:pt x="9256575" y="341282"/>
                  <a:pt x="9263640" y="343924"/>
                  <a:pt x="9270400" y="347144"/>
                </a:cubicBezTo>
                <a:cubicBezTo>
                  <a:pt x="9283208" y="352676"/>
                  <a:pt x="9294085" y="361144"/>
                  <a:pt x="9301963" y="371672"/>
                </a:cubicBezTo>
                <a:cubicBezTo>
                  <a:pt x="9307910" y="381141"/>
                  <a:pt x="9309536" y="392296"/>
                  <a:pt x="9306385" y="402783"/>
                </a:cubicBezTo>
                <a:cubicBezTo>
                  <a:pt x="9304759" y="408848"/>
                  <a:pt x="9300439" y="414069"/>
                  <a:pt x="9294390" y="417257"/>
                </a:cubicBezTo>
                <a:cubicBezTo>
                  <a:pt x="9288393" y="420061"/>
                  <a:pt x="9281378" y="420409"/>
                  <a:pt x="9275076" y="418204"/>
                </a:cubicBezTo>
                <a:cubicBezTo>
                  <a:pt x="9268824" y="415873"/>
                  <a:pt x="9261556" y="418366"/>
                  <a:pt x="9258709" y="423840"/>
                </a:cubicBezTo>
                <a:cubicBezTo>
                  <a:pt x="9256117" y="429165"/>
                  <a:pt x="9258862" y="435351"/>
                  <a:pt x="9264860" y="437655"/>
                </a:cubicBezTo>
                <a:cubicBezTo>
                  <a:pt x="9265012" y="437714"/>
                  <a:pt x="9265164" y="437768"/>
                  <a:pt x="9265317" y="437817"/>
                </a:cubicBezTo>
                <a:cubicBezTo>
                  <a:pt x="9278735" y="442669"/>
                  <a:pt x="9293933" y="441938"/>
                  <a:pt x="9306690" y="435833"/>
                </a:cubicBezTo>
                <a:cubicBezTo>
                  <a:pt x="9318533" y="429954"/>
                  <a:pt x="9327123" y="420030"/>
                  <a:pt x="9330477" y="408374"/>
                </a:cubicBezTo>
                <a:cubicBezTo>
                  <a:pt x="9332104" y="403176"/>
                  <a:pt x="9332918" y="397806"/>
                  <a:pt x="9332867" y="392413"/>
                </a:cubicBezTo>
                <a:cubicBezTo>
                  <a:pt x="9332968" y="381344"/>
                  <a:pt x="9329766" y="370450"/>
                  <a:pt x="9323565" y="360851"/>
                </a:cubicBezTo>
                <a:cubicBezTo>
                  <a:pt x="9315839" y="349899"/>
                  <a:pt x="9305420" y="340651"/>
                  <a:pt x="9293068" y="333798"/>
                </a:cubicBezTo>
                <a:cubicBezTo>
                  <a:pt x="9315077" y="338401"/>
                  <a:pt x="9334036" y="350652"/>
                  <a:pt x="9345726" y="367794"/>
                </a:cubicBezTo>
                <a:cubicBezTo>
                  <a:pt x="9360008" y="390388"/>
                  <a:pt x="9359093" y="418145"/>
                  <a:pt x="9343286" y="439936"/>
                </a:cubicBezTo>
                <a:cubicBezTo>
                  <a:pt x="9337797" y="447385"/>
                  <a:pt x="9330630" y="453734"/>
                  <a:pt x="9322192" y="458558"/>
                </a:cubicBezTo>
                <a:cubicBezTo>
                  <a:pt x="9301659" y="469434"/>
                  <a:pt x="9276194" y="469862"/>
                  <a:pt x="9255253" y="459685"/>
                </a:cubicBezTo>
                <a:cubicBezTo>
                  <a:pt x="9235075" y="449126"/>
                  <a:pt x="9223282" y="429422"/>
                  <a:pt x="9224757" y="408690"/>
                </a:cubicBezTo>
                <a:cubicBezTo>
                  <a:pt x="9225366" y="400367"/>
                  <a:pt x="9218301" y="393161"/>
                  <a:pt x="9208898" y="392602"/>
                </a:cubicBezTo>
                <a:cubicBezTo>
                  <a:pt x="9208898" y="392598"/>
                  <a:pt x="9208847" y="392593"/>
                  <a:pt x="9208797" y="392593"/>
                </a:cubicBezTo>
                <a:cubicBezTo>
                  <a:pt x="9199394" y="391750"/>
                  <a:pt x="9190956" y="397787"/>
                  <a:pt x="9189940" y="406120"/>
                </a:cubicBezTo>
                <a:cubicBezTo>
                  <a:pt x="9187957" y="431072"/>
                  <a:pt x="9198580" y="455515"/>
                  <a:pt x="9218962" y="472806"/>
                </a:cubicBezTo>
                <a:lnTo>
                  <a:pt x="8529995" y="472806"/>
                </a:lnTo>
                <a:cubicBezTo>
                  <a:pt x="8548445" y="457079"/>
                  <a:pt x="8559018" y="435446"/>
                  <a:pt x="8559322" y="412748"/>
                </a:cubicBezTo>
                <a:cubicBezTo>
                  <a:pt x="8559271" y="410606"/>
                  <a:pt x="8559069" y="408469"/>
                  <a:pt x="8558763" y="406345"/>
                </a:cubicBezTo>
                <a:close/>
                <a:moveTo>
                  <a:pt x="8704130" y="152721"/>
                </a:moveTo>
                <a:cubicBezTo>
                  <a:pt x="8703673" y="120257"/>
                  <a:pt x="8683799" y="90904"/>
                  <a:pt x="8665907" y="71291"/>
                </a:cubicBezTo>
                <a:cubicBezTo>
                  <a:pt x="8673481" y="69729"/>
                  <a:pt x="8681257" y="69378"/>
                  <a:pt x="8688983" y="70254"/>
                </a:cubicBezTo>
                <a:cubicBezTo>
                  <a:pt x="8703673" y="71812"/>
                  <a:pt x="8717040" y="78617"/>
                  <a:pt x="8725986" y="89101"/>
                </a:cubicBezTo>
                <a:cubicBezTo>
                  <a:pt x="8736151" y="102431"/>
                  <a:pt x="8741793" y="118091"/>
                  <a:pt x="8742149" y="134190"/>
                </a:cubicBezTo>
                <a:cubicBezTo>
                  <a:pt x="8747232" y="203491"/>
                  <a:pt x="8689085" y="274641"/>
                  <a:pt x="8604406" y="303363"/>
                </a:cubicBezTo>
                <a:cubicBezTo>
                  <a:pt x="8571623" y="314500"/>
                  <a:pt x="8540618" y="317520"/>
                  <a:pt x="8514848" y="312110"/>
                </a:cubicBezTo>
                <a:cubicBezTo>
                  <a:pt x="8499651" y="308570"/>
                  <a:pt x="8485267" y="302731"/>
                  <a:pt x="8472356" y="294841"/>
                </a:cubicBezTo>
                <a:cubicBezTo>
                  <a:pt x="8484301" y="298376"/>
                  <a:pt x="8496754" y="300319"/>
                  <a:pt x="8509308" y="300612"/>
                </a:cubicBezTo>
                <a:cubicBezTo>
                  <a:pt x="8582042" y="303092"/>
                  <a:pt x="8642070" y="272296"/>
                  <a:pt x="8682884" y="211562"/>
                </a:cubicBezTo>
                <a:cubicBezTo>
                  <a:pt x="8691270" y="200039"/>
                  <a:pt x="8697624" y="187470"/>
                  <a:pt x="8701792" y="174274"/>
                </a:cubicBezTo>
                <a:cubicBezTo>
                  <a:pt x="8702605" y="171150"/>
                  <a:pt x="8703266" y="167989"/>
                  <a:pt x="8703723" y="164805"/>
                </a:cubicBezTo>
                <a:cubicBezTo>
                  <a:pt x="8705909" y="161049"/>
                  <a:pt x="8706112" y="156635"/>
                  <a:pt x="8704333" y="152721"/>
                </a:cubicBezTo>
                <a:close/>
                <a:moveTo>
                  <a:pt x="8678716" y="145372"/>
                </a:moveTo>
                <a:cubicBezTo>
                  <a:pt x="8669059" y="149881"/>
                  <a:pt x="8653302" y="149881"/>
                  <a:pt x="8640189" y="145056"/>
                </a:cubicBezTo>
                <a:cubicBezTo>
                  <a:pt x="8630024" y="141404"/>
                  <a:pt x="8623162" y="135768"/>
                  <a:pt x="8621281" y="129500"/>
                </a:cubicBezTo>
                <a:cubicBezTo>
                  <a:pt x="8616910" y="114937"/>
                  <a:pt x="8626771" y="91581"/>
                  <a:pt x="8641612" y="81481"/>
                </a:cubicBezTo>
                <a:lnTo>
                  <a:pt x="8642984" y="80669"/>
                </a:lnTo>
                <a:cubicBezTo>
                  <a:pt x="8657572" y="96045"/>
                  <a:pt x="8675667" y="119626"/>
                  <a:pt x="8678818" y="145372"/>
                </a:cubicBezTo>
                <a:close/>
                <a:moveTo>
                  <a:pt x="8865406" y="122827"/>
                </a:moveTo>
                <a:cubicBezTo>
                  <a:pt x="8878875" y="146108"/>
                  <a:pt x="8885127" y="172172"/>
                  <a:pt x="8883399" y="198306"/>
                </a:cubicBezTo>
                <a:cubicBezTo>
                  <a:pt x="8881315" y="222989"/>
                  <a:pt x="8875216" y="247281"/>
                  <a:pt x="8865406" y="270448"/>
                </a:cubicBezTo>
                <a:cubicBezTo>
                  <a:pt x="8855596" y="247281"/>
                  <a:pt x="8849496" y="222989"/>
                  <a:pt x="8847413" y="198306"/>
                </a:cubicBezTo>
                <a:cubicBezTo>
                  <a:pt x="8845684" y="172103"/>
                  <a:pt x="8851937" y="145973"/>
                  <a:pt x="8865507" y="122647"/>
                </a:cubicBezTo>
                <a:close/>
                <a:moveTo>
                  <a:pt x="9030900" y="108444"/>
                </a:moveTo>
                <a:cubicBezTo>
                  <a:pt x="9032730" y="165257"/>
                  <a:pt x="9060228" y="219036"/>
                  <a:pt x="9107142" y="257733"/>
                </a:cubicBezTo>
                <a:cubicBezTo>
                  <a:pt x="9142975" y="287167"/>
                  <a:pt x="9190499" y="302713"/>
                  <a:pt x="9239293" y="300928"/>
                </a:cubicBezTo>
                <a:cubicBezTo>
                  <a:pt x="9251898" y="300635"/>
                  <a:pt x="9264351" y="298691"/>
                  <a:pt x="9276296" y="295156"/>
                </a:cubicBezTo>
                <a:cubicBezTo>
                  <a:pt x="9263233" y="303002"/>
                  <a:pt x="9248696" y="308769"/>
                  <a:pt x="9233397" y="312200"/>
                </a:cubicBezTo>
                <a:cubicBezTo>
                  <a:pt x="9207628" y="317611"/>
                  <a:pt x="9176673" y="314590"/>
                  <a:pt x="9143839" y="303453"/>
                </a:cubicBezTo>
                <a:cubicBezTo>
                  <a:pt x="9059160" y="274776"/>
                  <a:pt x="9001522" y="203626"/>
                  <a:pt x="9006147" y="134280"/>
                </a:cubicBezTo>
                <a:cubicBezTo>
                  <a:pt x="9006503" y="118177"/>
                  <a:pt x="9012094" y="102510"/>
                  <a:pt x="9022310" y="89191"/>
                </a:cubicBezTo>
                <a:cubicBezTo>
                  <a:pt x="9025665" y="85161"/>
                  <a:pt x="9029630" y="81577"/>
                  <a:pt x="9034102" y="78550"/>
                </a:cubicBezTo>
                <a:cubicBezTo>
                  <a:pt x="9031510" y="88278"/>
                  <a:pt x="9030494" y="98279"/>
                  <a:pt x="9031002" y="108264"/>
                </a:cubicBezTo>
                <a:close/>
                <a:moveTo>
                  <a:pt x="9065311" y="69938"/>
                </a:moveTo>
                <a:cubicBezTo>
                  <a:pt x="9067496" y="69990"/>
                  <a:pt x="9069682" y="70140"/>
                  <a:pt x="9071816" y="70389"/>
                </a:cubicBezTo>
                <a:cubicBezTo>
                  <a:pt x="9094841" y="73094"/>
                  <a:pt x="9116901" y="87613"/>
                  <a:pt x="9124270" y="104972"/>
                </a:cubicBezTo>
                <a:cubicBezTo>
                  <a:pt x="9130319" y="119175"/>
                  <a:pt x="9126100" y="133603"/>
                  <a:pt x="9112072" y="146814"/>
                </a:cubicBezTo>
                <a:cubicBezTo>
                  <a:pt x="9099975" y="157052"/>
                  <a:pt x="9084473" y="163579"/>
                  <a:pt x="9067903" y="165436"/>
                </a:cubicBezTo>
                <a:cubicBezTo>
                  <a:pt x="9060583" y="146901"/>
                  <a:pt x="9056518" y="127484"/>
                  <a:pt x="9055857" y="107858"/>
                </a:cubicBezTo>
                <a:cubicBezTo>
                  <a:pt x="9055399" y="90995"/>
                  <a:pt x="9058550" y="78415"/>
                  <a:pt x="9065412" y="69758"/>
                </a:cubicBezTo>
                <a:close/>
                <a:moveTo>
                  <a:pt x="9638797" y="406526"/>
                </a:moveTo>
                <a:cubicBezTo>
                  <a:pt x="9637781" y="398193"/>
                  <a:pt x="9629344" y="392156"/>
                  <a:pt x="9619941" y="392999"/>
                </a:cubicBezTo>
                <a:cubicBezTo>
                  <a:pt x="9610588" y="393500"/>
                  <a:pt x="9603472" y="400637"/>
                  <a:pt x="9604031" y="408942"/>
                </a:cubicBezTo>
                <a:cubicBezTo>
                  <a:pt x="9604031" y="408992"/>
                  <a:pt x="9604031" y="409046"/>
                  <a:pt x="9604031" y="409096"/>
                </a:cubicBezTo>
                <a:cubicBezTo>
                  <a:pt x="9605455" y="429819"/>
                  <a:pt x="9593662" y="449504"/>
                  <a:pt x="9573535" y="460091"/>
                </a:cubicBezTo>
                <a:cubicBezTo>
                  <a:pt x="9552594" y="470268"/>
                  <a:pt x="9527129" y="469839"/>
                  <a:pt x="9506595" y="458964"/>
                </a:cubicBezTo>
                <a:cubicBezTo>
                  <a:pt x="9498157" y="454139"/>
                  <a:pt x="9490940" y="447795"/>
                  <a:pt x="9485450" y="440342"/>
                </a:cubicBezTo>
                <a:cubicBezTo>
                  <a:pt x="9469643" y="418546"/>
                  <a:pt x="9468729" y="390799"/>
                  <a:pt x="9483011" y="368200"/>
                </a:cubicBezTo>
                <a:cubicBezTo>
                  <a:pt x="9494752" y="351067"/>
                  <a:pt x="9513711" y="338820"/>
                  <a:pt x="9535719" y="334203"/>
                </a:cubicBezTo>
                <a:cubicBezTo>
                  <a:pt x="9523266" y="341034"/>
                  <a:pt x="9512745" y="350286"/>
                  <a:pt x="9504918" y="361257"/>
                </a:cubicBezTo>
                <a:cubicBezTo>
                  <a:pt x="9495718" y="375644"/>
                  <a:pt x="9493278" y="392661"/>
                  <a:pt x="9498056" y="408645"/>
                </a:cubicBezTo>
                <a:cubicBezTo>
                  <a:pt x="9501410" y="420305"/>
                  <a:pt x="9510001" y="430238"/>
                  <a:pt x="9521843" y="436104"/>
                </a:cubicBezTo>
                <a:cubicBezTo>
                  <a:pt x="9534601" y="442209"/>
                  <a:pt x="9549798" y="442939"/>
                  <a:pt x="9563217" y="438088"/>
                </a:cubicBezTo>
                <a:cubicBezTo>
                  <a:pt x="9569316" y="435978"/>
                  <a:pt x="9572315" y="429886"/>
                  <a:pt x="9569926" y="424485"/>
                </a:cubicBezTo>
                <a:cubicBezTo>
                  <a:pt x="9569876" y="424358"/>
                  <a:pt x="9569825" y="424232"/>
                  <a:pt x="9569774" y="424110"/>
                </a:cubicBezTo>
                <a:cubicBezTo>
                  <a:pt x="9566927" y="418614"/>
                  <a:pt x="9559659" y="416121"/>
                  <a:pt x="9553407" y="418474"/>
                </a:cubicBezTo>
                <a:cubicBezTo>
                  <a:pt x="9547155" y="420675"/>
                  <a:pt x="9540090" y="420327"/>
                  <a:pt x="9534144" y="417527"/>
                </a:cubicBezTo>
                <a:cubicBezTo>
                  <a:pt x="9528095" y="414340"/>
                  <a:pt x="9523775" y="409118"/>
                  <a:pt x="9522098" y="403054"/>
                </a:cubicBezTo>
                <a:cubicBezTo>
                  <a:pt x="9518997" y="392566"/>
                  <a:pt x="9520623" y="381425"/>
                  <a:pt x="9526520" y="371943"/>
                </a:cubicBezTo>
                <a:cubicBezTo>
                  <a:pt x="9534397" y="361405"/>
                  <a:pt x="9545325" y="352933"/>
                  <a:pt x="9558134" y="347414"/>
                </a:cubicBezTo>
                <a:cubicBezTo>
                  <a:pt x="9564894" y="344177"/>
                  <a:pt x="9571959" y="341535"/>
                  <a:pt x="9579279" y="339524"/>
                </a:cubicBezTo>
                <a:cubicBezTo>
                  <a:pt x="9581718" y="340155"/>
                  <a:pt x="9584361" y="340741"/>
                  <a:pt x="9586648" y="341237"/>
                </a:cubicBezTo>
                <a:cubicBezTo>
                  <a:pt x="9618974" y="348000"/>
                  <a:pt x="9655012" y="344980"/>
                  <a:pt x="9693742" y="332219"/>
                </a:cubicBezTo>
                <a:cubicBezTo>
                  <a:pt x="9746908" y="321587"/>
                  <a:pt x="9798040" y="304089"/>
                  <a:pt x="9845462" y="280277"/>
                </a:cubicBezTo>
                <a:cubicBezTo>
                  <a:pt x="9864980" y="270277"/>
                  <a:pt x="9883532" y="258860"/>
                  <a:pt x="9900966" y="246145"/>
                </a:cubicBezTo>
                <a:cubicBezTo>
                  <a:pt x="9907167" y="267763"/>
                  <a:pt x="9915706" y="288808"/>
                  <a:pt x="9926379" y="308999"/>
                </a:cubicBezTo>
                <a:cubicBezTo>
                  <a:pt x="9917129" y="324929"/>
                  <a:pt x="9906150" y="340029"/>
                  <a:pt x="9893647" y="354087"/>
                </a:cubicBezTo>
                <a:cubicBezTo>
                  <a:pt x="9874942" y="374828"/>
                  <a:pt x="9852578" y="398139"/>
                  <a:pt x="9823962" y="412207"/>
                </a:cubicBezTo>
                <a:cubicBezTo>
                  <a:pt x="9811611" y="418294"/>
                  <a:pt x="9793059" y="424832"/>
                  <a:pt x="9774863" y="421721"/>
                </a:cubicBezTo>
                <a:cubicBezTo>
                  <a:pt x="9760224" y="419196"/>
                  <a:pt x="9748127" y="409141"/>
                  <a:pt x="9747212" y="398770"/>
                </a:cubicBezTo>
                <a:cubicBezTo>
                  <a:pt x="9747212" y="393491"/>
                  <a:pt x="9749957" y="388508"/>
                  <a:pt x="9754633" y="385244"/>
                </a:cubicBezTo>
                <a:cubicBezTo>
                  <a:pt x="9757632" y="382809"/>
                  <a:pt x="9761699" y="381668"/>
                  <a:pt x="9765714" y="382133"/>
                </a:cubicBezTo>
                <a:cubicBezTo>
                  <a:pt x="9774964" y="384135"/>
                  <a:pt x="9784317" y="379229"/>
                  <a:pt x="9786756" y="371086"/>
                </a:cubicBezTo>
                <a:cubicBezTo>
                  <a:pt x="9788891" y="363065"/>
                  <a:pt x="9783300" y="355025"/>
                  <a:pt x="9774253" y="353132"/>
                </a:cubicBezTo>
                <a:cubicBezTo>
                  <a:pt x="9774100" y="353105"/>
                  <a:pt x="9773998" y="353077"/>
                  <a:pt x="9773846" y="353050"/>
                </a:cubicBezTo>
                <a:cubicBezTo>
                  <a:pt x="9759005" y="350232"/>
                  <a:pt x="9743553" y="353700"/>
                  <a:pt x="9732015" y="362429"/>
                </a:cubicBezTo>
                <a:cubicBezTo>
                  <a:pt x="9718902" y="371735"/>
                  <a:pt x="9711583" y="386051"/>
                  <a:pt x="9712396" y="400935"/>
                </a:cubicBezTo>
                <a:cubicBezTo>
                  <a:pt x="9714480" y="424742"/>
                  <a:pt x="9737809" y="445798"/>
                  <a:pt x="9768001" y="450938"/>
                </a:cubicBezTo>
                <a:cubicBezTo>
                  <a:pt x="9796820" y="455898"/>
                  <a:pt x="9823911" y="446700"/>
                  <a:pt x="9841345" y="438088"/>
                </a:cubicBezTo>
                <a:cubicBezTo>
                  <a:pt x="9875552" y="421270"/>
                  <a:pt x="9900559" y="395299"/>
                  <a:pt x="9921297" y="372303"/>
                </a:cubicBezTo>
                <a:cubicBezTo>
                  <a:pt x="9930191" y="362370"/>
                  <a:pt x="9938324" y="351932"/>
                  <a:pt x="9945643" y="341057"/>
                </a:cubicBezTo>
                <a:cubicBezTo>
                  <a:pt x="9952963" y="351932"/>
                  <a:pt x="9961095" y="362370"/>
                  <a:pt x="9969990" y="372303"/>
                </a:cubicBezTo>
                <a:cubicBezTo>
                  <a:pt x="9990778" y="395299"/>
                  <a:pt x="10015734" y="421270"/>
                  <a:pt x="10049992" y="438088"/>
                </a:cubicBezTo>
                <a:cubicBezTo>
                  <a:pt x="10067477" y="446700"/>
                  <a:pt x="10094466" y="456123"/>
                  <a:pt x="10123286" y="450938"/>
                </a:cubicBezTo>
                <a:cubicBezTo>
                  <a:pt x="10153477" y="445798"/>
                  <a:pt x="10176857" y="424742"/>
                  <a:pt x="10178891" y="400935"/>
                </a:cubicBezTo>
                <a:cubicBezTo>
                  <a:pt x="10178891" y="399943"/>
                  <a:pt x="10178891" y="398951"/>
                  <a:pt x="10178891" y="397959"/>
                </a:cubicBezTo>
                <a:cubicBezTo>
                  <a:pt x="10178535" y="384108"/>
                  <a:pt x="10171317" y="371108"/>
                  <a:pt x="10159119" y="362429"/>
                </a:cubicBezTo>
                <a:cubicBezTo>
                  <a:pt x="10147581" y="353700"/>
                  <a:pt x="10132130" y="350232"/>
                  <a:pt x="10117288" y="353050"/>
                </a:cubicBezTo>
                <a:cubicBezTo>
                  <a:pt x="10108189" y="354777"/>
                  <a:pt x="10102344" y="362731"/>
                  <a:pt x="10104326" y="370815"/>
                </a:cubicBezTo>
                <a:cubicBezTo>
                  <a:pt x="10104326" y="370906"/>
                  <a:pt x="10104377" y="370996"/>
                  <a:pt x="10104377" y="371086"/>
                </a:cubicBezTo>
                <a:cubicBezTo>
                  <a:pt x="10106817" y="379229"/>
                  <a:pt x="10116170" y="384135"/>
                  <a:pt x="10125420" y="382133"/>
                </a:cubicBezTo>
                <a:cubicBezTo>
                  <a:pt x="10129436" y="381668"/>
                  <a:pt x="10133501" y="382809"/>
                  <a:pt x="10136501" y="385244"/>
                </a:cubicBezTo>
                <a:cubicBezTo>
                  <a:pt x="10141227" y="388490"/>
                  <a:pt x="10143921" y="393486"/>
                  <a:pt x="10143921" y="398770"/>
                </a:cubicBezTo>
                <a:cubicBezTo>
                  <a:pt x="10143057" y="409141"/>
                  <a:pt x="10130910" y="419196"/>
                  <a:pt x="10116322" y="421721"/>
                </a:cubicBezTo>
                <a:cubicBezTo>
                  <a:pt x="10098075" y="424832"/>
                  <a:pt x="10079523" y="418294"/>
                  <a:pt x="10067172" y="412207"/>
                </a:cubicBezTo>
                <a:cubicBezTo>
                  <a:pt x="10038556" y="398139"/>
                  <a:pt x="10016344" y="374828"/>
                  <a:pt x="9997488" y="354087"/>
                </a:cubicBezTo>
                <a:cubicBezTo>
                  <a:pt x="9984984" y="340020"/>
                  <a:pt x="9974005" y="324920"/>
                  <a:pt x="9964754" y="308999"/>
                </a:cubicBezTo>
                <a:cubicBezTo>
                  <a:pt x="9974056" y="291342"/>
                  <a:pt x="9981629" y="273031"/>
                  <a:pt x="9987525" y="254261"/>
                </a:cubicBezTo>
                <a:cubicBezTo>
                  <a:pt x="9996928" y="261481"/>
                  <a:pt x="10006789" y="268197"/>
                  <a:pt x="10017056" y="274371"/>
                </a:cubicBezTo>
                <a:cubicBezTo>
                  <a:pt x="10057413" y="298493"/>
                  <a:pt x="10107580" y="317250"/>
                  <a:pt x="10170453" y="331723"/>
                </a:cubicBezTo>
                <a:cubicBezTo>
                  <a:pt x="10196629" y="337765"/>
                  <a:pt x="10224686" y="342951"/>
                  <a:pt x="10253505" y="341688"/>
                </a:cubicBezTo>
                <a:cubicBezTo>
                  <a:pt x="10276074" y="345683"/>
                  <a:pt x="10299352" y="345439"/>
                  <a:pt x="10321818" y="340967"/>
                </a:cubicBezTo>
                <a:cubicBezTo>
                  <a:pt x="10324258" y="340471"/>
                  <a:pt x="10326901" y="339885"/>
                  <a:pt x="10329188" y="339253"/>
                </a:cubicBezTo>
                <a:cubicBezTo>
                  <a:pt x="10336507" y="341273"/>
                  <a:pt x="10343571" y="343915"/>
                  <a:pt x="10350332" y="347144"/>
                </a:cubicBezTo>
                <a:cubicBezTo>
                  <a:pt x="10363140" y="352663"/>
                  <a:pt x="10374068" y="361135"/>
                  <a:pt x="10381896" y="371672"/>
                </a:cubicBezTo>
                <a:cubicBezTo>
                  <a:pt x="10387843" y="381141"/>
                  <a:pt x="10389469" y="392296"/>
                  <a:pt x="10386318" y="402783"/>
                </a:cubicBezTo>
                <a:cubicBezTo>
                  <a:pt x="10384691" y="408848"/>
                  <a:pt x="10380370" y="414069"/>
                  <a:pt x="10374322" y="417257"/>
                </a:cubicBezTo>
                <a:cubicBezTo>
                  <a:pt x="10368325" y="420061"/>
                  <a:pt x="10361310" y="420409"/>
                  <a:pt x="10355008" y="418204"/>
                </a:cubicBezTo>
                <a:cubicBezTo>
                  <a:pt x="10348756" y="415873"/>
                  <a:pt x="10341488" y="418366"/>
                  <a:pt x="10338641" y="423840"/>
                </a:cubicBezTo>
                <a:cubicBezTo>
                  <a:pt x="10336049" y="429165"/>
                  <a:pt x="10338794" y="435351"/>
                  <a:pt x="10344791" y="437655"/>
                </a:cubicBezTo>
                <a:cubicBezTo>
                  <a:pt x="10344944" y="437714"/>
                  <a:pt x="10345096" y="437768"/>
                  <a:pt x="10345249" y="437817"/>
                </a:cubicBezTo>
                <a:cubicBezTo>
                  <a:pt x="10358668" y="442669"/>
                  <a:pt x="10373866" y="441938"/>
                  <a:pt x="10386623" y="435833"/>
                </a:cubicBezTo>
                <a:cubicBezTo>
                  <a:pt x="10398465" y="429954"/>
                  <a:pt x="10407055" y="420030"/>
                  <a:pt x="10410410" y="408374"/>
                </a:cubicBezTo>
                <a:cubicBezTo>
                  <a:pt x="10412037" y="403176"/>
                  <a:pt x="10412850" y="397806"/>
                  <a:pt x="10412799" y="392413"/>
                </a:cubicBezTo>
                <a:cubicBezTo>
                  <a:pt x="10412901" y="381344"/>
                  <a:pt x="10409698" y="370450"/>
                  <a:pt x="10403497" y="360851"/>
                </a:cubicBezTo>
                <a:cubicBezTo>
                  <a:pt x="10395720" y="349876"/>
                  <a:pt x="10385200" y="340624"/>
                  <a:pt x="10372746" y="333798"/>
                </a:cubicBezTo>
                <a:cubicBezTo>
                  <a:pt x="10394755" y="338415"/>
                  <a:pt x="10413714" y="350661"/>
                  <a:pt x="10425455" y="367794"/>
                </a:cubicBezTo>
                <a:cubicBezTo>
                  <a:pt x="10439738" y="390402"/>
                  <a:pt x="10438771" y="418145"/>
                  <a:pt x="10422965" y="439936"/>
                </a:cubicBezTo>
                <a:cubicBezTo>
                  <a:pt x="10417475" y="447385"/>
                  <a:pt x="10410309" y="453734"/>
                  <a:pt x="10401872" y="458558"/>
                </a:cubicBezTo>
                <a:cubicBezTo>
                  <a:pt x="10381337" y="469434"/>
                  <a:pt x="10355872" y="469862"/>
                  <a:pt x="10334931" y="459685"/>
                </a:cubicBezTo>
                <a:cubicBezTo>
                  <a:pt x="10314753" y="449126"/>
                  <a:pt x="10302960" y="429422"/>
                  <a:pt x="10304434" y="408690"/>
                </a:cubicBezTo>
                <a:cubicBezTo>
                  <a:pt x="10305045" y="400367"/>
                  <a:pt x="10297979" y="393161"/>
                  <a:pt x="10288577" y="392602"/>
                </a:cubicBezTo>
                <a:cubicBezTo>
                  <a:pt x="10288577" y="392598"/>
                  <a:pt x="10288526" y="392593"/>
                  <a:pt x="10288475" y="392593"/>
                </a:cubicBezTo>
                <a:cubicBezTo>
                  <a:pt x="10279072" y="391750"/>
                  <a:pt x="10270635" y="397787"/>
                  <a:pt x="10269618" y="406120"/>
                </a:cubicBezTo>
                <a:cubicBezTo>
                  <a:pt x="10267635" y="431072"/>
                  <a:pt x="10278259" y="455515"/>
                  <a:pt x="10298641" y="472806"/>
                </a:cubicBezTo>
                <a:lnTo>
                  <a:pt x="9609928" y="472806"/>
                </a:lnTo>
                <a:cubicBezTo>
                  <a:pt x="9628377" y="457079"/>
                  <a:pt x="9638950" y="435446"/>
                  <a:pt x="9639255" y="412748"/>
                </a:cubicBezTo>
                <a:cubicBezTo>
                  <a:pt x="9639255" y="410611"/>
                  <a:pt x="9639153" y="408474"/>
                  <a:pt x="9638899" y="406345"/>
                </a:cubicBezTo>
                <a:close/>
                <a:moveTo>
                  <a:pt x="9784164" y="152901"/>
                </a:moveTo>
                <a:cubicBezTo>
                  <a:pt x="9783758" y="120438"/>
                  <a:pt x="9763833" y="91085"/>
                  <a:pt x="9745942" y="71471"/>
                </a:cubicBezTo>
                <a:cubicBezTo>
                  <a:pt x="9753515" y="69910"/>
                  <a:pt x="9761292" y="69559"/>
                  <a:pt x="9769017" y="70434"/>
                </a:cubicBezTo>
                <a:cubicBezTo>
                  <a:pt x="9783707" y="71993"/>
                  <a:pt x="9797074" y="78798"/>
                  <a:pt x="9806020" y="89281"/>
                </a:cubicBezTo>
                <a:cubicBezTo>
                  <a:pt x="9816186" y="102612"/>
                  <a:pt x="9821827" y="118271"/>
                  <a:pt x="9822183" y="134370"/>
                </a:cubicBezTo>
                <a:cubicBezTo>
                  <a:pt x="9827266" y="203671"/>
                  <a:pt x="9769119" y="274821"/>
                  <a:pt x="9684440" y="303543"/>
                </a:cubicBezTo>
                <a:cubicBezTo>
                  <a:pt x="9651657" y="314680"/>
                  <a:pt x="9620703" y="317701"/>
                  <a:pt x="9594882" y="312290"/>
                </a:cubicBezTo>
                <a:cubicBezTo>
                  <a:pt x="9579583" y="308854"/>
                  <a:pt x="9565097" y="303088"/>
                  <a:pt x="9552035" y="295247"/>
                </a:cubicBezTo>
                <a:cubicBezTo>
                  <a:pt x="9563979" y="298786"/>
                  <a:pt x="9576432" y="300729"/>
                  <a:pt x="9589037" y="301018"/>
                </a:cubicBezTo>
                <a:cubicBezTo>
                  <a:pt x="9661721" y="303498"/>
                  <a:pt x="9721748" y="272702"/>
                  <a:pt x="9762562" y="211968"/>
                </a:cubicBezTo>
                <a:cubicBezTo>
                  <a:pt x="9770949" y="200445"/>
                  <a:pt x="9777302" y="187876"/>
                  <a:pt x="9781471" y="174679"/>
                </a:cubicBezTo>
                <a:cubicBezTo>
                  <a:pt x="9782283" y="171556"/>
                  <a:pt x="9782944" y="168395"/>
                  <a:pt x="9783401" y="165211"/>
                </a:cubicBezTo>
                <a:cubicBezTo>
                  <a:pt x="9785791" y="161379"/>
                  <a:pt x="9786146" y="156785"/>
                  <a:pt x="9784266" y="152721"/>
                </a:cubicBezTo>
                <a:close/>
                <a:moveTo>
                  <a:pt x="9758750" y="145552"/>
                </a:moveTo>
                <a:cubicBezTo>
                  <a:pt x="9749144" y="150061"/>
                  <a:pt x="9733336" y="150061"/>
                  <a:pt x="9720223" y="145236"/>
                </a:cubicBezTo>
                <a:cubicBezTo>
                  <a:pt x="9710058" y="141584"/>
                  <a:pt x="9703196" y="135948"/>
                  <a:pt x="9701315" y="129681"/>
                </a:cubicBezTo>
                <a:cubicBezTo>
                  <a:pt x="9696944" y="115117"/>
                  <a:pt x="9706805" y="91761"/>
                  <a:pt x="9721646" y="81661"/>
                </a:cubicBezTo>
                <a:cubicBezTo>
                  <a:pt x="9722104" y="81346"/>
                  <a:pt x="9722561" y="81120"/>
                  <a:pt x="9723019" y="80850"/>
                </a:cubicBezTo>
                <a:cubicBezTo>
                  <a:pt x="9737505" y="96045"/>
                  <a:pt x="9755396" y="119626"/>
                  <a:pt x="9758750" y="145372"/>
                </a:cubicBezTo>
                <a:close/>
                <a:moveTo>
                  <a:pt x="9945440" y="123008"/>
                </a:moveTo>
                <a:cubicBezTo>
                  <a:pt x="9958909" y="146288"/>
                  <a:pt x="9965161" y="172352"/>
                  <a:pt x="9963433" y="198486"/>
                </a:cubicBezTo>
                <a:cubicBezTo>
                  <a:pt x="9961349" y="223170"/>
                  <a:pt x="9955250" y="247461"/>
                  <a:pt x="9945440" y="270628"/>
                </a:cubicBezTo>
                <a:cubicBezTo>
                  <a:pt x="9935630" y="247461"/>
                  <a:pt x="9929531" y="223170"/>
                  <a:pt x="9927447" y="198486"/>
                </a:cubicBezTo>
                <a:cubicBezTo>
                  <a:pt x="9925668" y="172232"/>
                  <a:pt x="9931869" y="146034"/>
                  <a:pt x="9945440" y="122647"/>
                </a:cubicBezTo>
                <a:close/>
                <a:moveTo>
                  <a:pt x="10110934" y="108624"/>
                </a:moveTo>
                <a:cubicBezTo>
                  <a:pt x="10112764" y="165437"/>
                  <a:pt x="10140262" y="219217"/>
                  <a:pt x="10187176" y="257913"/>
                </a:cubicBezTo>
                <a:cubicBezTo>
                  <a:pt x="10223009" y="287347"/>
                  <a:pt x="10270533" y="302894"/>
                  <a:pt x="10319327" y="301108"/>
                </a:cubicBezTo>
                <a:cubicBezTo>
                  <a:pt x="10331933" y="300815"/>
                  <a:pt x="10344385" y="298872"/>
                  <a:pt x="10356329" y="295337"/>
                </a:cubicBezTo>
                <a:cubicBezTo>
                  <a:pt x="10343267" y="303182"/>
                  <a:pt x="10328730" y="308949"/>
                  <a:pt x="10313431" y="312380"/>
                </a:cubicBezTo>
                <a:cubicBezTo>
                  <a:pt x="10287661" y="317791"/>
                  <a:pt x="10256708" y="314770"/>
                  <a:pt x="10223873" y="303633"/>
                </a:cubicBezTo>
                <a:cubicBezTo>
                  <a:pt x="10139194" y="274957"/>
                  <a:pt x="10081556" y="203807"/>
                  <a:pt x="10086181" y="134460"/>
                </a:cubicBezTo>
                <a:cubicBezTo>
                  <a:pt x="10086537" y="118358"/>
                  <a:pt x="10092128" y="102691"/>
                  <a:pt x="10102344" y="89371"/>
                </a:cubicBezTo>
                <a:cubicBezTo>
                  <a:pt x="10105648" y="85224"/>
                  <a:pt x="10109562" y="81531"/>
                  <a:pt x="10114086" y="78415"/>
                </a:cubicBezTo>
                <a:cubicBezTo>
                  <a:pt x="10111442" y="88181"/>
                  <a:pt x="10110375" y="98232"/>
                  <a:pt x="10110934" y="108264"/>
                </a:cubicBezTo>
                <a:close/>
                <a:moveTo>
                  <a:pt x="10145345" y="70119"/>
                </a:moveTo>
                <a:cubicBezTo>
                  <a:pt x="10147530" y="70170"/>
                  <a:pt x="10149716" y="70321"/>
                  <a:pt x="10151851" y="70569"/>
                </a:cubicBezTo>
                <a:cubicBezTo>
                  <a:pt x="10174875" y="73275"/>
                  <a:pt x="10196935" y="87793"/>
                  <a:pt x="10204304" y="105152"/>
                </a:cubicBezTo>
                <a:cubicBezTo>
                  <a:pt x="10210353" y="119355"/>
                  <a:pt x="10206134" y="133784"/>
                  <a:pt x="10192106" y="146995"/>
                </a:cubicBezTo>
                <a:cubicBezTo>
                  <a:pt x="10180009" y="157224"/>
                  <a:pt x="10164558" y="163750"/>
                  <a:pt x="10147988" y="165616"/>
                </a:cubicBezTo>
                <a:cubicBezTo>
                  <a:pt x="10140617" y="147090"/>
                  <a:pt x="10136552" y="127668"/>
                  <a:pt x="10135891" y="108038"/>
                </a:cubicBezTo>
                <a:cubicBezTo>
                  <a:pt x="10135332" y="90995"/>
                  <a:pt x="10138483" y="78415"/>
                  <a:pt x="10145345" y="69758"/>
                </a:cubicBezTo>
                <a:close/>
                <a:moveTo>
                  <a:pt x="10718933" y="406345"/>
                </a:moveTo>
                <a:cubicBezTo>
                  <a:pt x="10717917" y="397999"/>
                  <a:pt x="10709479" y="391953"/>
                  <a:pt x="10700076" y="392819"/>
                </a:cubicBezTo>
                <a:cubicBezTo>
                  <a:pt x="10690724" y="393319"/>
                  <a:pt x="10683608" y="400457"/>
                  <a:pt x="10684167" y="408762"/>
                </a:cubicBezTo>
                <a:cubicBezTo>
                  <a:pt x="10684167" y="408812"/>
                  <a:pt x="10684167" y="408866"/>
                  <a:pt x="10684167" y="408915"/>
                </a:cubicBezTo>
                <a:cubicBezTo>
                  <a:pt x="10685590" y="429638"/>
                  <a:pt x="10673799" y="449324"/>
                  <a:pt x="10653670" y="459911"/>
                </a:cubicBezTo>
                <a:cubicBezTo>
                  <a:pt x="10632730" y="470087"/>
                  <a:pt x="10607265" y="469659"/>
                  <a:pt x="10586731" y="458784"/>
                </a:cubicBezTo>
                <a:cubicBezTo>
                  <a:pt x="10578294" y="453959"/>
                  <a:pt x="10571075" y="447615"/>
                  <a:pt x="10565587" y="440162"/>
                </a:cubicBezTo>
                <a:cubicBezTo>
                  <a:pt x="10549779" y="418366"/>
                  <a:pt x="10548864" y="390618"/>
                  <a:pt x="10563147" y="368020"/>
                </a:cubicBezTo>
                <a:cubicBezTo>
                  <a:pt x="10574888" y="350886"/>
                  <a:pt x="10593846" y="338640"/>
                  <a:pt x="10615855" y="334023"/>
                </a:cubicBezTo>
                <a:cubicBezTo>
                  <a:pt x="10603402" y="340836"/>
                  <a:pt x="10592881" y="350093"/>
                  <a:pt x="10585104" y="361076"/>
                </a:cubicBezTo>
                <a:cubicBezTo>
                  <a:pt x="10575905" y="375460"/>
                  <a:pt x="10573415" y="392476"/>
                  <a:pt x="10578192" y="408464"/>
                </a:cubicBezTo>
                <a:cubicBezTo>
                  <a:pt x="10581546" y="420124"/>
                  <a:pt x="10590136" y="430058"/>
                  <a:pt x="10601979" y="435924"/>
                </a:cubicBezTo>
                <a:cubicBezTo>
                  <a:pt x="10614737" y="442029"/>
                  <a:pt x="10629934" y="442754"/>
                  <a:pt x="10643352" y="437907"/>
                </a:cubicBezTo>
                <a:cubicBezTo>
                  <a:pt x="10649452" y="435833"/>
                  <a:pt x="10652450" y="429778"/>
                  <a:pt x="10650112" y="424390"/>
                </a:cubicBezTo>
                <a:cubicBezTo>
                  <a:pt x="10650062" y="424232"/>
                  <a:pt x="10649960" y="424079"/>
                  <a:pt x="10649909" y="423930"/>
                </a:cubicBezTo>
                <a:cubicBezTo>
                  <a:pt x="10647064" y="418443"/>
                  <a:pt x="10639845" y="415945"/>
                  <a:pt x="10633594" y="418294"/>
                </a:cubicBezTo>
                <a:cubicBezTo>
                  <a:pt x="10627291" y="420499"/>
                  <a:pt x="10620277" y="420152"/>
                  <a:pt x="10614279" y="417347"/>
                </a:cubicBezTo>
                <a:cubicBezTo>
                  <a:pt x="10608180" y="414236"/>
                  <a:pt x="10603758" y="409087"/>
                  <a:pt x="10602030" y="403054"/>
                </a:cubicBezTo>
                <a:cubicBezTo>
                  <a:pt x="10598929" y="392566"/>
                  <a:pt x="10600556" y="381425"/>
                  <a:pt x="10606452" y="371943"/>
                </a:cubicBezTo>
                <a:cubicBezTo>
                  <a:pt x="10614330" y="361405"/>
                  <a:pt x="10625258" y="352933"/>
                  <a:pt x="10638067" y="347414"/>
                </a:cubicBezTo>
                <a:cubicBezTo>
                  <a:pt x="10644826" y="344186"/>
                  <a:pt x="10651892" y="341544"/>
                  <a:pt x="10659211" y="339524"/>
                </a:cubicBezTo>
                <a:cubicBezTo>
                  <a:pt x="10661650" y="340155"/>
                  <a:pt x="10664294" y="340741"/>
                  <a:pt x="10666581" y="341237"/>
                </a:cubicBezTo>
                <a:cubicBezTo>
                  <a:pt x="10698907" y="348000"/>
                  <a:pt x="10734943" y="344980"/>
                  <a:pt x="10773675" y="332219"/>
                </a:cubicBezTo>
                <a:cubicBezTo>
                  <a:pt x="10826840" y="321583"/>
                  <a:pt x="10877973" y="304080"/>
                  <a:pt x="10925445" y="280277"/>
                </a:cubicBezTo>
                <a:cubicBezTo>
                  <a:pt x="10944963" y="270265"/>
                  <a:pt x="10963516" y="258850"/>
                  <a:pt x="10980898" y="246145"/>
                </a:cubicBezTo>
                <a:cubicBezTo>
                  <a:pt x="10987048" y="267755"/>
                  <a:pt x="10995434" y="288799"/>
                  <a:pt x="11006058" y="308999"/>
                </a:cubicBezTo>
                <a:cubicBezTo>
                  <a:pt x="10996807" y="324929"/>
                  <a:pt x="10985829" y="340029"/>
                  <a:pt x="10973325" y="354087"/>
                </a:cubicBezTo>
                <a:cubicBezTo>
                  <a:pt x="10954621" y="374828"/>
                  <a:pt x="10932307" y="398139"/>
                  <a:pt x="10903641" y="412207"/>
                </a:cubicBezTo>
                <a:cubicBezTo>
                  <a:pt x="10891289" y="418294"/>
                  <a:pt x="10872737" y="424832"/>
                  <a:pt x="10854541" y="421721"/>
                </a:cubicBezTo>
                <a:cubicBezTo>
                  <a:pt x="10839954" y="419196"/>
                  <a:pt x="10827805" y="409141"/>
                  <a:pt x="10826891" y="398770"/>
                </a:cubicBezTo>
                <a:cubicBezTo>
                  <a:pt x="10826891" y="393491"/>
                  <a:pt x="10829636" y="388508"/>
                  <a:pt x="10834311" y="385244"/>
                </a:cubicBezTo>
                <a:cubicBezTo>
                  <a:pt x="10837311" y="382809"/>
                  <a:pt x="10841377" y="381668"/>
                  <a:pt x="10845391" y="382133"/>
                </a:cubicBezTo>
                <a:cubicBezTo>
                  <a:pt x="10854642" y="384135"/>
                  <a:pt x="10863995" y="379229"/>
                  <a:pt x="10866435" y="371086"/>
                </a:cubicBezTo>
                <a:cubicBezTo>
                  <a:pt x="10868569" y="363065"/>
                  <a:pt x="10862979" y="355025"/>
                  <a:pt x="10853931" y="353132"/>
                </a:cubicBezTo>
                <a:cubicBezTo>
                  <a:pt x="10853779" y="353105"/>
                  <a:pt x="10853677" y="353077"/>
                  <a:pt x="10853524" y="353050"/>
                </a:cubicBezTo>
                <a:cubicBezTo>
                  <a:pt x="10838683" y="350232"/>
                  <a:pt x="10823231" y="353700"/>
                  <a:pt x="10811693" y="362429"/>
                </a:cubicBezTo>
                <a:cubicBezTo>
                  <a:pt x="10798580" y="371735"/>
                  <a:pt x="10791261" y="386051"/>
                  <a:pt x="10792073" y="400935"/>
                </a:cubicBezTo>
                <a:cubicBezTo>
                  <a:pt x="10794158" y="424742"/>
                  <a:pt x="10817487" y="445798"/>
                  <a:pt x="10847680" y="450938"/>
                </a:cubicBezTo>
                <a:cubicBezTo>
                  <a:pt x="10876549" y="455898"/>
                  <a:pt x="10903590" y="446700"/>
                  <a:pt x="10921023" y="438088"/>
                </a:cubicBezTo>
                <a:cubicBezTo>
                  <a:pt x="10955230" y="421270"/>
                  <a:pt x="10980237" y="395299"/>
                  <a:pt x="11000975" y="372303"/>
                </a:cubicBezTo>
                <a:cubicBezTo>
                  <a:pt x="11009870" y="362370"/>
                  <a:pt x="11018003" y="351932"/>
                  <a:pt x="11025322" y="341057"/>
                </a:cubicBezTo>
                <a:cubicBezTo>
                  <a:pt x="11032691" y="351919"/>
                  <a:pt x="11040824" y="362357"/>
                  <a:pt x="11049668" y="372303"/>
                </a:cubicBezTo>
                <a:cubicBezTo>
                  <a:pt x="11070456" y="395299"/>
                  <a:pt x="11095413" y="421270"/>
                  <a:pt x="11129671" y="438088"/>
                </a:cubicBezTo>
                <a:cubicBezTo>
                  <a:pt x="11147206" y="446700"/>
                  <a:pt x="11174145" y="456123"/>
                  <a:pt x="11203014" y="450938"/>
                </a:cubicBezTo>
                <a:cubicBezTo>
                  <a:pt x="11233155" y="445798"/>
                  <a:pt x="11256536" y="424742"/>
                  <a:pt x="11258569" y="400935"/>
                </a:cubicBezTo>
                <a:cubicBezTo>
                  <a:pt x="11258569" y="399943"/>
                  <a:pt x="11258569" y="398951"/>
                  <a:pt x="11258569" y="397959"/>
                </a:cubicBezTo>
                <a:cubicBezTo>
                  <a:pt x="11258214" y="384108"/>
                  <a:pt x="11250995" y="371108"/>
                  <a:pt x="11238797" y="362429"/>
                </a:cubicBezTo>
                <a:cubicBezTo>
                  <a:pt x="11227259" y="353695"/>
                  <a:pt x="11211808" y="350228"/>
                  <a:pt x="11196966" y="353050"/>
                </a:cubicBezTo>
                <a:cubicBezTo>
                  <a:pt x="11187868" y="354777"/>
                  <a:pt x="11182023" y="362731"/>
                  <a:pt x="11184005" y="370815"/>
                </a:cubicBezTo>
                <a:cubicBezTo>
                  <a:pt x="11184005" y="370906"/>
                  <a:pt x="11184056" y="370996"/>
                  <a:pt x="11184056" y="371086"/>
                </a:cubicBezTo>
                <a:cubicBezTo>
                  <a:pt x="11186496" y="379229"/>
                  <a:pt x="11195848" y="384135"/>
                  <a:pt x="11205098" y="382133"/>
                </a:cubicBezTo>
                <a:cubicBezTo>
                  <a:pt x="11209114" y="381668"/>
                  <a:pt x="11213180" y="382809"/>
                  <a:pt x="11216179" y="385244"/>
                </a:cubicBezTo>
                <a:cubicBezTo>
                  <a:pt x="11220906" y="388490"/>
                  <a:pt x="11223600" y="393486"/>
                  <a:pt x="11223600" y="398770"/>
                </a:cubicBezTo>
                <a:cubicBezTo>
                  <a:pt x="11222736" y="409141"/>
                  <a:pt x="11210588" y="419196"/>
                  <a:pt x="11196001" y="421721"/>
                </a:cubicBezTo>
                <a:cubicBezTo>
                  <a:pt x="11177753" y="424832"/>
                  <a:pt x="11159202" y="418294"/>
                  <a:pt x="11146850" y="412207"/>
                </a:cubicBezTo>
                <a:cubicBezTo>
                  <a:pt x="11118235" y="398139"/>
                  <a:pt x="11096022" y="374828"/>
                  <a:pt x="11077165" y="354087"/>
                </a:cubicBezTo>
                <a:cubicBezTo>
                  <a:pt x="11064662" y="340020"/>
                  <a:pt x="11053684" y="324920"/>
                  <a:pt x="11044433" y="308999"/>
                </a:cubicBezTo>
                <a:cubicBezTo>
                  <a:pt x="11053784" y="291346"/>
                  <a:pt x="11061510" y="273040"/>
                  <a:pt x="11067458" y="254261"/>
                </a:cubicBezTo>
                <a:cubicBezTo>
                  <a:pt x="11076860" y="261481"/>
                  <a:pt x="11086722" y="268197"/>
                  <a:pt x="11096988" y="274371"/>
                </a:cubicBezTo>
                <a:cubicBezTo>
                  <a:pt x="11137346" y="298493"/>
                  <a:pt x="11187512" y="317250"/>
                  <a:pt x="11250386" y="331723"/>
                </a:cubicBezTo>
                <a:cubicBezTo>
                  <a:pt x="11276613" y="337765"/>
                  <a:pt x="11304670" y="342951"/>
                  <a:pt x="11333437" y="341688"/>
                </a:cubicBezTo>
                <a:cubicBezTo>
                  <a:pt x="11356006" y="345683"/>
                  <a:pt x="11379284" y="345439"/>
                  <a:pt x="11401751" y="340967"/>
                </a:cubicBezTo>
                <a:cubicBezTo>
                  <a:pt x="11404190" y="340471"/>
                  <a:pt x="11406833" y="339885"/>
                  <a:pt x="11409120" y="339253"/>
                </a:cubicBezTo>
                <a:cubicBezTo>
                  <a:pt x="11416439" y="341273"/>
                  <a:pt x="11423505" y="343915"/>
                  <a:pt x="11430264" y="347144"/>
                </a:cubicBezTo>
                <a:cubicBezTo>
                  <a:pt x="11443073" y="352663"/>
                  <a:pt x="11453951" y="361135"/>
                  <a:pt x="11461828" y="371672"/>
                </a:cubicBezTo>
                <a:cubicBezTo>
                  <a:pt x="11467776" y="381145"/>
                  <a:pt x="11469401" y="392291"/>
                  <a:pt x="11466301" y="402783"/>
                </a:cubicBezTo>
                <a:cubicBezTo>
                  <a:pt x="11464624" y="408843"/>
                  <a:pt x="11460304" y="414051"/>
                  <a:pt x="11454255" y="417257"/>
                </a:cubicBezTo>
                <a:cubicBezTo>
                  <a:pt x="11448257" y="420061"/>
                  <a:pt x="11441244" y="420409"/>
                  <a:pt x="11434941" y="418204"/>
                </a:cubicBezTo>
                <a:cubicBezTo>
                  <a:pt x="11428637" y="415900"/>
                  <a:pt x="11421471" y="418384"/>
                  <a:pt x="11418574" y="423840"/>
                </a:cubicBezTo>
                <a:cubicBezTo>
                  <a:pt x="11415981" y="429165"/>
                  <a:pt x="11418726" y="435351"/>
                  <a:pt x="11424725" y="437655"/>
                </a:cubicBezTo>
                <a:cubicBezTo>
                  <a:pt x="11424876" y="437714"/>
                  <a:pt x="11425029" y="437768"/>
                  <a:pt x="11425181" y="437817"/>
                </a:cubicBezTo>
                <a:cubicBezTo>
                  <a:pt x="11438601" y="442669"/>
                  <a:pt x="11453798" y="441938"/>
                  <a:pt x="11466556" y="435833"/>
                </a:cubicBezTo>
                <a:cubicBezTo>
                  <a:pt x="11478398" y="429954"/>
                  <a:pt x="11486988" y="420030"/>
                  <a:pt x="11490343" y="408374"/>
                </a:cubicBezTo>
                <a:cubicBezTo>
                  <a:pt x="11491969" y="403176"/>
                  <a:pt x="11492782" y="397806"/>
                  <a:pt x="11492731" y="392413"/>
                </a:cubicBezTo>
                <a:cubicBezTo>
                  <a:pt x="11492833" y="381344"/>
                  <a:pt x="11489630" y="370450"/>
                  <a:pt x="11483430" y="360851"/>
                </a:cubicBezTo>
                <a:cubicBezTo>
                  <a:pt x="11475704" y="349899"/>
                  <a:pt x="11465285" y="340651"/>
                  <a:pt x="11452933" y="333798"/>
                </a:cubicBezTo>
                <a:cubicBezTo>
                  <a:pt x="11474942" y="338415"/>
                  <a:pt x="11493900" y="350661"/>
                  <a:pt x="11505642" y="367794"/>
                </a:cubicBezTo>
                <a:cubicBezTo>
                  <a:pt x="11519925" y="390402"/>
                  <a:pt x="11518958" y="418145"/>
                  <a:pt x="11503151" y="439936"/>
                </a:cubicBezTo>
                <a:cubicBezTo>
                  <a:pt x="11497662" y="447385"/>
                  <a:pt x="11490495" y="453734"/>
                  <a:pt x="11482057" y="458558"/>
                </a:cubicBezTo>
                <a:cubicBezTo>
                  <a:pt x="11461524" y="469434"/>
                  <a:pt x="11436059" y="469862"/>
                  <a:pt x="11415118" y="459685"/>
                </a:cubicBezTo>
                <a:cubicBezTo>
                  <a:pt x="11394939" y="449126"/>
                  <a:pt x="11383147" y="429422"/>
                  <a:pt x="11384621" y="408690"/>
                </a:cubicBezTo>
                <a:cubicBezTo>
                  <a:pt x="11385283" y="400394"/>
                  <a:pt x="11378217" y="393193"/>
                  <a:pt x="11368865" y="392607"/>
                </a:cubicBezTo>
                <a:cubicBezTo>
                  <a:pt x="11368814" y="392602"/>
                  <a:pt x="11368713" y="392598"/>
                  <a:pt x="11368662" y="392593"/>
                </a:cubicBezTo>
                <a:cubicBezTo>
                  <a:pt x="11359258" y="391750"/>
                  <a:pt x="11350821" y="397787"/>
                  <a:pt x="11349805" y="406120"/>
                </a:cubicBezTo>
                <a:cubicBezTo>
                  <a:pt x="11347822" y="431072"/>
                  <a:pt x="11358445" y="455515"/>
                  <a:pt x="11378827" y="472806"/>
                </a:cubicBezTo>
                <a:lnTo>
                  <a:pt x="10689860" y="472806"/>
                </a:lnTo>
                <a:cubicBezTo>
                  <a:pt x="10708310" y="457079"/>
                  <a:pt x="10718882" y="435446"/>
                  <a:pt x="10719188" y="412748"/>
                </a:cubicBezTo>
                <a:cubicBezTo>
                  <a:pt x="10719238" y="410611"/>
                  <a:pt x="10719137" y="408474"/>
                  <a:pt x="10718933" y="406345"/>
                </a:cubicBezTo>
                <a:close/>
                <a:moveTo>
                  <a:pt x="10864300" y="152721"/>
                </a:moveTo>
                <a:cubicBezTo>
                  <a:pt x="10863893" y="120257"/>
                  <a:pt x="10843969" y="90904"/>
                  <a:pt x="10826078" y="71291"/>
                </a:cubicBezTo>
                <a:cubicBezTo>
                  <a:pt x="10833651" y="69729"/>
                  <a:pt x="10841479" y="69378"/>
                  <a:pt x="10849154" y="70254"/>
                </a:cubicBezTo>
                <a:cubicBezTo>
                  <a:pt x="10863842" y="71812"/>
                  <a:pt x="10877210" y="78617"/>
                  <a:pt x="10886155" y="89101"/>
                </a:cubicBezTo>
                <a:cubicBezTo>
                  <a:pt x="10896321" y="102431"/>
                  <a:pt x="10901963" y="118091"/>
                  <a:pt x="10902319" y="134190"/>
                </a:cubicBezTo>
                <a:cubicBezTo>
                  <a:pt x="10907402" y="203491"/>
                  <a:pt x="10849254" y="274641"/>
                  <a:pt x="10764576" y="303363"/>
                </a:cubicBezTo>
                <a:cubicBezTo>
                  <a:pt x="10731793" y="314500"/>
                  <a:pt x="10700838" y="317520"/>
                  <a:pt x="10675019" y="312110"/>
                </a:cubicBezTo>
                <a:cubicBezTo>
                  <a:pt x="10659720" y="308674"/>
                  <a:pt x="10645233" y="302907"/>
                  <a:pt x="10632170" y="295066"/>
                </a:cubicBezTo>
                <a:cubicBezTo>
                  <a:pt x="10644115" y="298601"/>
                  <a:pt x="10656568" y="300545"/>
                  <a:pt x="10669173" y="300838"/>
                </a:cubicBezTo>
                <a:cubicBezTo>
                  <a:pt x="10741856" y="303318"/>
                  <a:pt x="10801884" y="272522"/>
                  <a:pt x="10842750" y="211787"/>
                </a:cubicBezTo>
                <a:cubicBezTo>
                  <a:pt x="10851085" y="200252"/>
                  <a:pt x="10857438" y="187687"/>
                  <a:pt x="10861606" y="174499"/>
                </a:cubicBezTo>
                <a:cubicBezTo>
                  <a:pt x="10862419" y="171375"/>
                  <a:pt x="10863081" y="168214"/>
                  <a:pt x="10863537" y="165030"/>
                </a:cubicBezTo>
                <a:cubicBezTo>
                  <a:pt x="10865824" y="161219"/>
                  <a:pt x="10866079" y="156706"/>
                  <a:pt x="10864199" y="152721"/>
                </a:cubicBezTo>
                <a:close/>
                <a:moveTo>
                  <a:pt x="10838887" y="145372"/>
                </a:moveTo>
                <a:cubicBezTo>
                  <a:pt x="10829280" y="149881"/>
                  <a:pt x="10813473" y="149881"/>
                  <a:pt x="10800359" y="145056"/>
                </a:cubicBezTo>
                <a:cubicBezTo>
                  <a:pt x="10790193" y="141404"/>
                  <a:pt x="10783331" y="135768"/>
                  <a:pt x="10781451" y="129500"/>
                </a:cubicBezTo>
                <a:cubicBezTo>
                  <a:pt x="10777080" y="114937"/>
                  <a:pt x="10786940" y="91581"/>
                  <a:pt x="10801782" y="81481"/>
                </a:cubicBezTo>
                <a:lnTo>
                  <a:pt x="10803155" y="80669"/>
                </a:lnTo>
                <a:cubicBezTo>
                  <a:pt x="10817436" y="96045"/>
                  <a:pt x="10835328" y="119626"/>
                  <a:pt x="10838683" y="145372"/>
                </a:cubicBezTo>
                <a:close/>
                <a:moveTo>
                  <a:pt x="11025576" y="122827"/>
                </a:moveTo>
                <a:cubicBezTo>
                  <a:pt x="11039096" y="146108"/>
                  <a:pt x="11045297" y="172172"/>
                  <a:pt x="11043569" y="198306"/>
                </a:cubicBezTo>
                <a:cubicBezTo>
                  <a:pt x="11041484" y="222989"/>
                  <a:pt x="11035385" y="247281"/>
                  <a:pt x="11025576" y="270448"/>
                </a:cubicBezTo>
                <a:cubicBezTo>
                  <a:pt x="11015765" y="247274"/>
                  <a:pt x="11009717" y="222986"/>
                  <a:pt x="11007583" y="198306"/>
                </a:cubicBezTo>
                <a:cubicBezTo>
                  <a:pt x="11005753" y="172128"/>
                  <a:pt x="11011902" y="145998"/>
                  <a:pt x="11025373" y="122647"/>
                </a:cubicBezTo>
                <a:close/>
                <a:moveTo>
                  <a:pt x="11191070" y="108444"/>
                </a:moveTo>
                <a:cubicBezTo>
                  <a:pt x="11192900" y="165257"/>
                  <a:pt x="11220397" y="219036"/>
                  <a:pt x="11267311" y="257733"/>
                </a:cubicBezTo>
                <a:cubicBezTo>
                  <a:pt x="11303144" y="287167"/>
                  <a:pt x="11350669" y="302713"/>
                  <a:pt x="11399462" y="300928"/>
                </a:cubicBezTo>
                <a:cubicBezTo>
                  <a:pt x="11412069" y="300635"/>
                  <a:pt x="11424521" y="298691"/>
                  <a:pt x="11436465" y="295156"/>
                </a:cubicBezTo>
                <a:cubicBezTo>
                  <a:pt x="11423403" y="302997"/>
                  <a:pt x="11408917" y="308764"/>
                  <a:pt x="11393618" y="312200"/>
                </a:cubicBezTo>
                <a:cubicBezTo>
                  <a:pt x="11367797" y="317611"/>
                  <a:pt x="11336844" y="314590"/>
                  <a:pt x="11304009" y="303453"/>
                </a:cubicBezTo>
                <a:cubicBezTo>
                  <a:pt x="11219330" y="274776"/>
                  <a:pt x="11161692" y="203626"/>
                  <a:pt x="11166317" y="134280"/>
                </a:cubicBezTo>
                <a:cubicBezTo>
                  <a:pt x="11166673" y="118177"/>
                  <a:pt x="11172264" y="102510"/>
                  <a:pt x="11182480" y="89191"/>
                </a:cubicBezTo>
                <a:cubicBezTo>
                  <a:pt x="11185784" y="85121"/>
                  <a:pt x="11189698" y="81492"/>
                  <a:pt x="11194171" y="78415"/>
                </a:cubicBezTo>
                <a:cubicBezTo>
                  <a:pt x="11191477" y="88174"/>
                  <a:pt x="11190358" y="98225"/>
                  <a:pt x="11190867" y="108264"/>
                </a:cubicBezTo>
                <a:close/>
                <a:moveTo>
                  <a:pt x="11225480" y="69938"/>
                </a:moveTo>
                <a:cubicBezTo>
                  <a:pt x="11227666" y="69990"/>
                  <a:pt x="11229852" y="70140"/>
                  <a:pt x="11231986" y="70389"/>
                </a:cubicBezTo>
                <a:cubicBezTo>
                  <a:pt x="11255011" y="73094"/>
                  <a:pt x="11277071" y="87613"/>
                  <a:pt x="11284440" y="104972"/>
                </a:cubicBezTo>
                <a:cubicBezTo>
                  <a:pt x="11290488" y="119175"/>
                  <a:pt x="11286271" y="133603"/>
                  <a:pt x="11272293" y="146814"/>
                </a:cubicBezTo>
                <a:cubicBezTo>
                  <a:pt x="11260195" y="157037"/>
                  <a:pt x="11244693" y="163560"/>
                  <a:pt x="11228123" y="165436"/>
                </a:cubicBezTo>
                <a:cubicBezTo>
                  <a:pt x="11220804" y="146909"/>
                  <a:pt x="11216687" y="127488"/>
                  <a:pt x="11216027" y="107858"/>
                </a:cubicBezTo>
                <a:cubicBezTo>
                  <a:pt x="11215263" y="90995"/>
                  <a:pt x="11218415" y="78415"/>
                  <a:pt x="11225278" y="69758"/>
                </a:cubicBezTo>
                <a:close/>
                <a:moveTo>
                  <a:pt x="11544372" y="190596"/>
                </a:moveTo>
                <a:cubicBezTo>
                  <a:pt x="11545897" y="189251"/>
                  <a:pt x="11547015" y="187548"/>
                  <a:pt x="11547524" y="185681"/>
                </a:cubicBezTo>
                <a:cubicBezTo>
                  <a:pt x="11547524" y="186898"/>
                  <a:pt x="11547931" y="188116"/>
                  <a:pt x="11548235" y="189333"/>
                </a:cubicBezTo>
                <a:cubicBezTo>
                  <a:pt x="11550523" y="197889"/>
                  <a:pt x="11555199" y="205798"/>
                  <a:pt x="11561806" y="212328"/>
                </a:cubicBezTo>
                <a:cubicBezTo>
                  <a:pt x="11568515" y="218750"/>
                  <a:pt x="11576953" y="223546"/>
                  <a:pt x="11586355" y="226261"/>
                </a:cubicBezTo>
                <a:cubicBezTo>
                  <a:pt x="11579494" y="230717"/>
                  <a:pt x="11573648" y="236250"/>
                  <a:pt x="11569074" y="242583"/>
                </a:cubicBezTo>
                <a:cubicBezTo>
                  <a:pt x="11562161" y="252233"/>
                  <a:pt x="11559773" y="263906"/>
                  <a:pt x="11562467" y="275092"/>
                </a:cubicBezTo>
                <a:cubicBezTo>
                  <a:pt x="11563483" y="279015"/>
                  <a:pt x="11565211" y="282771"/>
                  <a:pt x="11567549" y="286229"/>
                </a:cubicBezTo>
                <a:cubicBezTo>
                  <a:pt x="11542695" y="284682"/>
                  <a:pt x="11517738" y="286197"/>
                  <a:pt x="11493393" y="290738"/>
                </a:cubicBezTo>
                <a:cubicBezTo>
                  <a:pt x="11493393" y="290467"/>
                  <a:pt x="11493951" y="290242"/>
                  <a:pt x="11494206" y="289926"/>
                </a:cubicBezTo>
                <a:cubicBezTo>
                  <a:pt x="11500813" y="282811"/>
                  <a:pt x="11506251" y="274903"/>
                  <a:pt x="11510318" y="266435"/>
                </a:cubicBezTo>
                <a:cubicBezTo>
                  <a:pt x="11532326" y="246264"/>
                  <a:pt x="11544524" y="219213"/>
                  <a:pt x="11544220" y="191137"/>
                </a:cubicBezTo>
                <a:cubicBezTo>
                  <a:pt x="11544220" y="191137"/>
                  <a:pt x="11544169" y="190641"/>
                  <a:pt x="11544169" y="190415"/>
                </a:cubicBezTo>
                <a:close/>
                <a:moveTo>
                  <a:pt x="12025201" y="129050"/>
                </a:moveTo>
                <a:cubicBezTo>
                  <a:pt x="12031910" y="115014"/>
                  <a:pt x="12030792" y="98993"/>
                  <a:pt x="12022150" y="85809"/>
                </a:cubicBezTo>
                <a:cubicBezTo>
                  <a:pt x="12014628" y="74708"/>
                  <a:pt x="12003243" y="66059"/>
                  <a:pt x="11989723" y="61146"/>
                </a:cubicBezTo>
                <a:cubicBezTo>
                  <a:pt x="11994399" y="60262"/>
                  <a:pt x="11999176" y="60003"/>
                  <a:pt x="12003904" y="60379"/>
                </a:cubicBezTo>
                <a:cubicBezTo>
                  <a:pt x="12021999" y="62442"/>
                  <a:pt x="12037907" y="71929"/>
                  <a:pt x="12046904" y="85990"/>
                </a:cubicBezTo>
                <a:cubicBezTo>
                  <a:pt x="12058086" y="101936"/>
                  <a:pt x="12059967" y="121668"/>
                  <a:pt x="12051987" y="139059"/>
                </a:cubicBezTo>
                <a:cubicBezTo>
                  <a:pt x="12036739" y="174770"/>
                  <a:pt x="11989011" y="204799"/>
                  <a:pt x="11948756" y="218776"/>
                </a:cubicBezTo>
                <a:cubicBezTo>
                  <a:pt x="11914040" y="230770"/>
                  <a:pt x="11877852" y="236541"/>
                  <a:pt x="11839477" y="242628"/>
                </a:cubicBezTo>
                <a:cubicBezTo>
                  <a:pt x="11794646" y="249752"/>
                  <a:pt x="11748496" y="257102"/>
                  <a:pt x="11705394" y="275363"/>
                </a:cubicBezTo>
                <a:cubicBezTo>
                  <a:pt x="11729232" y="252593"/>
                  <a:pt x="11765726" y="239968"/>
                  <a:pt x="11789005" y="233791"/>
                </a:cubicBezTo>
                <a:cubicBezTo>
                  <a:pt x="11807455" y="228921"/>
                  <a:pt x="11826973" y="225179"/>
                  <a:pt x="11845830" y="221572"/>
                </a:cubicBezTo>
                <a:cubicBezTo>
                  <a:pt x="11875005" y="216699"/>
                  <a:pt x="11903672" y="209686"/>
                  <a:pt x="11931526" y="200605"/>
                </a:cubicBezTo>
                <a:cubicBezTo>
                  <a:pt x="11956838" y="191497"/>
                  <a:pt x="12009393" y="164850"/>
                  <a:pt x="12025201" y="129050"/>
                </a:cubicBezTo>
                <a:close/>
                <a:moveTo>
                  <a:pt x="11961463" y="109977"/>
                </a:moveTo>
                <a:cubicBezTo>
                  <a:pt x="11952670" y="101719"/>
                  <a:pt x="11951501" y="89176"/>
                  <a:pt x="11958565" y="79722"/>
                </a:cubicBezTo>
                <a:cubicBezTo>
                  <a:pt x="11960039" y="77597"/>
                  <a:pt x="11961717" y="75604"/>
                  <a:pt x="11963648" y="73771"/>
                </a:cubicBezTo>
                <a:cubicBezTo>
                  <a:pt x="11979456" y="74432"/>
                  <a:pt x="11993840" y="81932"/>
                  <a:pt x="12002226" y="93835"/>
                </a:cubicBezTo>
                <a:cubicBezTo>
                  <a:pt x="12007462" y="101769"/>
                  <a:pt x="12008529" y="111335"/>
                  <a:pt x="12005175" y="120032"/>
                </a:cubicBezTo>
                <a:cubicBezTo>
                  <a:pt x="12002888" y="119605"/>
                  <a:pt x="12000498" y="119605"/>
                  <a:pt x="11998211" y="120032"/>
                </a:cubicBezTo>
                <a:cubicBezTo>
                  <a:pt x="11984844" y="122683"/>
                  <a:pt x="11970866" y="118859"/>
                  <a:pt x="11961463" y="109977"/>
                </a:cubicBezTo>
                <a:close/>
                <a:moveTo>
                  <a:pt x="12036433" y="320677"/>
                </a:moveTo>
                <a:lnTo>
                  <a:pt x="12036433" y="322976"/>
                </a:lnTo>
                <a:cubicBezTo>
                  <a:pt x="12039534" y="383747"/>
                  <a:pt x="12036230" y="444639"/>
                  <a:pt x="12026573" y="504864"/>
                </a:cubicBezTo>
                <a:cubicBezTo>
                  <a:pt x="12026522" y="505342"/>
                  <a:pt x="12026522" y="505829"/>
                  <a:pt x="12026573" y="506307"/>
                </a:cubicBezTo>
                <a:cubicBezTo>
                  <a:pt x="12020423" y="528306"/>
                  <a:pt x="12010867" y="549443"/>
                  <a:pt x="11998160" y="569116"/>
                </a:cubicBezTo>
                <a:lnTo>
                  <a:pt x="11995873" y="572362"/>
                </a:lnTo>
                <a:cubicBezTo>
                  <a:pt x="11993179" y="574206"/>
                  <a:pt x="11991299" y="576817"/>
                  <a:pt x="11990485" y="579757"/>
                </a:cubicBezTo>
                <a:cubicBezTo>
                  <a:pt x="11982912" y="590050"/>
                  <a:pt x="11973560" y="599185"/>
                  <a:pt x="11962682" y="606810"/>
                </a:cubicBezTo>
                <a:cubicBezTo>
                  <a:pt x="11960904" y="608005"/>
                  <a:pt x="11959023" y="609118"/>
                  <a:pt x="11957092" y="610146"/>
                </a:cubicBezTo>
                <a:cubicBezTo>
                  <a:pt x="11934271" y="606314"/>
                  <a:pt x="11905196" y="597657"/>
                  <a:pt x="11885476" y="578088"/>
                </a:cubicBezTo>
                <a:cubicBezTo>
                  <a:pt x="11868499" y="561225"/>
                  <a:pt x="11858690" y="532459"/>
                  <a:pt x="11872820" y="510140"/>
                </a:cubicBezTo>
                <a:cubicBezTo>
                  <a:pt x="11875970" y="504386"/>
                  <a:pt x="11881409" y="499850"/>
                  <a:pt x="11888068" y="497380"/>
                </a:cubicBezTo>
                <a:cubicBezTo>
                  <a:pt x="11893151" y="495689"/>
                  <a:pt x="11898894" y="496861"/>
                  <a:pt x="11902655" y="500355"/>
                </a:cubicBezTo>
                <a:cubicBezTo>
                  <a:pt x="11903825" y="502015"/>
                  <a:pt x="11904231" y="504026"/>
                  <a:pt x="11903774" y="505946"/>
                </a:cubicBezTo>
                <a:cubicBezTo>
                  <a:pt x="11903571" y="507123"/>
                  <a:pt x="11902808" y="508178"/>
                  <a:pt x="11901740" y="508877"/>
                </a:cubicBezTo>
                <a:cubicBezTo>
                  <a:pt x="11896658" y="511429"/>
                  <a:pt x="11894727" y="517110"/>
                  <a:pt x="11897421" y="521727"/>
                </a:cubicBezTo>
                <a:cubicBezTo>
                  <a:pt x="11899860" y="526218"/>
                  <a:pt x="11905909" y="528112"/>
                  <a:pt x="11910991" y="525957"/>
                </a:cubicBezTo>
                <a:cubicBezTo>
                  <a:pt x="11911195" y="525876"/>
                  <a:pt x="11911347" y="525785"/>
                  <a:pt x="11911550" y="525695"/>
                </a:cubicBezTo>
                <a:cubicBezTo>
                  <a:pt x="11918158" y="522341"/>
                  <a:pt x="11922784" y="516592"/>
                  <a:pt x="11924206" y="509959"/>
                </a:cubicBezTo>
                <a:cubicBezTo>
                  <a:pt x="11925985" y="502574"/>
                  <a:pt x="11924156" y="494864"/>
                  <a:pt x="11919123" y="488768"/>
                </a:cubicBezTo>
                <a:cubicBezTo>
                  <a:pt x="11910077" y="478803"/>
                  <a:pt x="11894930" y="475020"/>
                  <a:pt x="11881358" y="479344"/>
                </a:cubicBezTo>
                <a:cubicBezTo>
                  <a:pt x="11869770" y="483307"/>
                  <a:pt x="11860215" y="490896"/>
                  <a:pt x="11854521" y="500671"/>
                </a:cubicBezTo>
                <a:cubicBezTo>
                  <a:pt x="11837648" y="527364"/>
                  <a:pt x="11844103" y="565283"/>
                  <a:pt x="11869770" y="590848"/>
                </a:cubicBezTo>
                <a:cubicBezTo>
                  <a:pt x="11884205" y="604592"/>
                  <a:pt x="11902198" y="615007"/>
                  <a:pt x="11922173" y="621193"/>
                </a:cubicBezTo>
                <a:cubicBezTo>
                  <a:pt x="11889288" y="625386"/>
                  <a:pt x="11853251" y="614610"/>
                  <a:pt x="11832767" y="591029"/>
                </a:cubicBezTo>
                <a:cubicBezTo>
                  <a:pt x="11817164" y="572993"/>
                  <a:pt x="11811928" y="544452"/>
                  <a:pt x="11828904" y="530430"/>
                </a:cubicBezTo>
                <a:cubicBezTo>
                  <a:pt x="11834903" y="525434"/>
                  <a:pt x="11835359" y="517110"/>
                  <a:pt x="11829922" y="511628"/>
                </a:cubicBezTo>
                <a:cubicBezTo>
                  <a:pt x="11824686" y="506307"/>
                  <a:pt x="11815537" y="505771"/>
                  <a:pt x="11809540" y="510428"/>
                </a:cubicBezTo>
                <a:cubicBezTo>
                  <a:pt x="11809438" y="510509"/>
                  <a:pt x="11809336" y="510595"/>
                  <a:pt x="11809234" y="510681"/>
                </a:cubicBezTo>
                <a:cubicBezTo>
                  <a:pt x="11806388" y="513070"/>
                  <a:pt x="11803796" y="515717"/>
                  <a:pt x="11801559" y="518571"/>
                </a:cubicBezTo>
                <a:lnTo>
                  <a:pt x="11801559" y="473032"/>
                </a:lnTo>
                <a:lnTo>
                  <a:pt x="11762524" y="473032"/>
                </a:lnTo>
                <a:cubicBezTo>
                  <a:pt x="11767200" y="470664"/>
                  <a:pt x="11771572" y="467752"/>
                  <a:pt x="11775384" y="464375"/>
                </a:cubicBezTo>
                <a:cubicBezTo>
                  <a:pt x="11780618" y="459848"/>
                  <a:pt x="11780771" y="452399"/>
                  <a:pt x="11775688" y="447732"/>
                </a:cubicBezTo>
                <a:cubicBezTo>
                  <a:pt x="11775231" y="447349"/>
                  <a:pt x="11774773" y="446988"/>
                  <a:pt x="11774315" y="446655"/>
                </a:cubicBezTo>
                <a:cubicBezTo>
                  <a:pt x="11767760" y="442033"/>
                  <a:pt x="11758407" y="442398"/>
                  <a:pt x="11752359" y="447511"/>
                </a:cubicBezTo>
                <a:cubicBezTo>
                  <a:pt x="11735942" y="462075"/>
                  <a:pt x="11702497" y="457566"/>
                  <a:pt x="11681504" y="444220"/>
                </a:cubicBezTo>
                <a:cubicBezTo>
                  <a:pt x="11654567" y="426482"/>
                  <a:pt x="11640995" y="396953"/>
                  <a:pt x="11646230" y="367569"/>
                </a:cubicBezTo>
                <a:cubicBezTo>
                  <a:pt x="11653651" y="385009"/>
                  <a:pt x="11665850" y="400520"/>
                  <a:pt x="11681810" y="412658"/>
                </a:cubicBezTo>
                <a:cubicBezTo>
                  <a:pt x="11711799" y="434706"/>
                  <a:pt x="11756120" y="440252"/>
                  <a:pt x="11787328" y="425824"/>
                </a:cubicBezTo>
                <a:cubicBezTo>
                  <a:pt x="11798560" y="421148"/>
                  <a:pt x="11807455" y="412960"/>
                  <a:pt x="11812285" y="402828"/>
                </a:cubicBezTo>
                <a:cubicBezTo>
                  <a:pt x="11817215" y="391092"/>
                  <a:pt x="11812741" y="377867"/>
                  <a:pt x="11801254" y="370545"/>
                </a:cubicBezTo>
                <a:cubicBezTo>
                  <a:pt x="11793935" y="366243"/>
                  <a:pt x="11785041" y="364719"/>
                  <a:pt x="11776451" y="366307"/>
                </a:cubicBezTo>
                <a:cubicBezTo>
                  <a:pt x="11768878" y="367425"/>
                  <a:pt x="11762219" y="371361"/>
                  <a:pt x="11758102" y="377128"/>
                </a:cubicBezTo>
                <a:cubicBezTo>
                  <a:pt x="11755459" y="381213"/>
                  <a:pt x="11757085" y="386421"/>
                  <a:pt x="11761659" y="388752"/>
                </a:cubicBezTo>
                <a:cubicBezTo>
                  <a:pt x="11762016" y="388923"/>
                  <a:pt x="11762372" y="389076"/>
                  <a:pt x="11762728" y="389212"/>
                </a:cubicBezTo>
                <a:cubicBezTo>
                  <a:pt x="11768115" y="391646"/>
                  <a:pt x="11774722" y="390023"/>
                  <a:pt x="11777976" y="385469"/>
                </a:cubicBezTo>
                <a:cubicBezTo>
                  <a:pt x="11778789" y="384518"/>
                  <a:pt x="11780009" y="383900"/>
                  <a:pt x="11781381" y="383756"/>
                </a:cubicBezTo>
                <a:cubicBezTo>
                  <a:pt x="11783617" y="383346"/>
                  <a:pt x="11785904" y="383684"/>
                  <a:pt x="11787887" y="384703"/>
                </a:cubicBezTo>
                <a:cubicBezTo>
                  <a:pt x="11791954" y="387773"/>
                  <a:pt x="11793325" y="392805"/>
                  <a:pt x="11791343" y="397192"/>
                </a:cubicBezTo>
                <a:cubicBezTo>
                  <a:pt x="11788344" y="403027"/>
                  <a:pt x="11783059" y="407689"/>
                  <a:pt x="11776451" y="410313"/>
                </a:cubicBezTo>
                <a:cubicBezTo>
                  <a:pt x="11750376" y="422352"/>
                  <a:pt x="11716780" y="413965"/>
                  <a:pt x="11697058" y="399447"/>
                </a:cubicBezTo>
                <a:cubicBezTo>
                  <a:pt x="11674185" y="382584"/>
                  <a:pt x="11664020" y="357740"/>
                  <a:pt x="11659548" y="338171"/>
                </a:cubicBezTo>
                <a:cubicBezTo>
                  <a:pt x="11660767" y="336521"/>
                  <a:pt x="11662089" y="334925"/>
                  <a:pt x="11663461" y="333392"/>
                </a:cubicBezTo>
                <a:cubicBezTo>
                  <a:pt x="11672458" y="324036"/>
                  <a:pt x="11683080" y="316015"/>
                  <a:pt x="11694923" y="309630"/>
                </a:cubicBezTo>
                <a:cubicBezTo>
                  <a:pt x="11698278" y="309003"/>
                  <a:pt x="11701328" y="307421"/>
                  <a:pt x="11703564" y="305121"/>
                </a:cubicBezTo>
                <a:lnTo>
                  <a:pt x="11707376" y="303182"/>
                </a:lnTo>
                <a:cubicBezTo>
                  <a:pt x="11730503" y="292217"/>
                  <a:pt x="11755204" y="284029"/>
                  <a:pt x="11780771" y="278834"/>
                </a:cubicBezTo>
                <a:lnTo>
                  <a:pt x="11782499" y="278834"/>
                </a:lnTo>
                <a:cubicBezTo>
                  <a:pt x="11852947" y="270534"/>
                  <a:pt x="11924054" y="267697"/>
                  <a:pt x="11995060" y="270358"/>
                </a:cubicBezTo>
                <a:lnTo>
                  <a:pt x="11997805" y="270358"/>
                </a:lnTo>
                <a:cubicBezTo>
                  <a:pt x="12012341" y="271275"/>
                  <a:pt x="12026980" y="270988"/>
                  <a:pt x="12041465" y="269501"/>
                </a:cubicBezTo>
                <a:cubicBezTo>
                  <a:pt x="12034655" y="285823"/>
                  <a:pt x="12035620" y="305166"/>
                  <a:pt x="12036433" y="320857"/>
                </a:cubicBezTo>
                <a:close/>
                <a:moveTo>
                  <a:pt x="12215651" y="560323"/>
                </a:moveTo>
                <a:cubicBezTo>
                  <a:pt x="12219870" y="558998"/>
                  <a:pt x="12223174" y="556067"/>
                  <a:pt x="12224699" y="552343"/>
                </a:cubicBezTo>
                <a:cubicBezTo>
                  <a:pt x="12225562" y="551486"/>
                  <a:pt x="12226325" y="550629"/>
                  <a:pt x="12227138" y="549773"/>
                </a:cubicBezTo>
                <a:cubicBezTo>
                  <a:pt x="12224139" y="560878"/>
                  <a:pt x="12218243" y="571185"/>
                  <a:pt x="12209857" y="579847"/>
                </a:cubicBezTo>
                <a:cubicBezTo>
                  <a:pt x="12193237" y="596981"/>
                  <a:pt x="12166807" y="608974"/>
                  <a:pt x="12135394" y="613618"/>
                </a:cubicBezTo>
                <a:cubicBezTo>
                  <a:pt x="12101696" y="618623"/>
                  <a:pt x="12060678" y="613618"/>
                  <a:pt x="12033739" y="592787"/>
                </a:cubicBezTo>
                <a:cubicBezTo>
                  <a:pt x="12042532" y="587318"/>
                  <a:pt x="12050563" y="580929"/>
                  <a:pt x="12057679" y="573760"/>
                </a:cubicBezTo>
                <a:cubicBezTo>
                  <a:pt x="12070487" y="579820"/>
                  <a:pt x="12084161" y="584266"/>
                  <a:pt x="12098341" y="586971"/>
                </a:cubicBezTo>
                <a:cubicBezTo>
                  <a:pt x="12112776" y="589676"/>
                  <a:pt x="12127567" y="590375"/>
                  <a:pt x="12142257" y="589045"/>
                </a:cubicBezTo>
                <a:cubicBezTo>
                  <a:pt x="12169449" y="586452"/>
                  <a:pt x="12195066" y="576488"/>
                  <a:pt x="12215651" y="560504"/>
                </a:cubicBezTo>
                <a:close/>
                <a:moveTo>
                  <a:pt x="12210568" y="534442"/>
                </a:moveTo>
                <a:cubicBezTo>
                  <a:pt x="12196947" y="533974"/>
                  <a:pt x="12183986" y="529172"/>
                  <a:pt x="12174075" y="520916"/>
                </a:cubicBezTo>
                <a:cubicBezTo>
                  <a:pt x="12170415" y="518084"/>
                  <a:pt x="12168229" y="514071"/>
                  <a:pt x="12167976" y="509779"/>
                </a:cubicBezTo>
                <a:cubicBezTo>
                  <a:pt x="12168585" y="505117"/>
                  <a:pt x="12171381" y="500905"/>
                  <a:pt x="12175701" y="498191"/>
                </a:cubicBezTo>
                <a:cubicBezTo>
                  <a:pt x="12182257" y="493448"/>
                  <a:pt x="12190695" y="491324"/>
                  <a:pt x="12199081" y="492330"/>
                </a:cubicBezTo>
                <a:cubicBezTo>
                  <a:pt x="12210975" y="495598"/>
                  <a:pt x="12220480" y="503575"/>
                  <a:pt x="12224851" y="513927"/>
                </a:cubicBezTo>
                <a:cubicBezTo>
                  <a:pt x="12224851" y="514153"/>
                  <a:pt x="12224851" y="514333"/>
                  <a:pt x="12224851" y="514513"/>
                </a:cubicBezTo>
                <a:cubicBezTo>
                  <a:pt x="12222717" y="521926"/>
                  <a:pt x="12218854" y="528856"/>
                  <a:pt x="12213517" y="534848"/>
                </a:cubicBezTo>
                <a:cubicBezTo>
                  <a:pt x="12212551" y="534695"/>
                  <a:pt x="12211534" y="534618"/>
                  <a:pt x="12210568" y="534623"/>
                </a:cubicBezTo>
                <a:close/>
                <a:moveTo>
                  <a:pt x="12248842" y="622636"/>
                </a:moveTo>
                <a:lnTo>
                  <a:pt x="12229425" y="599776"/>
                </a:lnTo>
                <a:cubicBezTo>
                  <a:pt x="12230138" y="599100"/>
                  <a:pt x="12230899" y="598423"/>
                  <a:pt x="12231612" y="597657"/>
                </a:cubicBezTo>
                <a:cubicBezTo>
                  <a:pt x="12235779" y="593355"/>
                  <a:pt x="12239489" y="588738"/>
                  <a:pt x="12242743" y="583860"/>
                </a:cubicBezTo>
                <a:cubicBezTo>
                  <a:pt x="12255855" y="594907"/>
                  <a:pt x="12269580" y="610192"/>
                  <a:pt x="12271104" y="619931"/>
                </a:cubicBezTo>
                <a:cubicBezTo>
                  <a:pt x="12273494" y="634062"/>
                  <a:pt x="12267749" y="648314"/>
                  <a:pt x="12255855" y="657941"/>
                </a:cubicBezTo>
                <a:cubicBezTo>
                  <a:pt x="12244217" y="666715"/>
                  <a:pt x="12227596" y="668135"/>
                  <a:pt x="12214279" y="661503"/>
                </a:cubicBezTo>
                <a:cubicBezTo>
                  <a:pt x="12205842" y="655939"/>
                  <a:pt x="12198776" y="648950"/>
                  <a:pt x="12193389" y="640942"/>
                </a:cubicBezTo>
                <a:lnTo>
                  <a:pt x="12187900" y="633953"/>
                </a:lnTo>
                <a:lnTo>
                  <a:pt x="12186985" y="634540"/>
                </a:lnTo>
                <a:cubicBezTo>
                  <a:pt x="12186527" y="632362"/>
                  <a:pt x="12185816" y="630220"/>
                  <a:pt x="12184951" y="628137"/>
                </a:cubicBezTo>
                <a:cubicBezTo>
                  <a:pt x="12195320" y="624007"/>
                  <a:pt x="12205079" y="618799"/>
                  <a:pt x="12214024" y="612626"/>
                </a:cubicBezTo>
                <a:lnTo>
                  <a:pt x="12232425" y="634269"/>
                </a:lnTo>
                <a:cubicBezTo>
                  <a:pt x="12233899" y="636077"/>
                  <a:pt x="12236084" y="637331"/>
                  <a:pt x="12238574" y="637786"/>
                </a:cubicBezTo>
                <a:cubicBezTo>
                  <a:pt x="12241574" y="638350"/>
                  <a:pt x="12244674" y="637687"/>
                  <a:pt x="12247062" y="635982"/>
                </a:cubicBezTo>
                <a:cubicBezTo>
                  <a:pt x="12251587" y="632677"/>
                  <a:pt x="12252399" y="626789"/>
                  <a:pt x="12248842" y="622636"/>
                </a:cubicBezTo>
                <a:close/>
                <a:moveTo>
                  <a:pt x="12198014" y="842444"/>
                </a:moveTo>
                <a:cubicBezTo>
                  <a:pt x="12204978" y="857878"/>
                  <a:pt x="12223631" y="866508"/>
                  <a:pt x="12241878" y="862779"/>
                </a:cubicBezTo>
                <a:cubicBezTo>
                  <a:pt x="12257737" y="859190"/>
                  <a:pt x="12270342" y="848603"/>
                  <a:pt x="12275272" y="834779"/>
                </a:cubicBezTo>
                <a:cubicBezTo>
                  <a:pt x="12279287" y="823047"/>
                  <a:pt x="12279542" y="810557"/>
                  <a:pt x="12275984" y="798708"/>
                </a:cubicBezTo>
                <a:cubicBezTo>
                  <a:pt x="12266377" y="760833"/>
                  <a:pt x="12233899" y="728504"/>
                  <a:pt x="12190594" y="711867"/>
                </a:cubicBezTo>
                <a:cubicBezTo>
                  <a:pt x="12206502" y="710654"/>
                  <a:pt x="12222513" y="711231"/>
                  <a:pt x="12238269" y="713580"/>
                </a:cubicBezTo>
                <a:cubicBezTo>
                  <a:pt x="12266275" y="718089"/>
                  <a:pt x="12316392" y="739641"/>
                  <a:pt x="12316493" y="766695"/>
                </a:cubicBezTo>
                <a:cubicBezTo>
                  <a:pt x="12316697" y="771384"/>
                  <a:pt x="12314105" y="775825"/>
                  <a:pt x="12309682" y="778373"/>
                </a:cubicBezTo>
                <a:cubicBezTo>
                  <a:pt x="12307802" y="779112"/>
                  <a:pt x="12305717" y="779225"/>
                  <a:pt x="12303736" y="778688"/>
                </a:cubicBezTo>
                <a:cubicBezTo>
                  <a:pt x="12302618" y="778467"/>
                  <a:pt x="12301600" y="777890"/>
                  <a:pt x="12300940" y="777065"/>
                </a:cubicBezTo>
                <a:cubicBezTo>
                  <a:pt x="12297637" y="771817"/>
                  <a:pt x="12290215" y="769828"/>
                  <a:pt x="12284167" y="772556"/>
                </a:cubicBezTo>
                <a:cubicBezTo>
                  <a:pt x="12278271" y="775086"/>
                  <a:pt x="12275781" y="781389"/>
                  <a:pt x="12278627" y="786637"/>
                </a:cubicBezTo>
                <a:cubicBezTo>
                  <a:pt x="12278678" y="786741"/>
                  <a:pt x="12278728" y="786840"/>
                  <a:pt x="12278779" y="786939"/>
                </a:cubicBezTo>
                <a:cubicBezTo>
                  <a:pt x="12282540" y="792927"/>
                  <a:pt x="12288844" y="797328"/>
                  <a:pt x="12296264" y="799159"/>
                </a:cubicBezTo>
                <a:cubicBezTo>
                  <a:pt x="12299567" y="800069"/>
                  <a:pt x="12302973" y="800525"/>
                  <a:pt x="12306430" y="800511"/>
                </a:cubicBezTo>
                <a:cubicBezTo>
                  <a:pt x="12310851" y="800511"/>
                  <a:pt x="12315274" y="799713"/>
                  <a:pt x="12319340" y="798167"/>
                </a:cubicBezTo>
                <a:lnTo>
                  <a:pt x="12319340" y="1014593"/>
                </a:lnTo>
                <a:cubicBezTo>
                  <a:pt x="12312834" y="1009777"/>
                  <a:pt x="12305717" y="1005679"/>
                  <a:pt x="12298144" y="1002374"/>
                </a:cubicBezTo>
                <a:cubicBezTo>
                  <a:pt x="12301398" y="995957"/>
                  <a:pt x="12303634" y="989176"/>
                  <a:pt x="12304752" y="982219"/>
                </a:cubicBezTo>
                <a:cubicBezTo>
                  <a:pt x="12308361" y="959476"/>
                  <a:pt x="12300991" y="936440"/>
                  <a:pt x="12284421" y="918779"/>
                </a:cubicBezTo>
                <a:cubicBezTo>
                  <a:pt x="12264090" y="896911"/>
                  <a:pt x="12222666" y="884512"/>
                  <a:pt x="12192321" y="891185"/>
                </a:cubicBezTo>
                <a:cubicBezTo>
                  <a:pt x="12173261" y="895951"/>
                  <a:pt x="12157810" y="908368"/>
                  <a:pt x="12150592" y="924731"/>
                </a:cubicBezTo>
                <a:cubicBezTo>
                  <a:pt x="12144289" y="937576"/>
                  <a:pt x="12142307" y="951757"/>
                  <a:pt x="12144849" y="965581"/>
                </a:cubicBezTo>
                <a:cubicBezTo>
                  <a:pt x="12135343" y="962479"/>
                  <a:pt x="12126145" y="958651"/>
                  <a:pt x="12117350" y="954129"/>
                </a:cubicBezTo>
                <a:cubicBezTo>
                  <a:pt x="12073792" y="932711"/>
                  <a:pt x="12022557" y="892898"/>
                  <a:pt x="12025861" y="824994"/>
                </a:cubicBezTo>
                <a:cubicBezTo>
                  <a:pt x="12026013" y="814840"/>
                  <a:pt x="12028453" y="804817"/>
                  <a:pt x="12033028" y="795506"/>
                </a:cubicBezTo>
                <a:cubicBezTo>
                  <a:pt x="12042939" y="776704"/>
                  <a:pt x="12065202" y="762997"/>
                  <a:pt x="12084719" y="751906"/>
                </a:cubicBezTo>
                <a:cubicBezTo>
                  <a:pt x="12089497" y="752005"/>
                  <a:pt x="12094225" y="752704"/>
                  <a:pt x="12098748" y="753980"/>
                </a:cubicBezTo>
                <a:cubicBezTo>
                  <a:pt x="12111964" y="757808"/>
                  <a:pt x="12121824" y="767673"/>
                  <a:pt x="12124518" y="779770"/>
                </a:cubicBezTo>
                <a:cubicBezTo>
                  <a:pt x="12128432" y="794375"/>
                  <a:pt x="12122738" y="809687"/>
                  <a:pt x="12109777" y="819358"/>
                </a:cubicBezTo>
                <a:cubicBezTo>
                  <a:pt x="12102713" y="824426"/>
                  <a:pt x="12101595" y="833624"/>
                  <a:pt x="12107287" y="839901"/>
                </a:cubicBezTo>
                <a:cubicBezTo>
                  <a:pt x="12107490" y="840077"/>
                  <a:pt x="12107643" y="840248"/>
                  <a:pt x="12107795" y="840415"/>
                </a:cubicBezTo>
                <a:cubicBezTo>
                  <a:pt x="12114200" y="846700"/>
                  <a:pt x="12125025" y="847435"/>
                  <a:pt x="12132396" y="842083"/>
                </a:cubicBezTo>
                <a:cubicBezTo>
                  <a:pt x="12155421" y="825211"/>
                  <a:pt x="12165485" y="798140"/>
                  <a:pt x="12158368" y="772421"/>
                </a:cubicBezTo>
                <a:cubicBezTo>
                  <a:pt x="12152626" y="750363"/>
                  <a:pt x="12134175" y="732621"/>
                  <a:pt x="12109879" y="725709"/>
                </a:cubicBezTo>
                <a:cubicBezTo>
                  <a:pt x="12107694" y="725078"/>
                  <a:pt x="12105457" y="724537"/>
                  <a:pt x="12103170" y="724086"/>
                </a:cubicBezTo>
                <a:cubicBezTo>
                  <a:pt x="12122333" y="720231"/>
                  <a:pt x="12142257" y="720632"/>
                  <a:pt x="12161164" y="725258"/>
                </a:cubicBezTo>
                <a:cubicBezTo>
                  <a:pt x="12206909" y="735899"/>
                  <a:pt x="12242488" y="766469"/>
                  <a:pt x="12251943" y="803171"/>
                </a:cubicBezTo>
                <a:cubicBezTo>
                  <a:pt x="12254484" y="811342"/>
                  <a:pt x="12254484" y="819981"/>
                  <a:pt x="12251943" y="828151"/>
                </a:cubicBezTo>
                <a:cubicBezTo>
                  <a:pt x="12249756" y="834729"/>
                  <a:pt x="12244064" y="839923"/>
                  <a:pt x="12236694" y="841993"/>
                </a:cubicBezTo>
                <a:cubicBezTo>
                  <a:pt x="12231052" y="843237"/>
                  <a:pt x="12225207" y="840911"/>
                  <a:pt x="12222463" y="836357"/>
                </a:cubicBezTo>
                <a:cubicBezTo>
                  <a:pt x="12220378" y="830721"/>
                  <a:pt x="12213669" y="827542"/>
                  <a:pt x="12207214" y="829143"/>
                </a:cubicBezTo>
                <a:cubicBezTo>
                  <a:pt x="12200759" y="830414"/>
                  <a:pt x="12196642" y="836095"/>
                  <a:pt x="12198116" y="841831"/>
                </a:cubicBezTo>
                <a:cubicBezTo>
                  <a:pt x="12198167" y="842038"/>
                  <a:pt x="12198218" y="842241"/>
                  <a:pt x="12198269" y="842444"/>
                </a:cubicBezTo>
                <a:close/>
                <a:moveTo>
                  <a:pt x="12284421" y="6076662"/>
                </a:moveTo>
                <a:cubicBezTo>
                  <a:pt x="12290469" y="6079412"/>
                  <a:pt x="12297890" y="6077428"/>
                  <a:pt x="12301194" y="6072153"/>
                </a:cubicBezTo>
                <a:cubicBezTo>
                  <a:pt x="12301854" y="6071341"/>
                  <a:pt x="12302871" y="6070755"/>
                  <a:pt x="12303990" y="6070530"/>
                </a:cubicBezTo>
                <a:cubicBezTo>
                  <a:pt x="12305972" y="6069988"/>
                  <a:pt x="12308055" y="6070124"/>
                  <a:pt x="12309937" y="6070845"/>
                </a:cubicBezTo>
                <a:cubicBezTo>
                  <a:pt x="12314358" y="6073415"/>
                  <a:pt x="12316950" y="6077834"/>
                  <a:pt x="12316748" y="6082523"/>
                </a:cubicBezTo>
                <a:cubicBezTo>
                  <a:pt x="12316748" y="6109577"/>
                  <a:pt x="12266530" y="6131129"/>
                  <a:pt x="12238524" y="6135638"/>
                </a:cubicBezTo>
                <a:cubicBezTo>
                  <a:pt x="12222768" y="6137938"/>
                  <a:pt x="12206756" y="6138524"/>
                  <a:pt x="12190848" y="6137351"/>
                </a:cubicBezTo>
                <a:cubicBezTo>
                  <a:pt x="12234153" y="6120713"/>
                  <a:pt x="12266631" y="6088385"/>
                  <a:pt x="12276237" y="6050510"/>
                </a:cubicBezTo>
                <a:cubicBezTo>
                  <a:pt x="12279796" y="6038652"/>
                  <a:pt x="12279542" y="6026162"/>
                  <a:pt x="12275526" y="6014439"/>
                </a:cubicBezTo>
                <a:cubicBezTo>
                  <a:pt x="12270596" y="6000597"/>
                  <a:pt x="12257991" y="5990046"/>
                  <a:pt x="12242132" y="5986439"/>
                </a:cubicBezTo>
                <a:cubicBezTo>
                  <a:pt x="12223530" y="5982652"/>
                  <a:pt x="12203402" y="5991940"/>
                  <a:pt x="12198269" y="6006729"/>
                </a:cubicBezTo>
                <a:cubicBezTo>
                  <a:pt x="12196286" y="6012365"/>
                  <a:pt x="12199794" y="6018362"/>
                  <a:pt x="12206147" y="6020121"/>
                </a:cubicBezTo>
                <a:cubicBezTo>
                  <a:pt x="12206349" y="6020166"/>
                  <a:pt x="12206502" y="6020211"/>
                  <a:pt x="12206706" y="6020256"/>
                </a:cubicBezTo>
                <a:cubicBezTo>
                  <a:pt x="12213161" y="6021834"/>
                  <a:pt x="12219870" y="6018677"/>
                  <a:pt x="12221954" y="6013041"/>
                </a:cubicBezTo>
                <a:cubicBezTo>
                  <a:pt x="12224699" y="6008487"/>
                  <a:pt x="12230543" y="6006143"/>
                  <a:pt x="12236186" y="6007405"/>
                </a:cubicBezTo>
                <a:cubicBezTo>
                  <a:pt x="12243555" y="6009480"/>
                  <a:pt x="12249249" y="6014665"/>
                  <a:pt x="12251434" y="6021248"/>
                </a:cubicBezTo>
                <a:cubicBezTo>
                  <a:pt x="12253975" y="6029409"/>
                  <a:pt x="12253975" y="6038066"/>
                  <a:pt x="12251434" y="6046227"/>
                </a:cubicBezTo>
                <a:cubicBezTo>
                  <a:pt x="12242132" y="6082929"/>
                  <a:pt x="12206502" y="6113499"/>
                  <a:pt x="12160655" y="6124140"/>
                </a:cubicBezTo>
                <a:cubicBezTo>
                  <a:pt x="12141748" y="6128739"/>
                  <a:pt x="12121875" y="6129145"/>
                  <a:pt x="12102763" y="6125358"/>
                </a:cubicBezTo>
                <a:cubicBezTo>
                  <a:pt x="12105000" y="6124862"/>
                  <a:pt x="12107236" y="6124321"/>
                  <a:pt x="12109371" y="6123689"/>
                </a:cubicBezTo>
                <a:cubicBezTo>
                  <a:pt x="12133667" y="6116791"/>
                  <a:pt x="12152117" y="6099026"/>
                  <a:pt x="12157861" y="6076977"/>
                </a:cubicBezTo>
                <a:cubicBezTo>
                  <a:pt x="12164976" y="6051232"/>
                  <a:pt x="12154913" y="6024179"/>
                  <a:pt x="12131888" y="6007270"/>
                </a:cubicBezTo>
                <a:cubicBezTo>
                  <a:pt x="12124467" y="6001950"/>
                  <a:pt x="12113640" y="6002671"/>
                  <a:pt x="12107287" y="6008984"/>
                </a:cubicBezTo>
                <a:cubicBezTo>
                  <a:pt x="12101238" y="6015026"/>
                  <a:pt x="12101900" y="6024268"/>
                  <a:pt x="12108710" y="6029589"/>
                </a:cubicBezTo>
                <a:cubicBezTo>
                  <a:pt x="12108863" y="6029770"/>
                  <a:pt x="12109066" y="6029905"/>
                  <a:pt x="12109270" y="6030040"/>
                </a:cubicBezTo>
                <a:cubicBezTo>
                  <a:pt x="12122231" y="6039689"/>
                  <a:pt x="12127923" y="6055019"/>
                  <a:pt x="12124009" y="6069628"/>
                </a:cubicBezTo>
                <a:cubicBezTo>
                  <a:pt x="12121315" y="6081711"/>
                  <a:pt x="12111455" y="6091586"/>
                  <a:pt x="12098240" y="6095419"/>
                </a:cubicBezTo>
                <a:cubicBezTo>
                  <a:pt x="12093665" y="6096681"/>
                  <a:pt x="12088989" y="6097358"/>
                  <a:pt x="12084212" y="6097493"/>
                </a:cubicBezTo>
                <a:cubicBezTo>
                  <a:pt x="12064694" y="6086401"/>
                  <a:pt x="12042431" y="6072649"/>
                  <a:pt x="12032519" y="6053892"/>
                </a:cubicBezTo>
                <a:cubicBezTo>
                  <a:pt x="12027945" y="6044558"/>
                  <a:pt x="12025506" y="6034549"/>
                  <a:pt x="12025353" y="6024404"/>
                </a:cubicBezTo>
                <a:cubicBezTo>
                  <a:pt x="12023676" y="5988333"/>
                  <a:pt x="12038822" y="5954652"/>
                  <a:pt x="12069166" y="5926922"/>
                </a:cubicBezTo>
                <a:cubicBezTo>
                  <a:pt x="12085634" y="5912043"/>
                  <a:pt x="12104847" y="5899733"/>
                  <a:pt x="12125992" y="5890536"/>
                </a:cubicBezTo>
                <a:cubicBezTo>
                  <a:pt x="12130566" y="5908977"/>
                  <a:pt x="12141444" y="5925750"/>
                  <a:pt x="12157149" y="5938510"/>
                </a:cubicBezTo>
                <a:cubicBezTo>
                  <a:pt x="12182562" y="5958124"/>
                  <a:pt x="12212348" y="5963940"/>
                  <a:pt x="12241421" y="5954922"/>
                </a:cubicBezTo>
                <a:cubicBezTo>
                  <a:pt x="12275119" y="5943830"/>
                  <a:pt x="12299364" y="5917363"/>
                  <a:pt x="12304752" y="5885846"/>
                </a:cubicBezTo>
                <a:cubicBezTo>
                  <a:pt x="12306988" y="5872500"/>
                  <a:pt x="12304905" y="5858883"/>
                  <a:pt x="12298704" y="5846574"/>
                </a:cubicBezTo>
                <a:cubicBezTo>
                  <a:pt x="12305972" y="5843327"/>
                  <a:pt x="12312834" y="5839315"/>
                  <a:pt x="12319035" y="5834671"/>
                </a:cubicBezTo>
                <a:lnTo>
                  <a:pt x="12319035" y="6051097"/>
                </a:lnTo>
                <a:cubicBezTo>
                  <a:pt x="12311766" y="6048436"/>
                  <a:pt x="12303634" y="6048121"/>
                  <a:pt x="12296112" y="6050105"/>
                </a:cubicBezTo>
                <a:cubicBezTo>
                  <a:pt x="12288691" y="6051953"/>
                  <a:pt x="12282388" y="6056372"/>
                  <a:pt x="12278627" y="6062369"/>
                </a:cubicBezTo>
                <a:cubicBezTo>
                  <a:pt x="12275679" y="6067509"/>
                  <a:pt x="12278017" y="6073821"/>
                  <a:pt x="12283861" y="6076436"/>
                </a:cubicBezTo>
                <a:cubicBezTo>
                  <a:pt x="12284014" y="6076527"/>
                  <a:pt x="12284217" y="6076572"/>
                  <a:pt x="12284421" y="6076662"/>
                </a:cubicBezTo>
                <a:close/>
                <a:moveTo>
                  <a:pt x="12133667" y="6179419"/>
                </a:moveTo>
                <a:cubicBezTo>
                  <a:pt x="12132904" y="6179329"/>
                  <a:pt x="12132142" y="6179329"/>
                  <a:pt x="12131379" y="6179419"/>
                </a:cubicBezTo>
                <a:cubicBezTo>
                  <a:pt x="12126601" y="6180366"/>
                  <a:pt x="12123094" y="6184063"/>
                  <a:pt x="12122993" y="6188437"/>
                </a:cubicBezTo>
                <a:lnTo>
                  <a:pt x="12122383" y="6214859"/>
                </a:lnTo>
                <a:cubicBezTo>
                  <a:pt x="12114759" y="6214408"/>
                  <a:pt x="12107135" y="6214408"/>
                  <a:pt x="12099511" y="6214859"/>
                </a:cubicBezTo>
                <a:lnTo>
                  <a:pt x="12105965" y="6212694"/>
                </a:lnTo>
                <a:lnTo>
                  <a:pt x="12105000" y="6210530"/>
                </a:lnTo>
                <a:lnTo>
                  <a:pt x="12107490" y="6209629"/>
                </a:lnTo>
                <a:cubicBezTo>
                  <a:pt x="12103120" y="6198041"/>
                  <a:pt x="12107135" y="6185236"/>
                  <a:pt x="12117656" y="6177345"/>
                </a:cubicBezTo>
                <a:cubicBezTo>
                  <a:pt x="12125483" y="6171258"/>
                  <a:pt x="12135801" y="6168327"/>
                  <a:pt x="12146170" y="6169274"/>
                </a:cubicBezTo>
                <a:cubicBezTo>
                  <a:pt x="12152015" y="6169996"/>
                  <a:pt x="12157149" y="6173106"/>
                  <a:pt x="12160097" y="6177615"/>
                </a:cubicBezTo>
                <a:cubicBezTo>
                  <a:pt x="12163807" y="6184018"/>
                  <a:pt x="12165993" y="6191052"/>
                  <a:pt x="12166552" y="6198266"/>
                </a:cubicBezTo>
                <a:cubicBezTo>
                  <a:pt x="12168178" y="6206112"/>
                  <a:pt x="12167721" y="6214182"/>
                  <a:pt x="12165282" y="6221848"/>
                </a:cubicBezTo>
                <a:cubicBezTo>
                  <a:pt x="12158063" y="6219863"/>
                  <a:pt x="12150693" y="6218240"/>
                  <a:pt x="12143222" y="6217023"/>
                </a:cubicBezTo>
                <a:lnTo>
                  <a:pt x="12143883" y="6188708"/>
                </a:lnTo>
                <a:cubicBezTo>
                  <a:pt x="12143782" y="6183703"/>
                  <a:pt x="12139308" y="6179600"/>
                  <a:pt x="12133667" y="6179419"/>
                </a:cubicBezTo>
                <a:close/>
                <a:moveTo>
                  <a:pt x="12013053" y="6105383"/>
                </a:moveTo>
                <a:lnTo>
                  <a:pt x="12013764" y="6105880"/>
                </a:lnTo>
                <a:cubicBezTo>
                  <a:pt x="12022201" y="6111605"/>
                  <a:pt x="12031452" y="6116250"/>
                  <a:pt x="12041262" y="6119722"/>
                </a:cubicBezTo>
                <a:cubicBezTo>
                  <a:pt x="12065456" y="6138794"/>
                  <a:pt x="12096766" y="6149210"/>
                  <a:pt x="12129092" y="6148894"/>
                </a:cubicBezTo>
                <a:lnTo>
                  <a:pt x="12129855" y="6148894"/>
                </a:lnTo>
                <a:cubicBezTo>
                  <a:pt x="12131024" y="6149796"/>
                  <a:pt x="12132345" y="6150517"/>
                  <a:pt x="12133820" y="6151013"/>
                </a:cubicBezTo>
                <a:lnTo>
                  <a:pt x="12131328" y="6151374"/>
                </a:lnTo>
                <a:cubicBezTo>
                  <a:pt x="12121417" y="6153223"/>
                  <a:pt x="12112218" y="6157235"/>
                  <a:pt x="12104441" y="6163007"/>
                </a:cubicBezTo>
                <a:cubicBezTo>
                  <a:pt x="12097019" y="6168598"/>
                  <a:pt x="12091378" y="6175812"/>
                  <a:pt x="12088124" y="6183973"/>
                </a:cubicBezTo>
                <a:cubicBezTo>
                  <a:pt x="12082839" y="6178067"/>
                  <a:pt x="12076384" y="6173061"/>
                  <a:pt x="12069064" y="6169229"/>
                </a:cubicBezTo>
                <a:cubicBezTo>
                  <a:pt x="12057578" y="6163277"/>
                  <a:pt x="12044057" y="6161248"/>
                  <a:pt x="12031045" y="6163548"/>
                </a:cubicBezTo>
                <a:cubicBezTo>
                  <a:pt x="12026471" y="6164495"/>
                  <a:pt x="12022100" y="6165983"/>
                  <a:pt x="12018034" y="6168057"/>
                </a:cubicBezTo>
                <a:cubicBezTo>
                  <a:pt x="12019863" y="6147046"/>
                  <a:pt x="12018187" y="6125944"/>
                  <a:pt x="12013053" y="6105383"/>
                </a:cubicBezTo>
                <a:close/>
                <a:moveTo>
                  <a:pt x="12000854" y="6024945"/>
                </a:moveTo>
                <a:cubicBezTo>
                  <a:pt x="12001210" y="6035721"/>
                  <a:pt x="12003497" y="6046362"/>
                  <a:pt x="12007614" y="6056507"/>
                </a:cubicBezTo>
                <a:cubicBezTo>
                  <a:pt x="11998516" y="6045460"/>
                  <a:pt x="11991756" y="6033061"/>
                  <a:pt x="11987690" y="6019850"/>
                </a:cubicBezTo>
                <a:cubicBezTo>
                  <a:pt x="11981387" y="5997756"/>
                  <a:pt x="11984895" y="5971289"/>
                  <a:pt x="11997856" y="5943199"/>
                </a:cubicBezTo>
                <a:cubicBezTo>
                  <a:pt x="12031401" y="5870787"/>
                  <a:pt x="12114505" y="5821459"/>
                  <a:pt x="12195625" y="5825382"/>
                </a:cubicBezTo>
                <a:cubicBezTo>
                  <a:pt x="12214279" y="5825653"/>
                  <a:pt x="12232425" y="5830432"/>
                  <a:pt x="12248231" y="5839225"/>
                </a:cubicBezTo>
                <a:cubicBezTo>
                  <a:pt x="12252908" y="5842065"/>
                  <a:pt x="12257126" y="5845447"/>
                  <a:pt x="12260736" y="5849370"/>
                </a:cubicBezTo>
                <a:cubicBezTo>
                  <a:pt x="12249300" y="5847070"/>
                  <a:pt x="12237558" y="5846123"/>
                  <a:pt x="12225817" y="5846574"/>
                </a:cubicBezTo>
                <a:cubicBezTo>
                  <a:pt x="12159741" y="5848107"/>
                  <a:pt x="12094327" y="5872545"/>
                  <a:pt x="12051275" y="5911953"/>
                </a:cubicBezTo>
                <a:cubicBezTo>
                  <a:pt x="12016357" y="5944056"/>
                  <a:pt x="11998923" y="5983102"/>
                  <a:pt x="12000854" y="6024945"/>
                </a:cubicBezTo>
                <a:close/>
                <a:moveTo>
                  <a:pt x="12000194" y="6245429"/>
                </a:moveTo>
                <a:cubicBezTo>
                  <a:pt x="11998872" y="6244076"/>
                  <a:pt x="11997500" y="6242814"/>
                  <a:pt x="11996127" y="6241506"/>
                </a:cubicBezTo>
                <a:cubicBezTo>
                  <a:pt x="11996737" y="6240379"/>
                  <a:pt x="11997347" y="6239252"/>
                  <a:pt x="11997906" y="6238125"/>
                </a:cubicBezTo>
                <a:cubicBezTo>
                  <a:pt x="11998618" y="6240740"/>
                  <a:pt x="11999380" y="6243175"/>
                  <a:pt x="12000194" y="6245429"/>
                </a:cubicBezTo>
                <a:close/>
                <a:moveTo>
                  <a:pt x="362621" y="6056597"/>
                </a:moveTo>
                <a:cubicBezTo>
                  <a:pt x="366754" y="6046452"/>
                  <a:pt x="369036" y="6035811"/>
                  <a:pt x="369381" y="6025035"/>
                </a:cubicBezTo>
                <a:cubicBezTo>
                  <a:pt x="371313" y="5983193"/>
                  <a:pt x="353879" y="5944146"/>
                  <a:pt x="318910" y="5912313"/>
                </a:cubicBezTo>
                <a:cubicBezTo>
                  <a:pt x="275859" y="5872906"/>
                  <a:pt x="210647" y="5848467"/>
                  <a:pt x="144368" y="5846935"/>
                </a:cubicBezTo>
                <a:cubicBezTo>
                  <a:pt x="132640" y="5846484"/>
                  <a:pt x="120897" y="5847430"/>
                  <a:pt x="109449" y="5849730"/>
                </a:cubicBezTo>
                <a:cubicBezTo>
                  <a:pt x="113042" y="5845807"/>
                  <a:pt x="117253" y="5842426"/>
                  <a:pt x="121953" y="5839585"/>
                </a:cubicBezTo>
                <a:cubicBezTo>
                  <a:pt x="137739" y="5830793"/>
                  <a:pt x="155930" y="5826013"/>
                  <a:pt x="174559" y="5825743"/>
                </a:cubicBezTo>
                <a:cubicBezTo>
                  <a:pt x="255883" y="5821640"/>
                  <a:pt x="338783" y="5871147"/>
                  <a:pt x="372329" y="5943560"/>
                </a:cubicBezTo>
                <a:cubicBezTo>
                  <a:pt x="385341" y="5971650"/>
                  <a:pt x="388848" y="5998117"/>
                  <a:pt x="382495" y="6020211"/>
                </a:cubicBezTo>
                <a:cubicBezTo>
                  <a:pt x="378424" y="6033331"/>
                  <a:pt x="371684" y="6045640"/>
                  <a:pt x="362621" y="6056597"/>
                </a:cubicBezTo>
                <a:close/>
                <a:moveTo>
                  <a:pt x="374108" y="6241461"/>
                </a:moveTo>
                <a:cubicBezTo>
                  <a:pt x="372736" y="6242769"/>
                  <a:pt x="371364" y="6244031"/>
                  <a:pt x="370042" y="6245384"/>
                </a:cubicBezTo>
                <a:cubicBezTo>
                  <a:pt x="370855" y="6242994"/>
                  <a:pt x="371618" y="6240560"/>
                  <a:pt x="372329" y="6238079"/>
                </a:cubicBezTo>
                <a:cubicBezTo>
                  <a:pt x="372888" y="6239252"/>
                  <a:pt x="373498" y="6240379"/>
                  <a:pt x="374108" y="6241506"/>
                </a:cubicBezTo>
                <a:close/>
                <a:moveTo>
                  <a:pt x="352202" y="6167786"/>
                </a:moveTo>
                <a:cubicBezTo>
                  <a:pt x="348135" y="6165712"/>
                  <a:pt x="343749" y="6164224"/>
                  <a:pt x="339190" y="6163277"/>
                </a:cubicBezTo>
                <a:cubicBezTo>
                  <a:pt x="326160" y="6160978"/>
                  <a:pt x="312635" y="6163007"/>
                  <a:pt x="301171" y="6168959"/>
                </a:cubicBezTo>
                <a:cubicBezTo>
                  <a:pt x="293859" y="6172791"/>
                  <a:pt x="287400" y="6177796"/>
                  <a:pt x="282111" y="6183703"/>
                </a:cubicBezTo>
                <a:cubicBezTo>
                  <a:pt x="278848" y="6175541"/>
                  <a:pt x="273220" y="6168327"/>
                  <a:pt x="265795" y="6162736"/>
                </a:cubicBezTo>
                <a:cubicBezTo>
                  <a:pt x="258040" y="6156965"/>
                  <a:pt x="248808" y="6152952"/>
                  <a:pt x="238907" y="6151103"/>
                </a:cubicBezTo>
                <a:lnTo>
                  <a:pt x="236417" y="6150743"/>
                </a:lnTo>
                <a:cubicBezTo>
                  <a:pt x="237866" y="6150247"/>
                  <a:pt x="239206" y="6149525"/>
                  <a:pt x="240381" y="6148624"/>
                </a:cubicBezTo>
                <a:lnTo>
                  <a:pt x="241143" y="6148624"/>
                </a:lnTo>
                <a:cubicBezTo>
                  <a:pt x="273490" y="6148939"/>
                  <a:pt x="304802" y="6138524"/>
                  <a:pt x="328973" y="6119451"/>
                </a:cubicBezTo>
                <a:cubicBezTo>
                  <a:pt x="338808" y="6115979"/>
                  <a:pt x="348059" y="6111335"/>
                  <a:pt x="356471" y="6105609"/>
                </a:cubicBezTo>
                <a:lnTo>
                  <a:pt x="357183" y="6105113"/>
                </a:lnTo>
                <a:cubicBezTo>
                  <a:pt x="352024" y="6125673"/>
                  <a:pt x="350346" y="6146820"/>
                  <a:pt x="352202" y="6167831"/>
                </a:cubicBezTo>
                <a:close/>
                <a:moveTo>
                  <a:pt x="226963" y="6217384"/>
                </a:moveTo>
                <a:cubicBezTo>
                  <a:pt x="219512" y="6218601"/>
                  <a:pt x="212146" y="6220225"/>
                  <a:pt x="204903" y="6222208"/>
                </a:cubicBezTo>
                <a:cubicBezTo>
                  <a:pt x="202460" y="6214543"/>
                  <a:pt x="202025" y="6206472"/>
                  <a:pt x="203633" y="6198627"/>
                </a:cubicBezTo>
                <a:cubicBezTo>
                  <a:pt x="204176" y="6191413"/>
                  <a:pt x="206373" y="6184379"/>
                  <a:pt x="210088" y="6177976"/>
                </a:cubicBezTo>
                <a:cubicBezTo>
                  <a:pt x="213040" y="6173468"/>
                  <a:pt x="218175" y="6170356"/>
                  <a:pt x="224015" y="6169635"/>
                </a:cubicBezTo>
                <a:cubicBezTo>
                  <a:pt x="234370" y="6168688"/>
                  <a:pt x="244698" y="6171619"/>
                  <a:pt x="252529" y="6177706"/>
                </a:cubicBezTo>
                <a:cubicBezTo>
                  <a:pt x="263039" y="6185596"/>
                  <a:pt x="267065" y="6198401"/>
                  <a:pt x="262694" y="6209989"/>
                </a:cubicBezTo>
                <a:lnTo>
                  <a:pt x="265185" y="6210891"/>
                </a:lnTo>
                <a:lnTo>
                  <a:pt x="264219" y="6213055"/>
                </a:lnTo>
                <a:lnTo>
                  <a:pt x="270674" y="6215220"/>
                </a:lnTo>
                <a:cubicBezTo>
                  <a:pt x="263059" y="6214768"/>
                  <a:pt x="255417" y="6214768"/>
                  <a:pt x="247802" y="6215220"/>
                </a:cubicBezTo>
                <a:lnTo>
                  <a:pt x="247192" y="6188797"/>
                </a:lnTo>
                <a:cubicBezTo>
                  <a:pt x="247072" y="6184424"/>
                  <a:pt x="243609" y="6180727"/>
                  <a:pt x="238805" y="6179779"/>
                </a:cubicBezTo>
                <a:cubicBezTo>
                  <a:pt x="238045" y="6179690"/>
                  <a:pt x="237279" y="6179690"/>
                  <a:pt x="236518" y="6179779"/>
                </a:cubicBezTo>
                <a:cubicBezTo>
                  <a:pt x="230711" y="6180005"/>
                  <a:pt x="226180" y="6184333"/>
                  <a:pt x="226353" y="6189474"/>
                </a:cubicBezTo>
                <a:close/>
                <a:moveTo>
                  <a:pt x="172221" y="6006639"/>
                </a:moveTo>
                <a:cubicBezTo>
                  <a:pt x="167139" y="5991850"/>
                  <a:pt x="146808" y="5982561"/>
                  <a:pt x="128357" y="5986349"/>
                </a:cubicBezTo>
                <a:cubicBezTo>
                  <a:pt x="112522" y="5989956"/>
                  <a:pt x="99897" y="6000507"/>
                  <a:pt x="94964" y="6014349"/>
                </a:cubicBezTo>
                <a:cubicBezTo>
                  <a:pt x="90945" y="6026072"/>
                  <a:pt x="90698" y="6038562"/>
                  <a:pt x="94252" y="6050420"/>
                </a:cubicBezTo>
                <a:cubicBezTo>
                  <a:pt x="103858" y="6088295"/>
                  <a:pt x="136337" y="6120623"/>
                  <a:pt x="179642" y="6137261"/>
                </a:cubicBezTo>
                <a:cubicBezTo>
                  <a:pt x="163731" y="6138433"/>
                  <a:pt x="147718" y="6137847"/>
                  <a:pt x="131966" y="6135548"/>
                </a:cubicBezTo>
                <a:cubicBezTo>
                  <a:pt x="103960" y="6131039"/>
                  <a:pt x="53844" y="6109486"/>
                  <a:pt x="53742" y="6082433"/>
                </a:cubicBezTo>
                <a:cubicBezTo>
                  <a:pt x="53472" y="6077744"/>
                  <a:pt x="56003" y="6073280"/>
                  <a:pt x="60401" y="6070710"/>
                </a:cubicBezTo>
                <a:cubicBezTo>
                  <a:pt x="62275" y="6069988"/>
                  <a:pt x="64388" y="6069854"/>
                  <a:pt x="66348" y="6070395"/>
                </a:cubicBezTo>
                <a:cubicBezTo>
                  <a:pt x="67471" y="6070620"/>
                  <a:pt x="68465" y="6071206"/>
                  <a:pt x="69143" y="6072018"/>
                </a:cubicBezTo>
                <a:cubicBezTo>
                  <a:pt x="72449" y="6077293"/>
                  <a:pt x="79869" y="6079277"/>
                  <a:pt x="85916" y="6076527"/>
                </a:cubicBezTo>
                <a:cubicBezTo>
                  <a:pt x="91804" y="6074047"/>
                  <a:pt x="94319" y="6067824"/>
                  <a:pt x="91535" y="6062594"/>
                </a:cubicBezTo>
                <a:cubicBezTo>
                  <a:pt x="91461" y="6062459"/>
                  <a:pt x="91384" y="6062324"/>
                  <a:pt x="91304" y="6062188"/>
                </a:cubicBezTo>
                <a:cubicBezTo>
                  <a:pt x="87544" y="6056192"/>
                  <a:pt x="81253" y="6051773"/>
                  <a:pt x="73819" y="6049924"/>
                </a:cubicBezTo>
                <a:cubicBezTo>
                  <a:pt x="66279" y="6047895"/>
                  <a:pt x="58178" y="6048256"/>
                  <a:pt x="50896" y="6050916"/>
                </a:cubicBezTo>
                <a:lnTo>
                  <a:pt x="50896" y="5834490"/>
                </a:lnTo>
                <a:cubicBezTo>
                  <a:pt x="57120" y="5839134"/>
                  <a:pt x="63944" y="5843147"/>
                  <a:pt x="71227" y="5846394"/>
                </a:cubicBezTo>
                <a:cubicBezTo>
                  <a:pt x="65082" y="5858793"/>
                  <a:pt x="63088" y="5872500"/>
                  <a:pt x="65484" y="5885846"/>
                </a:cubicBezTo>
                <a:cubicBezTo>
                  <a:pt x="70862" y="5917273"/>
                  <a:pt x="95024" y="5943695"/>
                  <a:pt x="128611" y="5954787"/>
                </a:cubicBezTo>
                <a:cubicBezTo>
                  <a:pt x="157685" y="5963805"/>
                  <a:pt x="187622" y="5957988"/>
                  <a:pt x="212883" y="5938375"/>
                </a:cubicBezTo>
                <a:cubicBezTo>
                  <a:pt x="228540" y="5925570"/>
                  <a:pt x="239352" y="5908796"/>
                  <a:pt x="243837" y="5890355"/>
                </a:cubicBezTo>
                <a:cubicBezTo>
                  <a:pt x="264937" y="5899463"/>
                  <a:pt x="284150" y="5911637"/>
                  <a:pt x="300663" y="5926426"/>
                </a:cubicBezTo>
                <a:cubicBezTo>
                  <a:pt x="331159" y="5954156"/>
                  <a:pt x="346407" y="5987882"/>
                  <a:pt x="344476" y="6023908"/>
                </a:cubicBezTo>
                <a:cubicBezTo>
                  <a:pt x="344323" y="6034053"/>
                  <a:pt x="341868" y="6044108"/>
                  <a:pt x="337258" y="6053396"/>
                </a:cubicBezTo>
                <a:cubicBezTo>
                  <a:pt x="327398" y="6072153"/>
                  <a:pt x="305135" y="6085905"/>
                  <a:pt x="285618" y="6096997"/>
                </a:cubicBezTo>
                <a:cubicBezTo>
                  <a:pt x="280857" y="6096862"/>
                  <a:pt x="276137" y="6096185"/>
                  <a:pt x="271589" y="6094923"/>
                </a:cubicBezTo>
                <a:cubicBezTo>
                  <a:pt x="258384" y="6091090"/>
                  <a:pt x="248537" y="6081216"/>
                  <a:pt x="245820" y="6069132"/>
                </a:cubicBezTo>
                <a:cubicBezTo>
                  <a:pt x="241904" y="6054523"/>
                  <a:pt x="247607" y="6039193"/>
                  <a:pt x="260560" y="6029544"/>
                </a:cubicBezTo>
                <a:cubicBezTo>
                  <a:pt x="267637" y="6024494"/>
                  <a:pt x="268744" y="6015296"/>
                  <a:pt x="263031" y="6008984"/>
                </a:cubicBezTo>
                <a:cubicBezTo>
                  <a:pt x="262873" y="6008848"/>
                  <a:pt x="262710" y="6008668"/>
                  <a:pt x="262542" y="6008487"/>
                </a:cubicBezTo>
                <a:cubicBezTo>
                  <a:pt x="256169" y="6002175"/>
                  <a:pt x="245345" y="6001454"/>
                  <a:pt x="237941" y="6006774"/>
                </a:cubicBezTo>
                <a:cubicBezTo>
                  <a:pt x="214918" y="6023682"/>
                  <a:pt x="204825" y="6050736"/>
                  <a:pt x="211969" y="6076482"/>
                </a:cubicBezTo>
                <a:cubicBezTo>
                  <a:pt x="217732" y="6098530"/>
                  <a:pt x="236150" y="6116295"/>
                  <a:pt x="260458" y="6123193"/>
                </a:cubicBezTo>
                <a:cubicBezTo>
                  <a:pt x="262593" y="6123825"/>
                  <a:pt x="264829" y="6124366"/>
                  <a:pt x="267066" y="6124862"/>
                </a:cubicBezTo>
                <a:cubicBezTo>
                  <a:pt x="247946" y="6128649"/>
                  <a:pt x="228069" y="6128243"/>
                  <a:pt x="209173" y="6123644"/>
                </a:cubicBezTo>
                <a:cubicBezTo>
                  <a:pt x="163428" y="6113003"/>
                  <a:pt x="127849" y="6082433"/>
                  <a:pt x="118395" y="6045731"/>
                </a:cubicBezTo>
                <a:cubicBezTo>
                  <a:pt x="115829" y="6037570"/>
                  <a:pt x="115829" y="6028913"/>
                  <a:pt x="118395" y="6020752"/>
                </a:cubicBezTo>
                <a:cubicBezTo>
                  <a:pt x="120559" y="6014169"/>
                  <a:pt x="126277" y="6008984"/>
                  <a:pt x="133643" y="6006909"/>
                </a:cubicBezTo>
                <a:cubicBezTo>
                  <a:pt x="139270" y="6005647"/>
                  <a:pt x="145133" y="6007991"/>
                  <a:pt x="147824" y="6012545"/>
                </a:cubicBezTo>
                <a:cubicBezTo>
                  <a:pt x="149960" y="6018272"/>
                  <a:pt x="156813" y="6021428"/>
                  <a:pt x="163327" y="6019760"/>
                </a:cubicBezTo>
                <a:cubicBezTo>
                  <a:pt x="169803" y="6018407"/>
                  <a:pt x="173820" y="6012636"/>
                  <a:pt x="172298" y="6006909"/>
                </a:cubicBezTo>
                <a:cubicBezTo>
                  <a:pt x="172274" y="6006819"/>
                  <a:pt x="172248" y="6006729"/>
                  <a:pt x="172221" y="6006639"/>
                </a:cubicBezTo>
                <a:close/>
                <a:moveTo>
                  <a:pt x="85815" y="772421"/>
                </a:moveTo>
                <a:cubicBezTo>
                  <a:pt x="79765" y="769693"/>
                  <a:pt x="72365" y="771681"/>
                  <a:pt x="69042" y="776930"/>
                </a:cubicBezTo>
                <a:cubicBezTo>
                  <a:pt x="68363" y="777755"/>
                  <a:pt x="67369" y="778332"/>
                  <a:pt x="66246" y="778553"/>
                </a:cubicBezTo>
                <a:cubicBezTo>
                  <a:pt x="64286" y="779090"/>
                  <a:pt x="62173" y="778977"/>
                  <a:pt x="60299" y="778237"/>
                </a:cubicBezTo>
                <a:cubicBezTo>
                  <a:pt x="55859" y="775690"/>
                  <a:pt x="53269" y="771249"/>
                  <a:pt x="53488" y="766559"/>
                </a:cubicBezTo>
                <a:cubicBezTo>
                  <a:pt x="53488" y="739506"/>
                  <a:pt x="103706" y="717954"/>
                  <a:pt x="131712" y="713445"/>
                </a:cubicBezTo>
                <a:cubicBezTo>
                  <a:pt x="147459" y="711091"/>
                  <a:pt x="163478" y="710519"/>
                  <a:pt x="179388" y="711731"/>
                </a:cubicBezTo>
                <a:cubicBezTo>
                  <a:pt x="136083" y="728369"/>
                  <a:pt x="103604" y="760698"/>
                  <a:pt x="93998" y="798572"/>
                </a:cubicBezTo>
                <a:cubicBezTo>
                  <a:pt x="90444" y="810422"/>
                  <a:pt x="90690" y="822911"/>
                  <a:pt x="94709" y="834643"/>
                </a:cubicBezTo>
                <a:cubicBezTo>
                  <a:pt x="99538" y="848589"/>
                  <a:pt x="112182" y="859307"/>
                  <a:pt x="128103" y="862959"/>
                </a:cubicBezTo>
                <a:cubicBezTo>
                  <a:pt x="146512" y="866787"/>
                  <a:pt x="165299" y="858053"/>
                  <a:pt x="172221" y="842444"/>
                </a:cubicBezTo>
                <a:cubicBezTo>
                  <a:pt x="174071" y="836799"/>
                  <a:pt x="170415" y="830897"/>
                  <a:pt x="164054" y="829255"/>
                </a:cubicBezTo>
                <a:cubicBezTo>
                  <a:pt x="163964" y="829233"/>
                  <a:pt x="163874" y="829210"/>
                  <a:pt x="163784" y="829188"/>
                </a:cubicBezTo>
                <a:cubicBezTo>
                  <a:pt x="157267" y="827474"/>
                  <a:pt x="150395" y="830671"/>
                  <a:pt x="148282" y="836402"/>
                </a:cubicBezTo>
                <a:cubicBezTo>
                  <a:pt x="145591" y="840960"/>
                  <a:pt x="139728" y="843291"/>
                  <a:pt x="134101" y="842038"/>
                </a:cubicBezTo>
                <a:cubicBezTo>
                  <a:pt x="126735" y="839968"/>
                  <a:pt x="121016" y="834774"/>
                  <a:pt x="118852" y="828196"/>
                </a:cubicBezTo>
                <a:cubicBezTo>
                  <a:pt x="116286" y="820026"/>
                  <a:pt x="116286" y="811387"/>
                  <a:pt x="118852" y="803217"/>
                </a:cubicBezTo>
                <a:cubicBezTo>
                  <a:pt x="128154" y="766514"/>
                  <a:pt x="163784" y="735944"/>
                  <a:pt x="209630" y="725303"/>
                </a:cubicBezTo>
                <a:cubicBezTo>
                  <a:pt x="228558" y="720677"/>
                  <a:pt x="248480" y="720276"/>
                  <a:pt x="267625" y="724131"/>
                </a:cubicBezTo>
                <a:cubicBezTo>
                  <a:pt x="265321" y="724582"/>
                  <a:pt x="263084" y="725123"/>
                  <a:pt x="260915" y="725754"/>
                </a:cubicBezTo>
                <a:cubicBezTo>
                  <a:pt x="236608" y="732666"/>
                  <a:pt x="218189" y="750409"/>
                  <a:pt x="212426" y="772466"/>
                </a:cubicBezTo>
                <a:cubicBezTo>
                  <a:pt x="205291" y="798185"/>
                  <a:pt x="215384" y="825256"/>
                  <a:pt x="238399" y="842128"/>
                </a:cubicBezTo>
                <a:cubicBezTo>
                  <a:pt x="245789" y="847480"/>
                  <a:pt x="256612" y="846745"/>
                  <a:pt x="262999" y="840460"/>
                </a:cubicBezTo>
                <a:cubicBezTo>
                  <a:pt x="269031" y="834422"/>
                  <a:pt x="268403" y="825188"/>
                  <a:pt x="261595" y="819836"/>
                </a:cubicBezTo>
                <a:cubicBezTo>
                  <a:pt x="261406" y="819687"/>
                  <a:pt x="261214" y="819543"/>
                  <a:pt x="261017" y="819403"/>
                </a:cubicBezTo>
                <a:cubicBezTo>
                  <a:pt x="248075" y="809732"/>
                  <a:pt x="242374" y="794420"/>
                  <a:pt x="246277" y="779815"/>
                </a:cubicBezTo>
                <a:cubicBezTo>
                  <a:pt x="248975" y="767718"/>
                  <a:pt x="258829" y="757853"/>
                  <a:pt x="272047" y="754025"/>
                </a:cubicBezTo>
                <a:cubicBezTo>
                  <a:pt x="276589" y="752749"/>
                  <a:pt x="281312" y="752050"/>
                  <a:pt x="286075" y="751951"/>
                </a:cubicBezTo>
                <a:cubicBezTo>
                  <a:pt x="305593" y="763042"/>
                  <a:pt x="327855" y="776749"/>
                  <a:pt x="337716" y="795551"/>
                </a:cubicBezTo>
                <a:cubicBezTo>
                  <a:pt x="342326" y="804853"/>
                  <a:pt x="344781" y="814881"/>
                  <a:pt x="344933" y="825039"/>
                </a:cubicBezTo>
                <a:cubicBezTo>
                  <a:pt x="348085" y="892943"/>
                  <a:pt x="296850" y="932756"/>
                  <a:pt x="253444" y="954174"/>
                </a:cubicBezTo>
                <a:cubicBezTo>
                  <a:pt x="244671" y="958696"/>
                  <a:pt x="235471" y="962524"/>
                  <a:pt x="225946" y="965626"/>
                </a:cubicBezTo>
                <a:cubicBezTo>
                  <a:pt x="228495" y="951802"/>
                  <a:pt x="226501" y="937622"/>
                  <a:pt x="220203" y="924776"/>
                </a:cubicBezTo>
                <a:cubicBezTo>
                  <a:pt x="212984" y="908413"/>
                  <a:pt x="197539" y="895996"/>
                  <a:pt x="178473" y="891230"/>
                </a:cubicBezTo>
                <a:cubicBezTo>
                  <a:pt x="147977" y="884557"/>
                  <a:pt x="106806" y="896956"/>
                  <a:pt x="86374" y="918824"/>
                </a:cubicBezTo>
                <a:cubicBezTo>
                  <a:pt x="69826" y="936485"/>
                  <a:pt x="62444" y="959521"/>
                  <a:pt x="66043" y="982264"/>
                </a:cubicBezTo>
                <a:cubicBezTo>
                  <a:pt x="67182" y="989221"/>
                  <a:pt x="69405" y="996002"/>
                  <a:pt x="72650" y="1002419"/>
                </a:cubicBezTo>
                <a:cubicBezTo>
                  <a:pt x="65058" y="1005724"/>
                  <a:pt x="57941" y="1009822"/>
                  <a:pt x="51455" y="1014638"/>
                </a:cubicBezTo>
                <a:lnTo>
                  <a:pt x="51455" y="798212"/>
                </a:lnTo>
                <a:cubicBezTo>
                  <a:pt x="55535" y="799758"/>
                  <a:pt x="59928" y="800556"/>
                  <a:pt x="64365" y="800556"/>
                </a:cubicBezTo>
                <a:cubicBezTo>
                  <a:pt x="67812" y="800570"/>
                  <a:pt x="71240" y="800114"/>
                  <a:pt x="74531" y="799204"/>
                </a:cubicBezTo>
                <a:cubicBezTo>
                  <a:pt x="81968" y="797373"/>
                  <a:pt x="88267" y="792972"/>
                  <a:pt x="92016" y="786985"/>
                </a:cubicBezTo>
                <a:cubicBezTo>
                  <a:pt x="94982" y="781786"/>
                  <a:pt x="92636" y="775437"/>
                  <a:pt x="86776" y="772804"/>
                </a:cubicBezTo>
                <a:cubicBezTo>
                  <a:pt x="86462" y="772664"/>
                  <a:pt x="86141" y="772538"/>
                  <a:pt x="85815" y="772421"/>
                </a:cubicBezTo>
                <a:close/>
                <a:moveTo>
                  <a:pt x="236569" y="677735"/>
                </a:moveTo>
                <a:cubicBezTo>
                  <a:pt x="237329" y="677807"/>
                  <a:pt x="238096" y="677807"/>
                  <a:pt x="238856" y="677735"/>
                </a:cubicBezTo>
                <a:cubicBezTo>
                  <a:pt x="243659" y="676801"/>
                  <a:pt x="247122" y="673077"/>
                  <a:pt x="247243" y="668717"/>
                </a:cubicBezTo>
                <a:lnTo>
                  <a:pt x="247853" y="642295"/>
                </a:lnTo>
                <a:cubicBezTo>
                  <a:pt x="255468" y="642746"/>
                  <a:pt x="263110" y="642746"/>
                  <a:pt x="270725" y="642295"/>
                </a:cubicBezTo>
                <a:lnTo>
                  <a:pt x="264270" y="644459"/>
                </a:lnTo>
                <a:lnTo>
                  <a:pt x="265236" y="646623"/>
                </a:lnTo>
                <a:lnTo>
                  <a:pt x="262745" y="647525"/>
                </a:lnTo>
                <a:cubicBezTo>
                  <a:pt x="267116" y="659117"/>
                  <a:pt x="263090" y="671905"/>
                  <a:pt x="252580" y="679809"/>
                </a:cubicBezTo>
                <a:cubicBezTo>
                  <a:pt x="244749" y="685891"/>
                  <a:pt x="234421" y="688817"/>
                  <a:pt x="224065" y="687880"/>
                </a:cubicBezTo>
                <a:cubicBezTo>
                  <a:pt x="218226" y="687145"/>
                  <a:pt x="213091" y="684069"/>
                  <a:pt x="210139" y="679538"/>
                </a:cubicBezTo>
                <a:cubicBezTo>
                  <a:pt x="206424" y="673117"/>
                  <a:pt x="204227" y="666088"/>
                  <a:pt x="203684" y="658887"/>
                </a:cubicBezTo>
                <a:cubicBezTo>
                  <a:pt x="202076" y="651042"/>
                  <a:pt x="202511" y="642976"/>
                  <a:pt x="204954" y="635306"/>
                </a:cubicBezTo>
                <a:cubicBezTo>
                  <a:pt x="212197" y="637285"/>
                  <a:pt x="219563" y="638900"/>
                  <a:pt x="227013" y="640131"/>
                </a:cubicBezTo>
                <a:lnTo>
                  <a:pt x="226353" y="668446"/>
                </a:lnTo>
                <a:cubicBezTo>
                  <a:pt x="226509" y="673406"/>
                  <a:pt x="230977" y="677410"/>
                  <a:pt x="236569" y="677599"/>
                </a:cubicBezTo>
                <a:close/>
                <a:moveTo>
                  <a:pt x="355200" y="742392"/>
                </a:moveTo>
                <a:cubicBezTo>
                  <a:pt x="347134" y="737044"/>
                  <a:pt x="338317" y="732648"/>
                  <a:pt x="328973" y="729316"/>
                </a:cubicBezTo>
                <a:cubicBezTo>
                  <a:pt x="308162" y="712809"/>
                  <a:pt x="281870" y="702745"/>
                  <a:pt x="254054" y="700640"/>
                </a:cubicBezTo>
                <a:cubicBezTo>
                  <a:pt x="258248" y="698777"/>
                  <a:pt x="262187" y="696491"/>
                  <a:pt x="265795" y="693831"/>
                </a:cubicBezTo>
                <a:cubicBezTo>
                  <a:pt x="273220" y="688240"/>
                  <a:pt x="278848" y="681008"/>
                  <a:pt x="282111" y="672865"/>
                </a:cubicBezTo>
                <a:cubicBezTo>
                  <a:pt x="287400" y="678767"/>
                  <a:pt x="293859" y="683763"/>
                  <a:pt x="301171" y="687609"/>
                </a:cubicBezTo>
                <a:cubicBezTo>
                  <a:pt x="312635" y="693561"/>
                  <a:pt x="326160" y="695581"/>
                  <a:pt x="339190" y="693290"/>
                </a:cubicBezTo>
                <a:cubicBezTo>
                  <a:pt x="343739" y="692424"/>
                  <a:pt x="348120" y="690982"/>
                  <a:pt x="352202" y="689007"/>
                </a:cubicBezTo>
                <a:cubicBezTo>
                  <a:pt x="350692" y="706844"/>
                  <a:pt x="351698" y="724776"/>
                  <a:pt x="355200" y="742392"/>
                </a:cubicBezTo>
                <a:close/>
                <a:moveTo>
                  <a:pt x="369432" y="824183"/>
                </a:moveTo>
                <a:cubicBezTo>
                  <a:pt x="369087" y="813411"/>
                  <a:pt x="366804" y="802757"/>
                  <a:pt x="362672" y="792621"/>
                </a:cubicBezTo>
                <a:cubicBezTo>
                  <a:pt x="371791" y="803654"/>
                  <a:pt x="378541" y="816080"/>
                  <a:pt x="382597" y="829278"/>
                </a:cubicBezTo>
                <a:cubicBezTo>
                  <a:pt x="388899" y="851326"/>
                  <a:pt x="385392" y="877838"/>
                  <a:pt x="372431" y="905929"/>
                </a:cubicBezTo>
                <a:cubicBezTo>
                  <a:pt x="338885" y="978386"/>
                  <a:pt x="255528" y="1027939"/>
                  <a:pt x="174661" y="1023791"/>
                </a:cubicBezTo>
                <a:cubicBezTo>
                  <a:pt x="156032" y="1023516"/>
                  <a:pt x="137841" y="1018727"/>
                  <a:pt x="122055" y="1009948"/>
                </a:cubicBezTo>
                <a:cubicBezTo>
                  <a:pt x="110042" y="1002640"/>
                  <a:pt x="102053" y="991182"/>
                  <a:pt x="100046" y="978386"/>
                </a:cubicBezTo>
                <a:cubicBezTo>
                  <a:pt x="99025" y="971794"/>
                  <a:pt x="99439" y="965090"/>
                  <a:pt x="101266" y="958637"/>
                </a:cubicBezTo>
                <a:cubicBezTo>
                  <a:pt x="124189" y="973787"/>
                  <a:pt x="158498" y="990966"/>
                  <a:pt x="196466" y="991372"/>
                </a:cubicBezTo>
                <a:cubicBezTo>
                  <a:pt x="201116" y="992873"/>
                  <a:pt x="206255" y="992630"/>
                  <a:pt x="210698" y="990695"/>
                </a:cubicBezTo>
                <a:cubicBezTo>
                  <a:pt x="214357" y="990290"/>
                  <a:pt x="218068" y="989749"/>
                  <a:pt x="221778" y="989027"/>
                </a:cubicBezTo>
                <a:cubicBezTo>
                  <a:pt x="237099" y="985492"/>
                  <a:pt x="251780" y="980059"/>
                  <a:pt x="265388" y="972886"/>
                </a:cubicBezTo>
                <a:cubicBezTo>
                  <a:pt x="336293" y="937716"/>
                  <a:pt x="372279" y="886360"/>
                  <a:pt x="369381" y="824183"/>
                </a:cubicBezTo>
                <a:close/>
                <a:moveTo>
                  <a:pt x="370093" y="611589"/>
                </a:moveTo>
                <a:cubicBezTo>
                  <a:pt x="371414" y="612942"/>
                  <a:pt x="372787" y="614204"/>
                  <a:pt x="374159" y="615512"/>
                </a:cubicBezTo>
                <a:cubicBezTo>
                  <a:pt x="373549" y="616639"/>
                  <a:pt x="372939" y="617766"/>
                  <a:pt x="372380" y="618894"/>
                </a:cubicBezTo>
                <a:cubicBezTo>
                  <a:pt x="371633" y="616279"/>
                  <a:pt x="370855" y="613844"/>
                  <a:pt x="370042" y="611589"/>
                </a:cubicBezTo>
                <a:close/>
                <a:moveTo>
                  <a:pt x="12007665" y="792531"/>
                </a:moveTo>
                <a:cubicBezTo>
                  <a:pt x="12003548" y="802666"/>
                  <a:pt x="12001261" y="813321"/>
                  <a:pt x="12000905" y="824093"/>
                </a:cubicBezTo>
                <a:cubicBezTo>
                  <a:pt x="11998007" y="886270"/>
                  <a:pt x="12033994" y="937626"/>
                  <a:pt x="12105000" y="972570"/>
                </a:cubicBezTo>
                <a:cubicBezTo>
                  <a:pt x="12118621" y="979744"/>
                  <a:pt x="12133311" y="985177"/>
                  <a:pt x="12148610" y="988712"/>
                </a:cubicBezTo>
                <a:cubicBezTo>
                  <a:pt x="12152320" y="989433"/>
                  <a:pt x="12156031" y="989974"/>
                  <a:pt x="12159690" y="990380"/>
                </a:cubicBezTo>
                <a:cubicBezTo>
                  <a:pt x="12164113" y="992314"/>
                  <a:pt x="12169246" y="992558"/>
                  <a:pt x="12173922" y="991056"/>
                </a:cubicBezTo>
                <a:cubicBezTo>
                  <a:pt x="12211890" y="990651"/>
                  <a:pt x="12246199" y="973472"/>
                  <a:pt x="12269122" y="958322"/>
                </a:cubicBezTo>
                <a:cubicBezTo>
                  <a:pt x="12270952" y="964774"/>
                  <a:pt x="12271358" y="971479"/>
                  <a:pt x="12270342" y="978071"/>
                </a:cubicBezTo>
                <a:cubicBezTo>
                  <a:pt x="12268360" y="990867"/>
                  <a:pt x="12260329" y="1002324"/>
                  <a:pt x="12248333" y="1009633"/>
                </a:cubicBezTo>
                <a:cubicBezTo>
                  <a:pt x="12232526" y="1018412"/>
                  <a:pt x="12214381" y="1023200"/>
                  <a:pt x="12195727" y="1023475"/>
                </a:cubicBezTo>
                <a:cubicBezTo>
                  <a:pt x="12114708" y="1027623"/>
                  <a:pt x="12031503" y="978071"/>
                  <a:pt x="11997957" y="905613"/>
                </a:cubicBezTo>
                <a:cubicBezTo>
                  <a:pt x="11984946" y="877568"/>
                  <a:pt x="11981438" y="851056"/>
                  <a:pt x="11987791" y="828962"/>
                </a:cubicBezTo>
                <a:cubicBezTo>
                  <a:pt x="11991857" y="815850"/>
                  <a:pt x="11998567" y="803501"/>
                  <a:pt x="12007614" y="792531"/>
                </a:cubicBezTo>
                <a:close/>
                <a:moveTo>
                  <a:pt x="11996178" y="615512"/>
                </a:moveTo>
                <a:cubicBezTo>
                  <a:pt x="11997551" y="614204"/>
                  <a:pt x="11998923" y="612942"/>
                  <a:pt x="12000245" y="611589"/>
                </a:cubicBezTo>
                <a:cubicBezTo>
                  <a:pt x="11999431" y="613993"/>
                  <a:pt x="11998669" y="616427"/>
                  <a:pt x="11997957" y="618894"/>
                </a:cubicBezTo>
                <a:cubicBezTo>
                  <a:pt x="11997347" y="617766"/>
                  <a:pt x="11996737" y="616639"/>
                  <a:pt x="11996127" y="615512"/>
                </a:cubicBezTo>
                <a:close/>
                <a:moveTo>
                  <a:pt x="12018085" y="689187"/>
                </a:moveTo>
                <a:cubicBezTo>
                  <a:pt x="12022150" y="691162"/>
                  <a:pt x="12026573" y="692605"/>
                  <a:pt x="12031096" y="693471"/>
                </a:cubicBezTo>
                <a:cubicBezTo>
                  <a:pt x="12044108" y="695761"/>
                  <a:pt x="12057628" y="693741"/>
                  <a:pt x="12069115" y="687789"/>
                </a:cubicBezTo>
                <a:cubicBezTo>
                  <a:pt x="12076435" y="683943"/>
                  <a:pt x="12082890" y="678947"/>
                  <a:pt x="12088175" y="673045"/>
                </a:cubicBezTo>
                <a:cubicBezTo>
                  <a:pt x="12091429" y="681188"/>
                  <a:pt x="12097070" y="688421"/>
                  <a:pt x="12104492" y="694012"/>
                </a:cubicBezTo>
                <a:cubicBezTo>
                  <a:pt x="12108101" y="696672"/>
                  <a:pt x="12112014" y="698958"/>
                  <a:pt x="12116232" y="700820"/>
                </a:cubicBezTo>
                <a:cubicBezTo>
                  <a:pt x="12088481" y="702885"/>
                  <a:pt x="12062203" y="712886"/>
                  <a:pt x="12041363" y="729316"/>
                </a:cubicBezTo>
                <a:cubicBezTo>
                  <a:pt x="12032012" y="732648"/>
                  <a:pt x="12023219" y="737044"/>
                  <a:pt x="12015137" y="742392"/>
                </a:cubicBezTo>
                <a:cubicBezTo>
                  <a:pt x="12018593" y="724834"/>
                  <a:pt x="12019558" y="706961"/>
                  <a:pt x="12018034" y="689187"/>
                </a:cubicBezTo>
                <a:close/>
                <a:moveTo>
                  <a:pt x="12182766" y="936319"/>
                </a:moveTo>
                <a:cubicBezTo>
                  <a:pt x="12185714" y="928757"/>
                  <a:pt x="12192423" y="922801"/>
                  <a:pt x="12200912" y="920132"/>
                </a:cubicBezTo>
                <a:cubicBezTo>
                  <a:pt x="12217989" y="916434"/>
                  <a:pt x="12245284" y="924641"/>
                  <a:pt x="12256822" y="937491"/>
                </a:cubicBezTo>
                <a:cubicBezTo>
                  <a:pt x="12257177" y="937852"/>
                  <a:pt x="12257431" y="938257"/>
                  <a:pt x="12257787" y="938618"/>
                </a:cubicBezTo>
                <a:cubicBezTo>
                  <a:pt x="12239794" y="951108"/>
                  <a:pt x="12212043" y="966393"/>
                  <a:pt x="12182155" y="969278"/>
                </a:cubicBezTo>
                <a:cubicBezTo>
                  <a:pt x="12177225" y="961027"/>
                  <a:pt x="12177327" y="947636"/>
                  <a:pt x="12182766" y="936319"/>
                </a:cubicBezTo>
                <a:close/>
                <a:moveTo>
                  <a:pt x="11991146" y="1112525"/>
                </a:moveTo>
                <a:cubicBezTo>
                  <a:pt x="11972594" y="1104657"/>
                  <a:pt x="11954906" y="1095283"/>
                  <a:pt x="11938336" y="1084525"/>
                </a:cubicBezTo>
                <a:cubicBezTo>
                  <a:pt x="11914091" y="1068519"/>
                  <a:pt x="11886848" y="1049401"/>
                  <a:pt x="11870380" y="1024873"/>
                </a:cubicBezTo>
                <a:cubicBezTo>
                  <a:pt x="11863314" y="1014322"/>
                  <a:pt x="11855639" y="998496"/>
                  <a:pt x="11859300" y="982895"/>
                </a:cubicBezTo>
                <a:cubicBezTo>
                  <a:pt x="11862247" y="970406"/>
                  <a:pt x="11873989" y="960035"/>
                  <a:pt x="11886085" y="959224"/>
                </a:cubicBezTo>
                <a:cubicBezTo>
                  <a:pt x="11892185" y="959219"/>
                  <a:pt x="11897928" y="961555"/>
                  <a:pt x="11901944" y="965626"/>
                </a:cubicBezTo>
                <a:cubicBezTo>
                  <a:pt x="11904740" y="968102"/>
                  <a:pt x="11906112" y="971609"/>
                  <a:pt x="11905552" y="975095"/>
                </a:cubicBezTo>
                <a:cubicBezTo>
                  <a:pt x="11903418" y="983148"/>
                  <a:pt x="11909059" y="991196"/>
                  <a:pt x="11918158" y="993072"/>
                </a:cubicBezTo>
                <a:cubicBezTo>
                  <a:pt x="11918259" y="993090"/>
                  <a:pt x="11918361" y="993112"/>
                  <a:pt x="11918463" y="993130"/>
                </a:cubicBezTo>
                <a:cubicBezTo>
                  <a:pt x="11927714" y="995110"/>
                  <a:pt x="11937014" y="990213"/>
                  <a:pt x="11939505" y="982084"/>
                </a:cubicBezTo>
                <a:cubicBezTo>
                  <a:pt x="11942809" y="969274"/>
                  <a:pt x="11938692" y="955851"/>
                  <a:pt x="11928527" y="946283"/>
                </a:cubicBezTo>
                <a:cubicBezTo>
                  <a:pt x="11917243" y="934876"/>
                  <a:pt x="11900622" y="928694"/>
                  <a:pt x="11883544" y="929510"/>
                </a:cubicBezTo>
                <a:cubicBezTo>
                  <a:pt x="11855690" y="931269"/>
                  <a:pt x="11831091" y="951288"/>
                  <a:pt x="11825092" y="977079"/>
                </a:cubicBezTo>
                <a:cubicBezTo>
                  <a:pt x="11819298" y="1001742"/>
                  <a:pt x="11830175" y="1024783"/>
                  <a:pt x="11840340" y="1039797"/>
                </a:cubicBezTo>
                <a:cubicBezTo>
                  <a:pt x="11859960" y="1069060"/>
                  <a:pt x="11890304" y="1090477"/>
                  <a:pt x="11917243" y="1108197"/>
                </a:cubicBezTo>
                <a:cubicBezTo>
                  <a:pt x="11928883" y="1115839"/>
                  <a:pt x="11941081" y="1122797"/>
                  <a:pt x="11953737" y="1129028"/>
                </a:cubicBezTo>
                <a:cubicBezTo>
                  <a:pt x="11941081" y="1135291"/>
                  <a:pt x="11928883" y="1142261"/>
                  <a:pt x="11917243" y="1149904"/>
                </a:cubicBezTo>
                <a:cubicBezTo>
                  <a:pt x="11890304" y="1167624"/>
                  <a:pt x="11859960" y="1189041"/>
                  <a:pt x="11840340" y="1218304"/>
                </a:cubicBezTo>
                <a:cubicBezTo>
                  <a:pt x="11830175" y="1233273"/>
                  <a:pt x="11819502" y="1256359"/>
                  <a:pt x="11825092" y="1281022"/>
                </a:cubicBezTo>
                <a:cubicBezTo>
                  <a:pt x="11831091" y="1306813"/>
                  <a:pt x="11855589" y="1326832"/>
                  <a:pt x="11883544" y="1328591"/>
                </a:cubicBezTo>
                <a:lnTo>
                  <a:pt x="11887001" y="1328591"/>
                </a:lnTo>
                <a:cubicBezTo>
                  <a:pt x="11902909" y="1328397"/>
                  <a:pt x="11918005" y="1322256"/>
                  <a:pt x="11928527" y="1311682"/>
                </a:cubicBezTo>
                <a:cubicBezTo>
                  <a:pt x="11938692" y="1302133"/>
                  <a:pt x="11942809" y="1288723"/>
                  <a:pt x="11939505" y="1275927"/>
                </a:cubicBezTo>
                <a:cubicBezTo>
                  <a:pt x="11937014" y="1267797"/>
                  <a:pt x="11927714" y="1262901"/>
                  <a:pt x="11918463" y="1264880"/>
                </a:cubicBezTo>
                <a:cubicBezTo>
                  <a:pt x="11909364" y="1266576"/>
                  <a:pt x="11903571" y="1274493"/>
                  <a:pt x="11905451" y="1282555"/>
                </a:cubicBezTo>
                <a:cubicBezTo>
                  <a:pt x="11905502" y="1282677"/>
                  <a:pt x="11905502" y="1282799"/>
                  <a:pt x="11905552" y="1282916"/>
                </a:cubicBezTo>
                <a:cubicBezTo>
                  <a:pt x="11906112" y="1286401"/>
                  <a:pt x="11904740" y="1289909"/>
                  <a:pt x="11901944" y="1292384"/>
                </a:cubicBezTo>
                <a:cubicBezTo>
                  <a:pt x="11897979" y="1296474"/>
                  <a:pt x="11892185" y="1298801"/>
                  <a:pt x="11886085" y="1298742"/>
                </a:cubicBezTo>
                <a:cubicBezTo>
                  <a:pt x="11873989" y="1297975"/>
                  <a:pt x="11862247" y="1287605"/>
                  <a:pt x="11859300" y="1275115"/>
                </a:cubicBezTo>
                <a:cubicBezTo>
                  <a:pt x="11855639" y="1259515"/>
                  <a:pt x="11863314" y="1243553"/>
                  <a:pt x="11870380" y="1233093"/>
                </a:cubicBezTo>
                <a:cubicBezTo>
                  <a:pt x="11886848" y="1208610"/>
                  <a:pt x="11914091" y="1189492"/>
                  <a:pt x="11938336" y="1173485"/>
                </a:cubicBezTo>
                <a:cubicBezTo>
                  <a:pt x="11954906" y="1162727"/>
                  <a:pt x="11972594" y="1153353"/>
                  <a:pt x="11991146" y="1145485"/>
                </a:cubicBezTo>
                <a:cubicBezTo>
                  <a:pt x="12011834" y="1153443"/>
                  <a:pt x="12033181" y="1159972"/>
                  <a:pt x="12055037" y="1165009"/>
                </a:cubicBezTo>
                <a:cubicBezTo>
                  <a:pt x="12046650" y="1172994"/>
                  <a:pt x="12038822" y="1181426"/>
                  <a:pt x="12031554" y="1190258"/>
                </a:cubicBezTo>
                <a:cubicBezTo>
                  <a:pt x="12003345" y="1224751"/>
                  <a:pt x="11981438" y="1267676"/>
                  <a:pt x="11964513" y="1321467"/>
                </a:cubicBezTo>
                <a:cubicBezTo>
                  <a:pt x="11957447" y="1344011"/>
                  <a:pt x="11951348" y="1367908"/>
                  <a:pt x="11952822" y="1392527"/>
                </a:cubicBezTo>
                <a:cubicBezTo>
                  <a:pt x="11948147" y="1411874"/>
                  <a:pt x="11948451" y="1431907"/>
                  <a:pt x="11953686" y="1451142"/>
                </a:cubicBezTo>
                <a:cubicBezTo>
                  <a:pt x="11954296" y="1453261"/>
                  <a:pt x="11954957" y="1455380"/>
                  <a:pt x="11955720" y="1457454"/>
                </a:cubicBezTo>
                <a:cubicBezTo>
                  <a:pt x="11953331" y="1463735"/>
                  <a:pt x="11950230" y="1469777"/>
                  <a:pt x="11946469" y="1475490"/>
                </a:cubicBezTo>
                <a:cubicBezTo>
                  <a:pt x="11939810" y="1486613"/>
                  <a:pt x="11929899" y="1495956"/>
                  <a:pt x="11917803" y="1502543"/>
                </a:cubicBezTo>
                <a:cubicBezTo>
                  <a:pt x="11906569" y="1507629"/>
                  <a:pt x="11893660" y="1508973"/>
                  <a:pt x="11881409" y="1506331"/>
                </a:cubicBezTo>
                <a:cubicBezTo>
                  <a:pt x="11874497" y="1504960"/>
                  <a:pt x="11868397" y="1501263"/>
                  <a:pt x="11864483" y="1496005"/>
                </a:cubicBezTo>
                <a:cubicBezTo>
                  <a:pt x="11861231" y="1490960"/>
                  <a:pt x="11860824" y="1484846"/>
                  <a:pt x="11863416" y="1479503"/>
                </a:cubicBezTo>
                <a:cubicBezTo>
                  <a:pt x="11866008" y="1474182"/>
                  <a:pt x="11863264" y="1467992"/>
                  <a:pt x="11857266" y="1465679"/>
                </a:cubicBezTo>
                <a:cubicBezTo>
                  <a:pt x="11857165" y="1465624"/>
                  <a:pt x="11857012" y="1465575"/>
                  <a:pt x="11856859" y="1465525"/>
                </a:cubicBezTo>
                <a:cubicBezTo>
                  <a:pt x="11850608" y="1463145"/>
                  <a:pt x="11843340" y="1465647"/>
                  <a:pt x="11840493" y="1471161"/>
                </a:cubicBezTo>
                <a:cubicBezTo>
                  <a:pt x="11834801" y="1482605"/>
                  <a:pt x="11835665" y="1495780"/>
                  <a:pt x="11842832" y="1506556"/>
                </a:cubicBezTo>
                <a:cubicBezTo>
                  <a:pt x="11849998" y="1516886"/>
                  <a:pt x="11861587" y="1524217"/>
                  <a:pt x="11874903" y="1526891"/>
                </a:cubicBezTo>
                <a:cubicBezTo>
                  <a:pt x="11881002" y="1528293"/>
                  <a:pt x="11887255" y="1528992"/>
                  <a:pt x="11893558" y="1528965"/>
                </a:cubicBezTo>
                <a:cubicBezTo>
                  <a:pt x="11906366" y="1529046"/>
                  <a:pt x="11918972" y="1526305"/>
                  <a:pt x="11930255" y="1520984"/>
                </a:cubicBezTo>
                <a:cubicBezTo>
                  <a:pt x="11942911" y="1514460"/>
                  <a:pt x="11953737" y="1505469"/>
                  <a:pt x="11961870" y="1494698"/>
                </a:cubicBezTo>
                <a:cubicBezTo>
                  <a:pt x="11956126" y="1513915"/>
                  <a:pt x="11941742" y="1530210"/>
                  <a:pt x="11922122" y="1539786"/>
                </a:cubicBezTo>
                <a:cubicBezTo>
                  <a:pt x="11895489" y="1551965"/>
                  <a:pt x="11863721" y="1551185"/>
                  <a:pt x="11837901" y="1537712"/>
                </a:cubicBezTo>
                <a:cubicBezTo>
                  <a:pt x="11829311" y="1533104"/>
                  <a:pt x="11821890" y="1526963"/>
                  <a:pt x="11816148" y="1519677"/>
                </a:cubicBezTo>
                <a:cubicBezTo>
                  <a:pt x="11803441" y="1502376"/>
                  <a:pt x="11802932" y="1480161"/>
                  <a:pt x="11814826" y="1462414"/>
                </a:cubicBezTo>
                <a:cubicBezTo>
                  <a:pt x="11827939" y="1444829"/>
                  <a:pt x="11850658" y="1434842"/>
                  <a:pt x="11874396" y="1436263"/>
                </a:cubicBezTo>
                <a:cubicBezTo>
                  <a:pt x="11883798" y="1437079"/>
                  <a:pt x="11892185" y="1431059"/>
                  <a:pt x="11893253" y="1422736"/>
                </a:cubicBezTo>
                <a:cubicBezTo>
                  <a:pt x="11893913" y="1414417"/>
                  <a:pt x="11886848" y="1407189"/>
                  <a:pt x="11877496" y="1406603"/>
                </a:cubicBezTo>
                <a:cubicBezTo>
                  <a:pt x="11877445" y="1406599"/>
                  <a:pt x="11877394" y="1406599"/>
                  <a:pt x="11877343" y="1406594"/>
                </a:cubicBezTo>
                <a:cubicBezTo>
                  <a:pt x="11849744" y="1404831"/>
                  <a:pt x="11822501" y="1413046"/>
                  <a:pt x="11801814" y="1429364"/>
                </a:cubicBezTo>
                <a:lnTo>
                  <a:pt x="11801814" y="843977"/>
                </a:lnTo>
                <a:cubicBezTo>
                  <a:pt x="11820467" y="858712"/>
                  <a:pt x="11844559" y="866918"/>
                  <a:pt x="11869566" y="867062"/>
                </a:cubicBezTo>
                <a:cubicBezTo>
                  <a:pt x="11872158" y="867062"/>
                  <a:pt x="11874751" y="866972"/>
                  <a:pt x="11877343" y="866792"/>
                </a:cubicBezTo>
                <a:cubicBezTo>
                  <a:pt x="11886594" y="866070"/>
                  <a:pt x="11893456" y="858824"/>
                  <a:pt x="11892642" y="850605"/>
                </a:cubicBezTo>
                <a:cubicBezTo>
                  <a:pt x="11891829" y="842385"/>
                  <a:pt x="11883645" y="836312"/>
                  <a:pt x="11874396" y="837033"/>
                </a:cubicBezTo>
                <a:cubicBezTo>
                  <a:pt x="11850658" y="838453"/>
                  <a:pt x="11827939" y="828466"/>
                  <a:pt x="11814826" y="810882"/>
                </a:cubicBezTo>
                <a:cubicBezTo>
                  <a:pt x="11802932" y="793135"/>
                  <a:pt x="11803441" y="770919"/>
                  <a:pt x="11816148" y="753619"/>
                </a:cubicBezTo>
                <a:cubicBezTo>
                  <a:pt x="11821890" y="746324"/>
                  <a:pt x="11829311" y="740178"/>
                  <a:pt x="11837901" y="735583"/>
                </a:cubicBezTo>
                <a:cubicBezTo>
                  <a:pt x="11863721" y="722111"/>
                  <a:pt x="11895489" y="721331"/>
                  <a:pt x="11922122" y="733509"/>
                </a:cubicBezTo>
                <a:cubicBezTo>
                  <a:pt x="11941742" y="743086"/>
                  <a:pt x="11956126" y="759381"/>
                  <a:pt x="11961870" y="778598"/>
                </a:cubicBezTo>
                <a:cubicBezTo>
                  <a:pt x="11953737" y="767817"/>
                  <a:pt x="11942911" y="758827"/>
                  <a:pt x="11930255" y="752311"/>
                </a:cubicBezTo>
                <a:cubicBezTo>
                  <a:pt x="11913227" y="744380"/>
                  <a:pt x="11893558" y="742275"/>
                  <a:pt x="11874903" y="746405"/>
                </a:cubicBezTo>
                <a:cubicBezTo>
                  <a:pt x="11861587" y="749078"/>
                  <a:pt x="11849998" y="756410"/>
                  <a:pt x="11842832" y="766740"/>
                </a:cubicBezTo>
                <a:cubicBezTo>
                  <a:pt x="11835665" y="777516"/>
                  <a:pt x="11834801" y="790691"/>
                  <a:pt x="11840493" y="802134"/>
                </a:cubicBezTo>
                <a:cubicBezTo>
                  <a:pt x="11843340" y="807608"/>
                  <a:pt x="11850608" y="810102"/>
                  <a:pt x="11856859" y="807770"/>
                </a:cubicBezTo>
                <a:cubicBezTo>
                  <a:pt x="11862960" y="805660"/>
                  <a:pt x="11865958" y="799569"/>
                  <a:pt x="11863569" y="794167"/>
                </a:cubicBezTo>
                <a:cubicBezTo>
                  <a:pt x="11863518" y="794041"/>
                  <a:pt x="11863467" y="793915"/>
                  <a:pt x="11863416" y="793793"/>
                </a:cubicBezTo>
                <a:cubicBezTo>
                  <a:pt x="11860824" y="788432"/>
                  <a:pt x="11861231" y="782309"/>
                  <a:pt x="11864483" y="777245"/>
                </a:cubicBezTo>
                <a:cubicBezTo>
                  <a:pt x="11868397" y="772002"/>
                  <a:pt x="11874497" y="768313"/>
                  <a:pt x="11881409" y="766965"/>
                </a:cubicBezTo>
                <a:cubicBezTo>
                  <a:pt x="11893660" y="764323"/>
                  <a:pt x="11906569" y="765667"/>
                  <a:pt x="11917803" y="770753"/>
                </a:cubicBezTo>
                <a:cubicBezTo>
                  <a:pt x="11929899" y="777331"/>
                  <a:pt x="11939810" y="786673"/>
                  <a:pt x="11946469" y="797806"/>
                </a:cubicBezTo>
                <a:cubicBezTo>
                  <a:pt x="11950230" y="803519"/>
                  <a:pt x="11953331" y="809561"/>
                  <a:pt x="11955720" y="815841"/>
                </a:cubicBezTo>
                <a:cubicBezTo>
                  <a:pt x="11954957" y="817915"/>
                  <a:pt x="11954296" y="820035"/>
                  <a:pt x="11953686" y="822154"/>
                </a:cubicBezTo>
                <a:cubicBezTo>
                  <a:pt x="11945758" y="849793"/>
                  <a:pt x="11949315" y="880769"/>
                  <a:pt x="11963851" y="913774"/>
                </a:cubicBezTo>
                <a:cubicBezTo>
                  <a:pt x="11976406" y="959562"/>
                  <a:pt x="11996889" y="1003352"/>
                  <a:pt x="12024540" y="1043585"/>
                </a:cubicBezTo>
                <a:cubicBezTo>
                  <a:pt x="12036332" y="1060367"/>
                  <a:pt x="12049649" y="1076233"/>
                  <a:pt x="12064439" y="1091018"/>
                </a:cubicBezTo>
                <a:cubicBezTo>
                  <a:pt x="12039382" y="1096230"/>
                  <a:pt x="12014882" y="1103431"/>
                  <a:pt x="11991248" y="1112525"/>
                </a:cubicBezTo>
                <a:close/>
                <a:moveTo>
                  <a:pt x="12120706" y="1113608"/>
                </a:moveTo>
                <a:cubicBezTo>
                  <a:pt x="12151100" y="1112115"/>
                  <a:pt x="12181495" y="1117399"/>
                  <a:pt x="12208992" y="1128983"/>
                </a:cubicBezTo>
                <a:cubicBezTo>
                  <a:pt x="12181495" y="1140580"/>
                  <a:pt x="12151100" y="1145878"/>
                  <a:pt x="12120706" y="1144403"/>
                </a:cubicBezTo>
                <a:cubicBezTo>
                  <a:pt x="12092038" y="1142595"/>
                  <a:pt x="12063728" y="1137410"/>
                  <a:pt x="12036586" y="1128983"/>
                </a:cubicBezTo>
                <a:cubicBezTo>
                  <a:pt x="12063779" y="1120583"/>
                  <a:pt x="12092089" y="1115411"/>
                  <a:pt x="12120807" y="1113608"/>
                </a:cubicBezTo>
                <a:close/>
                <a:moveTo>
                  <a:pt x="12298602" y="1270336"/>
                </a:moveTo>
                <a:cubicBezTo>
                  <a:pt x="12305870" y="1267081"/>
                  <a:pt x="12312732" y="1263068"/>
                  <a:pt x="12318933" y="1258388"/>
                </a:cubicBezTo>
                <a:lnTo>
                  <a:pt x="12318933" y="1474814"/>
                </a:lnTo>
                <a:cubicBezTo>
                  <a:pt x="12311665" y="1472140"/>
                  <a:pt x="12303532" y="1471788"/>
                  <a:pt x="12296010" y="1473822"/>
                </a:cubicBezTo>
                <a:cubicBezTo>
                  <a:pt x="12288589" y="1475688"/>
                  <a:pt x="12282287" y="1480098"/>
                  <a:pt x="12278525" y="1486086"/>
                </a:cubicBezTo>
                <a:cubicBezTo>
                  <a:pt x="12275475" y="1491194"/>
                  <a:pt x="12277711" y="1497525"/>
                  <a:pt x="12283456" y="1500221"/>
                </a:cubicBezTo>
                <a:cubicBezTo>
                  <a:pt x="12283608" y="1500289"/>
                  <a:pt x="12283761" y="1500361"/>
                  <a:pt x="12283912" y="1500424"/>
                </a:cubicBezTo>
                <a:cubicBezTo>
                  <a:pt x="12289962" y="1503152"/>
                  <a:pt x="12297382" y="1501163"/>
                  <a:pt x="12300686" y="1495915"/>
                </a:cubicBezTo>
                <a:cubicBezTo>
                  <a:pt x="12301347" y="1495090"/>
                  <a:pt x="12302363" y="1494513"/>
                  <a:pt x="12303481" y="1494292"/>
                </a:cubicBezTo>
                <a:cubicBezTo>
                  <a:pt x="12305463" y="1493755"/>
                  <a:pt x="12307548" y="1493868"/>
                  <a:pt x="12309428" y="1494607"/>
                </a:cubicBezTo>
                <a:cubicBezTo>
                  <a:pt x="12313901" y="1497150"/>
                  <a:pt x="12316493" y="1501596"/>
                  <a:pt x="12316239" y="1506285"/>
                </a:cubicBezTo>
                <a:cubicBezTo>
                  <a:pt x="12316239" y="1533339"/>
                  <a:pt x="12266021" y="1554891"/>
                  <a:pt x="12238016" y="1559400"/>
                </a:cubicBezTo>
                <a:cubicBezTo>
                  <a:pt x="12222259" y="1561713"/>
                  <a:pt x="12206249" y="1562277"/>
                  <a:pt x="12190339" y="1561068"/>
                </a:cubicBezTo>
                <a:cubicBezTo>
                  <a:pt x="12233644" y="1544476"/>
                  <a:pt x="12266123" y="1512147"/>
                  <a:pt x="12275730" y="1474272"/>
                </a:cubicBezTo>
                <a:cubicBezTo>
                  <a:pt x="12279287" y="1462423"/>
                  <a:pt x="12279033" y="1449934"/>
                  <a:pt x="12275017" y="1438201"/>
                </a:cubicBezTo>
                <a:cubicBezTo>
                  <a:pt x="12270087" y="1424377"/>
                  <a:pt x="12257482" y="1413790"/>
                  <a:pt x="12241625" y="1410201"/>
                </a:cubicBezTo>
                <a:cubicBezTo>
                  <a:pt x="12223021" y="1406414"/>
                  <a:pt x="12202893" y="1415702"/>
                  <a:pt x="12197760" y="1430491"/>
                </a:cubicBezTo>
                <a:cubicBezTo>
                  <a:pt x="12195931" y="1436136"/>
                  <a:pt x="12199590" y="1442038"/>
                  <a:pt x="12205944" y="1443680"/>
                </a:cubicBezTo>
                <a:cubicBezTo>
                  <a:pt x="12205994" y="1443702"/>
                  <a:pt x="12206096" y="1443725"/>
                  <a:pt x="12206198" y="1443747"/>
                </a:cubicBezTo>
                <a:cubicBezTo>
                  <a:pt x="12212602" y="1445375"/>
                  <a:pt x="12219362" y="1442210"/>
                  <a:pt x="12221446" y="1436578"/>
                </a:cubicBezTo>
                <a:cubicBezTo>
                  <a:pt x="12224190" y="1432024"/>
                  <a:pt x="12230036" y="1429698"/>
                  <a:pt x="12235677" y="1430942"/>
                </a:cubicBezTo>
                <a:cubicBezTo>
                  <a:pt x="12243048" y="1433012"/>
                  <a:pt x="12248740" y="1438206"/>
                  <a:pt x="12250925" y="1444784"/>
                </a:cubicBezTo>
                <a:cubicBezTo>
                  <a:pt x="12253467" y="1452954"/>
                  <a:pt x="12253467" y="1461594"/>
                  <a:pt x="12250925" y="1469764"/>
                </a:cubicBezTo>
                <a:cubicBezTo>
                  <a:pt x="12241625" y="1506466"/>
                  <a:pt x="12205994" y="1537036"/>
                  <a:pt x="12160148" y="1547677"/>
                </a:cubicBezTo>
                <a:cubicBezTo>
                  <a:pt x="12141240" y="1552281"/>
                  <a:pt x="12121366" y="1552682"/>
                  <a:pt x="12102255" y="1548849"/>
                </a:cubicBezTo>
                <a:cubicBezTo>
                  <a:pt x="12104492" y="1548398"/>
                  <a:pt x="12106728" y="1547857"/>
                  <a:pt x="12108863" y="1547226"/>
                </a:cubicBezTo>
                <a:cubicBezTo>
                  <a:pt x="12133158" y="1540314"/>
                  <a:pt x="12151609" y="1522571"/>
                  <a:pt x="12157352" y="1500514"/>
                </a:cubicBezTo>
                <a:cubicBezTo>
                  <a:pt x="12164468" y="1474782"/>
                  <a:pt x="12154404" y="1447706"/>
                  <a:pt x="12131379" y="1430807"/>
                </a:cubicBezTo>
                <a:cubicBezTo>
                  <a:pt x="12123958" y="1425468"/>
                  <a:pt x="12113132" y="1426221"/>
                  <a:pt x="12106779" y="1432520"/>
                </a:cubicBezTo>
                <a:cubicBezTo>
                  <a:pt x="12100731" y="1438499"/>
                  <a:pt x="12101340" y="1447679"/>
                  <a:pt x="12108101" y="1453022"/>
                </a:cubicBezTo>
                <a:cubicBezTo>
                  <a:pt x="12108304" y="1453198"/>
                  <a:pt x="12108506" y="1453365"/>
                  <a:pt x="12108761" y="1453532"/>
                </a:cubicBezTo>
                <a:cubicBezTo>
                  <a:pt x="12121722" y="1463217"/>
                  <a:pt x="12127415" y="1478547"/>
                  <a:pt x="12123501" y="1493165"/>
                </a:cubicBezTo>
                <a:cubicBezTo>
                  <a:pt x="12120807" y="1505253"/>
                  <a:pt x="12110947" y="1515100"/>
                  <a:pt x="12097732" y="1518910"/>
                </a:cubicBezTo>
                <a:cubicBezTo>
                  <a:pt x="12093207" y="1520182"/>
                  <a:pt x="12088481" y="1520894"/>
                  <a:pt x="12083703" y="1521030"/>
                </a:cubicBezTo>
                <a:cubicBezTo>
                  <a:pt x="12064185" y="1509893"/>
                  <a:pt x="12041923" y="1496186"/>
                  <a:pt x="12032012" y="1477429"/>
                </a:cubicBezTo>
                <a:cubicBezTo>
                  <a:pt x="12027437" y="1468118"/>
                  <a:pt x="12024997" y="1458095"/>
                  <a:pt x="12024844" y="1447941"/>
                </a:cubicBezTo>
                <a:cubicBezTo>
                  <a:pt x="12023168" y="1411870"/>
                  <a:pt x="12038315" y="1378188"/>
                  <a:pt x="12068658" y="1350459"/>
                </a:cubicBezTo>
                <a:cubicBezTo>
                  <a:pt x="12085126" y="1335566"/>
                  <a:pt x="12104339" y="1323261"/>
                  <a:pt x="12125483" y="1314072"/>
                </a:cubicBezTo>
                <a:cubicBezTo>
                  <a:pt x="12130057" y="1332536"/>
                  <a:pt x="12140935" y="1349295"/>
                  <a:pt x="12156641" y="1362047"/>
                </a:cubicBezTo>
                <a:cubicBezTo>
                  <a:pt x="12182055" y="1381660"/>
                  <a:pt x="12211839" y="1387477"/>
                  <a:pt x="12240912" y="1378414"/>
                </a:cubicBezTo>
                <a:cubicBezTo>
                  <a:pt x="12274764" y="1367534"/>
                  <a:pt x="12299211" y="1341161"/>
                  <a:pt x="12304752" y="1309608"/>
                </a:cubicBezTo>
                <a:cubicBezTo>
                  <a:pt x="12307090" y="1296289"/>
                  <a:pt x="12305057" y="1282663"/>
                  <a:pt x="12298907" y="1270336"/>
                </a:cubicBezTo>
                <a:close/>
                <a:moveTo>
                  <a:pt x="12276390" y="5808249"/>
                </a:moveTo>
                <a:cubicBezTo>
                  <a:pt x="12281880" y="5811810"/>
                  <a:pt x="12289605" y="5810909"/>
                  <a:pt x="12293875" y="5806174"/>
                </a:cubicBezTo>
                <a:cubicBezTo>
                  <a:pt x="12297890" y="5801665"/>
                  <a:pt x="12296975" y="5795083"/>
                  <a:pt x="12291892" y="5791565"/>
                </a:cubicBezTo>
                <a:cubicBezTo>
                  <a:pt x="12291740" y="5791431"/>
                  <a:pt x="12291587" y="5791340"/>
                  <a:pt x="12291435" y="5791250"/>
                </a:cubicBezTo>
                <a:cubicBezTo>
                  <a:pt x="12289351" y="5789897"/>
                  <a:pt x="12289605" y="5786741"/>
                  <a:pt x="12289707" y="5785974"/>
                </a:cubicBezTo>
                <a:cubicBezTo>
                  <a:pt x="12289962" y="5782998"/>
                  <a:pt x="12291892" y="5780384"/>
                  <a:pt x="12294790" y="5778896"/>
                </a:cubicBezTo>
                <a:cubicBezTo>
                  <a:pt x="12302821" y="5777092"/>
                  <a:pt x="12311105" y="5780654"/>
                  <a:pt x="12314510" y="5787327"/>
                </a:cubicBezTo>
                <a:cubicBezTo>
                  <a:pt x="12317866" y="5795894"/>
                  <a:pt x="12315832" y="5805408"/>
                  <a:pt x="12309175" y="5812262"/>
                </a:cubicBezTo>
                <a:cubicBezTo>
                  <a:pt x="12302669" y="5819205"/>
                  <a:pt x="12294383" y="5824661"/>
                  <a:pt x="12285081" y="5828313"/>
                </a:cubicBezTo>
                <a:cubicBezTo>
                  <a:pt x="12280049" y="5823308"/>
                  <a:pt x="12274357" y="5818844"/>
                  <a:pt x="12268106" y="5815057"/>
                </a:cubicBezTo>
                <a:cubicBezTo>
                  <a:pt x="12249502" y="5803649"/>
                  <a:pt x="12225664" y="5797022"/>
                  <a:pt x="12197252" y="5795669"/>
                </a:cubicBezTo>
                <a:cubicBezTo>
                  <a:pt x="12120044" y="5791701"/>
                  <a:pt x="12041465" y="5828403"/>
                  <a:pt x="11993586" y="5886973"/>
                </a:cubicBezTo>
                <a:cubicBezTo>
                  <a:pt x="12008834" y="5843147"/>
                  <a:pt x="12027895" y="5807527"/>
                  <a:pt x="12051580" y="5778760"/>
                </a:cubicBezTo>
                <a:cubicBezTo>
                  <a:pt x="12060983" y="5767308"/>
                  <a:pt x="12071454" y="5756577"/>
                  <a:pt x="12082890" y="5746702"/>
                </a:cubicBezTo>
                <a:cubicBezTo>
                  <a:pt x="12094631" y="5748596"/>
                  <a:pt x="12106525" y="5749858"/>
                  <a:pt x="12118470" y="5750490"/>
                </a:cubicBezTo>
                <a:cubicBezTo>
                  <a:pt x="12166043" y="5752970"/>
                  <a:pt x="12213212" y="5741291"/>
                  <a:pt x="12252501" y="5717304"/>
                </a:cubicBezTo>
                <a:lnTo>
                  <a:pt x="12271561" y="5705266"/>
                </a:lnTo>
                <a:lnTo>
                  <a:pt x="12252501" y="5693272"/>
                </a:lnTo>
                <a:cubicBezTo>
                  <a:pt x="12213262" y="5669285"/>
                  <a:pt x="12166043" y="5657607"/>
                  <a:pt x="12118470" y="5660087"/>
                </a:cubicBezTo>
                <a:cubicBezTo>
                  <a:pt x="12110184" y="5660493"/>
                  <a:pt x="12101645" y="5661349"/>
                  <a:pt x="12093056" y="5662476"/>
                </a:cubicBezTo>
                <a:cubicBezTo>
                  <a:pt x="12075317" y="5646064"/>
                  <a:pt x="12059509" y="5628119"/>
                  <a:pt x="12045939" y="5608821"/>
                </a:cubicBezTo>
                <a:cubicBezTo>
                  <a:pt x="12036281" y="5594933"/>
                  <a:pt x="12027589" y="5580550"/>
                  <a:pt x="12020016" y="5565671"/>
                </a:cubicBezTo>
                <a:cubicBezTo>
                  <a:pt x="12064897" y="5605529"/>
                  <a:pt x="12125381" y="5630013"/>
                  <a:pt x="12186069" y="5630013"/>
                </a:cubicBezTo>
                <a:cubicBezTo>
                  <a:pt x="12189881" y="5630013"/>
                  <a:pt x="12193693" y="5629922"/>
                  <a:pt x="12197505" y="5629742"/>
                </a:cubicBezTo>
                <a:cubicBezTo>
                  <a:pt x="12225918" y="5628299"/>
                  <a:pt x="12249756" y="5621762"/>
                  <a:pt x="12268360" y="5610354"/>
                </a:cubicBezTo>
                <a:cubicBezTo>
                  <a:pt x="12274561" y="5606522"/>
                  <a:pt x="12280151" y="5601968"/>
                  <a:pt x="12284981" y="5596827"/>
                </a:cubicBezTo>
                <a:cubicBezTo>
                  <a:pt x="12294434" y="5600479"/>
                  <a:pt x="12302821" y="5606025"/>
                  <a:pt x="12309428" y="5613014"/>
                </a:cubicBezTo>
                <a:cubicBezTo>
                  <a:pt x="12316086" y="5619823"/>
                  <a:pt x="12318221" y="5629291"/>
                  <a:pt x="12314918" y="5637858"/>
                </a:cubicBezTo>
                <a:cubicBezTo>
                  <a:pt x="12311512" y="5644531"/>
                  <a:pt x="12303227" y="5648093"/>
                  <a:pt x="12295197" y="5646290"/>
                </a:cubicBezTo>
                <a:cubicBezTo>
                  <a:pt x="12292300" y="5644802"/>
                  <a:pt x="12290418" y="5642186"/>
                  <a:pt x="12290114" y="5639211"/>
                </a:cubicBezTo>
                <a:cubicBezTo>
                  <a:pt x="12290114" y="5638309"/>
                  <a:pt x="12289758" y="5635288"/>
                  <a:pt x="12291842" y="5633935"/>
                </a:cubicBezTo>
                <a:cubicBezTo>
                  <a:pt x="12297128" y="5630599"/>
                  <a:pt x="12298399" y="5624106"/>
                  <a:pt x="12294637" y="5619417"/>
                </a:cubicBezTo>
                <a:cubicBezTo>
                  <a:pt x="12294536" y="5619282"/>
                  <a:pt x="12294383" y="5619146"/>
                  <a:pt x="12294281" y="5619011"/>
                </a:cubicBezTo>
                <a:cubicBezTo>
                  <a:pt x="12290013" y="5614277"/>
                  <a:pt x="12282287" y="5613375"/>
                  <a:pt x="12276797" y="5616937"/>
                </a:cubicBezTo>
                <a:cubicBezTo>
                  <a:pt x="12268106" y="5622708"/>
                  <a:pt x="12263683" y="5632312"/>
                  <a:pt x="12265361" y="5641826"/>
                </a:cubicBezTo>
                <a:cubicBezTo>
                  <a:pt x="12266784" y="5652512"/>
                  <a:pt x="12274510" y="5661710"/>
                  <a:pt x="12285692" y="5665948"/>
                </a:cubicBezTo>
                <a:cubicBezTo>
                  <a:pt x="12290013" y="5667481"/>
                  <a:pt x="12294688" y="5668293"/>
                  <a:pt x="12299364" y="5668248"/>
                </a:cubicBezTo>
                <a:cubicBezTo>
                  <a:pt x="12306481" y="5668293"/>
                  <a:pt x="12313443" y="5666715"/>
                  <a:pt x="12319695" y="5663739"/>
                </a:cubicBezTo>
                <a:lnTo>
                  <a:pt x="12319695" y="5761807"/>
                </a:lnTo>
                <a:cubicBezTo>
                  <a:pt x="12309326" y="5756622"/>
                  <a:pt x="12296924" y="5755765"/>
                  <a:pt x="12285793" y="5759462"/>
                </a:cubicBezTo>
                <a:cubicBezTo>
                  <a:pt x="12274612" y="5763701"/>
                  <a:pt x="12266886" y="5772899"/>
                  <a:pt x="12265462" y="5783585"/>
                </a:cubicBezTo>
                <a:cubicBezTo>
                  <a:pt x="12263886" y="5793009"/>
                  <a:pt x="12268156" y="5802477"/>
                  <a:pt x="12276695" y="5808249"/>
                </a:cubicBezTo>
                <a:close/>
                <a:moveTo>
                  <a:pt x="12270545" y="5875882"/>
                </a:moveTo>
                <a:cubicBezTo>
                  <a:pt x="12270494" y="5877775"/>
                  <a:pt x="12270342" y="5879624"/>
                  <a:pt x="12270036" y="5881473"/>
                </a:cubicBezTo>
                <a:cubicBezTo>
                  <a:pt x="12266428" y="5901853"/>
                  <a:pt x="12250976" y="5918986"/>
                  <a:pt x="12229374" y="5926561"/>
                </a:cubicBezTo>
                <a:cubicBezTo>
                  <a:pt x="12212805" y="5931702"/>
                  <a:pt x="12195931" y="5928094"/>
                  <a:pt x="12180479" y="5916146"/>
                </a:cubicBezTo>
                <a:cubicBezTo>
                  <a:pt x="12168687" y="5906046"/>
                  <a:pt x="12161062" y="5892745"/>
                  <a:pt x="12158725" y="5878361"/>
                </a:cubicBezTo>
                <a:cubicBezTo>
                  <a:pt x="12180479" y="5872094"/>
                  <a:pt x="12203199" y="5868577"/>
                  <a:pt x="12226071" y="5868036"/>
                </a:cubicBezTo>
                <a:cubicBezTo>
                  <a:pt x="12246046" y="5867495"/>
                  <a:pt x="12260583" y="5870201"/>
                  <a:pt x="12270850" y="5876062"/>
                </a:cubicBezTo>
                <a:close/>
                <a:moveTo>
                  <a:pt x="11952619" y="5968404"/>
                </a:moveTo>
                <a:cubicBezTo>
                  <a:pt x="11947943" y="5987747"/>
                  <a:pt x="11948248" y="6007766"/>
                  <a:pt x="11953482" y="6027019"/>
                </a:cubicBezTo>
                <a:cubicBezTo>
                  <a:pt x="11954093" y="6029138"/>
                  <a:pt x="11954753" y="6031257"/>
                  <a:pt x="11955516" y="6033331"/>
                </a:cubicBezTo>
                <a:cubicBezTo>
                  <a:pt x="11953128" y="6039599"/>
                  <a:pt x="11950026" y="6045640"/>
                  <a:pt x="11946265" y="6051367"/>
                </a:cubicBezTo>
                <a:cubicBezTo>
                  <a:pt x="11939607" y="6062504"/>
                  <a:pt x="11929695" y="6071837"/>
                  <a:pt x="11917599" y="6078420"/>
                </a:cubicBezTo>
                <a:cubicBezTo>
                  <a:pt x="11906366" y="6083515"/>
                  <a:pt x="11893456" y="6084868"/>
                  <a:pt x="11881206" y="6082208"/>
                </a:cubicBezTo>
                <a:cubicBezTo>
                  <a:pt x="11874294" y="6080855"/>
                  <a:pt x="11868195" y="6077158"/>
                  <a:pt x="11864281" y="6071928"/>
                </a:cubicBezTo>
                <a:cubicBezTo>
                  <a:pt x="11861027" y="6066878"/>
                  <a:pt x="11860622" y="6060746"/>
                  <a:pt x="11863213" y="6055380"/>
                </a:cubicBezTo>
                <a:cubicBezTo>
                  <a:pt x="11865805" y="6050060"/>
                  <a:pt x="11863061" y="6043882"/>
                  <a:pt x="11857063" y="6041538"/>
                </a:cubicBezTo>
                <a:cubicBezTo>
                  <a:pt x="11856961" y="6041493"/>
                  <a:pt x="11856810" y="6041448"/>
                  <a:pt x="11856657" y="6041402"/>
                </a:cubicBezTo>
                <a:cubicBezTo>
                  <a:pt x="11850405" y="6039058"/>
                  <a:pt x="11843136" y="6041583"/>
                  <a:pt x="11840291" y="6047038"/>
                </a:cubicBezTo>
                <a:cubicBezTo>
                  <a:pt x="11834597" y="6058491"/>
                  <a:pt x="11835461" y="6071657"/>
                  <a:pt x="11842629" y="6082433"/>
                </a:cubicBezTo>
                <a:cubicBezTo>
                  <a:pt x="11849795" y="6092759"/>
                  <a:pt x="11861384" y="6100108"/>
                  <a:pt x="11874700" y="6102768"/>
                </a:cubicBezTo>
                <a:cubicBezTo>
                  <a:pt x="11880800" y="6104166"/>
                  <a:pt x="11887052" y="6104887"/>
                  <a:pt x="11893354" y="6104842"/>
                </a:cubicBezTo>
                <a:cubicBezTo>
                  <a:pt x="11906163" y="6104932"/>
                  <a:pt x="11918768" y="6102227"/>
                  <a:pt x="11930052" y="6096862"/>
                </a:cubicBezTo>
                <a:cubicBezTo>
                  <a:pt x="11942708" y="6090324"/>
                  <a:pt x="11953533" y="6081351"/>
                  <a:pt x="11961666" y="6070575"/>
                </a:cubicBezTo>
                <a:cubicBezTo>
                  <a:pt x="11955923" y="6089783"/>
                  <a:pt x="11941539" y="6106105"/>
                  <a:pt x="11921919" y="6115663"/>
                </a:cubicBezTo>
                <a:cubicBezTo>
                  <a:pt x="11895336" y="6127883"/>
                  <a:pt x="11863518" y="6127071"/>
                  <a:pt x="11837698" y="6113590"/>
                </a:cubicBezTo>
                <a:cubicBezTo>
                  <a:pt x="11829108" y="6108990"/>
                  <a:pt x="11821687" y="6102858"/>
                  <a:pt x="11815944" y="6095554"/>
                </a:cubicBezTo>
                <a:cubicBezTo>
                  <a:pt x="11803237" y="6078240"/>
                  <a:pt x="11802728" y="6056056"/>
                  <a:pt x="11814623" y="6038292"/>
                </a:cubicBezTo>
                <a:cubicBezTo>
                  <a:pt x="11827735" y="6020707"/>
                  <a:pt x="11850456" y="6010697"/>
                  <a:pt x="11874192" y="6012140"/>
                </a:cubicBezTo>
                <a:cubicBezTo>
                  <a:pt x="11883595" y="6012996"/>
                  <a:pt x="11892033" y="6006955"/>
                  <a:pt x="11893049" y="5998613"/>
                </a:cubicBezTo>
                <a:cubicBezTo>
                  <a:pt x="11893709" y="5990272"/>
                  <a:pt x="11886645" y="5983058"/>
                  <a:pt x="11877292" y="5982472"/>
                </a:cubicBezTo>
                <a:cubicBezTo>
                  <a:pt x="11877241" y="5982472"/>
                  <a:pt x="11877190" y="5982472"/>
                  <a:pt x="11877141" y="5982472"/>
                </a:cubicBezTo>
                <a:cubicBezTo>
                  <a:pt x="11849591" y="5980668"/>
                  <a:pt x="11822348" y="5988784"/>
                  <a:pt x="11801610" y="6005016"/>
                </a:cubicBezTo>
                <a:lnTo>
                  <a:pt x="11801610" y="5420034"/>
                </a:lnTo>
                <a:cubicBezTo>
                  <a:pt x="11820264" y="5434778"/>
                  <a:pt x="11844356" y="5442985"/>
                  <a:pt x="11869364" y="5443120"/>
                </a:cubicBezTo>
                <a:cubicBezTo>
                  <a:pt x="11871956" y="5443120"/>
                  <a:pt x="11874548" y="5443030"/>
                  <a:pt x="11877141" y="5442849"/>
                </a:cubicBezTo>
                <a:cubicBezTo>
                  <a:pt x="11886543" y="5442308"/>
                  <a:pt x="11893660" y="5435139"/>
                  <a:pt x="11893049" y="5426842"/>
                </a:cubicBezTo>
                <a:cubicBezTo>
                  <a:pt x="11893049" y="5426797"/>
                  <a:pt x="11893049" y="5426753"/>
                  <a:pt x="11893049" y="5426708"/>
                </a:cubicBezTo>
                <a:cubicBezTo>
                  <a:pt x="11892033" y="5418366"/>
                  <a:pt x="11883595" y="5412324"/>
                  <a:pt x="11874192" y="5413181"/>
                </a:cubicBezTo>
                <a:cubicBezTo>
                  <a:pt x="11850456" y="5414624"/>
                  <a:pt x="11827735" y="5404614"/>
                  <a:pt x="11814623" y="5387029"/>
                </a:cubicBezTo>
                <a:cubicBezTo>
                  <a:pt x="11802728" y="5369265"/>
                  <a:pt x="11803237" y="5347081"/>
                  <a:pt x="11815944" y="5329767"/>
                </a:cubicBezTo>
                <a:cubicBezTo>
                  <a:pt x="11821687" y="5322462"/>
                  <a:pt x="11829108" y="5316330"/>
                  <a:pt x="11837698" y="5311731"/>
                </a:cubicBezTo>
                <a:cubicBezTo>
                  <a:pt x="11863518" y="5298250"/>
                  <a:pt x="11895285" y="5297483"/>
                  <a:pt x="11921919" y="5309657"/>
                </a:cubicBezTo>
                <a:cubicBezTo>
                  <a:pt x="11941539" y="5319216"/>
                  <a:pt x="11955923" y="5335538"/>
                  <a:pt x="11961666" y="5354746"/>
                </a:cubicBezTo>
                <a:cubicBezTo>
                  <a:pt x="11953533" y="5343969"/>
                  <a:pt x="11942708" y="5334997"/>
                  <a:pt x="11930052" y="5328459"/>
                </a:cubicBezTo>
                <a:cubicBezTo>
                  <a:pt x="11913024" y="5320569"/>
                  <a:pt x="11893354" y="5318450"/>
                  <a:pt x="11874700" y="5322552"/>
                </a:cubicBezTo>
                <a:cubicBezTo>
                  <a:pt x="11861384" y="5325213"/>
                  <a:pt x="11849795" y="5332562"/>
                  <a:pt x="11842629" y="5342887"/>
                </a:cubicBezTo>
                <a:cubicBezTo>
                  <a:pt x="11835461" y="5353664"/>
                  <a:pt x="11834597" y="5366830"/>
                  <a:pt x="11840291" y="5378282"/>
                </a:cubicBezTo>
                <a:cubicBezTo>
                  <a:pt x="11843136" y="5383783"/>
                  <a:pt x="11850405" y="5386263"/>
                  <a:pt x="11856657" y="5383918"/>
                </a:cubicBezTo>
                <a:cubicBezTo>
                  <a:pt x="11862756" y="5381799"/>
                  <a:pt x="11865754" y="5375712"/>
                  <a:pt x="11863365" y="5370302"/>
                </a:cubicBezTo>
                <a:cubicBezTo>
                  <a:pt x="11863314" y="5370211"/>
                  <a:pt x="11863264" y="5370076"/>
                  <a:pt x="11863213" y="5369941"/>
                </a:cubicBezTo>
                <a:cubicBezTo>
                  <a:pt x="11860622" y="5364575"/>
                  <a:pt x="11861027" y="5358443"/>
                  <a:pt x="11864281" y="5353393"/>
                </a:cubicBezTo>
                <a:cubicBezTo>
                  <a:pt x="11868195" y="5348163"/>
                  <a:pt x="11874294" y="5344466"/>
                  <a:pt x="11881206" y="5343113"/>
                </a:cubicBezTo>
                <a:cubicBezTo>
                  <a:pt x="11893456" y="5340453"/>
                  <a:pt x="11906366" y="5341805"/>
                  <a:pt x="11917599" y="5346900"/>
                </a:cubicBezTo>
                <a:cubicBezTo>
                  <a:pt x="11929695" y="5353484"/>
                  <a:pt x="11939607" y="5362817"/>
                  <a:pt x="11946265" y="5373953"/>
                </a:cubicBezTo>
                <a:cubicBezTo>
                  <a:pt x="11950026" y="5379680"/>
                  <a:pt x="11953128" y="5385722"/>
                  <a:pt x="11955516" y="5391989"/>
                </a:cubicBezTo>
                <a:cubicBezTo>
                  <a:pt x="11954753" y="5394063"/>
                  <a:pt x="11954093" y="5396182"/>
                  <a:pt x="11953482" y="5398302"/>
                </a:cubicBezTo>
                <a:cubicBezTo>
                  <a:pt x="11945554" y="5425941"/>
                  <a:pt x="11949112" y="5456917"/>
                  <a:pt x="11963648" y="5489922"/>
                </a:cubicBezTo>
                <a:cubicBezTo>
                  <a:pt x="11976203" y="5535732"/>
                  <a:pt x="11996686" y="5579513"/>
                  <a:pt x="12024337" y="5619732"/>
                </a:cubicBezTo>
                <a:cubicBezTo>
                  <a:pt x="12036128" y="5636505"/>
                  <a:pt x="12049445" y="5652377"/>
                  <a:pt x="12064236" y="5667166"/>
                </a:cubicBezTo>
                <a:cubicBezTo>
                  <a:pt x="12039076" y="5672396"/>
                  <a:pt x="12014475" y="5679610"/>
                  <a:pt x="11990739" y="5688718"/>
                </a:cubicBezTo>
                <a:cubicBezTo>
                  <a:pt x="11972188" y="5680873"/>
                  <a:pt x="11954500" y="5671494"/>
                  <a:pt x="11937930" y="5660718"/>
                </a:cubicBezTo>
                <a:cubicBezTo>
                  <a:pt x="11913685" y="5644712"/>
                  <a:pt x="11886441" y="5625594"/>
                  <a:pt x="11869973" y="5601111"/>
                </a:cubicBezTo>
                <a:cubicBezTo>
                  <a:pt x="11862909" y="5590515"/>
                  <a:pt x="11855234" y="5574689"/>
                  <a:pt x="11858893" y="5559088"/>
                </a:cubicBezTo>
                <a:cubicBezTo>
                  <a:pt x="11861841" y="5546598"/>
                  <a:pt x="11873582" y="5536228"/>
                  <a:pt x="11885679" y="5535462"/>
                </a:cubicBezTo>
                <a:cubicBezTo>
                  <a:pt x="11891778" y="5535417"/>
                  <a:pt x="11897572" y="5537761"/>
                  <a:pt x="11901537" y="5541819"/>
                </a:cubicBezTo>
                <a:cubicBezTo>
                  <a:pt x="11904333" y="5544299"/>
                  <a:pt x="11905705" y="5547816"/>
                  <a:pt x="11905145" y="5551288"/>
                </a:cubicBezTo>
                <a:cubicBezTo>
                  <a:pt x="11903011" y="5559313"/>
                  <a:pt x="11908603" y="5567339"/>
                  <a:pt x="11917650" y="5569233"/>
                </a:cubicBezTo>
                <a:cubicBezTo>
                  <a:pt x="11917803" y="5569278"/>
                  <a:pt x="11917903" y="5569278"/>
                  <a:pt x="11918056" y="5569323"/>
                </a:cubicBezTo>
                <a:cubicBezTo>
                  <a:pt x="11927307" y="5571307"/>
                  <a:pt x="11936609" y="5566392"/>
                  <a:pt x="11939099" y="5558276"/>
                </a:cubicBezTo>
                <a:cubicBezTo>
                  <a:pt x="11942402" y="5545471"/>
                  <a:pt x="11938285" y="5532080"/>
                  <a:pt x="11928120" y="5522521"/>
                </a:cubicBezTo>
                <a:cubicBezTo>
                  <a:pt x="11916836" y="5511114"/>
                  <a:pt x="11900266" y="5504891"/>
                  <a:pt x="11883138" y="5505703"/>
                </a:cubicBezTo>
                <a:cubicBezTo>
                  <a:pt x="11855285" y="5507461"/>
                  <a:pt x="11830684" y="5527481"/>
                  <a:pt x="11824686" y="5553272"/>
                </a:cubicBezTo>
                <a:cubicBezTo>
                  <a:pt x="11818891" y="5577935"/>
                  <a:pt x="11829769" y="5601020"/>
                  <a:pt x="11839935" y="5615990"/>
                </a:cubicBezTo>
                <a:cubicBezTo>
                  <a:pt x="11859553" y="5645253"/>
                  <a:pt x="11889897" y="5666670"/>
                  <a:pt x="11916836" y="5684389"/>
                </a:cubicBezTo>
                <a:cubicBezTo>
                  <a:pt x="11928476" y="5692010"/>
                  <a:pt x="11940675" y="5698999"/>
                  <a:pt x="11953331" y="5705220"/>
                </a:cubicBezTo>
                <a:cubicBezTo>
                  <a:pt x="11940675" y="5711488"/>
                  <a:pt x="11928476" y="5718477"/>
                  <a:pt x="11916836" y="5726097"/>
                </a:cubicBezTo>
                <a:cubicBezTo>
                  <a:pt x="11889897" y="5743817"/>
                  <a:pt x="11859553" y="5765234"/>
                  <a:pt x="11839935" y="5794496"/>
                </a:cubicBezTo>
                <a:cubicBezTo>
                  <a:pt x="11829769" y="5809466"/>
                  <a:pt x="11819095" y="5832552"/>
                  <a:pt x="11824686" y="5857215"/>
                </a:cubicBezTo>
                <a:cubicBezTo>
                  <a:pt x="11830684" y="5883006"/>
                  <a:pt x="11855183" y="5903025"/>
                  <a:pt x="11883138" y="5904783"/>
                </a:cubicBezTo>
                <a:cubicBezTo>
                  <a:pt x="11884256" y="5904783"/>
                  <a:pt x="11885425" y="5904783"/>
                  <a:pt x="11886594" y="5904783"/>
                </a:cubicBezTo>
                <a:cubicBezTo>
                  <a:pt x="11902503" y="5904603"/>
                  <a:pt x="11917599" y="5898471"/>
                  <a:pt x="11928120" y="5887875"/>
                </a:cubicBezTo>
                <a:cubicBezTo>
                  <a:pt x="11938285" y="5878316"/>
                  <a:pt x="11942402" y="5864925"/>
                  <a:pt x="11939099" y="5852120"/>
                </a:cubicBezTo>
                <a:cubicBezTo>
                  <a:pt x="11936609" y="5844004"/>
                  <a:pt x="11927307" y="5839089"/>
                  <a:pt x="11918056" y="5841073"/>
                </a:cubicBezTo>
                <a:cubicBezTo>
                  <a:pt x="11908957" y="5842786"/>
                  <a:pt x="11903164" y="5850677"/>
                  <a:pt x="11905045" y="5858748"/>
                </a:cubicBezTo>
                <a:cubicBezTo>
                  <a:pt x="11905096" y="5858883"/>
                  <a:pt x="11905096" y="5858973"/>
                  <a:pt x="11905145" y="5859108"/>
                </a:cubicBezTo>
                <a:cubicBezTo>
                  <a:pt x="11905705" y="5862580"/>
                  <a:pt x="11904333" y="5866097"/>
                  <a:pt x="11901537" y="5868577"/>
                </a:cubicBezTo>
                <a:cubicBezTo>
                  <a:pt x="11897572" y="5872680"/>
                  <a:pt x="11891778" y="5874980"/>
                  <a:pt x="11885679" y="5874935"/>
                </a:cubicBezTo>
                <a:cubicBezTo>
                  <a:pt x="11873582" y="5874168"/>
                  <a:pt x="11861841" y="5863798"/>
                  <a:pt x="11858893" y="5851308"/>
                </a:cubicBezTo>
                <a:cubicBezTo>
                  <a:pt x="11855234" y="5835708"/>
                  <a:pt x="11862909" y="5819746"/>
                  <a:pt x="11869973" y="5809286"/>
                </a:cubicBezTo>
                <a:cubicBezTo>
                  <a:pt x="11886441" y="5784802"/>
                  <a:pt x="11913685" y="5765685"/>
                  <a:pt x="11937930" y="5749678"/>
                </a:cubicBezTo>
                <a:cubicBezTo>
                  <a:pt x="11954500" y="5738902"/>
                  <a:pt x="11972188" y="5729523"/>
                  <a:pt x="11990739" y="5721678"/>
                </a:cubicBezTo>
                <a:cubicBezTo>
                  <a:pt x="12011427" y="5729659"/>
                  <a:pt x="12032774" y="5736152"/>
                  <a:pt x="12054630" y="5741202"/>
                </a:cubicBezTo>
                <a:cubicBezTo>
                  <a:pt x="12046243" y="5749182"/>
                  <a:pt x="12038416" y="5757614"/>
                  <a:pt x="12031147" y="5766451"/>
                </a:cubicBezTo>
                <a:cubicBezTo>
                  <a:pt x="12002939" y="5800989"/>
                  <a:pt x="11981032" y="5843868"/>
                  <a:pt x="11964106" y="5897659"/>
                </a:cubicBezTo>
                <a:cubicBezTo>
                  <a:pt x="11957549" y="5919978"/>
                  <a:pt x="11951450" y="5943966"/>
                  <a:pt x="11952924" y="5968584"/>
                </a:cubicBezTo>
                <a:close/>
                <a:moveTo>
                  <a:pt x="10653874" y="6329700"/>
                </a:moveTo>
                <a:lnTo>
                  <a:pt x="10653874" y="6297236"/>
                </a:lnTo>
                <a:cubicBezTo>
                  <a:pt x="10653874" y="6274827"/>
                  <a:pt x="10674357" y="6256656"/>
                  <a:pt x="10699618" y="6256656"/>
                </a:cubicBezTo>
                <a:cubicBezTo>
                  <a:pt x="10724880" y="6256656"/>
                  <a:pt x="10745363" y="6274827"/>
                  <a:pt x="10745363" y="6297236"/>
                </a:cubicBezTo>
                <a:lnTo>
                  <a:pt x="10745363" y="6329700"/>
                </a:lnTo>
                <a:close/>
                <a:moveTo>
                  <a:pt x="10582410" y="6234382"/>
                </a:moveTo>
                <a:cubicBezTo>
                  <a:pt x="10559030" y="6234382"/>
                  <a:pt x="10537174" y="6244482"/>
                  <a:pt x="10523756" y="6261436"/>
                </a:cubicBezTo>
                <a:cubicBezTo>
                  <a:pt x="10500985" y="6232714"/>
                  <a:pt x="10456308" y="6225815"/>
                  <a:pt x="10423930" y="6245970"/>
                </a:cubicBezTo>
                <a:cubicBezTo>
                  <a:pt x="10417120" y="6250209"/>
                  <a:pt x="10411274" y="6255439"/>
                  <a:pt x="10406497" y="6261436"/>
                </a:cubicBezTo>
                <a:cubicBezTo>
                  <a:pt x="10383726" y="6232714"/>
                  <a:pt x="10339048" y="6225815"/>
                  <a:pt x="10306671" y="6245970"/>
                </a:cubicBezTo>
                <a:cubicBezTo>
                  <a:pt x="10299860" y="6250209"/>
                  <a:pt x="10294015" y="6255439"/>
                  <a:pt x="10289237" y="6261436"/>
                </a:cubicBezTo>
                <a:cubicBezTo>
                  <a:pt x="10266466" y="6232714"/>
                  <a:pt x="10221789" y="6225815"/>
                  <a:pt x="10189412" y="6245970"/>
                </a:cubicBezTo>
                <a:cubicBezTo>
                  <a:pt x="10182652" y="6250209"/>
                  <a:pt x="10176756" y="6255439"/>
                  <a:pt x="10171978" y="6261436"/>
                </a:cubicBezTo>
                <a:cubicBezTo>
                  <a:pt x="10149208" y="6232714"/>
                  <a:pt x="10104530" y="6225815"/>
                  <a:pt x="10072153" y="6245970"/>
                </a:cubicBezTo>
                <a:cubicBezTo>
                  <a:pt x="10065393" y="6250209"/>
                  <a:pt x="10059497" y="6255439"/>
                  <a:pt x="10054719" y="6261436"/>
                </a:cubicBezTo>
                <a:cubicBezTo>
                  <a:pt x="10031948" y="6232714"/>
                  <a:pt x="9987169" y="6225815"/>
                  <a:pt x="9954792" y="6246015"/>
                </a:cubicBezTo>
                <a:cubicBezTo>
                  <a:pt x="9948032" y="6250209"/>
                  <a:pt x="9942136" y="6255439"/>
                  <a:pt x="9937409" y="6261436"/>
                </a:cubicBezTo>
                <a:cubicBezTo>
                  <a:pt x="9914638" y="6232714"/>
                  <a:pt x="9869961" y="6225815"/>
                  <a:pt x="9837584" y="6245970"/>
                </a:cubicBezTo>
                <a:cubicBezTo>
                  <a:pt x="9830773" y="6250209"/>
                  <a:pt x="9824928" y="6255439"/>
                  <a:pt x="9820150" y="6261436"/>
                </a:cubicBezTo>
                <a:cubicBezTo>
                  <a:pt x="9797379" y="6232714"/>
                  <a:pt x="9752702" y="6225815"/>
                  <a:pt x="9720325" y="6245970"/>
                </a:cubicBezTo>
                <a:cubicBezTo>
                  <a:pt x="9713514" y="6250209"/>
                  <a:pt x="9707669" y="6255439"/>
                  <a:pt x="9702891" y="6261436"/>
                </a:cubicBezTo>
                <a:cubicBezTo>
                  <a:pt x="9680120" y="6232714"/>
                  <a:pt x="9635443" y="6225815"/>
                  <a:pt x="9603065" y="6245970"/>
                </a:cubicBezTo>
                <a:cubicBezTo>
                  <a:pt x="9596255" y="6250209"/>
                  <a:pt x="9590409" y="6255439"/>
                  <a:pt x="9585632" y="6261436"/>
                </a:cubicBezTo>
                <a:cubicBezTo>
                  <a:pt x="9562861" y="6232714"/>
                  <a:pt x="9518184" y="6225815"/>
                  <a:pt x="9485807" y="6245970"/>
                </a:cubicBezTo>
                <a:cubicBezTo>
                  <a:pt x="9478996" y="6250209"/>
                  <a:pt x="9473151" y="6255439"/>
                  <a:pt x="9468373" y="6261436"/>
                </a:cubicBezTo>
                <a:cubicBezTo>
                  <a:pt x="9445602" y="6232714"/>
                  <a:pt x="9400823" y="6225815"/>
                  <a:pt x="9368446" y="6246015"/>
                </a:cubicBezTo>
                <a:cubicBezTo>
                  <a:pt x="9361686" y="6250209"/>
                  <a:pt x="9355790" y="6255439"/>
                  <a:pt x="9351063" y="6261436"/>
                </a:cubicBezTo>
                <a:cubicBezTo>
                  <a:pt x="9328292" y="6232714"/>
                  <a:pt x="9283615" y="6225815"/>
                  <a:pt x="9251237" y="6245970"/>
                </a:cubicBezTo>
                <a:cubicBezTo>
                  <a:pt x="9244427" y="6250209"/>
                  <a:pt x="9238581" y="6255439"/>
                  <a:pt x="9233804" y="6261436"/>
                </a:cubicBezTo>
                <a:cubicBezTo>
                  <a:pt x="9211033" y="6232714"/>
                  <a:pt x="9166356" y="6225815"/>
                  <a:pt x="9133979" y="6245970"/>
                </a:cubicBezTo>
                <a:cubicBezTo>
                  <a:pt x="9127167" y="6250209"/>
                  <a:pt x="9121323" y="6255439"/>
                  <a:pt x="9116545" y="6261436"/>
                </a:cubicBezTo>
                <a:cubicBezTo>
                  <a:pt x="9093774" y="6232714"/>
                  <a:pt x="9049096" y="6225815"/>
                  <a:pt x="9016719" y="6245970"/>
                </a:cubicBezTo>
                <a:cubicBezTo>
                  <a:pt x="9009908" y="6250209"/>
                  <a:pt x="9004063" y="6255439"/>
                  <a:pt x="8999286" y="6261436"/>
                </a:cubicBezTo>
                <a:cubicBezTo>
                  <a:pt x="8976514" y="6232714"/>
                  <a:pt x="8931837" y="6225815"/>
                  <a:pt x="8899460" y="6245970"/>
                </a:cubicBezTo>
                <a:cubicBezTo>
                  <a:pt x="8892649" y="6250209"/>
                  <a:pt x="8886804" y="6255439"/>
                  <a:pt x="8882026" y="6261436"/>
                </a:cubicBezTo>
                <a:cubicBezTo>
                  <a:pt x="8859256" y="6232714"/>
                  <a:pt x="8814477" y="6225815"/>
                  <a:pt x="8782099" y="6246015"/>
                </a:cubicBezTo>
                <a:cubicBezTo>
                  <a:pt x="8775339" y="6250209"/>
                  <a:pt x="8769443" y="6255439"/>
                  <a:pt x="8764717" y="6261436"/>
                </a:cubicBezTo>
                <a:cubicBezTo>
                  <a:pt x="8741946" y="6232714"/>
                  <a:pt x="8697268" y="6225815"/>
                  <a:pt x="8664891" y="6245970"/>
                </a:cubicBezTo>
                <a:cubicBezTo>
                  <a:pt x="8658080" y="6250209"/>
                  <a:pt x="8652235" y="6255439"/>
                  <a:pt x="8647457" y="6261436"/>
                </a:cubicBezTo>
                <a:cubicBezTo>
                  <a:pt x="8624686" y="6232714"/>
                  <a:pt x="8580009" y="6225815"/>
                  <a:pt x="8547632" y="6245970"/>
                </a:cubicBezTo>
                <a:cubicBezTo>
                  <a:pt x="8540821" y="6250209"/>
                  <a:pt x="8534925" y="6255439"/>
                  <a:pt x="8530198" y="6261436"/>
                </a:cubicBezTo>
                <a:cubicBezTo>
                  <a:pt x="8507428" y="6232714"/>
                  <a:pt x="8462750" y="6225815"/>
                  <a:pt x="8430373" y="6245970"/>
                </a:cubicBezTo>
                <a:cubicBezTo>
                  <a:pt x="8423562" y="6250209"/>
                  <a:pt x="8417666" y="6255439"/>
                  <a:pt x="8412939" y="6261436"/>
                </a:cubicBezTo>
                <a:cubicBezTo>
                  <a:pt x="8390168" y="6232714"/>
                  <a:pt x="8345491" y="6225815"/>
                  <a:pt x="8313114" y="6245970"/>
                </a:cubicBezTo>
                <a:cubicBezTo>
                  <a:pt x="8306303" y="6250209"/>
                  <a:pt x="8300407" y="6255439"/>
                  <a:pt x="8295680" y="6261436"/>
                </a:cubicBezTo>
                <a:cubicBezTo>
                  <a:pt x="8272859" y="6232714"/>
                  <a:pt x="8228130" y="6225815"/>
                  <a:pt x="8195753" y="6246015"/>
                </a:cubicBezTo>
                <a:cubicBezTo>
                  <a:pt x="8188993" y="6250209"/>
                  <a:pt x="8183097" y="6255439"/>
                  <a:pt x="8178370" y="6261436"/>
                </a:cubicBezTo>
                <a:cubicBezTo>
                  <a:pt x="8155600" y="6232714"/>
                  <a:pt x="8110922" y="6225815"/>
                  <a:pt x="8078545" y="6245970"/>
                </a:cubicBezTo>
                <a:cubicBezTo>
                  <a:pt x="8071734" y="6250209"/>
                  <a:pt x="8065838" y="6255439"/>
                  <a:pt x="8061111" y="6261436"/>
                </a:cubicBezTo>
                <a:cubicBezTo>
                  <a:pt x="8038340" y="6232714"/>
                  <a:pt x="7993663" y="6225815"/>
                  <a:pt x="7961235" y="6245970"/>
                </a:cubicBezTo>
                <a:cubicBezTo>
                  <a:pt x="7954475" y="6250209"/>
                  <a:pt x="7948579" y="6255439"/>
                  <a:pt x="7943852" y="6261436"/>
                </a:cubicBezTo>
                <a:cubicBezTo>
                  <a:pt x="7921082" y="6232714"/>
                  <a:pt x="7876404" y="6225815"/>
                  <a:pt x="7843976" y="6245970"/>
                </a:cubicBezTo>
                <a:cubicBezTo>
                  <a:pt x="7837216" y="6250209"/>
                  <a:pt x="7831320" y="6255439"/>
                  <a:pt x="7826593" y="6261436"/>
                </a:cubicBezTo>
                <a:cubicBezTo>
                  <a:pt x="7803822" y="6232714"/>
                  <a:pt x="7759145" y="6225815"/>
                  <a:pt x="7726717" y="6245970"/>
                </a:cubicBezTo>
                <a:cubicBezTo>
                  <a:pt x="7719957" y="6250209"/>
                  <a:pt x="7714061" y="6255439"/>
                  <a:pt x="7709334" y="6261436"/>
                </a:cubicBezTo>
                <a:cubicBezTo>
                  <a:pt x="7686512" y="6232714"/>
                  <a:pt x="7641784" y="6225815"/>
                  <a:pt x="7609407" y="6246015"/>
                </a:cubicBezTo>
                <a:cubicBezTo>
                  <a:pt x="7602647" y="6250209"/>
                  <a:pt x="7596751" y="6255439"/>
                  <a:pt x="7592024" y="6261436"/>
                </a:cubicBezTo>
                <a:cubicBezTo>
                  <a:pt x="7569253" y="6232714"/>
                  <a:pt x="7524576" y="6225815"/>
                  <a:pt x="7492148" y="6245970"/>
                </a:cubicBezTo>
                <a:cubicBezTo>
                  <a:pt x="7485388" y="6250209"/>
                  <a:pt x="7479492" y="6255439"/>
                  <a:pt x="7474765" y="6261436"/>
                </a:cubicBezTo>
                <a:cubicBezTo>
                  <a:pt x="7451994" y="6232714"/>
                  <a:pt x="7407317" y="6225815"/>
                  <a:pt x="7374889" y="6245970"/>
                </a:cubicBezTo>
                <a:cubicBezTo>
                  <a:pt x="7368129" y="6250209"/>
                  <a:pt x="7362233" y="6255439"/>
                  <a:pt x="7357506" y="6261436"/>
                </a:cubicBezTo>
                <a:cubicBezTo>
                  <a:pt x="7334735" y="6232714"/>
                  <a:pt x="7290058" y="6225815"/>
                  <a:pt x="7257630" y="6245970"/>
                </a:cubicBezTo>
                <a:cubicBezTo>
                  <a:pt x="7250870" y="6250209"/>
                  <a:pt x="7244974" y="6255439"/>
                  <a:pt x="7240246" y="6261436"/>
                </a:cubicBezTo>
                <a:cubicBezTo>
                  <a:pt x="7217476" y="6232714"/>
                  <a:pt x="7172798" y="6225815"/>
                  <a:pt x="7140370" y="6245970"/>
                </a:cubicBezTo>
                <a:cubicBezTo>
                  <a:pt x="7133610" y="6250209"/>
                  <a:pt x="7127714" y="6255439"/>
                  <a:pt x="7122988" y="6261436"/>
                </a:cubicBezTo>
                <a:cubicBezTo>
                  <a:pt x="7100166" y="6232714"/>
                  <a:pt x="7055438" y="6225815"/>
                  <a:pt x="7023061" y="6246015"/>
                </a:cubicBezTo>
                <a:cubicBezTo>
                  <a:pt x="7016301" y="6250209"/>
                  <a:pt x="7010405" y="6255439"/>
                  <a:pt x="7005677" y="6261436"/>
                </a:cubicBezTo>
                <a:cubicBezTo>
                  <a:pt x="6982907" y="6232714"/>
                  <a:pt x="6938179" y="6225815"/>
                  <a:pt x="6905802" y="6245970"/>
                </a:cubicBezTo>
                <a:cubicBezTo>
                  <a:pt x="6899041" y="6250209"/>
                  <a:pt x="6893146" y="6255439"/>
                  <a:pt x="6888418" y="6261436"/>
                </a:cubicBezTo>
                <a:cubicBezTo>
                  <a:pt x="6865648" y="6232714"/>
                  <a:pt x="6820919" y="6225815"/>
                  <a:pt x="6788542" y="6245970"/>
                </a:cubicBezTo>
                <a:cubicBezTo>
                  <a:pt x="6781782" y="6250209"/>
                  <a:pt x="6775886" y="6255439"/>
                  <a:pt x="6771160" y="6261436"/>
                </a:cubicBezTo>
                <a:cubicBezTo>
                  <a:pt x="6748388" y="6232714"/>
                  <a:pt x="6703661" y="6225815"/>
                  <a:pt x="6671283" y="6245970"/>
                </a:cubicBezTo>
                <a:cubicBezTo>
                  <a:pt x="6664523" y="6250209"/>
                  <a:pt x="6658627" y="6255439"/>
                  <a:pt x="6653900" y="6261436"/>
                </a:cubicBezTo>
                <a:cubicBezTo>
                  <a:pt x="6631130" y="6232714"/>
                  <a:pt x="6586401" y="6225815"/>
                  <a:pt x="6554024" y="6245970"/>
                </a:cubicBezTo>
                <a:cubicBezTo>
                  <a:pt x="6547264" y="6250209"/>
                  <a:pt x="6541368" y="6255439"/>
                  <a:pt x="6536641" y="6261436"/>
                </a:cubicBezTo>
                <a:cubicBezTo>
                  <a:pt x="6513820" y="6232714"/>
                  <a:pt x="6469091" y="6225815"/>
                  <a:pt x="6436714" y="6246015"/>
                </a:cubicBezTo>
                <a:cubicBezTo>
                  <a:pt x="6429954" y="6250209"/>
                  <a:pt x="6424058" y="6255439"/>
                  <a:pt x="6419331" y="6261436"/>
                </a:cubicBezTo>
                <a:cubicBezTo>
                  <a:pt x="6396560" y="6232714"/>
                  <a:pt x="6351833" y="6225815"/>
                  <a:pt x="6319455" y="6245970"/>
                </a:cubicBezTo>
                <a:cubicBezTo>
                  <a:pt x="6312695" y="6250209"/>
                  <a:pt x="6306799" y="6255439"/>
                  <a:pt x="6302072" y="6261436"/>
                </a:cubicBezTo>
                <a:cubicBezTo>
                  <a:pt x="6279302" y="6232714"/>
                  <a:pt x="6234573" y="6225815"/>
                  <a:pt x="6202196" y="6245970"/>
                </a:cubicBezTo>
                <a:cubicBezTo>
                  <a:pt x="6195436" y="6250209"/>
                  <a:pt x="6189540" y="6255439"/>
                  <a:pt x="6184813" y="6261436"/>
                </a:cubicBezTo>
                <a:cubicBezTo>
                  <a:pt x="6162042" y="6232714"/>
                  <a:pt x="6117314" y="6225815"/>
                  <a:pt x="6084937" y="6245970"/>
                </a:cubicBezTo>
                <a:cubicBezTo>
                  <a:pt x="6078177" y="6250209"/>
                  <a:pt x="6072281" y="6255439"/>
                  <a:pt x="6067554" y="6261436"/>
                </a:cubicBezTo>
                <a:cubicBezTo>
                  <a:pt x="6044783" y="6232714"/>
                  <a:pt x="6000055" y="6225815"/>
                  <a:pt x="5967678" y="6245970"/>
                </a:cubicBezTo>
                <a:cubicBezTo>
                  <a:pt x="5960918" y="6250209"/>
                  <a:pt x="5955022" y="6255439"/>
                  <a:pt x="5950295" y="6261436"/>
                </a:cubicBezTo>
                <a:cubicBezTo>
                  <a:pt x="5927474" y="6232714"/>
                  <a:pt x="5882745" y="6225815"/>
                  <a:pt x="5850368" y="6246015"/>
                </a:cubicBezTo>
                <a:cubicBezTo>
                  <a:pt x="5843608" y="6250209"/>
                  <a:pt x="5837712" y="6255439"/>
                  <a:pt x="5832985" y="6261436"/>
                </a:cubicBezTo>
                <a:cubicBezTo>
                  <a:pt x="5810214" y="6232714"/>
                  <a:pt x="5765486" y="6225815"/>
                  <a:pt x="5733109" y="6245970"/>
                </a:cubicBezTo>
                <a:cubicBezTo>
                  <a:pt x="5726349" y="6250209"/>
                  <a:pt x="5720453" y="6255439"/>
                  <a:pt x="5715726" y="6261436"/>
                </a:cubicBezTo>
                <a:cubicBezTo>
                  <a:pt x="5692955" y="6232714"/>
                  <a:pt x="5648227" y="6225815"/>
                  <a:pt x="5615850" y="6245970"/>
                </a:cubicBezTo>
                <a:cubicBezTo>
                  <a:pt x="5609090" y="6250209"/>
                  <a:pt x="5603194" y="6255439"/>
                  <a:pt x="5598466" y="6261436"/>
                </a:cubicBezTo>
                <a:cubicBezTo>
                  <a:pt x="5575696" y="6232714"/>
                  <a:pt x="5530968" y="6225815"/>
                  <a:pt x="5498591" y="6245970"/>
                </a:cubicBezTo>
                <a:cubicBezTo>
                  <a:pt x="5491830" y="6250209"/>
                  <a:pt x="5485934" y="6255439"/>
                  <a:pt x="5481208" y="6261436"/>
                </a:cubicBezTo>
                <a:cubicBezTo>
                  <a:pt x="5458437" y="6232714"/>
                  <a:pt x="5413709" y="6225815"/>
                  <a:pt x="5381331" y="6245970"/>
                </a:cubicBezTo>
                <a:cubicBezTo>
                  <a:pt x="5374572" y="6250209"/>
                  <a:pt x="5368675" y="6255439"/>
                  <a:pt x="5363948" y="6261436"/>
                </a:cubicBezTo>
                <a:cubicBezTo>
                  <a:pt x="5341127" y="6232714"/>
                  <a:pt x="5296399" y="6225815"/>
                  <a:pt x="5264022" y="6246015"/>
                </a:cubicBezTo>
                <a:cubicBezTo>
                  <a:pt x="5257261" y="6250209"/>
                  <a:pt x="5251366" y="6255439"/>
                  <a:pt x="5246639" y="6261436"/>
                </a:cubicBezTo>
                <a:cubicBezTo>
                  <a:pt x="5223868" y="6232714"/>
                  <a:pt x="5179139" y="6225815"/>
                  <a:pt x="5146762" y="6245970"/>
                </a:cubicBezTo>
                <a:cubicBezTo>
                  <a:pt x="5140002" y="6250209"/>
                  <a:pt x="5134106" y="6255439"/>
                  <a:pt x="5129380" y="6261436"/>
                </a:cubicBezTo>
                <a:cubicBezTo>
                  <a:pt x="5106609" y="6232714"/>
                  <a:pt x="5061881" y="6225815"/>
                  <a:pt x="5029503" y="6245970"/>
                </a:cubicBezTo>
                <a:cubicBezTo>
                  <a:pt x="5022743" y="6250209"/>
                  <a:pt x="5016847" y="6255439"/>
                  <a:pt x="5012120" y="6261436"/>
                </a:cubicBezTo>
                <a:cubicBezTo>
                  <a:pt x="4989350" y="6232714"/>
                  <a:pt x="4944621" y="6225815"/>
                  <a:pt x="4912260" y="6245970"/>
                </a:cubicBezTo>
                <a:cubicBezTo>
                  <a:pt x="4905494" y="6250209"/>
                  <a:pt x="4899604" y="6255439"/>
                  <a:pt x="4894846" y="6261436"/>
                </a:cubicBezTo>
                <a:cubicBezTo>
                  <a:pt x="4872085" y="6232714"/>
                  <a:pt x="4827383" y="6225815"/>
                  <a:pt x="4795000" y="6245970"/>
                </a:cubicBezTo>
                <a:cubicBezTo>
                  <a:pt x="4788235" y="6250209"/>
                  <a:pt x="4782344" y="6255439"/>
                  <a:pt x="4777587" y="6261436"/>
                </a:cubicBezTo>
                <a:cubicBezTo>
                  <a:pt x="4754796" y="6232714"/>
                  <a:pt x="4710058" y="6225815"/>
                  <a:pt x="4677665" y="6246015"/>
                </a:cubicBezTo>
                <a:cubicBezTo>
                  <a:pt x="4670910" y="6250209"/>
                  <a:pt x="4665029" y="6255439"/>
                  <a:pt x="4660277" y="6261436"/>
                </a:cubicBezTo>
                <a:cubicBezTo>
                  <a:pt x="4637516" y="6232714"/>
                  <a:pt x="4592814" y="6225815"/>
                  <a:pt x="4560432" y="6245970"/>
                </a:cubicBezTo>
                <a:cubicBezTo>
                  <a:pt x="4553666" y="6250209"/>
                  <a:pt x="4547775" y="6255439"/>
                  <a:pt x="4543018" y="6261436"/>
                </a:cubicBezTo>
                <a:cubicBezTo>
                  <a:pt x="4520257" y="6232714"/>
                  <a:pt x="4475554" y="6225815"/>
                  <a:pt x="4443172" y="6245970"/>
                </a:cubicBezTo>
                <a:cubicBezTo>
                  <a:pt x="4436407" y="6250209"/>
                  <a:pt x="4430516" y="6255439"/>
                  <a:pt x="4425759" y="6261436"/>
                </a:cubicBezTo>
                <a:cubicBezTo>
                  <a:pt x="4402998" y="6232714"/>
                  <a:pt x="4358295" y="6225815"/>
                  <a:pt x="4325913" y="6245970"/>
                </a:cubicBezTo>
                <a:cubicBezTo>
                  <a:pt x="4319148" y="6250209"/>
                  <a:pt x="4313257" y="6255439"/>
                  <a:pt x="4308500" y="6261436"/>
                </a:cubicBezTo>
                <a:cubicBezTo>
                  <a:pt x="4285739" y="6232714"/>
                  <a:pt x="4241036" y="6225815"/>
                  <a:pt x="4208654" y="6245970"/>
                </a:cubicBezTo>
                <a:cubicBezTo>
                  <a:pt x="4201889" y="6250209"/>
                  <a:pt x="4195998" y="6255439"/>
                  <a:pt x="4191240" y="6261436"/>
                </a:cubicBezTo>
                <a:cubicBezTo>
                  <a:pt x="4168449" y="6232714"/>
                  <a:pt x="4123711" y="6225815"/>
                  <a:pt x="4091319" y="6246015"/>
                </a:cubicBezTo>
                <a:cubicBezTo>
                  <a:pt x="4084564" y="6250209"/>
                  <a:pt x="4078683" y="6255439"/>
                  <a:pt x="4073931" y="6261436"/>
                </a:cubicBezTo>
                <a:cubicBezTo>
                  <a:pt x="4051170" y="6232714"/>
                  <a:pt x="4006467" y="6225815"/>
                  <a:pt x="3974085" y="6245970"/>
                </a:cubicBezTo>
                <a:cubicBezTo>
                  <a:pt x="3967320" y="6250209"/>
                  <a:pt x="3961429" y="6255439"/>
                  <a:pt x="3956671" y="6261436"/>
                </a:cubicBezTo>
                <a:cubicBezTo>
                  <a:pt x="3933911" y="6232714"/>
                  <a:pt x="3889208" y="6225815"/>
                  <a:pt x="3856826" y="6245970"/>
                </a:cubicBezTo>
                <a:cubicBezTo>
                  <a:pt x="3850061" y="6250209"/>
                  <a:pt x="3844170" y="6255439"/>
                  <a:pt x="3839412" y="6261436"/>
                </a:cubicBezTo>
                <a:cubicBezTo>
                  <a:pt x="3816652" y="6232714"/>
                  <a:pt x="3771949" y="6225815"/>
                  <a:pt x="3739567" y="6245970"/>
                </a:cubicBezTo>
                <a:cubicBezTo>
                  <a:pt x="3732801" y="6250209"/>
                  <a:pt x="3726911" y="6255439"/>
                  <a:pt x="3722153" y="6261436"/>
                </a:cubicBezTo>
                <a:cubicBezTo>
                  <a:pt x="3699393" y="6232714"/>
                  <a:pt x="3654690" y="6225815"/>
                  <a:pt x="3622308" y="6245970"/>
                </a:cubicBezTo>
                <a:cubicBezTo>
                  <a:pt x="3615543" y="6250209"/>
                  <a:pt x="3609652" y="6255439"/>
                  <a:pt x="3604894" y="6261436"/>
                </a:cubicBezTo>
                <a:cubicBezTo>
                  <a:pt x="3582103" y="6232714"/>
                  <a:pt x="3537365" y="6225815"/>
                  <a:pt x="3504972" y="6246015"/>
                </a:cubicBezTo>
                <a:cubicBezTo>
                  <a:pt x="3498217" y="6250209"/>
                  <a:pt x="3492336" y="6255439"/>
                  <a:pt x="3487584" y="6261436"/>
                </a:cubicBezTo>
                <a:cubicBezTo>
                  <a:pt x="3464824" y="6232714"/>
                  <a:pt x="3420121" y="6225815"/>
                  <a:pt x="3387739" y="6245970"/>
                </a:cubicBezTo>
                <a:cubicBezTo>
                  <a:pt x="3380973" y="6250209"/>
                  <a:pt x="3375083" y="6255439"/>
                  <a:pt x="3370325" y="6261436"/>
                </a:cubicBezTo>
                <a:cubicBezTo>
                  <a:pt x="3347565" y="6232714"/>
                  <a:pt x="3302862" y="6225815"/>
                  <a:pt x="3270479" y="6245970"/>
                </a:cubicBezTo>
                <a:cubicBezTo>
                  <a:pt x="3263714" y="6250209"/>
                  <a:pt x="3257823" y="6255439"/>
                  <a:pt x="3253066" y="6261436"/>
                </a:cubicBezTo>
                <a:cubicBezTo>
                  <a:pt x="3230305" y="6232714"/>
                  <a:pt x="3185603" y="6225815"/>
                  <a:pt x="3153220" y="6245970"/>
                </a:cubicBezTo>
                <a:cubicBezTo>
                  <a:pt x="3146455" y="6250209"/>
                  <a:pt x="3140564" y="6255439"/>
                  <a:pt x="3135807" y="6261436"/>
                </a:cubicBezTo>
                <a:cubicBezTo>
                  <a:pt x="3113046" y="6232714"/>
                  <a:pt x="3068344" y="6225815"/>
                  <a:pt x="3035961" y="6245970"/>
                </a:cubicBezTo>
                <a:cubicBezTo>
                  <a:pt x="3029196" y="6250209"/>
                  <a:pt x="3023305" y="6255439"/>
                  <a:pt x="3018548" y="6261436"/>
                </a:cubicBezTo>
                <a:cubicBezTo>
                  <a:pt x="2995757" y="6232714"/>
                  <a:pt x="2951018" y="6225815"/>
                  <a:pt x="2918626" y="6246015"/>
                </a:cubicBezTo>
                <a:cubicBezTo>
                  <a:pt x="2911871" y="6250209"/>
                  <a:pt x="2905990" y="6255439"/>
                  <a:pt x="2901238" y="6261436"/>
                </a:cubicBezTo>
                <a:cubicBezTo>
                  <a:pt x="2878477" y="6232714"/>
                  <a:pt x="2833774" y="6225815"/>
                  <a:pt x="2801392" y="6245970"/>
                </a:cubicBezTo>
                <a:cubicBezTo>
                  <a:pt x="2794627" y="6250209"/>
                  <a:pt x="2788736" y="6255439"/>
                  <a:pt x="2783979" y="6261436"/>
                </a:cubicBezTo>
                <a:cubicBezTo>
                  <a:pt x="2761218" y="6232714"/>
                  <a:pt x="2716515" y="6225815"/>
                  <a:pt x="2684133" y="6245970"/>
                </a:cubicBezTo>
                <a:cubicBezTo>
                  <a:pt x="2677368" y="6250209"/>
                  <a:pt x="2671477" y="6255439"/>
                  <a:pt x="2666719" y="6261436"/>
                </a:cubicBezTo>
                <a:cubicBezTo>
                  <a:pt x="2643959" y="6232714"/>
                  <a:pt x="2599256" y="6225815"/>
                  <a:pt x="2566874" y="6245970"/>
                </a:cubicBezTo>
                <a:cubicBezTo>
                  <a:pt x="2560109" y="6250209"/>
                  <a:pt x="2554218" y="6255439"/>
                  <a:pt x="2549460" y="6261436"/>
                </a:cubicBezTo>
                <a:cubicBezTo>
                  <a:pt x="2526700" y="6232714"/>
                  <a:pt x="2481997" y="6225815"/>
                  <a:pt x="2449615" y="6245970"/>
                </a:cubicBezTo>
                <a:cubicBezTo>
                  <a:pt x="2442850" y="6250209"/>
                  <a:pt x="2436959" y="6255439"/>
                  <a:pt x="2432201" y="6261436"/>
                </a:cubicBezTo>
                <a:cubicBezTo>
                  <a:pt x="2409410" y="6232714"/>
                  <a:pt x="2364672" y="6225815"/>
                  <a:pt x="2332280" y="6246015"/>
                </a:cubicBezTo>
                <a:cubicBezTo>
                  <a:pt x="2325525" y="6250209"/>
                  <a:pt x="2319644" y="6255439"/>
                  <a:pt x="2314892" y="6261436"/>
                </a:cubicBezTo>
                <a:cubicBezTo>
                  <a:pt x="2292131" y="6232714"/>
                  <a:pt x="2247428" y="6225815"/>
                  <a:pt x="2215046" y="6245970"/>
                </a:cubicBezTo>
                <a:cubicBezTo>
                  <a:pt x="2208281" y="6250209"/>
                  <a:pt x="2202390" y="6255439"/>
                  <a:pt x="2197632" y="6261436"/>
                </a:cubicBezTo>
                <a:cubicBezTo>
                  <a:pt x="2174872" y="6232714"/>
                  <a:pt x="2130169" y="6225815"/>
                  <a:pt x="2097787" y="6245970"/>
                </a:cubicBezTo>
                <a:cubicBezTo>
                  <a:pt x="2091022" y="6250209"/>
                  <a:pt x="2085131" y="6255439"/>
                  <a:pt x="2080373" y="6261436"/>
                </a:cubicBezTo>
                <a:cubicBezTo>
                  <a:pt x="2057613" y="6232714"/>
                  <a:pt x="2012910" y="6225815"/>
                  <a:pt x="1980528" y="6245970"/>
                </a:cubicBezTo>
                <a:cubicBezTo>
                  <a:pt x="1973762" y="6250209"/>
                  <a:pt x="1967871" y="6255439"/>
                  <a:pt x="1963114" y="6261436"/>
                </a:cubicBezTo>
                <a:cubicBezTo>
                  <a:pt x="1940353" y="6232714"/>
                  <a:pt x="1895651" y="6225815"/>
                  <a:pt x="1863269" y="6245970"/>
                </a:cubicBezTo>
                <a:cubicBezTo>
                  <a:pt x="1856503" y="6250209"/>
                  <a:pt x="1850613" y="6255439"/>
                  <a:pt x="1845855" y="6261436"/>
                </a:cubicBezTo>
                <a:cubicBezTo>
                  <a:pt x="1823064" y="6232714"/>
                  <a:pt x="1778326" y="6225815"/>
                  <a:pt x="1745933" y="6246015"/>
                </a:cubicBezTo>
                <a:cubicBezTo>
                  <a:pt x="1739178" y="6250209"/>
                  <a:pt x="1733297" y="6255439"/>
                  <a:pt x="1728545" y="6261436"/>
                </a:cubicBezTo>
                <a:cubicBezTo>
                  <a:pt x="1705784" y="6232714"/>
                  <a:pt x="1661082" y="6225815"/>
                  <a:pt x="1628700" y="6245970"/>
                </a:cubicBezTo>
                <a:cubicBezTo>
                  <a:pt x="1621934" y="6250209"/>
                  <a:pt x="1616043" y="6255439"/>
                  <a:pt x="1611286" y="6261436"/>
                </a:cubicBezTo>
                <a:cubicBezTo>
                  <a:pt x="1588525" y="6232714"/>
                  <a:pt x="1543823" y="6225815"/>
                  <a:pt x="1511440" y="6245970"/>
                </a:cubicBezTo>
                <a:cubicBezTo>
                  <a:pt x="1504675" y="6250209"/>
                  <a:pt x="1498784" y="6255439"/>
                  <a:pt x="1494027" y="6261436"/>
                </a:cubicBezTo>
                <a:cubicBezTo>
                  <a:pt x="1471266" y="6232714"/>
                  <a:pt x="1426563" y="6225815"/>
                  <a:pt x="1394181" y="6245970"/>
                </a:cubicBezTo>
                <a:cubicBezTo>
                  <a:pt x="1387416" y="6250209"/>
                  <a:pt x="1381525" y="6255439"/>
                  <a:pt x="1376768" y="6261436"/>
                </a:cubicBezTo>
                <a:cubicBezTo>
                  <a:pt x="1354007" y="6232714"/>
                  <a:pt x="1309304" y="6225815"/>
                  <a:pt x="1276922" y="6245970"/>
                </a:cubicBezTo>
                <a:cubicBezTo>
                  <a:pt x="1270157" y="6250209"/>
                  <a:pt x="1264266" y="6255439"/>
                  <a:pt x="1259509" y="6261436"/>
                </a:cubicBezTo>
                <a:cubicBezTo>
                  <a:pt x="1236718" y="6232714"/>
                  <a:pt x="1191984" y="6225815"/>
                  <a:pt x="1159587" y="6246015"/>
                </a:cubicBezTo>
                <a:cubicBezTo>
                  <a:pt x="1152832" y="6250209"/>
                  <a:pt x="1146951" y="6255439"/>
                  <a:pt x="1142199" y="6261436"/>
                </a:cubicBezTo>
                <a:cubicBezTo>
                  <a:pt x="1119438" y="6232714"/>
                  <a:pt x="1074735" y="6225815"/>
                  <a:pt x="1042353" y="6245970"/>
                </a:cubicBezTo>
                <a:cubicBezTo>
                  <a:pt x="1035588" y="6250209"/>
                  <a:pt x="1029697" y="6255439"/>
                  <a:pt x="1024940" y="6261436"/>
                </a:cubicBezTo>
                <a:cubicBezTo>
                  <a:pt x="1002179" y="6232714"/>
                  <a:pt x="957476" y="6225815"/>
                  <a:pt x="925094" y="6245970"/>
                </a:cubicBezTo>
                <a:cubicBezTo>
                  <a:pt x="918329" y="6250209"/>
                  <a:pt x="912438" y="6255439"/>
                  <a:pt x="907681" y="6261436"/>
                </a:cubicBezTo>
                <a:cubicBezTo>
                  <a:pt x="884803" y="6232759"/>
                  <a:pt x="840049" y="6225951"/>
                  <a:pt x="807713" y="6246241"/>
                </a:cubicBezTo>
                <a:cubicBezTo>
                  <a:pt x="802839" y="6249307"/>
                  <a:pt x="798411" y="6252914"/>
                  <a:pt x="794538" y="6256927"/>
                </a:cubicBezTo>
                <a:cubicBezTo>
                  <a:pt x="784408" y="6243039"/>
                  <a:pt x="767036" y="6234653"/>
                  <a:pt x="748387" y="6234653"/>
                </a:cubicBezTo>
                <a:cubicBezTo>
                  <a:pt x="742227" y="6234653"/>
                  <a:pt x="736082" y="6235239"/>
                  <a:pt x="730038" y="6236276"/>
                </a:cubicBezTo>
                <a:cubicBezTo>
                  <a:pt x="732864" y="6228250"/>
                  <a:pt x="734303" y="6219909"/>
                  <a:pt x="734308" y="6211477"/>
                </a:cubicBezTo>
                <a:cubicBezTo>
                  <a:pt x="734186" y="6194975"/>
                  <a:pt x="724605" y="6179690"/>
                  <a:pt x="708894" y="6170897"/>
                </a:cubicBezTo>
                <a:cubicBezTo>
                  <a:pt x="738877" y="6148353"/>
                  <a:pt x="742588" y="6108540"/>
                  <a:pt x="717184" y="6081937"/>
                </a:cubicBezTo>
                <a:cubicBezTo>
                  <a:pt x="713199" y="6077744"/>
                  <a:pt x="708620" y="6074047"/>
                  <a:pt x="703557" y="6070936"/>
                </a:cubicBezTo>
                <a:cubicBezTo>
                  <a:pt x="735843" y="6051051"/>
                  <a:pt x="743843" y="6011734"/>
                  <a:pt x="721428" y="5983102"/>
                </a:cubicBezTo>
                <a:cubicBezTo>
                  <a:pt x="716584" y="5976880"/>
                  <a:pt x="710536" y="5971515"/>
                  <a:pt x="703557" y="5967232"/>
                </a:cubicBezTo>
                <a:cubicBezTo>
                  <a:pt x="735843" y="5947347"/>
                  <a:pt x="743843" y="5908030"/>
                  <a:pt x="721428" y="5879398"/>
                </a:cubicBezTo>
                <a:cubicBezTo>
                  <a:pt x="716584" y="5873176"/>
                  <a:pt x="710536" y="5867811"/>
                  <a:pt x="703557" y="5863527"/>
                </a:cubicBezTo>
                <a:cubicBezTo>
                  <a:pt x="735843" y="5843643"/>
                  <a:pt x="743843" y="5804326"/>
                  <a:pt x="721428" y="5775694"/>
                </a:cubicBezTo>
                <a:cubicBezTo>
                  <a:pt x="716584" y="5769472"/>
                  <a:pt x="710536" y="5764107"/>
                  <a:pt x="703557" y="5759823"/>
                </a:cubicBezTo>
                <a:cubicBezTo>
                  <a:pt x="735843" y="5739939"/>
                  <a:pt x="743843" y="5700622"/>
                  <a:pt x="721428" y="5671990"/>
                </a:cubicBezTo>
                <a:cubicBezTo>
                  <a:pt x="716584" y="5665768"/>
                  <a:pt x="710536" y="5660402"/>
                  <a:pt x="703557" y="5656119"/>
                </a:cubicBezTo>
                <a:cubicBezTo>
                  <a:pt x="735843" y="5636235"/>
                  <a:pt x="743843" y="5596918"/>
                  <a:pt x="721428" y="5568286"/>
                </a:cubicBezTo>
                <a:cubicBezTo>
                  <a:pt x="716584" y="5562064"/>
                  <a:pt x="710536" y="5556698"/>
                  <a:pt x="703557" y="5552415"/>
                </a:cubicBezTo>
                <a:cubicBezTo>
                  <a:pt x="735843" y="5532531"/>
                  <a:pt x="743843" y="5493214"/>
                  <a:pt x="721428" y="5464582"/>
                </a:cubicBezTo>
                <a:cubicBezTo>
                  <a:pt x="716584" y="5458359"/>
                  <a:pt x="710536" y="5452994"/>
                  <a:pt x="703557" y="5448711"/>
                </a:cubicBezTo>
                <a:cubicBezTo>
                  <a:pt x="735843" y="5428827"/>
                  <a:pt x="743843" y="5389509"/>
                  <a:pt x="721428" y="5360878"/>
                </a:cubicBezTo>
                <a:cubicBezTo>
                  <a:pt x="716584" y="5354655"/>
                  <a:pt x="710536" y="5349290"/>
                  <a:pt x="703557" y="5345007"/>
                </a:cubicBezTo>
                <a:cubicBezTo>
                  <a:pt x="735843" y="5325123"/>
                  <a:pt x="743843" y="5285805"/>
                  <a:pt x="721428" y="5257173"/>
                </a:cubicBezTo>
                <a:cubicBezTo>
                  <a:pt x="716584" y="5250951"/>
                  <a:pt x="710536" y="5245586"/>
                  <a:pt x="703557" y="5241303"/>
                </a:cubicBezTo>
                <a:cubicBezTo>
                  <a:pt x="735843" y="5221418"/>
                  <a:pt x="743843" y="5182101"/>
                  <a:pt x="721428" y="5153469"/>
                </a:cubicBezTo>
                <a:cubicBezTo>
                  <a:pt x="716584" y="5147247"/>
                  <a:pt x="710536" y="5141882"/>
                  <a:pt x="703557" y="5137599"/>
                </a:cubicBezTo>
                <a:cubicBezTo>
                  <a:pt x="735843" y="5117714"/>
                  <a:pt x="743843" y="5078397"/>
                  <a:pt x="721428" y="5049765"/>
                </a:cubicBezTo>
                <a:cubicBezTo>
                  <a:pt x="716584" y="5043543"/>
                  <a:pt x="710536" y="5038178"/>
                  <a:pt x="703557" y="5033894"/>
                </a:cubicBezTo>
                <a:cubicBezTo>
                  <a:pt x="735843" y="5014010"/>
                  <a:pt x="743843" y="4974693"/>
                  <a:pt x="721428" y="4946061"/>
                </a:cubicBezTo>
                <a:cubicBezTo>
                  <a:pt x="716584" y="4939839"/>
                  <a:pt x="710536" y="4934474"/>
                  <a:pt x="703557" y="4930190"/>
                </a:cubicBezTo>
                <a:cubicBezTo>
                  <a:pt x="735843" y="4910306"/>
                  <a:pt x="743843" y="4870989"/>
                  <a:pt x="721428" y="4842357"/>
                </a:cubicBezTo>
                <a:cubicBezTo>
                  <a:pt x="716584" y="4836135"/>
                  <a:pt x="710536" y="4830769"/>
                  <a:pt x="703557" y="4826486"/>
                </a:cubicBezTo>
                <a:cubicBezTo>
                  <a:pt x="735843" y="4806602"/>
                  <a:pt x="743843" y="4767285"/>
                  <a:pt x="721428" y="4738653"/>
                </a:cubicBezTo>
                <a:cubicBezTo>
                  <a:pt x="716584" y="4732431"/>
                  <a:pt x="710536" y="4727065"/>
                  <a:pt x="703557" y="4722782"/>
                </a:cubicBezTo>
                <a:cubicBezTo>
                  <a:pt x="735843" y="4702898"/>
                  <a:pt x="743843" y="4663581"/>
                  <a:pt x="721428" y="4634949"/>
                </a:cubicBezTo>
                <a:cubicBezTo>
                  <a:pt x="716584" y="4628726"/>
                  <a:pt x="710536" y="4623361"/>
                  <a:pt x="703557" y="4619078"/>
                </a:cubicBezTo>
                <a:cubicBezTo>
                  <a:pt x="735843" y="4599194"/>
                  <a:pt x="743843" y="4559876"/>
                  <a:pt x="721428" y="4531245"/>
                </a:cubicBezTo>
                <a:cubicBezTo>
                  <a:pt x="716584" y="4525022"/>
                  <a:pt x="710536" y="4519657"/>
                  <a:pt x="703557" y="4515374"/>
                </a:cubicBezTo>
                <a:cubicBezTo>
                  <a:pt x="735843" y="4495490"/>
                  <a:pt x="743843" y="4456172"/>
                  <a:pt x="721428" y="4427541"/>
                </a:cubicBezTo>
                <a:cubicBezTo>
                  <a:pt x="716584" y="4421318"/>
                  <a:pt x="710536" y="4415953"/>
                  <a:pt x="703557" y="4411669"/>
                </a:cubicBezTo>
                <a:cubicBezTo>
                  <a:pt x="735843" y="4391785"/>
                  <a:pt x="743843" y="4352468"/>
                  <a:pt x="721428" y="4323818"/>
                </a:cubicBezTo>
                <a:cubicBezTo>
                  <a:pt x="716584" y="4317632"/>
                  <a:pt x="710536" y="4312262"/>
                  <a:pt x="703557" y="4307965"/>
                </a:cubicBezTo>
                <a:cubicBezTo>
                  <a:pt x="735843" y="4288086"/>
                  <a:pt x="743843" y="4248750"/>
                  <a:pt x="721428" y="4220114"/>
                </a:cubicBezTo>
                <a:cubicBezTo>
                  <a:pt x="716584" y="4213928"/>
                  <a:pt x="710536" y="4208558"/>
                  <a:pt x="703557" y="4204261"/>
                </a:cubicBezTo>
                <a:cubicBezTo>
                  <a:pt x="735843" y="4184381"/>
                  <a:pt x="743843" y="4145046"/>
                  <a:pt x="721428" y="4116410"/>
                </a:cubicBezTo>
                <a:cubicBezTo>
                  <a:pt x="716584" y="4110224"/>
                  <a:pt x="710536" y="4104854"/>
                  <a:pt x="703557" y="4100557"/>
                </a:cubicBezTo>
                <a:cubicBezTo>
                  <a:pt x="735843" y="4080677"/>
                  <a:pt x="743843" y="4041342"/>
                  <a:pt x="721428" y="4012706"/>
                </a:cubicBezTo>
                <a:cubicBezTo>
                  <a:pt x="716584" y="4006520"/>
                  <a:pt x="710536" y="4001150"/>
                  <a:pt x="703557" y="3996853"/>
                </a:cubicBezTo>
                <a:cubicBezTo>
                  <a:pt x="735843" y="3976973"/>
                  <a:pt x="743843" y="3937638"/>
                  <a:pt x="721428" y="3909002"/>
                </a:cubicBezTo>
                <a:cubicBezTo>
                  <a:pt x="716584" y="3902816"/>
                  <a:pt x="710536" y="3897446"/>
                  <a:pt x="703557" y="3893149"/>
                </a:cubicBezTo>
                <a:cubicBezTo>
                  <a:pt x="735843" y="3873269"/>
                  <a:pt x="743843" y="3833934"/>
                  <a:pt x="721428" y="3805298"/>
                </a:cubicBezTo>
                <a:cubicBezTo>
                  <a:pt x="716584" y="3799111"/>
                  <a:pt x="710536" y="3793742"/>
                  <a:pt x="703557" y="3789445"/>
                </a:cubicBezTo>
                <a:cubicBezTo>
                  <a:pt x="735843" y="3769565"/>
                  <a:pt x="743843" y="3730230"/>
                  <a:pt x="721428" y="3701594"/>
                </a:cubicBezTo>
                <a:cubicBezTo>
                  <a:pt x="716584" y="3695407"/>
                  <a:pt x="710536" y="3690037"/>
                  <a:pt x="703557" y="3685740"/>
                </a:cubicBezTo>
                <a:cubicBezTo>
                  <a:pt x="735843" y="3665861"/>
                  <a:pt x="743843" y="3626525"/>
                  <a:pt x="721428" y="3597889"/>
                </a:cubicBezTo>
                <a:cubicBezTo>
                  <a:pt x="716584" y="3591703"/>
                  <a:pt x="710536" y="3586333"/>
                  <a:pt x="703557" y="3582036"/>
                </a:cubicBezTo>
                <a:cubicBezTo>
                  <a:pt x="735843" y="3562157"/>
                  <a:pt x="743843" y="3522821"/>
                  <a:pt x="721428" y="3494185"/>
                </a:cubicBezTo>
                <a:cubicBezTo>
                  <a:pt x="716584" y="3487999"/>
                  <a:pt x="710536" y="3482629"/>
                  <a:pt x="703557" y="3478332"/>
                </a:cubicBezTo>
                <a:cubicBezTo>
                  <a:pt x="735843" y="3458453"/>
                  <a:pt x="743843" y="3419117"/>
                  <a:pt x="721428" y="3390481"/>
                </a:cubicBezTo>
                <a:cubicBezTo>
                  <a:pt x="716584" y="3384295"/>
                  <a:pt x="710536" y="3378925"/>
                  <a:pt x="703557" y="3374628"/>
                </a:cubicBezTo>
                <a:cubicBezTo>
                  <a:pt x="735843" y="3354748"/>
                  <a:pt x="743843" y="3315413"/>
                  <a:pt x="721428" y="3286777"/>
                </a:cubicBezTo>
                <a:cubicBezTo>
                  <a:pt x="716584" y="3280591"/>
                  <a:pt x="710536" y="3275221"/>
                  <a:pt x="703557" y="3270924"/>
                </a:cubicBezTo>
                <a:cubicBezTo>
                  <a:pt x="735843" y="3251044"/>
                  <a:pt x="743843" y="3211709"/>
                  <a:pt x="721428" y="3183073"/>
                </a:cubicBezTo>
                <a:cubicBezTo>
                  <a:pt x="716584" y="3176887"/>
                  <a:pt x="710536" y="3171517"/>
                  <a:pt x="703557" y="3167220"/>
                </a:cubicBezTo>
                <a:cubicBezTo>
                  <a:pt x="735843" y="3147340"/>
                  <a:pt x="743843" y="3108005"/>
                  <a:pt x="721428" y="3079369"/>
                </a:cubicBezTo>
                <a:cubicBezTo>
                  <a:pt x="716584" y="3073183"/>
                  <a:pt x="710536" y="3067813"/>
                  <a:pt x="703557" y="3063516"/>
                </a:cubicBezTo>
                <a:cubicBezTo>
                  <a:pt x="735843" y="3043636"/>
                  <a:pt x="743843" y="3004301"/>
                  <a:pt x="721428" y="2975665"/>
                </a:cubicBezTo>
                <a:cubicBezTo>
                  <a:pt x="716584" y="2969478"/>
                  <a:pt x="710536" y="2964108"/>
                  <a:pt x="703557" y="2959812"/>
                </a:cubicBezTo>
                <a:cubicBezTo>
                  <a:pt x="735843" y="2939932"/>
                  <a:pt x="743843" y="2900596"/>
                  <a:pt x="721428" y="2871961"/>
                </a:cubicBezTo>
                <a:cubicBezTo>
                  <a:pt x="716584" y="2865774"/>
                  <a:pt x="710536" y="2860404"/>
                  <a:pt x="703557" y="2856107"/>
                </a:cubicBezTo>
                <a:cubicBezTo>
                  <a:pt x="735843" y="2836228"/>
                  <a:pt x="743843" y="2796892"/>
                  <a:pt x="721428" y="2768256"/>
                </a:cubicBezTo>
                <a:cubicBezTo>
                  <a:pt x="716584" y="2762070"/>
                  <a:pt x="710536" y="2756700"/>
                  <a:pt x="703557" y="2752403"/>
                </a:cubicBezTo>
                <a:cubicBezTo>
                  <a:pt x="735843" y="2732524"/>
                  <a:pt x="743843" y="2693188"/>
                  <a:pt x="721428" y="2664552"/>
                </a:cubicBezTo>
                <a:cubicBezTo>
                  <a:pt x="716584" y="2658366"/>
                  <a:pt x="710536" y="2652996"/>
                  <a:pt x="703557" y="2648699"/>
                </a:cubicBezTo>
                <a:cubicBezTo>
                  <a:pt x="735843" y="2628820"/>
                  <a:pt x="743843" y="2589484"/>
                  <a:pt x="721428" y="2560848"/>
                </a:cubicBezTo>
                <a:cubicBezTo>
                  <a:pt x="716584" y="2554662"/>
                  <a:pt x="710536" y="2549292"/>
                  <a:pt x="703557" y="2544995"/>
                </a:cubicBezTo>
                <a:cubicBezTo>
                  <a:pt x="735843" y="2525115"/>
                  <a:pt x="743843" y="2485780"/>
                  <a:pt x="721428" y="2457144"/>
                </a:cubicBezTo>
                <a:cubicBezTo>
                  <a:pt x="716584" y="2450958"/>
                  <a:pt x="710536" y="2445588"/>
                  <a:pt x="703557" y="2441291"/>
                </a:cubicBezTo>
                <a:cubicBezTo>
                  <a:pt x="735843" y="2421411"/>
                  <a:pt x="743843" y="2382076"/>
                  <a:pt x="721428" y="2353440"/>
                </a:cubicBezTo>
                <a:cubicBezTo>
                  <a:pt x="716584" y="2347254"/>
                  <a:pt x="710536" y="2341884"/>
                  <a:pt x="703557" y="2337587"/>
                </a:cubicBezTo>
                <a:cubicBezTo>
                  <a:pt x="735843" y="2317707"/>
                  <a:pt x="743843" y="2278372"/>
                  <a:pt x="721428" y="2249736"/>
                </a:cubicBezTo>
                <a:cubicBezTo>
                  <a:pt x="716584" y="2243550"/>
                  <a:pt x="710536" y="2238180"/>
                  <a:pt x="703557" y="2233883"/>
                </a:cubicBezTo>
                <a:cubicBezTo>
                  <a:pt x="735843" y="2214003"/>
                  <a:pt x="743843" y="2174668"/>
                  <a:pt x="721428" y="2146032"/>
                </a:cubicBezTo>
                <a:cubicBezTo>
                  <a:pt x="716584" y="2139845"/>
                  <a:pt x="710536" y="2134475"/>
                  <a:pt x="703557" y="2130179"/>
                </a:cubicBezTo>
                <a:cubicBezTo>
                  <a:pt x="735843" y="2110299"/>
                  <a:pt x="743843" y="2070963"/>
                  <a:pt x="721428" y="2042328"/>
                </a:cubicBezTo>
                <a:cubicBezTo>
                  <a:pt x="716584" y="2036141"/>
                  <a:pt x="710536" y="2030771"/>
                  <a:pt x="703557" y="2026474"/>
                </a:cubicBezTo>
                <a:cubicBezTo>
                  <a:pt x="735843" y="2006595"/>
                  <a:pt x="743843" y="1967259"/>
                  <a:pt x="721428" y="1938623"/>
                </a:cubicBezTo>
                <a:cubicBezTo>
                  <a:pt x="716584" y="1932437"/>
                  <a:pt x="710536" y="1927067"/>
                  <a:pt x="703557" y="1922770"/>
                </a:cubicBezTo>
                <a:cubicBezTo>
                  <a:pt x="735843" y="1902891"/>
                  <a:pt x="743843" y="1863555"/>
                  <a:pt x="721428" y="1834919"/>
                </a:cubicBezTo>
                <a:cubicBezTo>
                  <a:pt x="716584" y="1828733"/>
                  <a:pt x="710536" y="1823363"/>
                  <a:pt x="703557" y="1819066"/>
                </a:cubicBezTo>
                <a:cubicBezTo>
                  <a:pt x="735843" y="1799186"/>
                  <a:pt x="743843" y="1759851"/>
                  <a:pt x="721428" y="1731215"/>
                </a:cubicBezTo>
                <a:cubicBezTo>
                  <a:pt x="716584" y="1725029"/>
                  <a:pt x="710536" y="1719659"/>
                  <a:pt x="703557" y="1715362"/>
                </a:cubicBezTo>
                <a:cubicBezTo>
                  <a:pt x="735843" y="1695482"/>
                  <a:pt x="743843" y="1656147"/>
                  <a:pt x="721428" y="1627511"/>
                </a:cubicBezTo>
                <a:cubicBezTo>
                  <a:pt x="716584" y="1621325"/>
                  <a:pt x="710536" y="1615955"/>
                  <a:pt x="703557" y="1611658"/>
                </a:cubicBezTo>
                <a:cubicBezTo>
                  <a:pt x="735843" y="1591778"/>
                  <a:pt x="743843" y="1552443"/>
                  <a:pt x="721428" y="1523807"/>
                </a:cubicBezTo>
                <a:cubicBezTo>
                  <a:pt x="716584" y="1517621"/>
                  <a:pt x="710536" y="1512251"/>
                  <a:pt x="703557" y="1507954"/>
                </a:cubicBezTo>
                <a:cubicBezTo>
                  <a:pt x="735843" y="1488074"/>
                  <a:pt x="743843" y="1448739"/>
                  <a:pt x="721428" y="1420103"/>
                </a:cubicBezTo>
                <a:cubicBezTo>
                  <a:pt x="716584" y="1413917"/>
                  <a:pt x="710536" y="1408547"/>
                  <a:pt x="703557" y="1404250"/>
                </a:cubicBezTo>
                <a:cubicBezTo>
                  <a:pt x="735843" y="1384370"/>
                  <a:pt x="743843" y="1345035"/>
                  <a:pt x="721428" y="1316399"/>
                </a:cubicBezTo>
                <a:cubicBezTo>
                  <a:pt x="716584" y="1310213"/>
                  <a:pt x="710536" y="1304842"/>
                  <a:pt x="703557" y="1300545"/>
                </a:cubicBezTo>
                <a:cubicBezTo>
                  <a:pt x="735843" y="1280666"/>
                  <a:pt x="743843" y="1241330"/>
                  <a:pt x="721428" y="1212695"/>
                </a:cubicBezTo>
                <a:cubicBezTo>
                  <a:pt x="716584" y="1206508"/>
                  <a:pt x="710536" y="1201138"/>
                  <a:pt x="703557" y="1196841"/>
                </a:cubicBezTo>
                <a:cubicBezTo>
                  <a:pt x="735843" y="1176962"/>
                  <a:pt x="743843" y="1137626"/>
                  <a:pt x="721428" y="1108990"/>
                </a:cubicBezTo>
                <a:cubicBezTo>
                  <a:pt x="716584" y="1102804"/>
                  <a:pt x="710536" y="1097434"/>
                  <a:pt x="703557" y="1093137"/>
                </a:cubicBezTo>
                <a:cubicBezTo>
                  <a:pt x="735843" y="1073258"/>
                  <a:pt x="743843" y="1033922"/>
                  <a:pt x="721428" y="1005286"/>
                </a:cubicBezTo>
                <a:cubicBezTo>
                  <a:pt x="716584" y="999100"/>
                  <a:pt x="710536" y="993730"/>
                  <a:pt x="703557" y="989433"/>
                </a:cubicBezTo>
                <a:cubicBezTo>
                  <a:pt x="735843" y="969553"/>
                  <a:pt x="743843" y="930218"/>
                  <a:pt x="721428" y="901582"/>
                </a:cubicBezTo>
                <a:cubicBezTo>
                  <a:pt x="716584" y="895396"/>
                  <a:pt x="710536" y="890026"/>
                  <a:pt x="703557" y="885729"/>
                </a:cubicBezTo>
                <a:cubicBezTo>
                  <a:pt x="735843" y="865849"/>
                  <a:pt x="743843" y="826514"/>
                  <a:pt x="721428" y="797878"/>
                </a:cubicBezTo>
                <a:cubicBezTo>
                  <a:pt x="716584" y="791692"/>
                  <a:pt x="710536" y="786322"/>
                  <a:pt x="703557" y="782025"/>
                </a:cubicBezTo>
                <a:cubicBezTo>
                  <a:pt x="735807" y="762105"/>
                  <a:pt x="743746" y="722760"/>
                  <a:pt x="721291" y="694151"/>
                </a:cubicBezTo>
                <a:cubicBezTo>
                  <a:pt x="717763" y="689661"/>
                  <a:pt x="713601" y="685598"/>
                  <a:pt x="708894" y="682063"/>
                </a:cubicBezTo>
                <a:cubicBezTo>
                  <a:pt x="724605" y="673262"/>
                  <a:pt x="734186" y="657968"/>
                  <a:pt x="734308" y="641483"/>
                </a:cubicBezTo>
                <a:cubicBezTo>
                  <a:pt x="734303" y="633074"/>
                  <a:pt x="732864" y="624715"/>
                  <a:pt x="730038" y="616684"/>
                </a:cubicBezTo>
                <a:cubicBezTo>
                  <a:pt x="736082" y="617744"/>
                  <a:pt x="742227" y="618289"/>
                  <a:pt x="748387" y="618308"/>
                </a:cubicBezTo>
                <a:cubicBezTo>
                  <a:pt x="767041" y="618321"/>
                  <a:pt x="784419" y="609930"/>
                  <a:pt x="794538" y="596034"/>
                </a:cubicBezTo>
                <a:cubicBezTo>
                  <a:pt x="820288" y="622735"/>
                  <a:pt x="865560" y="625864"/>
                  <a:pt x="895660" y="603023"/>
                </a:cubicBezTo>
                <a:cubicBezTo>
                  <a:pt x="900199" y="599573"/>
                  <a:pt x="904239" y="595637"/>
                  <a:pt x="907681" y="591299"/>
                </a:cubicBezTo>
                <a:cubicBezTo>
                  <a:pt x="930446" y="620025"/>
                  <a:pt x="975149" y="626942"/>
                  <a:pt x="1007526" y="606747"/>
                </a:cubicBezTo>
                <a:cubicBezTo>
                  <a:pt x="1014291" y="602531"/>
                  <a:pt x="1020187" y="597301"/>
                  <a:pt x="1024940" y="591299"/>
                </a:cubicBezTo>
                <a:cubicBezTo>
                  <a:pt x="1047705" y="620025"/>
                  <a:pt x="1092408" y="626942"/>
                  <a:pt x="1124785" y="606747"/>
                </a:cubicBezTo>
                <a:cubicBezTo>
                  <a:pt x="1131550" y="602531"/>
                  <a:pt x="1137446" y="597301"/>
                  <a:pt x="1142199" y="591299"/>
                </a:cubicBezTo>
                <a:cubicBezTo>
                  <a:pt x="1164990" y="620039"/>
                  <a:pt x="1209728" y="626942"/>
                  <a:pt x="1242121" y="606724"/>
                </a:cubicBezTo>
                <a:cubicBezTo>
                  <a:pt x="1248876" y="602508"/>
                  <a:pt x="1254756" y="597292"/>
                  <a:pt x="1259509" y="591299"/>
                </a:cubicBezTo>
                <a:cubicBezTo>
                  <a:pt x="1282274" y="620025"/>
                  <a:pt x="1326977" y="626942"/>
                  <a:pt x="1359354" y="606747"/>
                </a:cubicBezTo>
                <a:cubicBezTo>
                  <a:pt x="1366119" y="602531"/>
                  <a:pt x="1372015" y="597301"/>
                  <a:pt x="1376768" y="591299"/>
                </a:cubicBezTo>
                <a:cubicBezTo>
                  <a:pt x="1399533" y="620025"/>
                  <a:pt x="1444236" y="626942"/>
                  <a:pt x="1476613" y="606747"/>
                </a:cubicBezTo>
                <a:cubicBezTo>
                  <a:pt x="1483379" y="602531"/>
                  <a:pt x="1489269" y="597301"/>
                  <a:pt x="1494027" y="591299"/>
                </a:cubicBezTo>
                <a:cubicBezTo>
                  <a:pt x="1516793" y="620025"/>
                  <a:pt x="1561495" y="626942"/>
                  <a:pt x="1593872" y="606747"/>
                </a:cubicBezTo>
                <a:cubicBezTo>
                  <a:pt x="1600638" y="602531"/>
                  <a:pt x="1606529" y="597301"/>
                  <a:pt x="1611286" y="591299"/>
                </a:cubicBezTo>
                <a:cubicBezTo>
                  <a:pt x="1634052" y="620025"/>
                  <a:pt x="1678754" y="626942"/>
                  <a:pt x="1711132" y="606747"/>
                </a:cubicBezTo>
                <a:cubicBezTo>
                  <a:pt x="1717897" y="602531"/>
                  <a:pt x="1723788" y="597301"/>
                  <a:pt x="1728545" y="591299"/>
                </a:cubicBezTo>
                <a:cubicBezTo>
                  <a:pt x="1751336" y="620039"/>
                  <a:pt x="1796075" y="626942"/>
                  <a:pt x="1828467" y="606724"/>
                </a:cubicBezTo>
                <a:cubicBezTo>
                  <a:pt x="1835222" y="602508"/>
                  <a:pt x="1841103" y="597292"/>
                  <a:pt x="1845855" y="591299"/>
                </a:cubicBezTo>
                <a:cubicBezTo>
                  <a:pt x="1868621" y="620025"/>
                  <a:pt x="1913323" y="626942"/>
                  <a:pt x="1945701" y="606747"/>
                </a:cubicBezTo>
                <a:cubicBezTo>
                  <a:pt x="1952466" y="602531"/>
                  <a:pt x="1958357" y="597301"/>
                  <a:pt x="1963114" y="591299"/>
                </a:cubicBezTo>
                <a:cubicBezTo>
                  <a:pt x="1985880" y="620025"/>
                  <a:pt x="2030577" y="626942"/>
                  <a:pt x="2062960" y="606747"/>
                </a:cubicBezTo>
                <a:cubicBezTo>
                  <a:pt x="2069725" y="602531"/>
                  <a:pt x="2075616" y="597301"/>
                  <a:pt x="2080373" y="591299"/>
                </a:cubicBezTo>
                <a:cubicBezTo>
                  <a:pt x="2103139" y="620025"/>
                  <a:pt x="2147837" y="626942"/>
                  <a:pt x="2180219" y="606747"/>
                </a:cubicBezTo>
                <a:cubicBezTo>
                  <a:pt x="2186984" y="602531"/>
                  <a:pt x="2192875" y="597301"/>
                  <a:pt x="2197632" y="591299"/>
                </a:cubicBezTo>
                <a:cubicBezTo>
                  <a:pt x="2220398" y="620025"/>
                  <a:pt x="2265096" y="626942"/>
                  <a:pt x="2297478" y="606747"/>
                </a:cubicBezTo>
                <a:cubicBezTo>
                  <a:pt x="2304243" y="602531"/>
                  <a:pt x="2310134" y="597301"/>
                  <a:pt x="2314892" y="591299"/>
                </a:cubicBezTo>
                <a:cubicBezTo>
                  <a:pt x="2337682" y="620039"/>
                  <a:pt x="2382421" y="626942"/>
                  <a:pt x="2414813" y="606724"/>
                </a:cubicBezTo>
                <a:cubicBezTo>
                  <a:pt x="2421568" y="602508"/>
                  <a:pt x="2427449" y="597292"/>
                  <a:pt x="2432201" y="591299"/>
                </a:cubicBezTo>
                <a:cubicBezTo>
                  <a:pt x="2454967" y="620025"/>
                  <a:pt x="2499665" y="626942"/>
                  <a:pt x="2532047" y="606747"/>
                </a:cubicBezTo>
                <a:cubicBezTo>
                  <a:pt x="2538812" y="602531"/>
                  <a:pt x="2544703" y="597301"/>
                  <a:pt x="2549460" y="591299"/>
                </a:cubicBezTo>
                <a:cubicBezTo>
                  <a:pt x="2572226" y="620025"/>
                  <a:pt x="2616924" y="626942"/>
                  <a:pt x="2649306" y="606747"/>
                </a:cubicBezTo>
                <a:cubicBezTo>
                  <a:pt x="2656071" y="602531"/>
                  <a:pt x="2661962" y="597301"/>
                  <a:pt x="2666719" y="591299"/>
                </a:cubicBezTo>
                <a:cubicBezTo>
                  <a:pt x="2689485" y="620025"/>
                  <a:pt x="2734183" y="626942"/>
                  <a:pt x="2766565" y="606747"/>
                </a:cubicBezTo>
                <a:cubicBezTo>
                  <a:pt x="2773330" y="602531"/>
                  <a:pt x="2779221" y="597301"/>
                  <a:pt x="2783979" y="591299"/>
                </a:cubicBezTo>
                <a:cubicBezTo>
                  <a:pt x="2806744" y="620025"/>
                  <a:pt x="2851442" y="626942"/>
                  <a:pt x="2883824" y="606747"/>
                </a:cubicBezTo>
                <a:cubicBezTo>
                  <a:pt x="2890590" y="602531"/>
                  <a:pt x="2896480" y="597301"/>
                  <a:pt x="2901238" y="591299"/>
                </a:cubicBezTo>
                <a:cubicBezTo>
                  <a:pt x="2924029" y="620039"/>
                  <a:pt x="2968767" y="626942"/>
                  <a:pt x="3001160" y="606724"/>
                </a:cubicBezTo>
                <a:cubicBezTo>
                  <a:pt x="3007915" y="602508"/>
                  <a:pt x="3013795" y="597292"/>
                  <a:pt x="3018548" y="591299"/>
                </a:cubicBezTo>
                <a:cubicBezTo>
                  <a:pt x="3041313" y="620025"/>
                  <a:pt x="3086011" y="626942"/>
                  <a:pt x="3118393" y="606747"/>
                </a:cubicBezTo>
                <a:cubicBezTo>
                  <a:pt x="3125158" y="602531"/>
                  <a:pt x="3131049" y="597301"/>
                  <a:pt x="3135807" y="591299"/>
                </a:cubicBezTo>
                <a:cubicBezTo>
                  <a:pt x="3158573" y="620025"/>
                  <a:pt x="3203270" y="626942"/>
                  <a:pt x="3235652" y="606747"/>
                </a:cubicBezTo>
                <a:cubicBezTo>
                  <a:pt x="3242418" y="602531"/>
                  <a:pt x="3248308" y="597301"/>
                  <a:pt x="3253066" y="591299"/>
                </a:cubicBezTo>
                <a:cubicBezTo>
                  <a:pt x="3275832" y="620025"/>
                  <a:pt x="3320529" y="626942"/>
                  <a:pt x="3352912" y="606747"/>
                </a:cubicBezTo>
                <a:cubicBezTo>
                  <a:pt x="3359677" y="602531"/>
                  <a:pt x="3365568" y="597301"/>
                  <a:pt x="3370325" y="591299"/>
                </a:cubicBezTo>
                <a:cubicBezTo>
                  <a:pt x="3393091" y="620025"/>
                  <a:pt x="3437788" y="626942"/>
                  <a:pt x="3470171" y="606747"/>
                </a:cubicBezTo>
                <a:cubicBezTo>
                  <a:pt x="3476936" y="602531"/>
                  <a:pt x="3482827" y="597301"/>
                  <a:pt x="3487584" y="591299"/>
                </a:cubicBezTo>
                <a:cubicBezTo>
                  <a:pt x="3510375" y="620039"/>
                  <a:pt x="3555114" y="626942"/>
                  <a:pt x="3587506" y="606724"/>
                </a:cubicBezTo>
                <a:cubicBezTo>
                  <a:pt x="3594261" y="602508"/>
                  <a:pt x="3600142" y="597292"/>
                  <a:pt x="3604894" y="591299"/>
                </a:cubicBezTo>
                <a:cubicBezTo>
                  <a:pt x="3627660" y="620025"/>
                  <a:pt x="3672357" y="626942"/>
                  <a:pt x="3704740" y="606747"/>
                </a:cubicBezTo>
                <a:cubicBezTo>
                  <a:pt x="3711505" y="602531"/>
                  <a:pt x="3717396" y="597301"/>
                  <a:pt x="3722153" y="591299"/>
                </a:cubicBezTo>
                <a:cubicBezTo>
                  <a:pt x="3744919" y="620025"/>
                  <a:pt x="3789617" y="626942"/>
                  <a:pt x="3821999" y="606747"/>
                </a:cubicBezTo>
                <a:cubicBezTo>
                  <a:pt x="3828764" y="602531"/>
                  <a:pt x="3834655" y="597301"/>
                  <a:pt x="3839412" y="591299"/>
                </a:cubicBezTo>
                <a:cubicBezTo>
                  <a:pt x="3862178" y="620025"/>
                  <a:pt x="3906876" y="626942"/>
                  <a:pt x="3939258" y="606747"/>
                </a:cubicBezTo>
                <a:cubicBezTo>
                  <a:pt x="3946023" y="602531"/>
                  <a:pt x="3951914" y="597301"/>
                  <a:pt x="3956671" y="591299"/>
                </a:cubicBezTo>
                <a:cubicBezTo>
                  <a:pt x="3979437" y="620025"/>
                  <a:pt x="4024135" y="626942"/>
                  <a:pt x="4056517" y="606747"/>
                </a:cubicBezTo>
                <a:cubicBezTo>
                  <a:pt x="4063282" y="602531"/>
                  <a:pt x="4069173" y="597301"/>
                  <a:pt x="4073931" y="591299"/>
                </a:cubicBezTo>
                <a:cubicBezTo>
                  <a:pt x="4096721" y="620039"/>
                  <a:pt x="4141460" y="626942"/>
                  <a:pt x="4173852" y="606724"/>
                </a:cubicBezTo>
                <a:cubicBezTo>
                  <a:pt x="4180607" y="602508"/>
                  <a:pt x="4186488" y="597292"/>
                  <a:pt x="4191240" y="591299"/>
                </a:cubicBezTo>
                <a:cubicBezTo>
                  <a:pt x="4214006" y="620025"/>
                  <a:pt x="4258704" y="626942"/>
                  <a:pt x="4291086" y="606747"/>
                </a:cubicBezTo>
                <a:cubicBezTo>
                  <a:pt x="4297851" y="602531"/>
                  <a:pt x="4303742" y="597301"/>
                  <a:pt x="4308500" y="591299"/>
                </a:cubicBezTo>
                <a:cubicBezTo>
                  <a:pt x="4331265" y="620025"/>
                  <a:pt x="4375963" y="626942"/>
                  <a:pt x="4408345" y="606747"/>
                </a:cubicBezTo>
                <a:cubicBezTo>
                  <a:pt x="4415111" y="602531"/>
                  <a:pt x="4421001" y="597301"/>
                  <a:pt x="4425759" y="591299"/>
                </a:cubicBezTo>
                <a:cubicBezTo>
                  <a:pt x="4448524" y="620025"/>
                  <a:pt x="4493222" y="626942"/>
                  <a:pt x="4525604" y="606747"/>
                </a:cubicBezTo>
                <a:cubicBezTo>
                  <a:pt x="4532369" y="602531"/>
                  <a:pt x="4538261" y="597301"/>
                  <a:pt x="4543018" y="591299"/>
                </a:cubicBezTo>
                <a:cubicBezTo>
                  <a:pt x="4565784" y="620025"/>
                  <a:pt x="4610481" y="626942"/>
                  <a:pt x="4642863" y="606747"/>
                </a:cubicBezTo>
                <a:cubicBezTo>
                  <a:pt x="4649629" y="602531"/>
                  <a:pt x="4655519" y="597301"/>
                  <a:pt x="4660277" y="591299"/>
                </a:cubicBezTo>
                <a:cubicBezTo>
                  <a:pt x="4683068" y="620039"/>
                  <a:pt x="4727807" y="626942"/>
                  <a:pt x="4760199" y="606724"/>
                </a:cubicBezTo>
                <a:cubicBezTo>
                  <a:pt x="4766954" y="602508"/>
                  <a:pt x="4772835" y="597292"/>
                  <a:pt x="4777587" y="591299"/>
                </a:cubicBezTo>
                <a:cubicBezTo>
                  <a:pt x="4800353" y="620025"/>
                  <a:pt x="4845050" y="626942"/>
                  <a:pt x="4877433" y="606747"/>
                </a:cubicBezTo>
                <a:cubicBezTo>
                  <a:pt x="4884198" y="602531"/>
                  <a:pt x="4890089" y="597301"/>
                  <a:pt x="4894846" y="591299"/>
                </a:cubicBezTo>
                <a:cubicBezTo>
                  <a:pt x="4917632" y="620025"/>
                  <a:pt x="4962309" y="626942"/>
                  <a:pt x="4994686" y="606747"/>
                </a:cubicBezTo>
                <a:cubicBezTo>
                  <a:pt x="5001447" y="602531"/>
                  <a:pt x="5007343" y="597301"/>
                  <a:pt x="5012120" y="591299"/>
                </a:cubicBezTo>
                <a:cubicBezTo>
                  <a:pt x="5034891" y="620025"/>
                  <a:pt x="5079568" y="626942"/>
                  <a:pt x="5111946" y="606747"/>
                </a:cubicBezTo>
                <a:cubicBezTo>
                  <a:pt x="5118705" y="602531"/>
                  <a:pt x="5124602" y="597301"/>
                  <a:pt x="5129380" y="591299"/>
                </a:cubicBezTo>
                <a:cubicBezTo>
                  <a:pt x="5152150" y="620025"/>
                  <a:pt x="5196828" y="626942"/>
                  <a:pt x="5229205" y="606747"/>
                </a:cubicBezTo>
                <a:cubicBezTo>
                  <a:pt x="5235965" y="602531"/>
                  <a:pt x="5241861" y="597301"/>
                  <a:pt x="5246639" y="591299"/>
                </a:cubicBezTo>
                <a:cubicBezTo>
                  <a:pt x="5269409" y="620039"/>
                  <a:pt x="5314138" y="626942"/>
                  <a:pt x="5346566" y="606724"/>
                </a:cubicBezTo>
                <a:cubicBezTo>
                  <a:pt x="5353325" y="602508"/>
                  <a:pt x="5359171" y="597292"/>
                  <a:pt x="5363948" y="591299"/>
                </a:cubicBezTo>
                <a:cubicBezTo>
                  <a:pt x="5386719" y="620025"/>
                  <a:pt x="5431396" y="626942"/>
                  <a:pt x="5463774" y="606747"/>
                </a:cubicBezTo>
                <a:cubicBezTo>
                  <a:pt x="5470534" y="602531"/>
                  <a:pt x="5476430" y="597301"/>
                  <a:pt x="5481208" y="591299"/>
                </a:cubicBezTo>
                <a:cubicBezTo>
                  <a:pt x="5503978" y="620025"/>
                  <a:pt x="5548656" y="626942"/>
                  <a:pt x="5581033" y="606747"/>
                </a:cubicBezTo>
                <a:cubicBezTo>
                  <a:pt x="5587793" y="602531"/>
                  <a:pt x="5593689" y="597301"/>
                  <a:pt x="5598466" y="591299"/>
                </a:cubicBezTo>
                <a:cubicBezTo>
                  <a:pt x="5621238" y="620025"/>
                  <a:pt x="5665915" y="626942"/>
                  <a:pt x="5698292" y="606747"/>
                </a:cubicBezTo>
                <a:cubicBezTo>
                  <a:pt x="5705052" y="602531"/>
                  <a:pt x="5710948" y="597301"/>
                  <a:pt x="5715726" y="591299"/>
                </a:cubicBezTo>
                <a:cubicBezTo>
                  <a:pt x="5738497" y="620025"/>
                  <a:pt x="5783174" y="626942"/>
                  <a:pt x="5815551" y="606747"/>
                </a:cubicBezTo>
                <a:cubicBezTo>
                  <a:pt x="5822311" y="602531"/>
                  <a:pt x="5828207" y="597301"/>
                  <a:pt x="5832985" y="591299"/>
                </a:cubicBezTo>
                <a:cubicBezTo>
                  <a:pt x="5855755" y="620039"/>
                  <a:pt x="5900484" y="626942"/>
                  <a:pt x="5932912" y="606724"/>
                </a:cubicBezTo>
                <a:cubicBezTo>
                  <a:pt x="5939672" y="602508"/>
                  <a:pt x="5945517" y="597292"/>
                  <a:pt x="5950295" y="591299"/>
                </a:cubicBezTo>
                <a:cubicBezTo>
                  <a:pt x="5973066" y="620025"/>
                  <a:pt x="6017743" y="626942"/>
                  <a:pt x="6050120" y="606747"/>
                </a:cubicBezTo>
                <a:cubicBezTo>
                  <a:pt x="6056880" y="602531"/>
                  <a:pt x="6062776" y="597301"/>
                  <a:pt x="6067554" y="591299"/>
                </a:cubicBezTo>
                <a:cubicBezTo>
                  <a:pt x="6090325" y="620025"/>
                  <a:pt x="6135002" y="626942"/>
                  <a:pt x="6167379" y="606747"/>
                </a:cubicBezTo>
                <a:cubicBezTo>
                  <a:pt x="6174139" y="602531"/>
                  <a:pt x="6180035" y="597301"/>
                  <a:pt x="6184813" y="591299"/>
                </a:cubicBezTo>
                <a:cubicBezTo>
                  <a:pt x="6207584" y="620025"/>
                  <a:pt x="6252261" y="626942"/>
                  <a:pt x="6284638" y="606747"/>
                </a:cubicBezTo>
                <a:cubicBezTo>
                  <a:pt x="6291399" y="602531"/>
                  <a:pt x="6297294" y="597301"/>
                  <a:pt x="6302072" y="591299"/>
                </a:cubicBezTo>
                <a:cubicBezTo>
                  <a:pt x="6324843" y="620025"/>
                  <a:pt x="6369520" y="626942"/>
                  <a:pt x="6401898" y="606747"/>
                </a:cubicBezTo>
                <a:cubicBezTo>
                  <a:pt x="6408657" y="602531"/>
                  <a:pt x="6414554" y="597301"/>
                  <a:pt x="6419331" y="591299"/>
                </a:cubicBezTo>
                <a:cubicBezTo>
                  <a:pt x="6442102" y="620039"/>
                  <a:pt x="6486830" y="626942"/>
                  <a:pt x="6519258" y="606724"/>
                </a:cubicBezTo>
                <a:cubicBezTo>
                  <a:pt x="6526018" y="602508"/>
                  <a:pt x="6531863" y="597292"/>
                  <a:pt x="6536641" y="591299"/>
                </a:cubicBezTo>
                <a:cubicBezTo>
                  <a:pt x="6559412" y="620025"/>
                  <a:pt x="6604090" y="626942"/>
                  <a:pt x="6636467" y="606747"/>
                </a:cubicBezTo>
                <a:cubicBezTo>
                  <a:pt x="6643227" y="602531"/>
                  <a:pt x="6649123" y="597301"/>
                  <a:pt x="6653900" y="591299"/>
                </a:cubicBezTo>
                <a:cubicBezTo>
                  <a:pt x="6676671" y="620025"/>
                  <a:pt x="6721348" y="626942"/>
                  <a:pt x="6753726" y="606747"/>
                </a:cubicBezTo>
                <a:cubicBezTo>
                  <a:pt x="6760485" y="602531"/>
                  <a:pt x="6766382" y="597301"/>
                  <a:pt x="6771160" y="591299"/>
                </a:cubicBezTo>
                <a:cubicBezTo>
                  <a:pt x="6793930" y="620025"/>
                  <a:pt x="6838607" y="626942"/>
                  <a:pt x="6870984" y="606747"/>
                </a:cubicBezTo>
                <a:cubicBezTo>
                  <a:pt x="6877745" y="602531"/>
                  <a:pt x="6883641" y="597301"/>
                  <a:pt x="6888418" y="591299"/>
                </a:cubicBezTo>
                <a:cubicBezTo>
                  <a:pt x="6911189" y="620025"/>
                  <a:pt x="6955867" y="626942"/>
                  <a:pt x="6988244" y="606747"/>
                </a:cubicBezTo>
                <a:cubicBezTo>
                  <a:pt x="6995004" y="602531"/>
                  <a:pt x="7000900" y="597301"/>
                  <a:pt x="7005677" y="591299"/>
                </a:cubicBezTo>
                <a:cubicBezTo>
                  <a:pt x="7028449" y="620039"/>
                  <a:pt x="7073176" y="626942"/>
                  <a:pt x="7105604" y="606724"/>
                </a:cubicBezTo>
                <a:cubicBezTo>
                  <a:pt x="7112365" y="602508"/>
                  <a:pt x="7118210" y="597292"/>
                  <a:pt x="7122988" y="591299"/>
                </a:cubicBezTo>
                <a:cubicBezTo>
                  <a:pt x="7145758" y="620025"/>
                  <a:pt x="7190436" y="626942"/>
                  <a:pt x="7222813" y="606747"/>
                </a:cubicBezTo>
                <a:cubicBezTo>
                  <a:pt x="7229573" y="602531"/>
                  <a:pt x="7235469" y="597301"/>
                  <a:pt x="7240246" y="591299"/>
                </a:cubicBezTo>
                <a:cubicBezTo>
                  <a:pt x="7263017" y="620025"/>
                  <a:pt x="7307695" y="626942"/>
                  <a:pt x="7340072" y="606747"/>
                </a:cubicBezTo>
                <a:cubicBezTo>
                  <a:pt x="7346832" y="602531"/>
                  <a:pt x="7352728" y="597301"/>
                  <a:pt x="7357506" y="591299"/>
                </a:cubicBezTo>
                <a:cubicBezTo>
                  <a:pt x="7380277" y="620025"/>
                  <a:pt x="7424954" y="626942"/>
                  <a:pt x="7457331" y="606747"/>
                </a:cubicBezTo>
                <a:cubicBezTo>
                  <a:pt x="7464091" y="602531"/>
                  <a:pt x="7469987" y="597301"/>
                  <a:pt x="7474765" y="591299"/>
                </a:cubicBezTo>
                <a:cubicBezTo>
                  <a:pt x="7497535" y="620025"/>
                  <a:pt x="7542213" y="626942"/>
                  <a:pt x="7574590" y="606747"/>
                </a:cubicBezTo>
                <a:cubicBezTo>
                  <a:pt x="7581350" y="602531"/>
                  <a:pt x="7587246" y="597301"/>
                  <a:pt x="7592024" y="591299"/>
                </a:cubicBezTo>
                <a:cubicBezTo>
                  <a:pt x="7614795" y="620039"/>
                  <a:pt x="7659523" y="626942"/>
                  <a:pt x="7691951" y="606724"/>
                </a:cubicBezTo>
                <a:cubicBezTo>
                  <a:pt x="7698711" y="602508"/>
                  <a:pt x="7704556" y="597292"/>
                  <a:pt x="7709334" y="591299"/>
                </a:cubicBezTo>
                <a:cubicBezTo>
                  <a:pt x="7732105" y="620025"/>
                  <a:pt x="7776782" y="626942"/>
                  <a:pt x="7809159" y="606747"/>
                </a:cubicBezTo>
                <a:cubicBezTo>
                  <a:pt x="7815919" y="602531"/>
                  <a:pt x="7821815" y="597301"/>
                  <a:pt x="7826593" y="591299"/>
                </a:cubicBezTo>
                <a:cubicBezTo>
                  <a:pt x="7849364" y="620025"/>
                  <a:pt x="7894041" y="626942"/>
                  <a:pt x="7926418" y="606747"/>
                </a:cubicBezTo>
                <a:cubicBezTo>
                  <a:pt x="7933179" y="602531"/>
                  <a:pt x="7939074" y="597301"/>
                  <a:pt x="7943852" y="591299"/>
                </a:cubicBezTo>
                <a:cubicBezTo>
                  <a:pt x="7966623" y="620025"/>
                  <a:pt x="8011300" y="626942"/>
                  <a:pt x="8043678" y="606747"/>
                </a:cubicBezTo>
                <a:cubicBezTo>
                  <a:pt x="8050437" y="602531"/>
                  <a:pt x="8056334" y="597301"/>
                  <a:pt x="8061111" y="591299"/>
                </a:cubicBezTo>
                <a:cubicBezTo>
                  <a:pt x="8083882" y="620025"/>
                  <a:pt x="8128559" y="626942"/>
                  <a:pt x="8160936" y="606747"/>
                </a:cubicBezTo>
                <a:cubicBezTo>
                  <a:pt x="8167697" y="602531"/>
                  <a:pt x="8173592" y="597301"/>
                  <a:pt x="8178370" y="591299"/>
                </a:cubicBezTo>
                <a:cubicBezTo>
                  <a:pt x="8201141" y="620039"/>
                  <a:pt x="8245869" y="626942"/>
                  <a:pt x="8278297" y="606724"/>
                </a:cubicBezTo>
                <a:cubicBezTo>
                  <a:pt x="8285057" y="602508"/>
                  <a:pt x="8290903" y="597292"/>
                  <a:pt x="8295680" y="591299"/>
                </a:cubicBezTo>
                <a:cubicBezTo>
                  <a:pt x="8318451" y="620025"/>
                  <a:pt x="8363128" y="626942"/>
                  <a:pt x="8395505" y="606747"/>
                </a:cubicBezTo>
                <a:cubicBezTo>
                  <a:pt x="8402265" y="602531"/>
                  <a:pt x="8408161" y="597301"/>
                  <a:pt x="8412939" y="591299"/>
                </a:cubicBezTo>
                <a:cubicBezTo>
                  <a:pt x="8435710" y="620025"/>
                  <a:pt x="8480387" y="626942"/>
                  <a:pt x="8512764" y="606747"/>
                </a:cubicBezTo>
                <a:cubicBezTo>
                  <a:pt x="8519525" y="602531"/>
                  <a:pt x="8525420" y="597301"/>
                  <a:pt x="8530198" y="591299"/>
                </a:cubicBezTo>
                <a:cubicBezTo>
                  <a:pt x="8552969" y="620025"/>
                  <a:pt x="8597646" y="626942"/>
                  <a:pt x="8630024" y="606747"/>
                </a:cubicBezTo>
                <a:cubicBezTo>
                  <a:pt x="8636783" y="602531"/>
                  <a:pt x="8642680" y="597301"/>
                  <a:pt x="8647457" y="591299"/>
                </a:cubicBezTo>
                <a:cubicBezTo>
                  <a:pt x="8670228" y="620025"/>
                  <a:pt x="8714905" y="626942"/>
                  <a:pt x="8747282" y="606747"/>
                </a:cubicBezTo>
                <a:cubicBezTo>
                  <a:pt x="8754043" y="602531"/>
                  <a:pt x="8759938" y="597301"/>
                  <a:pt x="8764717" y="591299"/>
                </a:cubicBezTo>
                <a:cubicBezTo>
                  <a:pt x="8787487" y="620039"/>
                  <a:pt x="8832267" y="626942"/>
                  <a:pt x="8864644" y="606724"/>
                </a:cubicBezTo>
                <a:cubicBezTo>
                  <a:pt x="8871403" y="602508"/>
                  <a:pt x="8877249" y="597292"/>
                  <a:pt x="8882026" y="591299"/>
                </a:cubicBezTo>
                <a:cubicBezTo>
                  <a:pt x="8904797" y="620025"/>
                  <a:pt x="8949474" y="626942"/>
                  <a:pt x="8981852" y="606747"/>
                </a:cubicBezTo>
                <a:cubicBezTo>
                  <a:pt x="8988611" y="602531"/>
                  <a:pt x="8994508" y="597301"/>
                  <a:pt x="8999286" y="591299"/>
                </a:cubicBezTo>
                <a:cubicBezTo>
                  <a:pt x="9022056" y="620025"/>
                  <a:pt x="9066733" y="626942"/>
                  <a:pt x="9099111" y="606747"/>
                </a:cubicBezTo>
                <a:cubicBezTo>
                  <a:pt x="9105871" y="602531"/>
                  <a:pt x="9111767" y="597301"/>
                  <a:pt x="9116545" y="591299"/>
                </a:cubicBezTo>
                <a:cubicBezTo>
                  <a:pt x="9139315" y="620025"/>
                  <a:pt x="9183993" y="626942"/>
                  <a:pt x="9216370" y="606747"/>
                </a:cubicBezTo>
                <a:cubicBezTo>
                  <a:pt x="9223130" y="602531"/>
                  <a:pt x="9229026" y="597301"/>
                  <a:pt x="9233804" y="591299"/>
                </a:cubicBezTo>
                <a:cubicBezTo>
                  <a:pt x="9256575" y="620025"/>
                  <a:pt x="9301252" y="626942"/>
                  <a:pt x="9333629" y="606747"/>
                </a:cubicBezTo>
                <a:cubicBezTo>
                  <a:pt x="9340389" y="602531"/>
                  <a:pt x="9346285" y="597301"/>
                  <a:pt x="9351063" y="591299"/>
                </a:cubicBezTo>
                <a:cubicBezTo>
                  <a:pt x="9373833" y="620039"/>
                  <a:pt x="9418613" y="626942"/>
                  <a:pt x="9450990" y="606724"/>
                </a:cubicBezTo>
                <a:cubicBezTo>
                  <a:pt x="9457750" y="602508"/>
                  <a:pt x="9463595" y="597292"/>
                  <a:pt x="9468373" y="591299"/>
                </a:cubicBezTo>
                <a:cubicBezTo>
                  <a:pt x="9491143" y="620025"/>
                  <a:pt x="9535821" y="626942"/>
                  <a:pt x="9568198" y="606747"/>
                </a:cubicBezTo>
                <a:cubicBezTo>
                  <a:pt x="9574958" y="602531"/>
                  <a:pt x="9580854" y="597301"/>
                  <a:pt x="9585632" y="591299"/>
                </a:cubicBezTo>
                <a:cubicBezTo>
                  <a:pt x="9608403" y="620025"/>
                  <a:pt x="9653080" y="626942"/>
                  <a:pt x="9685457" y="606747"/>
                </a:cubicBezTo>
                <a:cubicBezTo>
                  <a:pt x="9692268" y="602531"/>
                  <a:pt x="9698113" y="597301"/>
                  <a:pt x="9702891" y="591299"/>
                </a:cubicBezTo>
                <a:cubicBezTo>
                  <a:pt x="9725661" y="620025"/>
                  <a:pt x="9770339" y="626942"/>
                  <a:pt x="9802716" y="606747"/>
                </a:cubicBezTo>
                <a:cubicBezTo>
                  <a:pt x="9809527" y="602531"/>
                  <a:pt x="9815372" y="597301"/>
                  <a:pt x="9820150" y="591299"/>
                </a:cubicBezTo>
                <a:cubicBezTo>
                  <a:pt x="9842921" y="620025"/>
                  <a:pt x="9887598" y="626942"/>
                  <a:pt x="9919976" y="606747"/>
                </a:cubicBezTo>
                <a:cubicBezTo>
                  <a:pt x="9926786" y="602531"/>
                  <a:pt x="9932632" y="597301"/>
                  <a:pt x="9937409" y="591299"/>
                </a:cubicBezTo>
                <a:cubicBezTo>
                  <a:pt x="9960180" y="620039"/>
                  <a:pt x="10004959" y="626942"/>
                  <a:pt x="10037336" y="606724"/>
                </a:cubicBezTo>
                <a:cubicBezTo>
                  <a:pt x="10044096" y="602508"/>
                  <a:pt x="10049992" y="597292"/>
                  <a:pt x="10054719" y="591299"/>
                </a:cubicBezTo>
                <a:cubicBezTo>
                  <a:pt x="10077490" y="620025"/>
                  <a:pt x="10122167" y="626942"/>
                  <a:pt x="10154544" y="606747"/>
                </a:cubicBezTo>
                <a:cubicBezTo>
                  <a:pt x="10161355" y="602531"/>
                  <a:pt x="10167200" y="597301"/>
                  <a:pt x="10171978" y="591299"/>
                </a:cubicBezTo>
                <a:cubicBezTo>
                  <a:pt x="10194749" y="620025"/>
                  <a:pt x="10239426" y="626942"/>
                  <a:pt x="10271804" y="606747"/>
                </a:cubicBezTo>
                <a:cubicBezTo>
                  <a:pt x="10278615" y="602531"/>
                  <a:pt x="10284460" y="597301"/>
                  <a:pt x="10289237" y="591299"/>
                </a:cubicBezTo>
                <a:cubicBezTo>
                  <a:pt x="10312008" y="620025"/>
                  <a:pt x="10356685" y="626942"/>
                  <a:pt x="10389063" y="606747"/>
                </a:cubicBezTo>
                <a:cubicBezTo>
                  <a:pt x="10395873" y="602531"/>
                  <a:pt x="10401719" y="597301"/>
                  <a:pt x="10406497" y="591299"/>
                </a:cubicBezTo>
                <a:cubicBezTo>
                  <a:pt x="10429267" y="620025"/>
                  <a:pt x="10473945" y="626942"/>
                  <a:pt x="10506321" y="606747"/>
                </a:cubicBezTo>
                <a:cubicBezTo>
                  <a:pt x="10513133" y="602531"/>
                  <a:pt x="10518977" y="597301"/>
                  <a:pt x="10523756" y="591299"/>
                </a:cubicBezTo>
                <a:cubicBezTo>
                  <a:pt x="10546527" y="620039"/>
                  <a:pt x="10591305" y="626942"/>
                  <a:pt x="10623682" y="606724"/>
                </a:cubicBezTo>
                <a:cubicBezTo>
                  <a:pt x="10630443" y="602508"/>
                  <a:pt x="10636338" y="597292"/>
                  <a:pt x="10641065" y="591299"/>
                </a:cubicBezTo>
                <a:cubicBezTo>
                  <a:pt x="10663836" y="620025"/>
                  <a:pt x="10708513" y="626942"/>
                  <a:pt x="10740891" y="606747"/>
                </a:cubicBezTo>
                <a:cubicBezTo>
                  <a:pt x="10747701" y="602531"/>
                  <a:pt x="10753547" y="597301"/>
                  <a:pt x="10758324" y="591299"/>
                </a:cubicBezTo>
                <a:cubicBezTo>
                  <a:pt x="10781095" y="620025"/>
                  <a:pt x="10825773" y="626942"/>
                  <a:pt x="10858149" y="606747"/>
                </a:cubicBezTo>
                <a:cubicBezTo>
                  <a:pt x="10864910" y="602531"/>
                  <a:pt x="10870805" y="597301"/>
                  <a:pt x="10875584" y="591299"/>
                </a:cubicBezTo>
                <a:cubicBezTo>
                  <a:pt x="10898355" y="620025"/>
                  <a:pt x="10943032" y="626942"/>
                  <a:pt x="10975409" y="606747"/>
                </a:cubicBezTo>
                <a:cubicBezTo>
                  <a:pt x="10982169" y="602531"/>
                  <a:pt x="10988065" y="597301"/>
                  <a:pt x="10992842" y="591299"/>
                </a:cubicBezTo>
                <a:cubicBezTo>
                  <a:pt x="11015614" y="620025"/>
                  <a:pt x="11060290" y="626942"/>
                  <a:pt x="11092668" y="606747"/>
                </a:cubicBezTo>
                <a:cubicBezTo>
                  <a:pt x="11099429" y="602531"/>
                  <a:pt x="11105324" y="597301"/>
                  <a:pt x="11110102" y="591299"/>
                </a:cubicBezTo>
                <a:cubicBezTo>
                  <a:pt x="11132872" y="620039"/>
                  <a:pt x="11177652" y="626942"/>
                  <a:pt x="11210029" y="606724"/>
                </a:cubicBezTo>
                <a:cubicBezTo>
                  <a:pt x="11216789" y="602508"/>
                  <a:pt x="11222634" y="597292"/>
                  <a:pt x="11227412" y="591299"/>
                </a:cubicBezTo>
                <a:cubicBezTo>
                  <a:pt x="11250183" y="620025"/>
                  <a:pt x="11294860" y="626942"/>
                  <a:pt x="11327237" y="606747"/>
                </a:cubicBezTo>
                <a:cubicBezTo>
                  <a:pt x="11333997" y="602531"/>
                  <a:pt x="11339893" y="597301"/>
                  <a:pt x="11344671" y="591299"/>
                </a:cubicBezTo>
                <a:cubicBezTo>
                  <a:pt x="11367442" y="620025"/>
                  <a:pt x="11412118" y="626942"/>
                  <a:pt x="11444496" y="606747"/>
                </a:cubicBezTo>
                <a:cubicBezTo>
                  <a:pt x="11451257" y="602531"/>
                  <a:pt x="11457152" y="597301"/>
                  <a:pt x="11461930" y="591299"/>
                </a:cubicBezTo>
                <a:cubicBezTo>
                  <a:pt x="11484700" y="620030"/>
                  <a:pt x="11529480" y="626929"/>
                  <a:pt x="11561857" y="606702"/>
                </a:cubicBezTo>
                <a:cubicBezTo>
                  <a:pt x="11566737" y="603649"/>
                  <a:pt x="11571158" y="600065"/>
                  <a:pt x="11575072" y="596034"/>
                </a:cubicBezTo>
                <a:cubicBezTo>
                  <a:pt x="11585186" y="609930"/>
                  <a:pt x="11602570" y="618321"/>
                  <a:pt x="11621224" y="618308"/>
                </a:cubicBezTo>
                <a:cubicBezTo>
                  <a:pt x="11627373" y="618289"/>
                  <a:pt x="11633523" y="617744"/>
                  <a:pt x="11639572" y="616684"/>
                </a:cubicBezTo>
                <a:cubicBezTo>
                  <a:pt x="11636726" y="624715"/>
                  <a:pt x="11635303" y="633074"/>
                  <a:pt x="11635303" y="641483"/>
                </a:cubicBezTo>
                <a:cubicBezTo>
                  <a:pt x="11635405" y="657968"/>
                  <a:pt x="11645010" y="673262"/>
                  <a:pt x="11660717" y="682063"/>
                </a:cubicBezTo>
                <a:cubicBezTo>
                  <a:pt x="11630728" y="704603"/>
                  <a:pt x="11627017" y="744434"/>
                  <a:pt x="11652431" y="771032"/>
                </a:cubicBezTo>
                <a:cubicBezTo>
                  <a:pt x="11656396" y="775203"/>
                  <a:pt x="11660971" y="778900"/>
                  <a:pt x="11666054" y="782025"/>
                </a:cubicBezTo>
                <a:cubicBezTo>
                  <a:pt x="11633778" y="801909"/>
                  <a:pt x="11625747" y="841240"/>
                  <a:pt x="11648162" y="869880"/>
                </a:cubicBezTo>
                <a:cubicBezTo>
                  <a:pt x="11653042" y="876066"/>
                  <a:pt x="11659090" y="881432"/>
                  <a:pt x="11666054" y="885729"/>
                </a:cubicBezTo>
                <a:cubicBezTo>
                  <a:pt x="11633778" y="905613"/>
                  <a:pt x="11625747" y="944944"/>
                  <a:pt x="11648162" y="973584"/>
                </a:cubicBezTo>
                <a:cubicBezTo>
                  <a:pt x="11653042" y="979771"/>
                  <a:pt x="11659090" y="985136"/>
                  <a:pt x="11666054" y="989433"/>
                </a:cubicBezTo>
                <a:cubicBezTo>
                  <a:pt x="11633778" y="1009317"/>
                  <a:pt x="11625747" y="1048648"/>
                  <a:pt x="11648162" y="1077289"/>
                </a:cubicBezTo>
                <a:cubicBezTo>
                  <a:pt x="11653042" y="1083475"/>
                  <a:pt x="11659090" y="1088840"/>
                  <a:pt x="11666054" y="1093137"/>
                </a:cubicBezTo>
                <a:cubicBezTo>
                  <a:pt x="11633778" y="1113021"/>
                  <a:pt x="11625747" y="1152352"/>
                  <a:pt x="11648162" y="1180993"/>
                </a:cubicBezTo>
                <a:cubicBezTo>
                  <a:pt x="11653042" y="1187179"/>
                  <a:pt x="11659090" y="1192544"/>
                  <a:pt x="11666054" y="1196841"/>
                </a:cubicBezTo>
                <a:cubicBezTo>
                  <a:pt x="11633778" y="1216725"/>
                  <a:pt x="11625747" y="1256056"/>
                  <a:pt x="11648162" y="1284697"/>
                </a:cubicBezTo>
                <a:cubicBezTo>
                  <a:pt x="11653042" y="1290883"/>
                  <a:pt x="11659090" y="1296248"/>
                  <a:pt x="11666054" y="1300545"/>
                </a:cubicBezTo>
                <a:cubicBezTo>
                  <a:pt x="11633778" y="1320430"/>
                  <a:pt x="11625747" y="1359761"/>
                  <a:pt x="11648162" y="1388401"/>
                </a:cubicBezTo>
                <a:cubicBezTo>
                  <a:pt x="11653042" y="1394587"/>
                  <a:pt x="11659090" y="1399953"/>
                  <a:pt x="11666054" y="1404250"/>
                </a:cubicBezTo>
                <a:cubicBezTo>
                  <a:pt x="11633778" y="1424134"/>
                  <a:pt x="11625747" y="1463465"/>
                  <a:pt x="11648162" y="1492105"/>
                </a:cubicBezTo>
                <a:cubicBezTo>
                  <a:pt x="11653042" y="1498291"/>
                  <a:pt x="11659090" y="1503657"/>
                  <a:pt x="11666054" y="1507954"/>
                </a:cubicBezTo>
                <a:cubicBezTo>
                  <a:pt x="11633778" y="1527838"/>
                  <a:pt x="11625747" y="1567169"/>
                  <a:pt x="11648162" y="1595809"/>
                </a:cubicBezTo>
                <a:cubicBezTo>
                  <a:pt x="11653042" y="1601995"/>
                  <a:pt x="11659090" y="1607361"/>
                  <a:pt x="11666054" y="1611658"/>
                </a:cubicBezTo>
                <a:cubicBezTo>
                  <a:pt x="11633778" y="1631542"/>
                  <a:pt x="11625747" y="1670873"/>
                  <a:pt x="11648162" y="1699513"/>
                </a:cubicBezTo>
                <a:cubicBezTo>
                  <a:pt x="11653042" y="1705700"/>
                  <a:pt x="11659090" y="1711065"/>
                  <a:pt x="11666054" y="1715362"/>
                </a:cubicBezTo>
                <a:cubicBezTo>
                  <a:pt x="11633778" y="1735246"/>
                  <a:pt x="11625747" y="1774577"/>
                  <a:pt x="11648162" y="1803217"/>
                </a:cubicBezTo>
                <a:cubicBezTo>
                  <a:pt x="11653042" y="1809404"/>
                  <a:pt x="11659090" y="1814769"/>
                  <a:pt x="11666054" y="1819066"/>
                </a:cubicBezTo>
                <a:cubicBezTo>
                  <a:pt x="11633778" y="1838950"/>
                  <a:pt x="11625747" y="1878281"/>
                  <a:pt x="11648162" y="1906922"/>
                </a:cubicBezTo>
                <a:cubicBezTo>
                  <a:pt x="11653042" y="1913108"/>
                  <a:pt x="11659090" y="1918473"/>
                  <a:pt x="11666054" y="1922770"/>
                </a:cubicBezTo>
                <a:cubicBezTo>
                  <a:pt x="11633778" y="1942654"/>
                  <a:pt x="11625747" y="1981985"/>
                  <a:pt x="11648162" y="2010626"/>
                </a:cubicBezTo>
                <a:cubicBezTo>
                  <a:pt x="11653042" y="2016812"/>
                  <a:pt x="11659090" y="2022177"/>
                  <a:pt x="11666054" y="2026474"/>
                </a:cubicBezTo>
                <a:cubicBezTo>
                  <a:pt x="11633778" y="2046358"/>
                  <a:pt x="11625747" y="2085689"/>
                  <a:pt x="11648162" y="2114330"/>
                </a:cubicBezTo>
                <a:cubicBezTo>
                  <a:pt x="11653042" y="2120516"/>
                  <a:pt x="11659090" y="2125882"/>
                  <a:pt x="11666054" y="2130179"/>
                </a:cubicBezTo>
                <a:cubicBezTo>
                  <a:pt x="11633778" y="2150063"/>
                  <a:pt x="11625747" y="2189394"/>
                  <a:pt x="11648162" y="2218034"/>
                </a:cubicBezTo>
                <a:cubicBezTo>
                  <a:pt x="11653042" y="2224220"/>
                  <a:pt x="11659090" y="2229586"/>
                  <a:pt x="11666054" y="2233883"/>
                </a:cubicBezTo>
                <a:cubicBezTo>
                  <a:pt x="11633778" y="2253767"/>
                  <a:pt x="11625747" y="2293098"/>
                  <a:pt x="11648162" y="2321738"/>
                </a:cubicBezTo>
                <a:cubicBezTo>
                  <a:pt x="11653042" y="2327924"/>
                  <a:pt x="11659090" y="2333290"/>
                  <a:pt x="11666054" y="2337587"/>
                </a:cubicBezTo>
                <a:cubicBezTo>
                  <a:pt x="11633778" y="2357471"/>
                  <a:pt x="11625747" y="2396802"/>
                  <a:pt x="11648162" y="2425442"/>
                </a:cubicBezTo>
                <a:cubicBezTo>
                  <a:pt x="11653042" y="2431628"/>
                  <a:pt x="11659090" y="2436994"/>
                  <a:pt x="11666054" y="2441291"/>
                </a:cubicBezTo>
                <a:cubicBezTo>
                  <a:pt x="11633778" y="2461175"/>
                  <a:pt x="11625747" y="2500506"/>
                  <a:pt x="11648162" y="2529146"/>
                </a:cubicBezTo>
                <a:cubicBezTo>
                  <a:pt x="11653042" y="2535332"/>
                  <a:pt x="11659090" y="2540698"/>
                  <a:pt x="11666054" y="2544995"/>
                </a:cubicBezTo>
                <a:cubicBezTo>
                  <a:pt x="11633778" y="2564879"/>
                  <a:pt x="11625747" y="2604210"/>
                  <a:pt x="11648162" y="2632850"/>
                </a:cubicBezTo>
                <a:cubicBezTo>
                  <a:pt x="11653042" y="2639037"/>
                  <a:pt x="11659090" y="2644402"/>
                  <a:pt x="11666054" y="2648699"/>
                </a:cubicBezTo>
                <a:cubicBezTo>
                  <a:pt x="11633778" y="2668583"/>
                  <a:pt x="11625747" y="2707914"/>
                  <a:pt x="11648162" y="2736555"/>
                </a:cubicBezTo>
                <a:cubicBezTo>
                  <a:pt x="11653042" y="2742741"/>
                  <a:pt x="11659090" y="2748106"/>
                  <a:pt x="11666054" y="2752403"/>
                </a:cubicBezTo>
                <a:cubicBezTo>
                  <a:pt x="11633778" y="2772288"/>
                  <a:pt x="11625747" y="2811618"/>
                  <a:pt x="11648162" y="2840259"/>
                </a:cubicBezTo>
                <a:cubicBezTo>
                  <a:pt x="11653042" y="2846445"/>
                  <a:pt x="11659090" y="2851810"/>
                  <a:pt x="11666054" y="2856107"/>
                </a:cubicBezTo>
                <a:cubicBezTo>
                  <a:pt x="11633778" y="2875992"/>
                  <a:pt x="11625747" y="2915322"/>
                  <a:pt x="11648162" y="2943963"/>
                </a:cubicBezTo>
                <a:cubicBezTo>
                  <a:pt x="11653042" y="2950149"/>
                  <a:pt x="11659090" y="2955515"/>
                  <a:pt x="11666054" y="2959812"/>
                </a:cubicBezTo>
                <a:cubicBezTo>
                  <a:pt x="11633778" y="2979696"/>
                  <a:pt x="11625747" y="3019027"/>
                  <a:pt x="11648162" y="3047667"/>
                </a:cubicBezTo>
                <a:cubicBezTo>
                  <a:pt x="11653042" y="3053853"/>
                  <a:pt x="11659090" y="3059219"/>
                  <a:pt x="11666054" y="3063516"/>
                </a:cubicBezTo>
                <a:cubicBezTo>
                  <a:pt x="11633778" y="3083400"/>
                  <a:pt x="11625747" y="3122731"/>
                  <a:pt x="11648162" y="3151371"/>
                </a:cubicBezTo>
                <a:cubicBezTo>
                  <a:pt x="11653042" y="3157557"/>
                  <a:pt x="11659090" y="3162923"/>
                  <a:pt x="11666054" y="3167220"/>
                </a:cubicBezTo>
                <a:cubicBezTo>
                  <a:pt x="11633778" y="3187104"/>
                  <a:pt x="11625747" y="3226435"/>
                  <a:pt x="11648162" y="3255075"/>
                </a:cubicBezTo>
                <a:cubicBezTo>
                  <a:pt x="11653042" y="3261261"/>
                  <a:pt x="11659090" y="3266627"/>
                  <a:pt x="11666054" y="3270924"/>
                </a:cubicBezTo>
                <a:cubicBezTo>
                  <a:pt x="11633778" y="3290808"/>
                  <a:pt x="11625747" y="3330139"/>
                  <a:pt x="11648162" y="3358779"/>
                </a:cubicBezTo>
                <a:cubicBezTo>
                  <a:pt x="11653042" y="3364965"/>
                  <a:pt x="11659090" y="3370331"/>
                  <a:pt x="11666054" y="3374628"/>
                </a:cubicBezTo>
                <a:cubicBezTo>
                  <a:pt x="11633778" y="3394512"/>
                  <a:pt x="11625747" y="3433843"/>
                  <a:pt x="11648162" y="3462483"/>
                </a:cubicBezTo>
                <a:cubicBezTo>
                  <a:pt x="11653042" y="3468670"/>
                  <a:pt x="11659090" y="3474035"/>
                  <a:pt x="11666054" y="3478332"/>
                </a:cubicBezTo>
                <a:cubicBezTo>
                  <a:pt x="11633778" y="3498216"/>
                  <a:pt x="11625747" y="3537547"/>
                  <a:pt x="11648162" y="3566188"/>
                </a:cubicBezTo>
                <a:cubicBezTo>
                  <a:pt x="11653042" y="3572374"/>
                  <a:pt x="11659090" y="3577739"/>
                  <a:pt x="11666054" y="3582036"/>
                </a:cubicBezTo>
                <a:cubicBezTo>
                  <a:pt x="11633778" y="3601921"/>
                  <a:pt x="11625747" y="3641251"/>
                  <a:pt x="11648162" y="3669892"/>
                </a:cubicBezTo>
                <a:cubicBezTo>
                  <a:pt x="11653042" y="3676078"/>
                  <a:pt x="11659090" y="3681443"/>
                  <a:pt x="11666054" y="3685740"/>
                </a:cubicBezTo>
                <a:cubicBezTo>
                  <a:pt x="11633778" y="3705625"/>
                  <a:pt x="11625747" y="3744955"/>
                  <a:pt x="11648162" y="3773596"/>
                </a:cubicBezTo>
                <a:cubicBezTo>
                  <a:pt x="11653042" y="3779782"/>
                  <a:pt x="11659090" y="3785148"/>
                  <a:pt x="11666054" y="3789445"/>
                </a:cubicBezTo>
                <a:cubicBezTo>
                  <a:pt x="11633778" y="3809329"/>
                  <a:pt x="11625747" y="3848660"/>
                  <a:pt x="11648162" y="3877300"/>
                </a:cubicBezTo>
                <a:cubicBezTo>
                  <a:pt x="11653042" y="3883486"/>
                  <a:pt x="11659090" y="3888852"/>
                  <a:pt x="11666054" y="3893149"/>
                </a:cubicBezTo>
                <a:cubicBezTo>
                  <a:pt x="11633778" y="3913033"/>
                  <a:pt x="11625747" y="3952364"/>
                  <a:pt x="11648162" y="3981004"/>
                </a:cubicBezTo>
                <a:cubicBezTo>
                  <a:pt x="11653042" y="3987190"/>
                  <a:pt x="11659090" y="3992556"/>
                  <a:pt x="11666054" y="3996853"/>
                </a:cubicBezTo>
                <a:cubicBezTo>
                  <a:pt x="11633778" y="4016737"/>
                  <a:pt x="11625747" y="4056068"/>
                  <a:pt x="11648162" y="4084708"/>
                </a:cubicBezTo>
                <a:cubicBezTo>
                  <a:pt x="11653042" y="4090894"/>
                  <a:pt x="11659090" y="4096260"/>
                  <a:pt x="11666054" y="4100557"/>
                </a:cubicBezTo>
                <a:cubicBezTo>
                  <a:pt x="11633778" y="4120441"/>
                  <a:pt x="11625747" y="4159772"/>
                  <a:pt x="11648162" y="4188412"/>
                </a:cubicBezTo>
                <a:cubicBezTo>
                  <a:pt x="11653042" y="4194599"/>
                  <a:pt x="11659090" y="4199964"/>
                  <a:pt x="11666054" y="4204261"/>
                </a:cubicBezTo>
                <a:cubicBezTo>
                  <a:pt x="11633778" y="4224145"/>
                  <a:pt x="11625747" y="4263476"/>
                  <a:pt x="11648162" y="4292117"/>
                </a:cubicBezTo>
                <a:cubicBezTo>
                  <a:pt x="11653042" y="4298303"/>
                  <a:pt x="11659090" y="4303668"/>
                  <a:pt x="11666054" y="4307965"/>
                </a:cubicBezTo>
                <a:cubicBezTo>
                  <a:pt x="11633778" y="4327850"/>
                  <a:pt x="11625747" y="4367167"/>
                  <a:pt x="11648162" y="4395798"/>
                </a:cubicBezTo>
                <a:cubicBezTo>
                  <a:pt x="11653042" y="4402020"/>
                  <a:pt x="11659090" y="4407386"/>
                  <a:pt x="11666054" y="4411669"/>
                </a:cubicBezTo>
                <a:cubicBezTo>
                  <a:pt x="11633778" y="4431554"/>
                  <a:pt x="11625747" y="4470871"/>
                  <a:pt x="11648162" y="4499502"/>
                </a:cubicBezTo>
                <a:cubicBezTo>
                  <a:pt x="11653042" y="4505725"/>
                  <a:pt x="11659090" y="4511090"/>
                  <a:pt x="11666054" y="4515374"/>
                </a:cubicBezTo>
                <a:cubicBezTo>
                  <a:pt x="11633778" y="4535258"/>
                  <a:pt x="11625747" y="4574575"/>
                  <a:pt x="11648162" y="4603207"/>
                </a:cubicBezTo>
                <a:cubicBezTo>
                  <a:pt x="11653042" y="4609429"/>
                  <a:pt x="11659090" y="4614794"/>
                  <a:pt x="11666054" y="4619078"/>
                </a:cubicBezTo>
                <a:cubicBezTo>
                  <a:pt x="11633778" y="4638962"/>
                  <a:pt x="11625747" y="4678280"/>
                  <a:pt x="11648162" y="4706911"/>
                </a:cubicBezTo>
                <a:cubicBezTo>
                  <a:pt x="11653042" y="4713133"/>
                  <a:pt x="11659090" y="4718498"/>
                  <a:pt x="11666054" y="4722782"/>
                </a:cubicBezTo>
                <a:cubicBezTo>
                  <a:pt x="11633778" y="4742666"/>
                  <a:pt x="11625747" y="4781984"/>
                  <a:pt x="11648162" y="4810615"/>
                </a:cubicBezTo>
                <a:cubicBezTo>
                  <a:pt x="11653042" y="4816837"/>
                  <a:pt x="11659090" y="4822202"/>
                  <a:pt x="11666054" y="4826486"/>
                </a:cubicBezTo>
                <a:cubicBezTo>
                  <a:pt x="11633778" y="4846370"/>
                  <a:pt x="11625747" y="4885688"/>
                  <a:pt x="11648162" y="4914319"/>
                </a:cubicBezTo>
                <a:cubicBezTo>
                  <a:pt x="11653042" y="4920541"/>
                  <a:pt x="11659090" y="4925907"/>
                  <a:pt x="11666054" y="4930190"/>
                </a:cubicBezTo>
                <a:cubicBezTo>
                  <a:pt x="11633778" y="4950074"/>
                  <a:pt x="11625747" y="4989392"/>
                  <a:pt x="11648162" y="5018023"/>
                </a:cubicBezTo>
                <a:cubicBezTo>
                  <a:pt x="11653042" y="5024245"/>
                  <a:pt x="11659090" y="5029611"/>
                  <a:pt x="11666054" y="5033894"/>
                </a:cubicBezTo>
                <a:cubicBezTo>
                  <a:pt x="11633778" y="5053778"/>
                  <a:pt x="11625747" y="5093096"/>
                  <a:pt x="11648162" y="5121727"/>
                </a:cubicBezTo>
                <a:cubicBezTo>
                  <a:pt x="11653042" y="5127950"/>
                  <a:pt x="11659090" y="5133315"/>
                  <a:pt x="11666054" y="5137599"/>
                </a:cubicBezTo>
                <a:cubicBezTo>
                  <a:pt x="11633778" y="5157482"/>
                  <a:pt x="11625747" y="5196800"/>
                  <a:pt x="11648162" y="5225431"/>
                </a:cubicBezTo>
                <a:cubicBezTo>
                  <a:pt x="11653042" y="5231654"/>
                  <a:pt x="11659090" y="5237019"/>
                  <a:pt x="11666054" y="5241303"/>
                </a:cubicBezTo>
                <a:cubicBezTo>
                  <a:pt x="11633778" y="5261186"/>
                  <a:pt x="11625747" y="5300504"/>
                  <a:pt x="11648162" y="5329136"/>
                </a:cubicBezTo>
                <a:cubicBezTo>
                  <a:pt x="11653042" y="5335358"/>
                  <a:pt x="11659090" y="5340723"/>
                  <a:pt x="11666054" y="5345007"/>
                </a:cubicBezTo>
                <a:cubicBezTo>
                  <a:pt x="11633778" y="5364891"/>
                  <a:pt x="11625747" y="5404208"/>
                  <a:pt x="11648162" y="5432840"/>
                </a:cubicBezTo>
                <a:cubicBezTo>
                  <a:pt x="11653042" y="5439062"/>
                  <a:pt x="11659090" y="5444427"/>
                  <a:pt x="11666054" y="5448711"/>
                </a:cubicBezTo>
                <a:cubicBezTo>
                  <a:pt x="11633778" y="5468595"/>
                  <a:pt x="11625747" y="5507913"/>
                  <a:pt x="11648162" y="5536544"/>
                </a:cubicBezTo>
                <a:cubicBezTo>
                  <a:pt x="11653042" y="5542766"/>
                  <a:pt x="11659090" y="5548131"/>
                  <a:pt x="11666054" y="5552415"/>
                </a:cubicBezTo>
                <a:cubicBezTo>
                  <a:pt x="11633778" y="5572299"/>
                  <a:pt x="11625747" y="5611617"/>
                  <a:pt x="11648162" y="5640248"/>
                </a:cubicBezTo>
                <a:cubicBezTo>
                  <a:pt x="11653042" y="5646470"/>
                  <a:pt x="11659090" y="5651835"/>
                  <a:pt x="11666054" y="5656119"/>
                </a:cubicBezTo>
                <a:cubicBezTo>
                  <a:pt x="11633778" y="5676003"/>
                  <a:pt x="11625747" y="5715321"/>
                  <a:pt x="11648162" y="5743952"/>
                </a:cubicBezTo>
                <a:cubicBezTo>
                  <a:pt x="11653042" y="5750174"/>
                  <a:pt x="11659090" y="5755540"/>
                  <a:pt x="11666054" y="5759823"/>
                </a:cubicBezTo>
                <a:cubicBezTo>
                  <a:pt x="11633778" y="5779707"/>
                  <a:pt x="11625747" y="5819025"/>
                  <a:pt x="11648162" y="5847656"/>
                </a:cubicBezTo>
                <a:cubicBezTo>
                  <a:pt x="11653042" y="5853878"/>
                  <a:pt x="11659090" y="5859244"/>
                  <a:pt x="11666054" y="5863527"/>
                </a:cubicBezTo>
                <a:cubicBezTo>
                  <a:pt x="11633778" y="5883411"/>
                  <a:pt x="11625747" y="5922729"/>
                  <a:pt x="11648162" y="5951360"/>
                </a:cubicBezTo>
                <a:cubicBezTo>
                  <a:pt x="11653042" y="5957583"/>
                  <a:pt x="11659090" y="5962948"/>
                  <a:pt x="11666054" y="5967232"/>
                </a:cubicBezTo>
                <a:cubicBezTo>
                  <a:pt x="11633778" y="5987115"/>
                  <a:pt x="11625747" y="6026433"/>
                  <a:pt x="11648162" y="6055064"/>
                </a:cubicBezTo>
                <a:cubicBezTo>
                  <a:pt x="11653042" y="6061287"/>
                  <a:pt x="11659090" y="6066652"/>
                  <a:pt x="11666054" y="6070936"/>
                </a:cubicBezTo>
                <a:cubicBezTo>
                  <a:pt x="11633778" y="6090865"/>
                  <a:pt x="11625848" y="6130182"/>
                  <a:pt x="11648315" y="6158814"/>
                </a:cubicBezTo>
                <a:cubicBezTo>
                  <a:pt x="11651822" y="6163277"/>
                  <a:pt x="11655990" y="6167380"/>
                  <a:pt x="11660717" y="6170897"/>
                </a:cubicBezTo>
                <a:cubicBezTo>
                  <a:pt x="11645010" y="6179690"/>
                  <a:pt x="11635405" y="6194975"/>
                  <a:pt x="11635303" y="6211477"/>
                </a:cubicBezTo>
                <a:cubicBezTo>
                  <a:pt x="11635303" y="6219909"/>
                  <a:pt x="11636726" y="6228250"/>
                  <a:pt x="11639572" y="6236276"/>
                </a:cubicBezTo>
                <a:cubicBezTo>
                  <a:pt x="11633523" y="6235239"/>
                  <a:pt x="11627373" y="6234653"/>
                  <a:pt x="11621224" y="6234653"/>
                </a:cubicBezTo>
                <a:cubicBezTo>
                  <a:pt x="11602570" y="6234653"/>
                  <a:pt x="11585186" y="6243039"/>
                  <a:pt x="11575072" y="6256927"/>
                </a:cubicBezTo>
                <a:cubicBezTo>
                  <a:pt x="11549404" y="6230189"/>
                  <a:pt x="11504117" y="6226988"/>
                  <a:pt x="11473976" y="6249757"/>
                </a:cubicBezTo>
                <a:cubicBezTo>
                  <a:pt x="11469401" y="6253184"/>
                  <a:pt x="11465387" y="6257107"/>
                  <a:pt x="11461930" y="6261436"/>
                </a:cubicBezTo>
                <a:cubicBezTo>
                  <a:pt x="11439159" y="6232714"/>
                  <a:pt x="11394481" y="6225815"/>
                  <a:pt x="11362105" y="6245970"/>
                </a:cubicBezTo>
                <a:cubicBezTo>
                  <a:pt x="11355294" y="6250209"/>
                  <a:pt x="11349398" y="6255439"/>
                  <a:pt x="11344671" y="6261436"/>
                </a:cubicBezTo>
                <a:cubicBezTo>
                  <a:pt x="11321900" y="6232714"/>
                  <a:pt x="11277223" y="6225815"/>
                  <a:pt x="11244845" y="6245970"/>
                </a:cubicBezTo>
                <a:cubicBezTo>
                  <a:pt x="11238034" y="6250209"/>
                  <a:pt x="11232189" y="6255439"/>
                  <a:pt x="11227412" y="6261436"/>
                </a:cubicBezTo>
                <a:cubicBezTo>
                  <a:pt x="11204641" y="6232714"/>
                  <a:pt x="11159862" y="6225815"/>
                  <a:pt x="11127484" y="6246015"/>
                </a:cubicBezTo>
                <a:cubicBezTo>
                  <a:pt x="11120725" y="6250209"/>
                  <a:pt x="11114828" y="6255439"/>
                  <a:pt x="11110102" y="6261436"/>
                </a:cubicBezTo>
                <a:cubicBezTo>
                  <a:pt x="11087331" y="6232714"/>
                  <a:pt x="11042653" y="6225815"/>
                  <a:pt x="11010277" y="6245970"/>
                </a:cubicBezTo>
                <a:cubicBezTo>
                  <a:pt x="11003466" y="6250209"/>
                  <a:pt x="10997621" y="6255439"/>
                  <a:pt x="10992842" y="6261436"/>
                </a:cubicBezTo>
                <a:cubicBezTo>
                  <a:pt x="10970072" y="6232714"/>
                  <a:pt x="10925395" y="6225815"/>
                  <a:pt x="10893017" y="6245970"/>
                </a:cubicBezTo>
                <a:cubicBezTo>
                  <a:pt x="10886206" y="6250209"/>
                  <a:pt x="10880361" y="6255439"/>
                  <a:pt x="10875584" y="6261436"/>
                </a:cubicBezTo>
                <a:cubicBezTo>
                  <a:pt x="10852813" y="6232714"/>
                  <a:pt x="10808136" y="6225815"/>
                  <a:pt x="10775758" y="6245970"/>
                </a:cubicBezTo>
                <a:cubicBezTo>
                  <a:pt x="10768948" y="6250209"/>
                  <a:pt x="10763102" y="6255439"/>
                  <a:pt x="10758324" y="6261436"/>
                </a:cubicBezTo>
                <a:cubicBezTo>
                  <a:pt x="10735554" y="6232714"/>
                  <a:pt x="10690876" y="6225815"/>
                  <a:pt x="10658500" y="6245970"/>
                </a:cubicBezTo>
                <a:cubicBezTo>
                  <a:pt x="10651688" y="6250209"/>
                  <a:pt x="10645844" y="6255439"/>
                  <a:pt x="10641065" y="6261436"/>
                </a:cubicBezTo>
                <a:cubicBezTo>
                  <a:pt x="10627698" y="6244617"/>
                  <a:pt x="10605944" y="6234608"/>
                  <a:pt x="10582715" y="6234562"/>
                </a:cubicBezTo>
                <a:close/>
                <a:moveTo>
                  <a:pt x="10393688" y="6329700"/>
                </a:moveTo>
                <a:lnTo>
                  <a:pt x="10302198" y="6329700"/>
                </a:lnTo>
                <a:lnTo>
                  <a:pt x="10302198" y="6297236"/>
                </a:lnTo>
                <a:cubicBezTo>
                  <a:pt x="10302198" y="6274827"/>
                  <a:pt x="10322682" y="6256656"/>
                  <a:pt x="10347943" y="6256656"/>
                </a:cubicBezTo>
                <a:cubicBezTo>
                  <a:pt x="10373204" y="6256656"/>
                  <a:pt x="10393688" y="6274827"/>
                  <a:pt x="10393688" y="6297236"/>
                </a:cubicBezTo>
                <a:close/>
                <a:moveTo>
                  <a:pt x="9598491" y="6329700"/>
                </a:moveTo>
                <a:lnTo>
                  <a:pt x="9598491" y="6297236"/>
                </a:lnTo>
                <a:cubicBezTo>
                  <a:pt x="9598491" y="6274827"/>
                  <a:pt x="9618974" y="6256656"/>
                  <a:pt x="9644236" y="6256656"/>
                </a:cubicBezTo>
                <a:cubicBezTo>
                  <a:pt x="9669497" y="6256656"/>
                  <a:pt x="9689981" y="6274827"/>
                  <a:pt x="9689981" y="6297236"/>
                </a:cubicBezTo>
                <a:lnTo>
                  <a:pt x="9689981" y="6329700"/>
                </a:lnTo>
                <a:close/>
                <a:moveTo>
                  <a:pt x="9715750" y="6329700"/>
                </a:moveTo>
                <a:lnTo>
                  <a:pt x="9715750" y="6297236"/>
                </a:lnTo>
                <a:cubicBezTo>
                  <a:pt x="9715750" y="6274827"/>
                  <a:pt x="9736234" y="6256656"/>
                  <a:pt x="9761495" y="6256656"/>
                </a:cubicBezTo>
                <a:cubicBezTo>
                  <a:pt x="9786756" y="6256656"/>
                  <a:pt x="9807240" y="6274827"/>
                  <a:pt x="9807240" y="6297236"/>
                </a:cubicBezTo>
                <a:lnTo>
                  <a:pt x="9807240" y="6329700"/>
                </a:lnTo>
                <a:close/>
                <a:moveTo>
                  <a:pt x="9833009" y="6329700"/>
                </a:moveTo>
                <a:lnTo>
                  <a:pt x="9833009" y="6297236"/>
                </a:lnTo>
                <a:cubicBezTo>
                  <a:pt x="9833009" y="6274827"/>
                  <a:pt x="9853493" y="6256656"/>
                  <a:pt x="9878754" y="6256656"/>
                </a:cubicBezTo>
                <a:cubicBezTo>
                  <a:pt x="9904016" y="6256656"/>
                  <a:pt x="9924499" y="6274827"/>
                  <a:pt x="9924499" y="6297236"/>
                </a:cubicBezTo>
                <a:lnTo>
                  <a:pt x="9924499" y="6329700"/>
                </a:lnTo>
                <a:close/>
                <a:moveTo>
                  <a:pt x="9950269" y="6329700"/>
                </a:moveTo>
                <a:lnTo>
                  <a:pt x="9950269" y="6297236"/>
                </a:lnTo>
                <a:cubicBezTo>
                  <a:pt x="9950269" y="6274827"/>
                  <a:pt x="9970752" y="6256656"/>
                  <a:pt x="9996013" y="6256656"/>
                </a:cubicBezTo>
                <a:cubicBezTo>
                  <a:pt x="10021274" y="6256656"/>
                  <a:pt x="10041758" y="6274827"/>
                  <a:pt x="10041758" y="6297236"/>
                </a:cubicBezTo>
                <a:lnTo>
                  <a:pt x="10041758" y="6329700"/>
                </a:lnTo>
                <a:close/>
                <a:moveTo>
                  <a:pt x="10067527" y="6329700"/>
                </a:moveTo>
                <a:lnTo>
                  <a:pt x="10067527" y="6297236"/>
                </a:lnTo>
                <a:cubicBezTo>
                  <a:pt x="10067527" y="6274827"/>
                  <a:pt x="10088011" y="6256656"/>
                  <a:pt x="10113272" y="6256656"/>
                </a:cubicBezTo>
                <a:cubicBezTo>
                  <a:pt x="10138534" y="6256656"/>
                  <a:pt x="10159017" y="6274827"/>
                  <a:pt x="10159017" y="6297236"/>
                </a:cubicBezTo>
                <a:lnTo>
                  <a:pt x="10159017" y="6329700"/>
                </a:lnTo>
                <a:close/>
                <a:moveTo>
                  <a:pt x="10184838" y="6329700"/>
                </a:moveTo>
                <a:lnTo>
                  <a:pt x="10184838" y="6297236"/>
                </a:lnTo>
                <a:cubicBezTo>
                  <a:pt x="10184838" y="6274827"/>
                  <a:pt x="10205321" y="6256656"/>
                  <a:pt x="10230583" y="6256656"/>
                </a:cubicBezTo>
                <a:cubicBezTo>
                  <a:pt x="10255843" y="6256656"/>
                  <a:pt x="10276327" y="6274827"/>
                  <a:pt x="10276327" y="6297236"/>
                </a:cubicBezTo>
                <a:lnTo>
                  <a:pt x="10276327" y="6329700"/>
                </a:lnTo>
                <a:close/>
                <a:moveTo>
                  <a:pt x="9220944" y="6329700"/>
                </a:moveTo>
                <a:lnTo>
                  <a:pt x="9129455" y="6329700"/>
                </a:lnTo>
                <a:lnTo>
                  <a:pt x="9129455" y="6297236"/>
                </a:lnTo>
                <a:cubicBezTo>
                  <a:pt x="9129455" y="6274827"/>
                  <a:pt x="9149939" y="6256656"/>
                  <a:pt x="9175200" y="6256656"/>
                </a:cubicBezTo>
                <a:cubicBezTo>
                  <a:pt x="9200461" y="6256656"/>
                  <a:pt x="9220944" y="6274827"/>
                  <a:pt x="9220944" y="6297236"/>
                </a:cubicBezTo>
                <a:close/>
                <a:moveTo>
                  <a:pt x="8543058" y="6329700"/>
                </a:moveTo>
                <a:lnTo>
                  <a:pt x="8543058" y="6297236"/>
                </a:lnTo>
                <a:cubicBezTo>
                  <a:pt x="8543058" y="6274827"/>
                  <a:pt x="8563541" y="6256656"/>
                  <a:pt x="8588803" y="6256656"/>
                </a:cubicBezTo>
                <a:cubicBezTo>
                  <a:pt x="8614064" y="6256656"/>
                  <a:pt x="8634547" y="6274827"/>
                  <a:pt x="8634547" y="6297236"/>
                </a:cubicBezTo>
                <a:lnTo>
                  <a:pt x="8634547" y="6329700"/>
                </a:lnTo>
                <a:close/>
                <a:moveTo>
                  <a:pt x="8660317" y="6329700"/>
                </a:moveTo>
                <a:lnTo>
                  <a:pt x="8660317" y="6297236"/>
                </a:lnTo>
                <a:cubicBezTo>
                  <a:pt x="8660317" y="6274827"/>
                  <a:pt x="8680800" y="6256656"/>
                  <a:pt x="8706061" y="6256656"/>
                </a:cubicBezTo>
                <a:cubicBezTo>
                  <a:pt x="8731322" y="6256656"/>
                  <a:pt x="8751806" y="6274827"/>
                  <a:pt x="8751806" y="6297236"/>
                </a:cubicBezTo>
                <a:lnTo>
                  <a:pt x="8751806" y="6329700"/>
                </a:lnTo>
                <a:close/>
                <a:moveTo>
                  <a:pt x="8777576" y="6329700"/>
                </a:moveTo>
                <a:lnTo>
                  <a:pt x="8777576" y="6297236"/>
                </a:lnTo>
                <a:cubicBezTo>
                  <a:pt x="8777576" y="6274827"/>
                  <a:pt x="8798059" y="6256656"/>
                  <a:pt x="8823321" y="6256656"/>
                </a:cubicBezTo>
                <a:cubicBezTo>
                  <a:pt x="8848582" y="6256656"/>
                  <a:pt x="8869066" y="6274827"/>
                  <a:pt x="8869066" y="6297236"/>
                </a:cubicBezTo>
                <a:lnTo>
                  <a:pt x="8869066" y="6329700"/>
                </a:lnTo>
                <a:close/>
                <a:moveTo>
                  <a:pt x="8894835" y="6329700"/>
                </a:moveTo>
                <a:lnTo>
                  <a:pt x="8894835" y="6297236"/>
                </a:lnTo>
                <a:cubicBezTo>
                  <a:pt x="8894835" y="6274827"/>
                  <a:pt x="8915319" y="6256656"/>
                  <a:pt x="8940580" y="6256656"/>
                </a:cubicBezTo>
                <a:cubicBezTo>
                  <a:pt x="8965841" y="6256656"/>
                  <a:pt x="8986324" y="6274827"/>
                  <a:pt x="8986324" y="6297236"/>
                </a:cubicBezTo>
                <a:lnTo>
                  <a:pt x="8986324" y="6329700"/>
                </a:lnTo>
                <a:close/>
                <a:moveTo>
                  <a:pt x="9012145" y="6329700"/>
                </a:moveTo>
                <a:lnTo>
                  <a:pt x="9012145" y="6297236"/>
                </a:lnTo>
                <a:cubicBezTo>
                  <a:pt x="9012145" y="6274827"/>
                  <a:pt x="9032628" y="6256656"/>
                  <a:pt x="9057889" y="6256656"/>
                </a:cubicBezTo>
                <a:cubicBezTo>
                  <a:pt x="9083151" y="6256656"/>
                  <a:pt x="9103634" y="6274827"/>
                  <a:pt x="9103634" y="6297236"/>
                </a:cubicBezTo>
                <a:lnTo>
                  <a:pt x="9103634" y="6329700"/>
                </a:lnTo>
                <a:close/>
                <a:moveTo>
                  <a:pt x="7370416" y="6329700"/>
                </a:moveTo>
                <a:lnTo>
                  <a:pt x="7370416" y="6297236"/>
                </a:lnTo>
                <a:cubicBezTo>
                  <a:pt x="7370416" y="6274827"/>
                  <a:pt x="7390899" y="6256656"/>
                  <a:pt x="7416160" y="6256656"/>
                </a:cubicBezTo>
                <a:cubicBezTo>
                  <a:pt x="7441422" y="6256656"/>
                  <a:pt x="7461905" y="6274827"/>
                  <a:pt x="7461905" y="6297236"/>
                </a:cubicBezTo>
                <a:lnTo>
                  <a:pt x="7461905" y="6329700"/>
                </a:lnTo>
                <a:close/>
                <a:moveTo>
                  <a:pt x="7487675" y="6329700"/>
                </a:moveTo>
                <a:lnTo>
                  <a:pt x="7487675" y="6297236"/>
                </a:lnTo>
                <a:cubicBezTo>
                  <a:pt x="7487675" y="6274827"/>
                  <a:pt x="7508159" y="6256656"/>
                  <a:pt x="7533420" y="6256656"/>
                </a:cubicBezTo>
                <a:cubicBezTo>
                  <a:pt x="7558681" y="6256656"/>
                  <a:pt x="7579165" y="6274827"/>
                  <a:pt x="7579165" y="6297236"/>
                </a:cubicBezTo>
                <a:lnTo>
                  <a:pt x="7579165" y="6329700"/>
                </a:lnTo>
                <a:close/>
                <a:moveTo>
                  <a:pt x="7604934" y="6329700"/>
                </a:moveTo>
                <a:lnTo>
                  <a:pt x="7604934" y="6297236"/>
                </a:lnTo>
                <a:cubicBezTo>
                  <a:pt x="7604934" y="6274827"/>
                  <a:pt x="7625418" y="6256656"/>
                  <a:pt x="7650679" y="6256656"/>
                </a:cubicBezTo>
                <a:cubicBezTo>
                  <a:pt x="7675941" y="6256656"/>
                  <a:pt x="7696424" y="6274827"/>
                  <a:pt x="7696424" y="6297236"/>
                </a:cubicBezTo>
                <a:lnTo>
                  <a:pt x="7696424" y="6329700"/>
                </a:lnTo>
                <a:close/>
                <a:moveTo>
                  <a:pt x="7722193" y="6329700"/>
                </a:moveTo>
                <a:lnTo>
                  <a:pt x="7722193" y="6297236"/>
                </a:lnTo>
                <a:cubicBezTo>
                  <a:pt x="7722193" y="6274827"/>
                  <a:pt x="7742676" y="6256656"/>
                  <a:pt x="7767938" y="6256656"/>
                </a:cubicBezTo>
                <a:cubicBezTo>
                  <a:pt x="7793199" y="6256656"/>
                  <a:pt x="7813683" y="6274827"/>
                  <a:pt x="7813683" y="6297236"/>
                </a:cubicBezTo>
                <a:lnTo>
                  <a:pt x="7813683" y="6329700"/>
                </a:lnTo>
                <a:close/>
                <a:moveTo>
                  <a:pt x="7839503" y="6329700"/>
                </a:moveTo>
                <a:lnTo>
                  <a:pt x="7839503" y="6297236"/>
                </a:lnTo>
                <a:cubicBezTo>
                  <a:pt x="7839503" y="6274827"/>
                  <a:pt x="7859987" y="6256656"/>
                  <a:pt x="7885248" y="6256656"/>
                </a:cubicBezTo>
                <a:cubicBezTo>
                  <a:pt x="7910509" y="6256656"/>
                  <a:pt x="7930993" y="6274827"/>
                  <a:pt x="7930993" y="6297236"/>
                </a:cubicBezTo>
                <a:lnTo>
                  <a:pt x="7930993" y="6329700"/>
                </a:lnTo>
                <a:close/>
                <a:moveTo>
                  <a:pt x="7956763" y="6329700"/>
                </a:moveTo>
                <a:lnTo>
                  <a:pt x="7956763" y="6297236"/>
                </a:lnTo>
                <a:cubicBezTo>
                  <a:pt x="7956763" y="6274827"/>
                  <a:pt x="7977246" y="6256656"/>
                  <a:pt x="8002507" y="6256656"/>
                </a:cubicBezTo>
                <a:cubicBezTo>
                  <a:pt x="8027769" y="6256656"/>
                  <a:pt x="8048252" y="6274827"/>
                  <a:pt x="8048252" y="6297236"/>
                </a:cubicBezTo>
                <a:lnTo>
                  <a:pt x="8048252" y="6329700"/>
                </a:lnTo>
                <a:close/>
                <a:moveTo>
                  <a:pt x="8165613" y="6329700"/>
                </a:moveTo>
                <a:lnTo>
                  <a:pt x="8074123" y="6329700"/>
                </a:lnTo>
                <a:lnTo>
                  <a:pt x="8074123" y="6297236"/>
                </a:lnTo>
                <a:cubicBezTo>
                  <a:pt x="8074123" y="6274827"/>
                  <a:pt x="8094607" y="6256656"/>
                  <a:pt x="8119868" y="6256656"/>
                </a:cubicBezTo>
                <a:cubicBezTo>
                  <a:pt x="8145129" y="6256656"/>
                  <a:pt x="8165613" y="6274827"/>
                  <a:pt x="8165613" y="6297236"/>
                </a:cubicBezTo>
                <a:close/>
                <a:moveTo>
                  <a:pt x="7110179" y="6329700"/>
                </a:moveTo>
                <a:lnTo>
                  <a:pt x="7018689" y="6329700"/>
                </a:lnTo>
                <a:lnTo>
                  <a:pt x="7018689" y="6297236"/>
                </a:lnTo>
                <a:cubicBezTo>
                  <a:pt x="7018689" y="6274827"/>
                  <a:pt x="7039173" y="6256656"/>
                  <a:pt x="7064434" y="6256656"/>
                </a:cubicBezTo>
                <a:cubicBezTo>
                  <a:pt x="7089695" y="6256656"/>
                  <a:pt x="7110179" y="6274827"/>
                  <a:pt x="7110179" y="6297236"/>
                </a:cubicBezTo>
                <a:close/>
                <a:moveTo>
                  <a:pt x="6314983" y="6329700"/>
                </a:moveTo>
                <a:lnTo>
                  <a:pt x="6314983" y="6297236"/>
                </a:lnTo>
                <a:cubicBezTo>
                  <a:pt x="6314983" y="6274827"/>
                  <a:pt x="6335466" y="6256656"/>
                  <a:pt x="6360727" y="6256656"/>
                </a:cubicBezTo>
                <a:cubicBezTo>
                  <a:pt x="6385989" y="6256656"/>
                  <a:pt x="6406472" y="6274827"/>
                  <a:pt x="6406472" y="6297236"/>
                </a:cubicBezTo>
                <a:lnTo>
                  <a:pt x="6406472" y="6329700"/>
                </a:lnTo>
                <a:close/>
                <a:moveTo>
                  <a:pt x="6432241" y="6329700"/>
                </a:moveTo>
                <a:lnTo>
                  <a:pt x="6432241" y="6297236"/>
                </a:lnTo>
                <a:cubicBezTo>
                  <a:pt x="6432241" y="6274827"/>
                  <a:pt x="6452725" y="6256656"/>
                  <a:pt x="6477986" y="6256656"/>
                </a:cubicBezTo>
                <a:cubicBezTo>
                  <a:pt x="6503247" y="6256656"/>
                  <a:pt x="6523731" y="6274827"/>
                  <a:pt x="6523731" y="6297236"/>
                </a:cubicBezTo>
                <a:lnTo>
                  <a:pt x="6523731" y="6329700"/>
                </a:lnTo>
                <a:close/>
                <a:moveTo>
                  <a:pt x="6549500" y="6329700"/>
                </a:moveTo>
                <a:lnTo>
                  <a:pt x="6549500" y="6297236"/>
                </a:lnTo>
                <a:cubicBezTo>
                  <a:pt x="6549500" y="6274827"/>
                  <a:pt x="6569984" y="6256656"/>
                  <a:pt x="6595245" y="6256656"/>
                </a:cubicBezTo>
                <a:cubicBezTo>
                  <a:pt x="6620507" y="6256656"/>
                  <a:pt x="6640990" y="6274827"/>
                  <a:pt x="6640990" y="6297236"/>
                </a:cubicBezTo>
                <a:lnTo>
                  <a:pt x="6640990" y="6329700"/>
                </a:lnTo>
                <a:close/>
                <a:moveTo>
                  <a:pt x="6666811" y="6329700"/>
                </a:moveTo>
                <a:lnTo>
                  <a:pt x="6666811" y="6297236"/>
                </a:lnTo>
                <a:cubicBezTo>
                  <a:pt x="6666811" y="6274827"/>
                  <a:pt x="6687294" y="6256656"/>
                  <a:pt x="6712555" y="6256656"/>
                </a:cubicBezTo>
                <a:cubicBezTo>
                  <a:pt x="6737817" y="6256656"/>
                  <a:pt x="6758300" y="6274827"/>
                  <a:pt x="6758300" y="6297236"/>
                </a:cubicBezTo>
                <a:lnTo>
                  <a:pt x="6758300" y="6329700"/>
                </a:lnTo>
                <a:close/>
                <a:moveTo>
                  <a:pt x="6784069" y="6329700"/>
                </a:moveTo>
                <a:lnTo>
                  <a:pt x="6784069" y="6297236"/>
                </a:lnTo>
                <a:cubicBezTo>
                  <a:pt x="6784069" y="6274827"/>
                  <a:pt x="6804553" y="6256656"/>
                  <a:pt x="6829814" y="6256656"/>
                </a:cubicBezTo>
                <a:cubicBezTo>
                  <a:pt x="6855076" y="6256656"/>
                  <a:pt x="6875559" y="6274827"/>
                  <a:pt x="6875559" y="6297236"/>
                </a:cubicBezTo>
                <a:lnTo>
                  <a:pt x="6875559" y="6329700"/>
                </a:lnTo>
                <a:close/>
                <a:moveTo>
                  <a:pt x="6901329" y="6329700"/>
                </a:moveTo>
                <a:lnTo>
                  <a:pt x="6901329" y="6297236"/>
                </a:lnTo>
                <a:cubicBezTo>
                  <a:pt x="6901329" y="6274827"/>
                  <a:pt x="6921812" y="6256656"/>
                  <a:pt x="6947074" y="6256656"/>
                </a:cubicBezTo>
                <a:cubicBezTo>
                  <a:pt x="6972335" y="6256656"/>
                  <a:pt x="6992818" y="6274827"/>
                  <a:pt x="6992818" y="6297236"/>
                </a:cubicBezTo>
                <a:lnTo>
                  <a:pt x="6992818" y="6329700"/>
                </a:lnTo>
                <a:close/>
                <a:moveTo>
                  <a:pt x="5259600" y="6329700"/>
                </a:moveTo>
                <a:lnTo>
                  <a:pt x="5259600" y="6297236"/>
                </a:lnTo>
                <a:cubicBezTo>
                  <a:pt x="5259600" y="6274827"/>
                  <a:pt x="5280083" y="6256656"/>
                  <a:pt x="5305345" y="6256656"/>
                </a:cubicBezTo>
                <a:cubicBezTo>
                  <a:pt x="5330606" y="6256656"/>
                  <a:pt x="5351089" y="6274827"/>
                  <a:pt x="5351089" y="6297236"/>
                </a:cubicBezTo>
                <a:lnTo>
                  <a:pt x="5351089" y="6329700"/>
                </a:lnTo>
                <a:close/>
                <a:moveTo>
                  <a:pt x="5376859" y="6329700"/>
                </a:moveTo>
                <a:lnTo>
                  <a:pt x="5376859" y="6297236"/>
                </a:lnTo>
                <a:cubicBezTo>
                  <a:pt x="5376859" y="6274827"/>
                  <a:pt x="5397342" y="6256656"/>
                  <a:pt x="5422603" y="6256656"/>
                </a:cubicBezTo>
                <a:cubicBezTo>
                  <a:pt x="5447865" y="6256656"/>
                  <a:pt x="5468348" y="6274827"/>
                  <a:pt x="5468348" y="6297236"/>
                </a:cubicBezTo>
                <a:lnTo>
                  <a:pt x="5468348" y="6329700"/>
                </a:lnTo>
                <a:close/>
                <a:moveTo>
                  <a:pt x="5494169" y="6329700"/>
                </a:moveTo>
                <a:lnTo>
                  <a:pt x="5494169" y="6297236"/>
                </a:lnTo>
                <a:cubicBezTo>
                  <a:pt x="5494169" y="6274827"/>
                  <a:pt x="5514652" y="6256656"/>
                  <a:pt x="5539914" y="6256656"/>
                </a:cubicBezTo>
                <a:cubicBezTo>
                  <a:pt x="5565175" y="6256656"/>
                  <a:pt x="5585658" y="6274827"/>
                  <a:pt x="5585658" y="6297236"/>
                </a:cubicBezTo>
                <a:lnTo>
                  <a:pt x="5585658" y="6329700"/>
                </a:lnTo>
                <a:close/>
                <a:moveTo>
                  <a:pt x="5611428" y="6329700"/>
                </a:moveTo>
                <a:lnTo>
                  <a:pt x="5611428" y="6297236"/>
                </a:lnTo>
                <a:cubicBezTo>
                  <a:pt x="5611428" y="6274827"/>
                  <a:pt x="5631911" y="6256656"/>
                  <a:pt x="5657173" y="6256656"/>
                </a:cubicBezTo>
                <a:cubicBezTo>
                  <a:pt x="5682434" y="6256656"/>
                  <a:pt x="5702917" y="6274827"/>
                  <a:pt x="5702917" y="6297236"/>
                </a:cubicBezTo>
                <a:lnTo>
                  <a:pt x="5702917" y="6329700"/>
                </a:lnTo>
                <a:close/>
                <a:moveTo>
                  <a:pt x="5728687" y="6329700"/>
                </a:moveTo>
                <a:lnTo>
                  <a:pt x="5728687" y="6297236"/>
                </a:lnTo>
                <a:cubicBezTo>
                  <a:pt x="5728687" y="6274827"/>
                  <a:pt x="5749170" y="6256656"/>
                  <a:pt x="5774431" y="6256656"/>
                </a:cubicBezTo>
                <a:cubicBezTo>
                  <a:pt x="5799693" y="6256656"/>
                  <a:pt x="5820176" y="6274827"/>
                  <a:pt x="5820176" y="6297236"/>
                </a:cubicBezTo>
                <a:lnTo>
                  <a:pt x="5820176" y="6329700"/>
                </a:lnTo>
                <a:close/>
                <a:moveTo>
                  <a:pt x="5845946" y="6329700"/>
                </a:moveTo>
                <a:lnTo>
                  <a:pt x="5845946" y="6297236"/>
                </a:lnTo>
                <a:cubicBezTo>
                  <a:pt x="5845946" y="6274827"/>
                  <a:pt x="5866430" y="6256656"/>
                  <a:pt x="5891691" y="6256656"/>
                </a:cubicBezTo>
                <a:cubicBezTo>
                  <a:pt x="5916952" y="6256656"/>
                  <a:pt x="5937436" y="6274827"/>
                  <a:pt x="5937436" y="6297236"/>
                </a:cubicBezTo>
                <a:lnTo>
                  <a:pt x="5937436" y="6329700"/>
                </a:lnTo>
                <a:close/>
                <a:moveTo>
                  <a:pt x="6054796" y="6329700"/>
                </a:moveTo>
                <a:lnTo>
                  <a:pt x="5963307" y="6329700"/>
                </a:lnTo>
                <a:lnTo>
                  <a:pt x="5963307" y="6297236"/>
                </a:lnTo>
                <a:cubicBezTo>
                  <a:pt x="5963307" y="6274827"/>
                  <a:pt x="5983790" y="6256656"/>
                  <a:pt x="6009051" y="6256656"/>
                </a:cubicBezTo>
                <a:cubicBezTo>
                  <a:pt x="6034313" y="6256656"/>
                  <a:pt x="6054796" y="6274827"/>
                  <a:pt x="6054796" y="6297236"/>
                </a:cubicBezTo>
                <a:close/>
                <a:moveTo>
                  <a:pt x="4882104" y="6329700"/>
                </a:moveTo>
                <a:lnTo>
                  <a:pt x="4790614" y="6329700"/>
                </a:lnTo>
                <a:lnTo>
                  <a:pt x="4790614" y="6297236"/>
                </a:lnTo>
                <a:cubicBezTo>
                  <a:pt x="4790614" y="6274827"/>
                  <a:pt x="4811092" y="6256656"/>
                  <a:pt x="4836359" y="6256656"/>
                </a:cubicBezTo>
                <a:cubicBezTo>
                  <a:pt x="4861625" y="6256656"/>
                  <a:pt x="4882104" y="6274827"/>
                  <a:pt x="4882104" y="6297236"/>
                </a:cubicBezTo>
                <a:close/>
                <a:moveTo>
                  <a:pt x="4204166" y="6329700"/>
                </a:moveTo>
                <a:lnTo>
                  <a:pt x="4204166" y="6297236"/>
                </a:lnTo>
                <a:cubicBezTo>
                  <a:pt x="4204166" y="6274827"/>
                  <a:pt x="4224644" y="6256656"/>
                  <a:pt x="4249911" y="6256656"/>
                </a:cubicBezTo>
                <a:cubicBezTo>
                  <a:pt x="4275177" y="6256656"/>
                  <a:pt x="4295656" y="6274827"/>
                  <a:pt x="4295656" y="6297236"/>
                </a:cubicBezTo>
                <a:lnTo>
                  <a:pt x="4295656" y="6329700"/>
                </a:lnTo>
                <a:close/>
                <a:moveTo>
                  <a:pt x="4321476" y="6329700"/>
                </a:moveTo>
                <a:lnTo>
                  <a:pt x="4321476" y="6297236"/>
                </a:lnTo>
                <a:cubicBezTo>
                  <a:pt x="4321476" y="6274827"/>
                  <a:pt x="4341954" y="6256656"/>
                  <a:pt x="4367221" y="6256656"/>
                </a:cubicBezTo>
                <a:cubicBezTo>
                  <a:pt x="4392487" y="6256656"/>
                  <a:pt x="4412966" y="6274827"/>
                  <a:pt x="4412966" y="6297236"/>
                </a:cubicBezTo>
                <a:lnTo>
                  <a:pt x="4412966" y="6329700"/>
                </a:lnTo>
                <a:close/>
                <a:moveTo>
                  <a:pt x="4438735" y="6329700"/>
                </a:moveTo>
                <a:lnTo>
                  <a:pt x="4438735" y="6297236"/>
                </a:lnTo>
                <a:cubicBezTo>
                  <a:pt x="4438735" y="6274827"/>
                  <a:pt x="4459214" y="6256656"/>
                  <a:pt x="4484480" y="6256656"/>
                </a:cubicBezTo>
                <a:cubicBezTo>
                  <a:pt x="4509746" y="6256656"/>
                  <a:pt x="4530224" y="6274827"/>
                  <a:pt x="4530224" y="6297236"/>
                </a:cubicBezTo>
                <a:lnTo>
                  <a:pt x="4530224" y="6329700"/>
                </a:lnTo>
                <a:close/>
                <a:moveTo>
                  <a:pt x="4555994" y="6329700"/>
                </a:moveTo>
                <a:lnTo>
                  <a:pt x="4555994" y="6297236"/>
                </a:lnTo>
                <a:cubicBezTo>
                  <a:pt x="4555994" y="6274827"/>
                  <a:pt x="4576472" y="6256656"/>
                  <a:pt x="4601739" y="6256656"/>
                </a:cubicBezTo>
                <a:cubicBezTo>
                  <a:pt x="4627005" y="6256656"/>
                  <a:pt x="4647484" y="6274827"/>
                  <a:pt x="4647484" y="6297236"/>
                </a:cubicBezTo>
                <a:lnTo>
                  <a:pt x="4647484" y="6329700"/>
                </a:lnTo>
                <a:close/>
                <a:moveTo>
                  <a:pt x="4673253" y="6329700"/>
                </a:moveTo>
                <a:lnTo>
                  <a:pt x="4673253" y="6297236"/>
                </a:lnTo>
                <a:cubicBezTo>
                  <a:pt x="4673253" y="6274827"/>
                  <a:pt x="4693732" y="6256656"/>
                  <a:pt x="4718998" y="6256656"/>
                </a:cubicBezTo>
                <a:cubicBezTo>
                  <a:pt x="4744264" y="6256656"/>
                  <a:pt x="4764743" y="6274827"/>
                  <a:pt x="4764743" y="6297236"/>
                </a:cubicBezTo>
                <a:lnTo>
                  <a:pt x="4764743" y="6329700"/>
                </a:lnTo>
                <a:close/>
                <a:moveTo>
                  <a:pt x="3826670" y="6329700"/>
                </a:moveTo>
                <a:lnTo>
                  <a:pt x="3735231" y="6329700"/>
                </a:lnTo>
                <a:lnTo>
                  <a:pt x="3735231" y="6297236"/>
                </a:lnTo>
                <a:cubicBezTo>
                  <a:pt x="3735231" y="6274827"/>
                  <a:pt x="3755709" y="6256656"/>
                  <a:pt x="3780976" y="6256656"/>
                </a:cubicBezTo>
                <a:cubicBezTo>
                  <a:pt x="3806242" y="6256656"/>
                  <a:pt x="3826721" y="6274827"/>
                  <a:pt x="3826721" y="6297236"/>
                </a:cubicBezTo>
                <a:close/>
                <a:moveTo>
                  <a:pt x="3148783" y="6329700"/>
                </a:moveTo>
                <a:lnTo>
                  <a:pt x="3148783" y="6297236"/>
                </a:lnTo>
                <a:cubicBezTo>
                  <a:pt x="3148783" y="6274827"/>
                  <a:pt x="3169261" y="6256656"/>
                  <a:pt x="3194528" y="6256656"/>
                </a:cubicBezTo>
                <a:cubicBezTo>
                  <a:pt x="3219794" y="6256656"/>
                  <a:pt x="3240273" y="6274827"/>
                  <a:pt x="3240273" y="6297236"/>
                </a:cubicBezTo>
                <a:lnTo>
                  <a:pt x="3240273" y="6329700"/>
                </a:lnTo>
                <a:close/>
                <a:moveTo>
                  <a:pt x="3266042" y="6329700"/>
                </a:moveTo>
                <a:lnTo>
                  <a:pt x="3266042" y="6297236"/>
                </a:lnTo>
                <a:cubicBezTo>
                  <a:pt x="3266042" y="6274827"/>
                  <a:pt x="3286521" y="6256656"/>
                  <a:pt x="3311787" y="6256656"/>
                </a:cubicBezTo>
                <a:cubicBezTo>
                  <a:pt x="3337053" y="6256656"/>
                  <a:pt x="3357532" y="6274827"/>
                  <a:pt x="3357532" y="6297236"/>
                </a:cubicBezTo>
                <a:lnTo>
                  <a:pt x="3357532" y="6329700"/>
                </a:lnTo>
                <a:close/>
                <a:moveTo>
                  <a:pt x="3383301" y="6329700"/>
                </a:moveTo>
                <a:lnTo>
                  <a:pt x="3383301" y="6297236"/>
                </a:lnTo>
                <a:cubicBezTo>
                  <a:pt x="3383301" y="6274827"/>
                  <a:pt x="3403780" y="6256656"/>
                  <a:pt x="3429046" y="6256656"/>
                </a:cubicBezTo>
                <a:cubicBezTo>
                  <a:pt x="3454313" y="6256656"/>
                  <a:pt x="3474791" y="6274827"/>
                  <a:pt x="3474791" y="6297236"/>
                </a:cubicBezTo>
                <a:lnTo>
                  <a:pt x="3474791" y="6329700"/>
                </a:lnTo>
                <a:close/>
                <a:moveTo>
                  <a:pt x="3500561" y="6329700"/>
                </a:moveTo>
                <a:lnTo>
                  <a:pt x="3500561" y="6297236"/>
                </a:lnTo>
                <a:cubicBezTo>
                  <a:pt x="3500561" y="6274827"/>
                  <a:pt x="3521039" y="6256656"/>
                  <a:pt x="3546305" y="6256656"/>
                </a:cubicBezTo>
                <a:cubicBezTo>
                  <a:pt x="3571572" y="6256656"/>
                  <a:pt x="3592050" y="6274827"/>
                  <a:pt x="3592050" y="6297236"/>
                </a:cubicBezTo>
                <a:lnTo>
                  <a:pt x="3592050" y="6329700"/>
                </a:lnTo>
                <a:close/>
                <a:moveTo>
                  <a:pt x="3617820" y="6329700"/>
                </a:moveTo>
                <a:lnTo>
                  <a:pt x="3617820" y="6297236"/>
                </a:lnTo>
                <a:cubicBezTo>
                  <a:pt x="3617820" y="6274827"/>
                  <a:pt x="3638298" y="6256656"/>
                  <a:pt x="3663564" y="6256656"/>
                </a:cubicBezTo>
                <a:cubicBezTo>
                  <a:pt x="3688831" y="6256656"/>
                  <a:pt x="3709309" y="6274827"/>
                  <a:pt x="3709309" y="6297236"/>
                </a:cubicBezTo>
                <a:lnTo>
                  <a:pt x="3709309" y="6329700"/>
                </a:lnTo>
                <a:close/>
                <a:moveTo>
                  <a:pt x="2771236" y="6329700"/>
                </a:moveTo>
                <a:lnTo>
                  <a:pt x="2679747" y="6329700"/>
                </a:lnTo>
                <a:lnTo>
                  <a:pt x="2679747" y="6297236"/>
                </a:lnTo>
                <a:cubicBezTo>
                  <a:pt x="2679747" y="6274827"/>
                  <a:pt x="2700225" y="6256656"/>
                  <a:pt x="2725492" y="6256656"/>
                </a:cubicBezTo>
                <a:cubicBezTo>
                  <a:pt x="2750758" y="6256656"/>
                  <a:pt x="2771236" y="6274827"/>
                  <a:pt x="2771236" y="6297236"/>
                </a:cubicBezTo>
                <a:close/>
                <a:moveTo>
                  <a:pt x="1976090" y="6329700"/>
                </a:moveTo>
                <a:lnTo>
                  <a:pt x="1976090" y="6297236"/>
                </a:lnTo>
                <a:cubicBezTo>
                  <a:pt x="1976090" y="6274827"/>
                  <a:pt x="1996569" y="6256656"/>
                  <a:pt x="2021835" y="6256656"/>
                </a:cubicBezTo>
                <a:cubicBezTo>
                  <a:pt x="2047102" y="6256656"/>
                  <a:pt x="2067580" y="6274827"/>
                  <a:pt x="2067580" y="6297236"/>
                </a:cubicBezTo>
                <a:lnTo>
                  <a:pt x="2067580" y="6329700"/>
                </a:lnTo>
                <a:close/>
                <a:moveTo>
                  <a:pt x="2093349" y="6329700"/>
                </a:moveTo>
                <a:lnTo>
                  <a:pt x="2093349" y="6297236"/>
                </a:lnTo>
                <a:cubicBezTo>
                  <a:pt x="2093349" y="6274827"/>
                  <a:pt x="2113828" y="6256656"/>
                  <a:pt x="2139094" y="6256656"/>
                </a:cubicBezTo>
                <a:cubicBezTo>
                  <a:pt x="2164361" y="6256656"/>
                  <a:pt x="2184839" y="6274827"/>
                  <a:pt x="2184839" y="6297236"/>
                </a:cubicBezTo>
                <a:lnTo>
                  <a:pt x="2184839" y="6329700"/>
                </a:lnTo>
                <a:close/>
                <a:moveTo>
                  <a:pt x="2210609" y="6329700"/>
                </a:moveTo>
                <a:lnTo>
                  <a:pt x="2210609" y="6297236"/>
                </a:lnTo>
                <a:cubicBezTo>
                  <a:pt x="2210609" y="6274827"/>
                  <a:pt x="2231087" y="6256656"/>
                  <a:pt x="2256353" y="6256656"/>
                </a:cubicBezTo>
                <a:cubicBezTo>
                  <a:pt x="2281620" y="6256656"/>
                  <a:pt x="2302098" y="6274827"/>
                  <a:pt x="2302098" y="6297236"/>
                </a:cubicBezTo>
                <a:lnTo>
                  <a:pt x="2302098" y="6329700"/>
                </a:lnTo>
                <a:close/>
                <a:moveTo>
                  <a:pt x="2327868" y="6329700"/>
                </a:moveTo>
                <a:lnTo>
                  <a:pt x="2327868" y="6297236"/>
                </a:lnTo>
                <a:cubicBezTo>
                  <a:pt x="2327868" y="6274827"/>
                  <a:pt x="2348346" y="6256656"/>
                  <a:pt x="2373612" y="6256656"/>
                </a:cubicBezTo>
                <a:cubicBezTo>
                  <a:pt x="2398879" y="6256656"/>
                  <a:pt x="2419357" y="6274827"/>
                  <a:pt x="2419357" y="6297236"/>
                </a:cubicBezTo>
                <a:lnTo>
                  <a:pt x="2419357" y="6329700"/>
                </a:lnTo>
                <a:close/>
                <a:moveTo>
                  <a:pt x="2445127" y="6329700"/>
                </a:moveTo>
                <a:lnTo>
                  <a:pt x="2445127" y="6297236"/>
                </a:lnTo>
                <a:cubicBezTo>
                  <a:pt x="2445127" y="6274827"/>
                  <a:pt x="2465605" y="6256656"/>
                  <a:pt x="2490872" y="6256656"/>
                </a:cubicBezTo>
                <a:cubicBezTo>
                  <a:pt x="2516138" y="6256656"/>
                  <a:pt x="2536616" y="6274827"/>
                  <a:pt x="2536616" y="6297236"/>
                </a:cubicBezTo>
                <a:lnTo>
                  <a:pt x="2536616" y="6329700"/>
                </a:lnTo>
                <a:close/>
                <a:moveTo>
                  <a:pt x="2562386" y="6329700"/>
                </a:moveTo>
                <a:lnTo>
                  <a:pt x="2562386" y="6297236"/>
                </a:lnTo>
                <a:cubicBezTo>
                  <a:pt x="2562386" y="6274827"/>
                  <a:pt x="2582864" y="6256656"/>
                  <a:pt x="2608131" y="6256656"/>
                </a:cubicBezTo>
                <a:cubicBezTo>
                  <a:pt x="2633397" y="6256656"/>
                  <a:pt x="2653875" y="6274827"/>
                  <a:pt x="2653875" y="6297236"/>
                </a:cubicBezTo>
                <a:lnTo>
                  <a:pt x="2653875" y="6329700"/>
                </a:lnTo>
                <a:close/>
                <a:moveTo>
                  <a:pt x="1715853" y="6329700"/>
                </a:moveTo>
                <a:lnTo>
                  <a:pt x="1624364" y="6329700"/>
                </a:lnTo>
                <a:lnTo>
                  <a:pt x="1624364" y="6297236"/>
                </a:lnTo>
                <a:cubicBezTo>
                  <a:pt x="1624364" y="6274827"/>
                  <a:pt x="1644842" y="6256656"/>
                  <a:pt x="1670109" y="6256656"/>
                </a:cubicBezTo>
                <a:cubicBezTo>
                  <a:pt x="1695375" y="6256656"/>
                  <a:pt x="1715853" y="6274827"/>
                  <a:pt x="1715853" y="6297236"/>
                </a:cubicBezTo>
                <a:close/>
                <a:moveTo>
                  <a:pt x="495739" y="6012095"/>
                </a:moveTo>
                <a:cubicBezTo>
                  <a:pt x="519450" y="6010652"/>
                  <a:pt x="542200" y="6020662"/>
                  <a:pt x="555308" y="6038246"/>
                </a:cubicBezTo>
                <a:cubicBezTo>
                  <a:pt x="567228" y="6056011"/>
                  <a:pt x="566714" y="6078195"/>
                  <a:pt x="553987" y="6095509"/>
                </a:cubicBezTo>
                <a:cubicBezTo>
                  <a:pt x="548223" y="6102813"/>
                  <a:pt x="540818" y="6108945"/>
                  <a:pt x="532233" y="6113544"/>
                </a:cubicBezTo>
                <a:cubicBezTo>
                  <a:pt x="506433" y="6127026"/>
                  <a:pt x="474620" y="6127838"/>
                  <a:pt x="448012" y="6115618"/>
                </a:cubicBezTo>
                <a:cubicBezTo>
                  <a:pt x="428372" y="6106059"/>
                  <a:pt x="414008" y="6089737"/>
                  <a:pt x="408264" y="6070530"/>
                </a:cubicBezTo>
                <a:cubicBezTo>
                  <a:pt x="416422" y="6081306"/>
                  <a:pt x="427233" y="6090278"/>
                  <a:pt x="439879" y="6096817"/>
                </a:cubicBezTo>
                <a:cubicBezTo>
                  <a:pt x="451163" y="6102182"/>
                  <a:pt x="463783" y="6104932"/>
                  <a:pt x="476577" y="6104797"/>
                </a:cubicBezTo>
                <a:cubicBezTo>
                  <a:pt x="482869" y="6104842"/>
                  <a:pt x="489141" y="6104121"/>
                  <a:pt x="495230" y="6102723"/>
                </a:cubicBezTo>
                <a:cubicBezTo>
                  <a:pt x="508567" y="6100063"/>
                  <a:pt x="520131" y="6092713"/>
                  <a:pt x="527303" y="6082388"/>
                </a:cubicBezTo>
                <a:cubicBezTo>
                  <a:pt x="534464" y="6071612"/>
                  <a:pt x="535333" y="6058446"/>
                  <a:pt x="529641" y="6046993"/>
                </a:cubicBezTo>
                <a:cubicBezTo>
                  <a:pt x="526779" y="6041538"/>
                  <a:pt x="519551" y="6039013"/>
                  <a:pt x="513274" y="6041357"/>
                </a:cubicBezTo>
                <a:cubicBezTo>
                  <a:pt x="507180" y="6043476"/>
                  <a:pt x="504166" y="6049564"/>
                  <a:pt x="506545" y="6054974"/>
                </a:cubicBezTo>
                <a:cubicBezTo>
                  <a:pt x="506600" y="6055110"/>
                  <a:pt x="506656" y="6055200"/>
                  <a:pt x="506717" y="6055335"/>
                </a:cubicBezTo>
                <a:cubicBezTo>
                  <a:pt x="509299" y="6060700"/>
                  <a:pt x="508908" y="6066833"/>
                  <a:pt x="505650" y="6071882"/>
                </a:cubicBezTo>
                <a:cubicBezTo>
                  <a:pt x="501726" y="6077113"/>
                  <a:pt x="495657" y="6080810"/>
                  <a:pt x="488724" y="6082163"/>
                </a:cubicBezTo>
                <a:cubicBezTo>
                  <a:pt x="476475" y="6084823"/>
                  <a:pt x="463560" y="6083470"/>
                  <a:pt x="452332" y="6078375"/>
                </a:cubicBezTo>
                <a:cubicBezTo>
                  <a:pt x="440220" y="6071792"/>
                  <a:pt x="430318" y="6062459"/>
                  <a:pt x="423665" y="6051322"/>
                </a:cubicBezTo>
                <a:cubicBezTo>
                  <a:pt x="419889" y="6045596"/>
                  <a:pt x="416788" y="6039554"/>
                  <a:pt x="414415" y="6033286"/>
                </a:cubicBezTo>
                <a:cubicBezTo>
                  <a:pt x="415177" y="6031212"/>
                  <a:pt x="415838" y="6029093"/>
                  <a:pt x="416448" y="6026974"/>
                </a:cubicBezTo>
                <a:cubicBezTo>
                  <a:pt x="421693" y="6007721"/>
                  <a:pt x="421988" y="5987702"/>
                  <a:pt x="417312" y="5968359"/>
                </a:cubicBezTo>
                <a:cubicBezTo>
                  <a:pt x="418786" y="5943740"/>
                  <a:pt x="412686" y="5919753"/>
                  <a:pt x="405621" y="5897299"/>
                </a:cubicBezTo>
                <a:cubicBezTo>
                  <a:pt x="388696" y="5843508"/>
                  <a:pt x="366789" y="5800628"/>
                  <a:pt x="338580" y="5766090"/>
                </a:cubicBezTo>
                <a:cubicBezTo>
                  <a:pt x="331336" y="5757253"/>
                  <a:pt x="323495" y="5748821"/>
                  <a:pt x="315098" y="5740841"/>
                </a:cubicBezTo>
                <a:cubicBezTo>
                  <a:pt x="336929" y="5735791"/>
                  <a:pt x="358291" y="5729298"/>
                  <a:pt x="378988" y="5721317"/>
                </a:cubicBezTo>
                <a:cubicBezTo>
                  <a:pt x="397530" y="5729163"/>
                  <a:pt x="415207" y="5738541"/>
                  <a:pt x="431798" y="5749317"/>
                </a:cubicBezTo>
                <a:cubicBezTo>
                  <a:pt x="456042" y="5765324"/>
                  <a:pt x="483286" y="5784442"/>
                  <a:pt x="499754" y="5808925"/>
                </a:cubicBezTo>
                <a:cubicBezTo>
                  <a:pt x="506819" y="5819521"/>
                  <a:pt x="514494" y="5835347"/>
                  <a:pt x="510834" y="5850948"/>
                </a:cubicBezTo>
                <a:cubicBezTo>
                  <a:pt x="507886" y="5863437"/>
                  <a:pt x="496145" y="5873807"/>
                  <a:pt x="484048" y="5874574"/>
                </a:cubicBezTo>
                <a:cubicBezTo>
                  <a:pt x="477964" y="5874619"/>
                  <a:pt x="472160" y="5872320"/>
                  <a:pt x="468190" y="5868216"/>
                </a:cubicBezTo>
                <a:cubicBezTo>
                  <a:pt x="465374" y="5865737"/>
                  <a:pt x="464037" y="5862220"/>
                  <a:pt x="464581" y="5858748"/>
                </a:cubicBezTo>
                <a:cubicBezTo>
                  <a:pt x="466716" y="5850722"/>
                  <a:pt x="461120" y="5842696"/>
                  <a:pt x="452078" y="5840803"/>
                </a:cubicBezTo>
                <a:cubicBezTo>
                  <a:pt x="451941" y="5840757"/>
                  <a:pt x="451808" y="5840757"/>
                  <a:pt x="451671" y="5840712"/>
                </a:cubicBezTo>
                <a:cubicBezTo>
                  <a:pt x="442441" y="5838729"/>
                  <a:pt x="433114" y="5843643"/>
                  <a:pt x="430629" y="5851759"/>
                </a:cubicBezTo>
                <a:cubicBezTo>
                  <a:pt x="427340" y="5864564"/>
                  <a:pt x="431457" y="5877956"/>
                  <a:pt x="441607" y="5887514"/>
                </a:cubicBezTo>
                <a:cubicBezTo>
                  <a:pt x="452144" y="5898110"/>
                  <a:pt x="467224" y="5904242"/>
                  <a:pt x="483133" y="5904423"/>
                </a:cubicBezTo>
                <a:cubicBezTo>
                  <a:pt x="484302" y="5904423"/>
                  <a:pt x="485471" y="5904423"/>
                  <a:pt x="486590" y="5904423"/>
                </a:cubicBezTo>
                <a:cubicBezTo>
                  <a:pt x="514443" y="5902664"/>
                  <a:pt x="539044" y="5882645"/>
                  <a:pt x="545041" y="5856854"/>
                </a:cubicBezTo>
                <a:cubicBezTo>
                  <a:pt x="550836" y="5832190"/>
                  <a:pt x="539959" y="5809105"/>
                  <a:pt x="529793" y="5794136"/>
                </a:cubicBezTo>
                <a:cubicBezTo>
                  <a:pt x="510174" y="5764873"/>
                  <a:pt x="479830" y="5743456"/>
                  <a:pt x="452891" y="5725736"/>
                </a:cubicBezTo>
                <a:cubicBezTo>
                  <a:pt x="441241" y="5718116"/>
                  <a:pt x="429048" y="5711127"/>
                  <a:pt x="416397" y="5704860"/>
                </a:cubicBezTo>
                <a:cubicBezTo>
                  <a:pt x="429058" y="5698638"/>
                  <a:pt x="441251" y="5691649"/>
                  <a:pt x="452891" y="5684029"/>
                </a:cubicBezTo>
                <a:cubicBezTo>
                  <a:pt x="479830" y="5666309"/>
                  <a:pt x="510174" y="5644892"/>
                  <a:pt x="529793" y="5615629"/>
                </a:cubicBezTo>
                <a:cubicBezTo>
                  <a:pt x="539959" y="5600660"/>
                  <a:pt x="550632" y="5577574"/>
                  <a:pt x="545041" y="5552911"/>
                </a:cubicBezTo>
                <a:cubicBezTo>
                  <a:pt x="539044" y="5527120"/>
                  <a:pt x="514545" y="5507101"/>
                  <a:pt x="486590" y="5505342"/>
                </a:cubicBezTo>
                <a:cubicBezTo>
                  <a:pt x="469481" y="5504531"/>
                  <a:pt x="452906" y="5510753"/>
                  <a:pt x="441607" y="5522160"/>
                </a:cubicBezTo>
                <a:cubicBezTo>
                  <a:pt x="431457" y="5531719"/>
                  <a:pt x="427340" y="5545111"/>
                  <a:pt x="430629" y="5557916"/>
                </a:cubicBezTo>
                <a:cubicBezTo>
                  <a:pt x="433114" y="5566031"/>
                  <a:pt x="442441" y="5570947"/>
                  <a:pt x="451671" y="5568962"/>
                </a:cubicBezTo>
                <a:cubicBezTo>
                  <a:pt x="460764" y="5567249"/>
                  <a:pt x="466584" y="5559358"/>
                  <a:pt x="464673" y="5551288"/>
                </a:cubicBezTo>
                <a:cubicBezTo>
                  <a:pt x="464642" y="5551152"/>
                  <a:pt x="464612" y="5551062"/>
                  <a:pt x="464581" y="5550927"/>
                </a:cubicBezTo>
                <a:cubicBezTo>
                  <a:pt x="464037" y="5547455"/>
                  <a:pt x="465374" y="5543938"/>
                  <a:pt x="468190" y="5541458"/>
                </a:cubicBezTo>
                <a:cubicBezTo>
                  <a:pt x="472175" y="5537400"/>
                  <a:pt x="477969" y="5535055"/>
                  <a:pt x="484048" y="5535101"/>
                </a:cubicBezTo>
                <a:cubicBezTo>
                  <a:pt x="496145" y="5535867"/>
                  <a:pt x="507886" y="5546238"/>
                  <a:pt x="510834" y="5558727"/>
                </a:cubicBezTo>
                <a:cubicBezTo>
                  <a:pt x="514494" y="5574328"/>
                  <a:pt x="506819" y="5590289"/>
                  <a:pt x="499754" y="5600750"/>
                </a:cubicBezTo>
                <a:cubicBezTo>
                  <a:pt x="483286" y="5625233"/>
                  <a:pt x="456042" y="5644351"/>
                  <a:pt x="431798" y="5660357"/>
                </a:cubicBezTo>
                <a:cubicBezTo>
                  <a:pt x="415207" y="5671134"/>
                  <a:pt x="397530" y="5680512"/>
                  <a:pt x="378988" y="5688357"/>
                </a:cubicBezTo>
                <a:cubicBezTo>
                  <a:pt x="355267" y="5679250"/>
                  <a:pt x="330670" y="5672035"/>
                  <a:pt x="305491" y="5666805"/>
                </a:cubicBezTo>
                <a:cubicBezTo>
                  <a:pt x="320274" y="5652016"/>
                  <a:pt x="333621" y="5636145"/>
                  <a:pt x="345391" y="5619372"/>
                </a:cubicBezTo>
                <a:cubicBezTo>
                  <a:pt x="373010" y="5579198"/>
                  <a:pt x="393463" y="5535507"/>
                  <a:pt x="406028" y="5489787"/>
                </a:cubicBezTo>
                <a:cubicBezTo>
                  <a:pt x="420768" y="5456647"/>
                  <a:pt x="424326" y="5425806"/>
                  <a:pt x="416194" y="5398166"/>
                </a:cubicBezTo>
                <a:cubicBezTo>
                  <a:pt x="415584" y="5396047"/>
                  <a:pt x="414923" y="5393928"/>
                  <a:pt x="414160" y="5391854"/>
                </a:cubicBezTo>
                <a:cubicBezTo>
                  <a:pt x="416534" y="5385587"/>
                  <a:pt x="419635" y="5379544"/>
                  <a:pt x="423411" y="5373818"/>
                </a:cubicBezTo>
                <a:cubicBezTo>
                  <a:pt x="430064" y="5362681"/>
                  <a:pt x="439966" y="5353348"/>
                  <a:pt x="452078" y="5346765"/>
                </a:cubicBezTo>
                <a:cubicBezTo>
                  <a:pt x="463306" y="5341670"/>
                  <a:pt x="476221" y="5340317"/>
                  <a:pt x="488470" y="5342978"/>
                </a:cubicBezTo>
                <a:cubicBezTo>
                  <a:pt x="495403" y="5344330"/>
                  <a:pt x="501472" y="5348027"/>
                  <a:pt x="505396" y="5353258"/>
                </a:cubicBezTo>
                <a:cubicBezTo>
                  <a:pt x="508654" y="5358308"/>
                  <a:pt x="509045" y="5364440"/>
                  <a:pt x="506463" y="5369806"/>
                </a:cubicBezTo>
                <a:cubicBezTo>
                  <a:pt x="503856" y="5375126"/>
                  <a:pt x="506600" y="5381303"/>
                  <a:pt x="512598" y="5383648"/>
                </a:cubicBezTo>
                <a:cubicBezTo>
                  <a:pt x="512740" y="5383693"/>
                  <a:pt x="512878" y="5383738"/>
                  <a:pt x="513020" y="5383783"/>
                </a:cubicBezTo>
                <a:cubicBezTo>
                  <a:pt x="519297" y="5386128"/>
                  <a:pt x="526545" y="5383648"/>
                  <a:pt x="529386" y="5378147"/>
                </a:cubicBezTo>
                <a:cubicBezTo>
                  <a:pt x="535079" y="5366694"/>
                  <a:pt x="534210" y="5353528"/>
                  <a:pt x="527048" y="5342752"/>
                </a:cubicBezTo>
                <a:cubicBezTo>
                  <a:pt x="519877" y="5332427"/>
                  <a:pt x="508313" y="5325077"/>
                  <a:pt x="494976" y="5322417"/>
                </a:cubicBezTo>
                <a:cubicBezTo>
                  <a:pt x="476333" y="5318314"/>
                  <a:pt x="456637" y="5320433"/>
                  <a:pt x="439625" y="5328324"/>
                </a:cubicBezTo>
                <a:cubicBezTo>
                  <a:pt x="426979" y="5334862"/>
                  <a:pt x="416168" y="5343834"/>
                  <a:pt x="408010" y="5354611"/>
                </a:cubicBezTo>
                <a:cubicBezTo>
                  <a:pt x="413754" y="5335403"/>
                  <a:pt x="428118" y="5319081"/>
                  <a:pt x="447757" y="5309522"/>
                </a:cubicBezTo>
                <a:cubicBezTo>
                  <a:pt x="474371" y="5297348"/>
                  <a:pt x="506168" y="5298114"/>
                  <a:pt x="531979" y="5311596"/>
                </a:cubicBezTo>
                <a:cubicBezTo>
                  <a:pt x="540563" y="5316195"/>
                  <a:pt x="547969" y="5322327"/>
                  <a:pt x="553733" y="5329631"/>
                </a:cubicBezTo>
                <a:cubicBezTo>
                  <a:pt x="566460" y="5346945"/>
                  <a:pt x="566973" y="5369129"/>
                  <a:pt x="555054" y="5386894"/>
                </a:cubicBezTo>
                <a:cubicBezTo>
                  <a:pt x="541946" y="5404479"/>
                  <a:pt x="519195" y="5414488"/>
                  <a:pt x="495484" y="5413046"/>
                </a:cubicBezTo>
                <a:cubicBezTo>
                  <a:pt x="486081" y="5412189"/>
                  <a:pt x="477669" y="5418231"/>
                  <a:pt x="476627" y="5426572"/>
                </a:cubicBezTo>
                <a:cubicBezTo>
                  <a:pt x="475962" y="5434914"/>
                  <a:pt x="483027" y="5442128"/>
                  <a:pt x="492409" y="5442714"/>
                </a:cubicBezTo>
                <a:cubicBezTo>
                  <a:pt x="492450" y="5442714"/>
                  <a:pt x="492496" y="5442714"/>
                  <a:pt x="492536" y="5442714"/>
                </a:cubicBezTo>
                <a:cubicBezTo>
                  <a:pt x="495144" y="5442894"/>
                  <a:pt x="497736" y="5442985"/>
                  <a:pt x="500313" y="5442985"/>
                </a:cubicBezTo>
                <a:cubicBezTo>
                  <a:pt x="525305" y="5442849"/>
                  <a:pt x="549387" y="5434643"/>
                  <a:pt x="568066" y="5419899"/>
                </a:cubicBezTo>
                <a:lnTo>
                  <a:pt x="568066" y="6004971"/>
                </a:lnTo>
                <a:cubicBezTo>
                  <a:pt x="547344" y="5988738"/>
                  <a:pt x="520110" y="5980623"/>
                  <a:pt x="492536" y="5982426"/>
                </a:cubicBezTo>
                <a:cubicBezTo>
                  <a:pt x="483154" y="5982968"/>
                  <a:pt x="476023" y="5990136"/>
                  <a:pt x="476617" y="5998433"/>
                </a:cubicBezTo>
                <a:cubicBezTo>
                  <a:pt x="476622" y="5998478"/>
                  <a:pt x="476622" y="5998523"/>
                  <a:pt x="476627" y="5998568"/>
                </a:cubicBezTo>
                <a:cubicBezTo>
                  <a:pt x="477659" y="6006955"/>
                  <a:pt x="486163" y="6013041"/>
                  <a:pt x="495627" y="6012095"/>
                </a:cubicBezTo>
                <a:cubicBezTo>
                  <a:pt x="495662" y="6012095"/>
                  <a:pt x="495703" y="6012095"/>
                  <a:pt x="495739" y="6012095"/>
                </a:cubicBezTo>
                <a:close/>
                <a:moveTo>
                  <a:pt x="84646" y="5828313"/>
                </a:moveTo>
                <a:cubicBezTo>
                  <a:pt x="75328" y="5824661"/>
                  <a:pt x="67083" y="5819205"/>
                  <a:pt x="60553" y="5812262"/>
                </a:cubicBezTo>
                <a:cubicBezTo>
                  <a:pt x="53892" y="5805408"/>
                  <a:pt x="51859" y="5795894"/>
                  <a:pt x="55216" y="5787327"/>
                </a:cubicBezTo>
                <a:cubicBezTo>
                  <a:pt x="58612" y="5780654"/>
                  <a:pt x="66928" y="5777092"/>
                  <a:pt x="74937" y="5778896"/>
                </a:cubicBezTo>
                <a:cubicBezTo>
                  <a:pt x="77842" y="5780384"/>
                  <a:pt x="79743" y="5782998"/>
                  <a:pt x="80020" y="5785974"/>
                </a:cubicBezTo>
                <a:cubicBezTo>
                  <a:pt x="80020" y="5786877"/>
                  <a:pt x="80376" y="5789897"/>
                  <a:pt x="78292" y="5791250"/>
                </a:cubicBezTo>
                <a:cubicBezTo>
                  <a:pt x="73005" y="5794587"/>
                  <a:pt x="71760" y="5801079"/>
                  <a:pt x="75514" y="5805769"/>
                </a:cubicBezTo>
                <a:cubicBezTo>
                  <a:pt x="75623" y="5805904"/>
                  <a:pt x="75736" y="5806039"/>
                  <a:pt x="75852" y="5806174"/>
                </a:cubicBezTo>
                <a:cubicBezTo>
                  <a:pt x="80116" y="5810909"/>
                  <a:pt x="87822" y="5811810"/>
                  <a:pt x="93337" y="5808249"/>
                </a:cubicBezTo>
                <a:cubicBezTo>
                  <a:pt x="102031" y="5802477"/>
                  <a:pt x="106426" y="5792873"/>
                  <a:pt x="104773" y="5783360"/>
                </a:cubicBezTo>
                <a:cubicBezTo>
                  <a:pt x="103371" y="5772674"/>
                  <a:pt x="95611" y="5763475"/>
                  <a:pt x="84442" y="5759237"/>
                </a:cubicBezTo>
                <a:cubicBezTo>
                  <a:pt x="73308" y="5755540"/>
                  <a:pt x="60892" y="5756397"/>
                  <a:pt x="50540" y="5761581"/>
                </a:cubicBezTo>
                <a:lnTo>
                  <a:pt x="50540" y="5663513"/>
                </a:lnTo>
                <a:cubicBezTo>
                  <a:pt x="56786" y="5666489"/>
                  <a:pt x="63776" y="5668067"/>
                  <a:pt x="70871" y="5668022"/>
                </a:cubicBezTo>
                <a:cubicBezTo>
                  <a:pt x="75554" y="5668067"/>
                  <a:pt x="80198" y="5667256"/>
                  <a:pt x="84544" y="5665723"/>
                </a:cubicBezTo>
                <a:cubicBezTo>
                  <a:pt x="95712" y="5661485"/>
                  <a:pt x="103473" y="5652286"/>
                  <a:pt x="104875" y="5641600"/>
                </a:cubicBezTo>
                <a:cubicBezTo>
                  <a:pt x="106528" y="5632087"/>
                  <a:pt x="102133" y="5622483"/>
                  <a:pt x="93439" y="5616712"/>
                </a:cubicBezTo>
                <a:cubicBezTo>
                  <a:pt x="87924" y="5613150"/>
                  <a:pt x="80218" y="5614051"/>
                  <a:pt x="75954" y="5618786"/>
                </a:cubicBezTo>
                <a:cubicBezTo>
                  <a:pt x="71950" y="5623294"/>
                  <a:pt x="72839" y="5629877"/>
                  <a:pt x="77940" y="5633394"/>
                </a:cubicBezTo>
                <a:cubicBezTo>
                  <a:pt x="78089" y="5633530"/>
                  <a:pt x="78240" y="5633620"/>
                  <a:pt x="78394" y="5633710"/>
                </a:cubicBezTo>
                <a:cubicBezTo>
                  <a:pt x="80478" y="5635063"/>
                  <a:pt x="80224" y="5638219"/>
                  <a:pt x="80122" y="5638985"/>
                </a:cubicBezTo>
                <a:cubicBezTo>
                  <a:pt x="79844" y="5641961"/>
                  <a:pt x="77943" y="5644576"/>
                  <a:pt x="75039" y="5646064"/>
                </a:cubicBezTo>
                <a:cubicBezTo>
                  <a:pt x="67097" y="5647868"/>
                  <a:pt x="58817" y="5644441"/>
                  <a:pt x="55318" y="5637858"/>
                </a:cubicBezTo>
                <a:cubicBezTo>
                  <a:pt x="51960" y="5629291"/>
                  <a:pt x="53993" y="5619777"/>
                  <a:pt x="60655" y="5612924"/>
                </a:cubicBezTo>
                <a:cubicBezTo>
                  <a:pt x="67277" y="5605935"/>
                  <a:pt x="75648" y="5600389"/>
                  <a:pt x="85103" y="5596737"/>
                </a:cubicBezTo>
                <a:cubicBezTo>
                  <a:pt x="89935" y="5601877"/>
                  <a:pt x="95525" y="5606431"/>
                  <a:pt x="101724" y="5610264"/>
                </a:cubicBezTo>
                <a:cubicBezTo>
                  <a:pt x="120326" y="5621671"/>
                  <a:pt x="144165" y="5628299"/>
                  <a:pt x="172577" y="5629652"/>
                </a:cubicBezTo>
                <a:cubicBezTo>
                  <a:pt x="176406" y="5629832"/>
                  <a:pt x="180218" y="5629922"/>
                  <a:pt x="184013" y="5629922"/>
                </a:cubicBezTo>
                <a:cubicBezTo>
                  <a:pt x="244701" y="5629922"/>
                  <a:pt x="305186" y="5605440"/>
                  <a:pt x="350067" y="5565581"/>
                </a:cubicBezTo>
                <a:cubicBezTo>
                  <a:pt x="342478" y="5580460"/>
                  <a:pt x="333819" y="5594843"/>
                  <a:pt x="324145" y="5608731"/>
                </a:cubicBezTo>
                <a:cubicBezTo>
                  <a:pt x="310565" y="5628028"/>
                  <a:pt x="294776" y="5645974"/>
                  <a:pt x="277028" y="5662386"/>
                </a:cubicBezTo>
                <a:cubicBezTo>
                  <a:pt x="268387" y="5661259"/>
                  <a:pt x="259848" y="5660402"/>
                  <a:pt x="251614" y="5659997"/>
                </a:cubicBezTo>
                <a:cubicBezTo>
                  <a:pt x="204015" y="5657472"/>
                  <a:pt x="156837" y="5669149"/>
                  <a:pt x="117582" y="5693182"/>
                </a:cubicBezTo>
                <a:lnTo>
                  <a:pt x="98521" y="5705176"/>
                </a:lnTo>
                <a:lnTo>
                  <a:pt x="117582" y="5717214"/>
                </a:lnTo>
                <a:cubicBezTo>
                  <a:pt x="156847" y="5741202"/>
                  <a:pt x="204018" y="5752880"/>
                  <a:pt x="251614" y="5750399"/>
                </a:cubicBezTo>
                <a:cubicBezTo>
                  <a:pt x="263549" y="5749768"/>
                  <a:pt x="275430" y="5748506"/>
                  <a:pt x="287193" y="5746612"/>
                </a:cubicBezTo>
                <a:cubicBezTo>
                  <a:pt x="298647" y="5756487"/>
                  <a:pt x="309122" y="5767217"/>
                  <a:pt x="318503" y="5778670"/>
                </a:cubicBezTo>
                <a:cubicBezTo>
                  <a:pt x="342189" y="5807662"/>
                  <a:pt x="361198" y="5843283"/>
                  <a:pt x="376497" y="5886883"/>
                </a:cubicBezTo>
                <a:cubicBezTo>
                  <a:pt x="328618" y="5828268"/>
                  <a:pt x="250038" y="5791611"/>
                  <a:pt x="172831" y="5795578"/>
                </a:cubicBezTo>
                <a:cubicBezTo>
                  <a:pt x="144419" y="5797022"/>
                  <a:pt x="120581" y="5803559"/>
                  <a:pt x="101978" y="5814967"/>
                </a:cubicBezTo>
                <a:cubicBezTo>
                  <a:pt x="95600" y="5818754"/>
                  <a:pt x="89779" y="5823263"/>
                  <a:pt x="84646" y="5828313"/>
                </a:cubicBezTo>
                <a:close/>
                <a:moveTo>
                  <a:pt x="143656" y="5867991"/>
                </a:moveTo>
                <a:cubicBezTo>
                  <a:pt x="166547" y="5868532"/>
                  <a:pt x="189228" y="5872049"/>
                  <a:pt x="211003" y="5878316"/>
                </a:cubicBezTo>
                <a:cubicBezTo>
                  <a:pt x="208684" y="5892700"/>
                  <a:pt x="201030" y="5906001"/>
                  <a:pt x="189249" y="5916101"/>
                </a:cubicBezTo>
                <a:cubicBezTo>
                  <a:pt x="174000" y="5928049"/>
                  <a:pt x="156922" y="5931657"/>
                  <a:pt x="140353" y="5926516"/>
                </a:cubicBezTo>
                <a:cubicBezTo>
                  <a:pt x="118752" y="5918941"/>
                  <a:pt x="103284" y="5901808"/>
                  <a:pt x="99690" y="5881428"/>
                </a:cubicBezTo>
                <a:cubicBezTo>
                  <a:pt x="99387" y="5879579"/>
                  <a:pt x="99217" y="5877730"/>
                  <a:pt x="99182" y="5875837"/>
                </a:cubicBezTo>
                <a:cubicBezTo>
                  <a:pt x="109653" y="5870201"/>
                  <a:pt x="124189" y="5867495"/>
                  <a:pt x="143656" y="5867811"/>
                </a:cubicBezTo>
                <a:close/>
                <a:moveTo>
                  <a:pt x="65484" y="1309608"/>
                </a:moveTo>
                <a:cubicBezTo>
                  <a:pt x="70848" y="1341044"/>
                  <a:pt x="95018" y="1367421"/>
                  <a:pt x="128611" y="1378504"/>
                </a:cubicBezTo>
                <a:cubicBezTo>
                  <a:pt x="157685" y="1387522"/>
                  <a:pt x="187622" y="1381750"/>
                  <a:pt x="212883" y="1362137"/>
                </a:cubicBezTo>
                <a:cubicBezTo>
                  <a:pt x="228606" y="1349386"/>
                  <a:pt x="239490" y="1332626"/>
                  <a:pt x="244041" y="1314162"/>
                </a:cubicBezTo>
                <a:cubicBezTo>
                  <a:pt x="265167" y="1323351"/>
                  <a:pt x="284381" y="1335656"/>
                  <a:pt x="300866" y="1350549"/>
                </a:cubicBezTo>
                <a:cubicBezTo>
                  <a:pt x="331362" y="1378279"/>
                  <a:pt x="346611" y="1412005"/>
                  <a:pt x="344679" y="1448031"/>
                </a:cubicBezTo>
                <a:cubicBezTo>
                  <a:pt x="344527" y="1458189"/>
                  <a:pt x="342072" y="1468217"/>
                  <a:pt x="337462" y="1477519"/>
                </a:cubicBezTo>
                <a:cubicBezTo>
                  <a:pt x="327601" y="1496276"/>
                  <a:pt x="305339" y="1509983"/>
                  <a:pt x="285821" y="1521120"/>
                </a:cubicBezTo>
                <a:cubicBezTo>
                  <a:pt x="281058" y="1520984"/>
                  <a:pt x="276338" y="1520272"/>
                  <a:pt x="271792" y="1519000"/>
                </a:cubicBezTo>
                <a:cubicBezTo>
                  <a:pt x="258583" y="1515190"/>
                  <a:pt x="248727" y="1505343"/>
                  <a:pt x="246023" y="1493255"/>
                </a:cubicBezTo>
                <a:cubicBezTo>
                  <a:pt x="242112" y="1478637"/>
                  <a:pt x="247813" y="1463307"/>
                  <a:pt x="260763" y="1453622"/>
                </a:cubicBezTo>
                <a:cubicBezTo>
                  <a:pt x="267822" y="1448612"/>
                  <a:pt x="268968" y="1439477"/>
                  <a:pt x="263322" y="1433215"/>
                </a:cubicBezTo>
                <a:cubicBezTo>
                  <a:pt x="263136" y="1433007"/>
                  <a:pt x="262943" y="1432809"/>
                  <a:pt x="262745" y="1432610"/>
                </a:cubicBezTo>
                <a:cubicBezTo>
                  <a:pt x="256372" y="1426312"/>
                  <a:pt x="245548" y="1425559"/>
                  <a:pt x="238145" y="1430897"/>
                </a:cubicBezTo>
                <a:cubicBezTo>
                  <a:pt x="215121" y="1447783"/>
                  <a:pt x="205029" y="1474872"/>
                  <a:pt x="212172" y="1500604"/>
                </a:cubicBezTo>
                <a:cubicBezTo>
                  <a:pt x="217935" y="1522662"/>
                  <a:pt x="236354" y="1540404"/>
                  <a:pt x="260661" y="1547316"/>
                </a:cubicBezTo>
                <a:cubicBezTo>
                  <a:pt x="262796" y="1547948"/>
                  <a:pt x="265032" y="1548489"/>
                  <a:pt x="267269" y="1548939"/>
                </a:cubicBezTo>
                <a:cubicBezTo>
                  <a:pt x="248156" y="1552772"/>
                  <a:pt x="228272" y="1552371"/>
                  <a:pt x="209376" y="1547767"/>
                </a:cubicBezTo>
                <a:cubicBezTo>
                  <a:pt x="163632" y="1537126"/>
                  <a:pt x="128052" y="1506556"/>
                  <a:pt x="118598" y="1469854"/>
                </a:cubicBezTo>
                <a:cubicBezTo>
                  <a:pt x="116032" y="1461684"/>
                  <a:pt x="116032" y="1453045"/>
                  <a:pt x="118598" y="1444875"/>
                </a:cubicBezTo>
                <a:cubicBezTo>
                  <a:pt x="120762" y="1438296"/>
                  <a:pt x="126481" y="1433102"/>
                  <a:pt x="133847" y="1431032"/>
                </a:cubicBezTo>
                <a:cubicBezTo>
                  <a:pt x="139474" y="1429779"/>
                  <a:pt x="145337" y="1432110"/>
                  <a:pt x="148027" y="1436668"/>
                </a:cubicBezTo>
                <a:cubicBezTo>
                  <a:pt x="150140" y="1442399"/>
                  <a:pt x="157025" y="1445583"/>
                  <a:pt x="163530" y="1443837"/>
                </a:cubicBezTo>
                <a:cubicBezTo>
                  <a:pt x="169966" y="1442444"/>
                  <a:pt x="173910" y="1436686"/>
                  <a:pt x="172339" y="1430978"/>
                </a:cubicBezTo>
                <a:cubicBezTo>
                  <a:pt x="172303" y="1430843"/>
                  <a:pt x="172264" y="1430712"/>
                  <a:pt x="172221" y="1430582"/>
                </a:cubicBezTo>
                <a:cubicBezTo>
                  <a:pt x="167139" y="1415792"/>
                  <a:pt x="146808" y="1406504"/>
                  <a:pt x="128357" y="1410292"/>
                </a:cubicBezTo>
                <a:cubicBezTo>
                  <a:pt x="112522" y="1413881"/>
                  <a:pt x="99897" y="1424467"/>
                  <a:pt x="94964" y="1438292"/>
                </a:cubicBezTo>
                <a:cubicBezTo>
                  <a:pt x="90942" y="1450024"/>
                  <a:pt x="90696" y="1462513"/>
                  <a:pt x="94252" y="1474363"/>
                </a:cubicBezTo>
                <a:cubicBezTo>
                  <a:pt x="103858" y="1512237"/>
                  <a:pt x="136337" y="1544566"/>
                  <a:pt x="179642" y="1561158"/>
                </a:cubicBezTo>
                <a:cubicBezTo>
                  <a:pt x="163734" y="1562367"/>
                  <a:pt x="147718" y="1561803"/>
                  <a:pt x="131966" y="1559490"/>
                </a:cubicBezTo>
                <a:cubicBezTo>
                  <a:pt x="103960" y="1554981"/>
                  <a:pt x="53844" y="1533429"/>
                  <a:pt x="53742" y="1506376"/>
                </a:cubicBezTo>
                <a:cubicBezTo>
                  <a:pt x="53480" y="1501713"/>
                  <a:pt x="56011" y="1497272"/>
                  <a:pt x="60401" y="1494698"/>
                </a:cubicBezTo>
                <a:cubicBezTo>
                  <a:pt x="62275" y="1493958"/>
                  <a:pt x="64388" y="1493845"/>
                  <a:pt x="66348" y="1494382"/>
                </a:cubicBezTo>
                <a:cubicBezTo>
                  <a:pt x="67471" y="1494603"/>
                  <a:pt x="68465" y="1495180"/>
                  <a:pt x="69143" y="1496005"/>
                </a:cubicBezTo>
                <a:cubicBezTo>
                  <a:pt x="72467" y="1501254"/>
                  <a:pt x="79867" y="1503242"/>
                  <a:pt x="85916" y="1500514"/>
                </a:cubicBezTo>
                <a:cubicBezTo>
                  <a:pt x="91804" y="1498043"/>
                  <a:pt x="94319" y="1491807"/>
                  <a:pt x="91535" y="1486586"/>
                </a:cubicBezTo>
                <a:cubicBezTo>
                  <a:pt x="91461" y="1486446"/>
                  <a:pt x="91384" y="1486311"/>
                  <a:pt x="91304" y="1486176"/>
                </a:cubicBezTo>
                <a:cubicBezTo>
                  <a:pt x="87544" y="1480188"/>
                  <a:pt x="81253" y="1475778"/>
                  <a:pt x="73819" y="1473912"/>
                </a:cubicBezTo>
                <a:cubicBezTo>
                  <a:pt x="66279" y="1471878"/>
                  <a:pt x="58178" y="1472230"/>
                  <a:pt x="50896" y="1474904"/>
                </a:cubicBezTo>
                <a:lnTo>
                  <a:pt x="50896" y="1258478"/>
                </a:lnTo>
                <a:cubicBezTo>
                  <a:pt x="57118" y="1263158"/>
                  <a:pt x="63942" y="1267171"/>
                  <a:pt x="71227" y="1270426"/>
                </a:cubicBezTo>
                <a:cubicBezTo>
                  <a:pt x="65137" y="1282731"/>
                  <a:pt x="63144" y="1296330"/>
                  <a:pt x="65484" y="1309608"/>
                </a:cubicBezTo>
                <a:close/>
                <a:moveTo>
                  <a:pt x="379191" y="1145485"/>
                </a:moveTo>
                <a:cubicBezTo>
                  <a:pt x="397733" y="1153353"/>
                  <a:pt x="415411" y="1162727"/>
                  <a:pt x="432001" y="1173485"/>
                </a:cubicBezTo>
                <a:cubicBezTo>
                  <a:pt x="456246" y="1189492"/>
                  <a:pt x="483489" y="1208610"/>
                  <a:pt x="499957" y="1233093"/>
                </a:cubicBezTo>
                <a:cubicBezTo>
                  <a:pt x="507022" y="1243643"/>
                  <a:pt x="514697" y="1259515"/>
                  <a:pt x="511038" y="1275115"/>
                </a:cubicBezTo>
                <a:cubicBezTo>
                  <a:pt x="508090" y="1287605"/>
                  <a:pt x="496349" y="1297975"/>
                  <a:pt x="484252" y="1298742"/>
                </a:cubicBezTo>
                <a:cubicBezTo>
                  <a:pt x="478168" y="1298801"/>
                  <a:pt x="472363" y="1296474"/>
                  <a:pt x="468393" y="1292384"/>
                </a:cubicBezTo>
                <a:cubicBezTo>
                  <a:pt x="465578" y="1289909"/>
                  <a:pt x="464241" y="1286401"/>
                  <a:pt x="464785" y="1282916"/>
                </a:cubicBezTo>
                <a:cubicBezTo>
                  <a:pt x="466919" y="1274894"/>
                  <a:pt x="461323" y="1266855"/>
                  <a:pt x="452281" y="1264961"/>
                </a:cubicBezTo>
                <a:cubicBezTo>
                  <a:pt x="452144" y="1264930"/>
                  <a:pt x="452012" y="1264907"/>
                  <a:pt x="451874" y="1264880"/>
                </a:cubicBezTo>
                <a:cubicBezTo>
                  <a:pt x="442644" y="1262901"/>
                  <a:pt x="433317" y="1267797"/>
                  <a:pt x="430832" y="1275927"/>
                </a:cubicBezTo>
                <a:cubicBezTo>
                  <a:pt x="427543" y="1288723"/>
                  <a:pt x="431660" y="1302133"/>
                  <a:pt x="441811" y="1311682"/>
                </a:cubicBezTo>
                <a:cubicBezTo>
                  <a:pt x="452347" y="1322256"/>
                  <a:pt x="467428" y="1328397"/>
                  <a:pt x="483337" y="1328591"/>
                </a:cubicBezTo>
                <a:lnTo>
                  <a:pt x="486793" y="1328591"/>
                </a:lnTo>
                <a:cubicBezTo>
                  <a:pt x="514646" y="1326832"/>
                  <a:pt x="539247" y="1306813"/>
                  <a:pt x="545245" y="1281022"/>
                </a:cubicBezTo>
                <a:cubicBezTo>
                  <a:pt x="551039" y="1256359"/>
                  <a:pt x="540162" y="1233273"/>
                  <a:pt x="529996" y="1218304"/>
                </a:cubicBezTo>
                <a:cubicBezTo>
                  <a:pt x="510377" y="1189041"/>
                  <a:pt x="480033" y="1167624"/>
                  <a:pt x="453094" y="1149904"/>
                </a:cubicBezTo>
                <a:cubicBezTo>
                  <a:pt x="441445" y="1142261"/>
                  <a:pt x="429251" y="1135291"/>
                  <a:pt x="416600" y="1129028"/>
                </a:cubicBezTo>
                <a:cubicBezTo>
                  <a:pt x="429261" y="1122797"/>
                  <a:pt x="441455" y="1115839"/>
                  <a:pt x="453094" y="1108197"/>
                </a:cubicBezTo>
                <a:cubicBezTo>
                  <a:pt x="480033" y="1090477"/>
                  <a:pt x="510377" y="1069060"/>
                  <a:pt x="529996" y="1039797"/>
                </a:cubicBezTo>
                <a:cubicBezTo>
                  <a:pt x="540162" y="1024783"/>
                  <a:pt x="550836" y="1001742"/>
                  <a:pt x="545245" y="977079"/>
                </a:cubicBezTo>
                <a:cubicBezTo>
                  <a:pt x="539247" y="951288"/>
                  <a:pt x="514748" y="931269"/>
                  <a:pt x="486793" y="929510"/>
                </a:cubicBezTo>
                <a:cubicBezTo>
                  <a:pt x="469695" y="928694"/>
                  <a:pt x="453120" y="934876"/>
                  <a:pt x="441811" y="946283"/>
                </a:cubicBezTo>
                <a:cubicBezTo>
                  <a:pt x="431660" y="955851"/>
                  <a:pt x="427543" y="969274"/>
                  <a:pt x="430832" y="982084"/>
                </a:cubicBezTo>
                <a:cubicBezTo>
                  <a:pt x="433317" y="990213"/>
                  <a:pt x="442644" y="995110"/>
                  <a:pt x="451874" y="993130"/>
                </a:cubicBezTo>
                <a:cubicBezTo>
                  <a:pt x="460988" y="991403"/>
                  <a:pt x="466797" y="983450"/>
                  <a:pt x="464851" y="975365"/>
                </a:cubicBezTo>
                <a:cubicBezTo>
                  <a:pt x="464830" y="975275"/>
                  <a:pt x="464810" y="975185"/>
                  <a:pt x="464785" y="975095"/>
                </a:cubicBezTo>
                <a:cubicBezTo>
                  <a:pt x="464241" y="971609"/>
                  <a:pt x="465578" y="968102"/>
                  <a:pt x="468393" y="965626"/>
                </a:cubicBezTo>
                <a:cubicBezTo>
                  <a:pt x="472383" y="961555"/>
                  <a:pt x="478168" y="959219"/>
                  <a:pt x="484252" y="959224"/>
                </a:cubicBezTo>
                <a:cubicBezTo>
                  <a:pt x="496349" y="960035"/>
                  <a:pt x="508090" y="970406"/>
                  <a:pt x="511038" y="982895"/>
                </a:cubicBezTo>
                <a:cubicBezTo>
                  <a:pt x="514697" y="998496"/>
                  <a:pt x="507022" y="1014457"/>
                  <a:pt x="499957" y="1024873"/>
                </a:cubicBezTo>
                <a:cubicBezTo>
                  <a:pt x="483489" y="1049401"/>
                  <a:pt x="456246" y="1068519"/>
                  <a:pt x="432001" y="1084525"/>
                </a:cubicBezTo>
                <a:cubicBezTo>
                  <a:pt x="415411" y="1095283"/>
                  <a:pt x="397733" y="1104657"/>
                  <a:pt x="379191" y="1112525"/>
                </a:cubicBezTo>
                <a:cubicBezTo>
                  <a:pt x="355470" y="1103399"/>
                  <a:pt x="330873" y="1096185"/>
                  <a:pt x="305694" y="1090973"/>
                </a:cubicBezTo>
                <a:cubicBezTo>
                  <a:pt x="320477" y="1076188"/>
                  <a:pt x="333824" y="1060322"/>
                  <a:pt x="345594" y="1043540"/>
                </a:cubicBezTo>
                <a:cubicBezTo>
                  <a:pt x="373163" y="1003293"/>
                  <a:pt x="393550" y="959503"/>
                  <a:pt x="406028" y="913729"/>
                </a:cubicBezTo>
                <a:cubicBezTo>
                  <a:pt x="420768" y="880589"/>
                  <a:pt x="424326" y="849748"/>
                  <a:pt x="416194" y="822109"/>
                </a:cubicBezTo>
                <a:cubicBezTo>
                  <a:pt x="415584" y="819990"/>
                  <a:pt x="414923" y="817870"/>
                  <a:pt x="414160" y="815796"/>
                </a:cubicBezTo>
                <a:cubicBezTo>
                  <a:pt x="416534" y="809515"/>
                  <a:pt x="419635" y="803474"/>
                  <a:pt x="423411" y="797761"/>
                </a:cubicBezTo>
                <a:cubicBezTo>
                  <a:pt x="430064" y="786628"/>
                  <a:pt x="439966" y="777286"/>
                  <a:pt x="452078" y="770708"/>
                </a:cubicBezTo>
                <a:cubicBezTo>
                  <a:pt x="463306" y="765622"/>
                  <a:pt x="476221" y="764278"/>
                  <a:pt x="488470" y="766920"/>
                </a:cubicBezTo>
                <a:cubicBezTo>
                  <a:pt x="495510" y="768237"/>
                  <a:pt x="501685" y="771961"/>
                  <a:pt x="505650" y="777291"/>
                </a:cubicBezTo>
                <a:cubicBezTo>
                  <a:pt x="508908" y="782354"/>
                  <a:pt x="509299" y="788477"/>
                  <a:pt x="506717" y="793838"/>
                </a:cubicBezTo>
                <a:cubicBezTo>
                  <a:pt x="504110" y="799159"/>
                  <a:pt x="506855" y="805349"/>
                  <a:pt x="512852" y="807662"/>
                </a:cubicBezTo>
                <a:cubicBezTo>
                  <a:pt x="512995" y="807716"/>
                  <a:pt x="513132" y="807766"/>
                  <a:pt x="513274" y="807816"/>
                </a:cubicBezTo>
                <a:cubicBezTo>
                  <a:pt x="519551" y="810147"/>
                  <a:pt x="526779" y="807653"/>
                  <a:pt x="529641" y="802180"/>
                </a:cubicBezTo>
                <a:cubicBezTo>
                  <a:pt x="535333" y="790736"/>
                  <a:pt x="534464" y="777561"/>
                  <a:pt x="527303" y="766785"/>
                </a:cubicBezTo>
                <a:cubicBezTo>
                  <a:pt x="520131" y="756455"/>
                  <a:pt x="508567" y="749124"/>
                  <a:pt x="495230" y="746450"/>
                </a:cubicBezTo>
                <a:cubicBezTo>
                  <a:pt x="476587" y="742320"/>
                  <a:pt x="456886" y="744425"/>
                  <a:pt x="439879" y="752356"/>
                </a:cubicBezTo>
                <a:cubicBezTo>
                  <a:pt x="427223" y="758872"/>
                  <a:pt x="416412" y="767862"/>
                  <a:pt x="408264" y="778643"/>
                </a:cubicBezTo>
                <a:cubicBezTo>
                  <a:pt x="414008" y="759426"/>
                  <a:pt x="428372" y="743131"/>
                  <a:pt x="448012" y="733554"/>
                </a:cubicBezTo>
                <a:cubicBezTo>
                  <a:pt x="474625" y="721376"/>
                  <a:pt x="506423" y="722156"/>
                  <a:pt x="532233" y="735628"/>
                </a:cubicBezTo>
                <a:cubicBezTo>
                  <a:pt x="540828" y="740223"/>
                  <a:pt x="548238" y="746369"/>
                  <a:pt x="553987" y="753664"/>
                </a:cubicBezTo>
                <a:cubicBezTo>
                  <a:pt x="566714" y="770965"/>
                  <a:pt x="567228" y="793180"/>
                  <a:pt x="555308" y="810927"/>
                </a:cubicBezTo>
                <a:cubicBezTo>
                  <a:pt x="542200" y="828511"/>
                  <a:pt x="519450" y="838498"/>
                  <a:pt x="495739" y="837078"/>
                </a:cubicBezTo>
                <a:cubicBezTo>
                  <a:pt x="486473" y="836357"/>
                  <a:pt x="478305" y="842430"/>
                  <a:pt x="477492" y="850650"/>
                </a:cubicBezTo>
                <a:cubicBezTo>
                  <a:pt x="476678" y="858870"/>
                  <a:pt x="483525" y="866115"/>
                  <a:pt x="492791" y="866837"/>
                </a:cubicBezTo>
                <a:cubicBezTo>
                  <a:pt x="495398" y="867017"/>
                  <a:pt x="497990" y="867107"/>
                  <a:pt x="500567" y="867107"/>
                </a:cubicBezTo>
                <a:cubicBezTo>
                  <a:pt x="525559" y="866963"/>
                  <a:pt x="549641" y="858757"/>
                  <a:pt x="568320" y="844022"/>
                </a:cubicBezTo>
                <a:lnTo>
                  <a:pt x="568320" y="1429048"/>
                </a:lnTo>
                <a:cubicBezTo>
                  <a:pt x="547639" y="1412731"/>
                  <a:pt x="520400" y="1404516"/>
                  <a:pt x="492791" y="1406279"/>
                </a:cubicBezTo>
                <a:cubicBezTo>
                  <a:pt x="483408" y="1406806"/>
                  <a:pt x="476277" y="1413980"/>
                  <a:pt x="476871" y="1422308"/>
                </a:cubicBezTo>
                <a:cubicBezTo>
                  <a:pt x="476877" y="1422344"/>
                  <a:pt x="476877" y="1422384"/>
                  <a:pt x="476882" y="1422420"/>
                </a:cubicBezTo>
                <a:cubicBezTo>
                  <a:pt x="477949" y="1430739"/>
                  <a:pt x="486341" y="1436763"/>
                  <a:pt x="495739" y="1435947"/>
                </a:cubicBezTo>
                <a:cubicBezTo>
                  <a:pt x="519450" y="1434527"/>
                  <a:pt x="542200" y="1444514"/>
                  <a:pt x="555308" y="1462099"/>
                </a:cubicBezTo>
                <a:cubicBezTo>
                  <a:pt x="567228" y="1479845"/>
                  <a:pt x="566714" y="1502061"/>
                  <a:pt x="553987" y="1519361"/>
                </a:cubicBezTo>
                <a:cubicBezTo>
                  <a:pt x="548223" y="1526648"/>
                  <a:pt x="540818" y="1532789"/>
                  <a:pt x="532233" y="1537397"/>
                </a:cubicBezTo>
                <a:cubicBezTo>
                  <a:pt x="506423" y="1550869"/>
                  <a:pt x="474625" y="1551649"/>
                  <a:pt x="448012" y="1539471"/>
                </a:cubicBezTo>
                <a:cubicBezTo>
                  <a:pt x="428372" y="1529894"/>
                  <a:pt x="414008" y="1513599"/>
                  <a:pt x="408264" y="1494382"/>
                </a:cubicBezTo>
                <a:cubicBezTo>
                  <a:pt x="416422" y="1505154"/>
                  <a:pt x="427233" y="1514144"/>
                  <a:pt x="439879" y="1520669"/>
                </a:cubicBezTo>
                <a:cubicBezTo>
                  <a:pt x="451173" y="1525989"/>
                  <a:pt x="463788" y="1528731"/>
                  <a:pt x="476577" y="1528650"/>
                </a:cubicBezTo>
                <a:cubicBezTo>
                  <a:pt x="482869" y="1528677"/>
                  <a:pt x="489141" y="1527978"/>
                  <a:pt x="495230" y="1526575"/>
                </a:cubicBezTo>
                <a:cubicBezTo>
                  <a:pt x="508567" y="1523902"/>
                  <a:pt x="520131" y="1516570"/>
                  <a:pt x="527303" y="1506240"/>
                </a:cubicBezTo>
                <a:cubicBezTo>
                  <a:pt x="534464" y="1495464"/>
                  <a:pt x="535333" y="1482289"/>
                  <a:pt x="529641" y="1470846"/>
                </a:cubicBezTo>
                <a:cubicBezTo>
                  <a:pt x="526820" y="1465331"/>
                  <a:pt x="519551" y="1462829"/>
                  <a:pt x="513274" y="1465210"/>
                </a:cubicBezTo>
                <a:cubicBezTo>
                  <a:pt x="507180" y="1467320"/>
                  <a:pt x="504166" y="1473407"/>
                  <a:pt x="506545" y="1478813"/>
                </a:cubicBezTo>
                <a:cubicBezTo>
                  <a:pt x="506600" y="1478939"/>
                  <a:pt x="506656" y="1479065"/>
                  <a:pt x="506717" y="1479187"/>
                </a:cubicBezTo>
                <a:cubicBezTo>
                  <a:pt x="509310" y="1484530"/>
                  <a:pt x="508913" y="1490644"/>
                  <a:pt x="505650" y="1495690"/>
                </a:cubicBezTo>
                <a:cubicBezTo>
                  <a:pt x="501726" y="1500947"/>
                  <a:pt x="495662" y="1504644"/>
                  <a:pt x="488724" y="1506015"/>
                </a:cubicBezTo>
                <a:cubicBezTo>
                  <a:pt x="476475" y="1508657"/>
                  <a:pt x="463560" y="1507313"/>
                  <a:pt x="452332" y="1502227"/>
                </a:cubicBezTo>
                <a:cubicBezTo>
                  <a:pt x="440230" y="1495640"/>
                  <a:pt x="430329" y="1486298"/>
                  <a:pt x="423665" y="1475174"/>
                </a:cubicBezTo>
                <a:cubicBezTo>
                  <a:pt x="419889" y="1469461"/>
                  <a:pt x="416788" y="1463420"/>
                  <a:pt x="414415" y="1457139"/>
                </a:cubicBezTo>
                <a:cubicBezTo>
                  <a:pt x="415177" y="1455065"/>
                  <a:pt x="415838" y="1452945"/>
                  <a:pt x="416448" y="1450826"/>
                </a:cubicBezTo>
                <a:cubicBezTo>
                  <a:pt x="421693" y="1431591"/>
                  <a:pt x="421988" y="1411558"/>
                  <a:pt x="417312" y="1392211"/>
                </a:cubicBezTo>
                <a:cubicBezTo>
                  <a:pt x="418786" y="1367593"/>
                  <a:pt x="412686" y="1343605"/>
                  <a:pt x="405621" y="1321151"/>
                </a:cubicBezTo>
                <a:cubicBezTo>
                  <a:pt x="388696" y="1267360"/>
                  <a:pt x="366789" y="1224436"/>
                  <a:pt x="338580" y="1189943"/>
                </a:cubicBezTo>
                <a:cubicBezTo>
                  <a:pt x="331336" y="1181110"/>
                  <a:pt x="323495" y="1172678"/>
                  <a:pt x="315098" y="1164693"/>
                </a:cubicBezTo>
                <a:cubicBezTo>
                  <a:pt x="336920" y="1159760"/>
                  <a:pt x="358281" y="1153335"/>
                  <a:pt x="378988" y="1145485"/>
                </a:cubicBezTo>
                <a:close/>
                <a:moveTo>
                  <a:pt x="249632" y="1144403"/>
                </a:moveTo>
                <a:cubicBezTo>
                  <a:pt x="219145" y="1145909"/>
                  <a:pt x="188720" y="1140607"/>
                  <a:pt x="161141" y="1128983"/>
                </a:cubicBezTo>
                <a:cubicBezTo>
                  <a:pt x="188662" y="1117399"/>
                  <a:pt x="219014" y="1112115"/>
                  <a:pt x="249428" y="1113608"/>
                </a:cubicBezTo>
                <a:cubicBezTo>
                  <a:pt x="278110" y="1115420"/>
                  <a:pt x="306395" y="1120592"/>
                  <a:pt x="333548" y="1128983"/>
                </a:cubicBezTo>
                <a:cubicBezTo>
                  <a:pt x="306404" y="1137410"/>
                  <a:pt x="278115" y="1142595"/>
                  <a:pt x="249428" y="1144403"/>
                </a:cubicBezTo>
                <a:close/>
                <a:moveTo>
                  <a:pt x="1716260" y="527138"/>
                </a:moveTo>
                <a:lnTo>
                  <a:pt x="1716260" y="559602"/>
                </a:lnTo>
                <a:cubicBezTo>
                  <a:pt x="1716260" y="582016"/>
                  <a:pt x="1695782" y="600182"/>
                  <a:pt x="1670515" y="600182"/>
                </a:cubicBezTo>
                <a:cubicBezTo>
                  <a:pt x="1645249" y="600182"/>
                  <a:pt x="1624770" y="582016"/>
                  <a:pt x="1624770" y="559602"/>
                </a:cubicBezTo>
                <a:lnTo>
                  <a:pt x="1624770" y="527138"/>
                </a:lnTo>
                <a:close/>
                <a:moveTo>
                  <a:pt x="1598950" y="527138"/>
                </a:moveTo>
                <a:lnTo>
                  <a:pt x="1598950" y="559602"/>
                </a:lnTo>
                <a:cubicBezTo>
                  <a:pt x="1598950" y="582016"/>
                  <a:pt x="1578472" y="600182"/>
                  <a:pt x="1553205" y="600182"/>
                </a:cubicBezTo>
                <a:cubicBezTo>
                  <a:pt x="1527939" y="600182"/>
                  <a:pt x="1507461" y="582016"/>
                  <a:pt x="1507461" y="559602"/>
                </a:cubicBezTo>
                <a:lnTo>
                  <a:pt x="1507461" y="527138"/>
                </a:lnTo>
                <a:close/>
                <a:moveTo>
                  <a:pt x="1481691" y="527138"/>
                </a:moveTo>
                <a:lnTo>
                  <a:pt x="1481691" y="559602"/>
                </a:lnTo>
                <a:cubicBezTo>
                  <a:pt x="1481691" y="582016"/>
                  <a:pt x="1461213" y="600182"/>
                  <a:pt x="1435946" y="600182"/>
                </a:cubicBezTo>
                <a:cubicBezTo>
                  <a:pt x="1410680" y="600182"/>
                  <a:pt x="1390201" y="582016"/>
                  <a:pt x="1390201" y="559602"/>
                </a:cubicBezTo>
                <a:lnTo>
                  <a:pt x="1390201" y="527138"/>
                </a:lnTo>
                <a:close/>
                <a:moveTo>
                  <a:pt x="1364432" y="527138"/>
                </a:moveTo>
                <a:lnTo>
                  <a:pt x="1364432" y="559602"/>
                </a:lnTo>
                <a:cubicBezTo>
                  <a:pt x="1364432" y="582016"/>
                  <a:pt x="1343954" y="600182"/>
                  <a:pt x="1318687" y="600182"/>
                </a:cubicBezTo>
                <a:cubicBezTo>
                  <a:pt x="1293421" y="600182"/>
                  <a:pt x="1272942" y="582016"/>
                  <a:pt x="1272942" y="559602"/>
                </a:cubicBezTo>
                <a:lnTo>
                  <a:pt x="1272942" y="527138"/>
                </a:lnTo>
                <a:close/>
                <a:moveTo>
                  <a:pt x="1247173" y="527138"/>
                </a:moveTo>
                <a:lnTo>
                  <a:pt x="1247173" y="559602"/>
                </a:lnTo>
                <a:cubicBezTo>
                  <a:pt x="1247173" y="582016"/>
                  <a:pt x="1226694" y="600182"/>
                  <a:pt x="1201428" y="600182"/>
                </a:cubicBezTo>
                <a:cubicBezTo>
                  <a:pt x="1176162" y="600182"/>
                  <a:pt x="1155683" y="582016"/>
                  <a:pt x="1155683" y="559602"/>
                </a:cubicBezTo>
                <a:lnTo>
                  <a:pt x="1155683" y="527138"/>
                </a:lnTo>
                <a:close/>
                <a:moveTo>
                  <a:pt x="1129914" y="527138"/>
                </a:moveTo>
                <a:lnTo>
                  <a:pt x="1129914" y="559602"/>
                </a:lnTo>
                <a:cubicBezTo>
                  <a:pt x="1129914" y="582016"/>
                  <a:pt x="1109435" y="600182"/>
                  <a:pt x="1084169" y="600182"/>
                </a:cubicBezTo>
                <a:cubicBezTo>
                  <a:pt x="1058903" y="600182"/>
                  <a:pt x="1038424" y="582016"/>
                  <a:pt x="1038424" y="559602"/>
                </a:cubicBezTo>
                <a:lnTo>
                  <a:pt x="1038424" y="527138"/>
                </a:lnTo>
                <a:close/>
                <a:moveTo>
                  <a:pt x="921063" y="527138"/>
                </a:moveTo>
                <a:lnTo>
                  <a:pt x="1012553" y="527138"/>
                </a:lnTo>
                <a:lnTo>
                  <a:pt x="1012553" y="559602"/>
                </a:lnTo>
                <a:cubicBezTo>
                  <a:pt x="1012553" y="582016"/>
                  <a:pt x="992074" y="600182"/>
                  <a:pt x="966808" y="600182"/>
                </a:cubicBezTo>
                <a:cubicBezTo>
                  <a:pt x="941542" y="600182"/>
                  <a:pt x="921063" y="582016"/>
                  <a:pt x="921063" y="559602"/>
                </a:cubicBezTo>
                <a:close/>
                <a:moveTo>
                  <a:pt x="895345" y="527138"/>
                </a:moveTo>
                <a:lnTo>
                  <a:pt x="895345" y="559602"/>
                </a:lnTo>
                <a:cubicBezTo>
                  <a:pt x="895345" y="582016"/>
                  <a:pt x="874866" y="600182"/>
                  <a:pt x="849600" y="600182"/>
                </a:cubicBezTo>
                <a:cubicBezTo>
                  <a:pt x="824333" y="600182"/>
                  <a:pt x="803855" y="582016"/>
                  <a:pt x="803855" y="559602"/>
                </a:cubicBezTo>
                <a:lnTo>
                  <a:pt x="803855" y="527138"/>
                </a:lnTo>
                <a:close/>
                <a:moveTo>
                  <a:pt x="708909" y="645631"/>
                </a:moveTo>
                <a:cubicBezTo>
                  <a:pt x="708853" y="659857"/>
                  <a:pt x="695821" y="671359"/>
                  <a:pt x="679785" y="671332"/>
                </a:cubicBezTo>
                <a:lnTo>
                  <a:pt x="629313" y="671332"/>
                </a:lnTo>
                <a:lnTo>
                  <a:pt x="629313" y="553560"/>
                </a:lnTo>
                <a:lnTo>
                  <a:pt x="664232" y="582011"/>
                </a:lnTo>
                <a:lnTo>
                  <a:pt x="678108" y="595222"/>
                </a:lnTo>
                <a:cubicBezTo>
                  <a:pt x="682789" y="599677"/>
                  <a:pt x="688004" y="603667"/>
                  <a:pt x="693661" y="607126"/>
                </a:cubicBezTo>
                <a:cubicBezTo>
                  <a:pt x="703491" y="618069"/>
                  <a:pt x="708863" y="631640"/>
                  <a:pt x="708909" y="645631"/>
                </a:cubicBezTo>
                <a:close/>
                <a:moveTo>
                  <a:pt x="663164" y="774946"/>
                </a:moveTo>
                <a:lnTo>
                  <a:pt x="629212" y="774946"/>
                </a:lnTo>
                <a:lnTo>
                  <a:pt x="629212" y="694147"/>
                </a:lnTo>
                <a:lnTo>
                  <a:pt x="663164" y="694147"/>
                </a:lnTo>
                <a:cubicBezTo>
                  <a:pt x="688314" y="692037"/>
                  <a:pt x="710632" y="708413"/>
                  <a:pt x="713016" y="730723"/>
                </a:cubicBezTo>
                <a:cubicBezTo>
                  <a:pt x="715395" y="753037"/>
                  <a:pt x="696934" y="772836"/>
                  <a:pt x="671780" y="774946"/>
                </a:cubicBezTo>
                <a:cubicBezTo>
                  <a:pt x="668913" y="775185"/>
                  <a:pt x="666031" y="775185"/>
                  <a:pt x="663164" y="774946"/>
                </a:cubicBezTo>
                <a:close/>
                <a:moveTo>
                  <a:pt x="708909" y="838070"/>
                </a:moveTo>
                <a:cubicBezTo>
                  <a:pt x="708909" y="860484"/>
                  <a:pt x="688431" y="878650"/>
                  <a:pt x="663164" y="878650"/>
                </a:cubicBezTo>
                <a:lnTo>
                  <a:pt x="629212" y="878650"/>
                </a:lnTo>
                <a:lnTo>
                  <a:pt x="629212" y="797761"/>
                </a:lnTo>
                <a:lnTo>
                  <a:pt x="663164" y="797761"/>
                </a:lnTo>
                <a:cubicBezTo>
                  <a:pt x="688350" y="797761"/>
                  <a:pt x="708797" y="815819"/>
                  <a:pt x="708909" y="838160"/>
                </a:cubicBezTo>
                <a:close/>
                <a:moveTo>
                  <a:pt x="708909" y="941774"/>
                </a:moveTo>
                <a:cubicBezTo>
                  <a:pt x="708909" y="964188"/>
                  <a:pt x="688431" y="982354"/>
                  <a:pt x="663164" y="982354"/>
                </a:cubicBezTo>
                <a:lnTo>
                  <a:pt x="629212" y="982354"/>
                </a:lnTo>
                <a:lnTo>
                  <a:pt x="629212" y="901375"/>
                </a:lnTo>
                <a:lnTo>
                  <a:pt x="663164" y="901375"/>
                </a:lnTo>
                <a:cubicBezTo>
                  <a:pt x="688350" y="901375"/>
                  <a:pt x="708797" y="919433"/>
                  <a:pt x="708909" y="941774"/>
                </a:cubicBezTo>
                <a:close/>
                <a:moveTo>
                  <a:pt x="708909" y="1045478"/>
                </a:moveTo>
                <a:cubicBezTo>
                  <a:pt x="708909" y="1067892"/>
                  <a:pt x="688431" y="1086058"/>
                  <a:pt x="663164" y="1086058"/>
                </a:cubicBezTo>
                <a:lnTo>
                  <a:pt x="629212" y="1086058"/>
                </a:lnTo>
                <a:lnTo>
                  <a:pt x="629212" y="1004989"/>
                </a:lnTo>
                <a:lnTo>
                  <a:pt x="663164" y="1004989"/>
                </a:lnTo>
                <a:cubicBezTo>
                  <a:pt x="688350" y="1004989"/>
                  <a:pt x="708797" y="1023047"/>
                  <a:pt x="708909" y="1045388"/>
                </a:cubicBezTo>
                <a:close/>
                <a:moveTo>
                  <a:pt x="708909" y="1149183"/>
                </a:moveTo>
                <a:cubicBezTo>
                  <a:pt x="708909" y="1171596"/>
                  <a:pt x="688431" y="1189762"/>
                  <a:pt x="663164" y="1189762"/>
                </a:cubicBezTo>
                <a:lnTo>
                  <a:pt x="629212" y="1189762"/>
                </a:lnTo>
                <a:lnTo>
                  <a:pt x="629212" y="1108603"/>
                </a:lnTo>
                <a:lnTo>
                  <a:pt x="663164" y="1108603"/>
                </a:lnTo>
                <a:cubicBezTo>
                  <a:pt x="688350" y="1108603"/>
                  <a:pt x="708797" y="1126661"/>
                  <a:pt x="708909" y="1149002"/>
                </a:cubicBezTo>
                <a:close/>
                <a:moveTo>
                  <a:pt x="708909" y="1252887"/>
                </a:moveTo>
                <a:cubicBezTo>
                  <a:pt x="708909" y="1275300"/>
                  <a:pt x="688431" y="1293467"/>
                  <a:pt x="663164" y="1293467"/>
                </a:cubicBezTo>
                <a:lnTo>
                  <a:pt x="629212" y="1293467"/>
                </a:lnTo>
                <a:lnTo>
                  <a:pt x="629212" y="1212217"/>
                </a:lnTo>
                <a:lnTo>
                  <a:pt x="663164" y="1212217"/>
                </a:lnTo>
                <a:cubicBezTo>
                  <a:pt x="688350" y="1212217"/>
                  <a:pt x="708797" y="1230275"/>
                  <a:pt x="708909" y="1252616"/>
                </a:cubicBezTo>
                <a:close/>
                <a:moveTo>
                  <a:pt x="708909" y="1356591"/>
                </a:moveTo>
                <a:cubicBezTo>
                  <a:pt x="708909" y="1379004"/>
                  <a:pt x="688431" y="1397171"/>
                  <a:pt x="663164" y="1397171"/>
                </a:cubicBezTo>
                <a:lnTo>
                  <a:pt x="629212" y="1397171"/>
                </a:lnTo>
                <a:lnTo>
                  <a:pt x="629212" y="1315831"/>
                </a:lnTo>
                <a:lnTo>
                  <a:pt x="663164" y="1315831"/>
                </a:lnTo>
                <a:cubicBezTo>
                  <a:pt x="688350" y="1315831"/>
                  <a:pt x="708797" y="1333889"/>
                  <a:pt x="708909" y="1356230"/>
                </a:cubicBezTo>
                <a:close/>
                <a:moveTo>
                  <a:pt x="708909" y="1460295"/>
                </a:moveTo>
                <a:cubicBezTo>
                  <a:pt x="708909" y="1482708"/>
                  <a:pt x="688431" y="1500875"/>
                  <a:pt x="663164" y="1500875"/>
                </a:cubicBezTo>
                <a:lnTo>
                  <a:pt x="629212" y="1500875"/>
                </a:lnTo>
                <a:lnTo>
                  <a:pt x="629212" y="1419445"/>
                </a:lnTo>
                <a:lnTo>
                  <a:pt x="663164" y="1419445"/>
                </a:lnTo>
                <a:cubicBezTo>
                  <a:pt x="688350" y="1419445"/>
                  <a:pt x="708797" y="1437503"/>
                  <a:pt x="708909" y="1459844"/>
                </a:cubicBezTo>
                <a:close/>
                <a:moveTo>
                  <a:pt x="708909" y="1563999"/>
                </a:moveTo>
                <a:cubicBezTo>
                  <a:pt x="708909" y="1586413"/>
                  <a:pt x="688431" y="1604579"/>
                  <a:pt x="663164" y="1604579"/>
                </a:cubicBezTo>
                <a:lnTo>
                  <a:pt x="629212" y="1604579"/>
                </a:lnTo>
                <a:lnTo>
                  <a:pt x="629212" y="1523058"/>
                </a:lnTo>
                <a:lnTo>
                  <a:pt x="663164" y="1523058"/>
                </a:lnTo>
                <a:cubicBezTo>
                  <a:pt x="688350" y="1523058"/>
                  <a:pt x="708797" y="1541117"/>
                  <a:pt x="708909" y="1563458"/>
                </a:cubicBezTo>
                <a:close/>
                <a:moveTo>
                  <a:pt x="708909" y="1667703"/>
                </a:moveTo>
                <a:cubicBezTo>
                  <a:pt x="708909" y="1690117"/>
                  <a:pt x="688431" y="1708283"/>
                  <a:pt x="663164" y="1708283"/>
                </a:cubicBezTo>
                <a:lnTo>
                  <a:pt x="629212" y="1708283"/>
                </a:lnTo>
                <a:lnTo>
                  <a:pt x="629212" y="1626672"/>
                </a:lnTo>
                <a:lnTo>
                  <a:pt x="663164" y="1626672"/>
                </a:lnTo>
                <a:cubicBezTo>
                  <a:pt x="688350" y="1626672"/>
                  <a:pt x="708797" y="1644731"/>
                  <a:pt x="708909" y="1667072"/>
                </a:cubicBezTo>
                <a:close/>
                <a:moveTo>
                  <a:pt x="708909" y="1771407"/>
                </a:moveTo>
                <a:cubicBezTo>
                  <a:pt x="708909" y="1793821"/>
                  <a:pt x="688431" y="1811987"/>
                  <a:pt x="663164" y="1811987"/>
                </a:cubicBezTo>
                <a:lnTo>
                  <a:pt x="629212" y="1811987"/>
                </a:lnTo>
                <a:lnTo>
                  <a:pt x="629212" y="1730286"/>
                </a:lnTo>
                <a:lnTo>
                  <a:pt x="663164" y="1730286"/>
                </a:lnTo>
                <a:cubicBezTo>
                  <a:pt x="688350" y="1730286"/>
                  <a:pt x="708797" y="1748344"/>
                  <a:pt x="708909" y="1770686"/>
                </a:cubicBezTo>
                <a:close/>
                <a:moveTo>
                  <a:pt x="708909" y="1875111"/>
                </a:moveTo>
                <a:cubicBezTo>
                  <a:pt x="708909" y="1897525"/>
                  <a:pt x="688431" y="1915691"/>
                  <a:pt x="663164" y="1915691"/>
                </a:cubicBezTo>
                <a:lnTo>
                  <a:pt x="629212" y="1915691"/>
                </a:lnTo>
                <a:lnTo>
                  <a:pt x="629212" y="1833900"/>
                </a:lnTo>
                <a:lnTo>
                  <a:pt x="663164" y="1833900"/>
                </a:lnTo>
                <a:cubicBezTo>
                  <a:pt x="688350" y="1833900"/>
                  <a:pt x="708797" y="1851958"/>
                  <a:pt x="708909" y="1874300"/>
                </a:cubicBezTo>
                <a:close/>
                <a:moveTo>
                  <a:pt x="708909" y="1978816"/>
                </a:moveTo>
                <a:cubicBezTo>
                  <a:pt x="708909" y="2001229"/>
                  <a:pt x="688431" y="2019395"/>
                  <a:pt x="663164" y="2019395"/>
                </a:cubicBezTo>
                <a:lnTo>
                  <a:pt x="629212" y="2019395"/>
                </a:lnTo>
                <a:lnTo>
                  <a:pt x="629212" y="1937514"/>
                </a:lnTo>
                <a:lnTo>
                  <a:pt x="663164" y="1937514"/>
                </a:lnTo>
                <a:cubicBezTo>
                  <a:pt x="688350" y="1937514"/>
                  <a:pt x="708797" y="1955572"/>
                  <a:pt x="708909" y="1977914"/>
                </a:cubicBezTo>
                <a:close/>
                <a:moveTo>
                  <a:pt x="708909" y="2082520"/>
                </a:moveTo>
                <a:cubicBezTo>
                  <a:pt x="708909" y="2104933"/>
                  <a:pt x="688431" y="2123100"/>
                  <a:pt x="663164" y="2123100"/>
                </a:cubicBezTo>
                <a:lnTo>
                  <a:pt x="629212" y="2123100"/>
                </a:lnTo>
                <a:lnTo>
                  <a:pt x="629212" y="2041128"/>
                </a:lnTo>
                <a:lnTo>
                  <a:pt x="663164" y="2041128"/>
                </a:lnTo>
                <a:cubicBezTo>
                  <a:pt x="688350" y="2041128"/>
                  <a:pt x="708797" y="2059186"/>
                  <a:pt x="708909" y="2081528"/>
                </a:cubicBezTo>
                <a:close/>
                <a:moveTo>
                  <a:pt x="708909" y="2186224"/>
                </a:moveTo>
                <a:cubicBezTo>
                  <a:pt x="708909" y="2208637"/>
                  <a:pt x="688431" y="2226804"/>
                  <a:pt x="663164" y="2226804"/>
                </a:cubicBezTo>
                <a:lnTo>
                  <a:pt x="629212" y="2226804"/>
                </a:lnTo>
                <a:lnTo>
                  <a:pt x="629212" y="2144742"/>
                </a:lnTo>
                <a:lnTo>
                  <a:pt x="663164" y="2144742"/>
                </a:lnTo>
                <a:cubicBezTo>
                  <a:pt x="688350" y="2144742"/>
                  <a:pt x="708797" y="2162800"/>
                  <a:pt x="708909" y="2185142"/>
                </a:cubicBezTo>
                <a:close/>
                <a:moveTo>
                  <a:pt x="708909" y="2289928"/>
                </a:moveTo>
                <a:cubicBezTo>
                  <a:pt x="708909" y="2312342"/>
                  <a:pt x="688431" y="2330508"/>
                  <a:pt x="663164" y="2330508"/>
                </a:cubicBezTo>
                <a:lnTo>
                  <a:pt x="629212" y="2330508"/>
                </a:lnTo>
                <a:lnTo>
                  <a:pt x="629212" y="2248356"/>
                </a:lnTo>
                <a:lnTo>
                  <a:pt x="663164" y="2248356"/>
                </a:lnTo>
                <a:cubicBezTo>
                  <a:pt x="688350" y="2248356"/>
                  <a:pt x="708797" y="2266414"/>
                  <a:pt x="708909" y="2288756"/>
                </a:cubicBezTo>
                <a:close/>
                <a:moveTo>
                  <a:pt x="708909" y="2393632"/>
                </a:moveTo>
                <a:cubicBezTo>
                  <a:pt x="708909" y="2416046"/>
                  <a:pt x="688431" y="2434212"/>
                  <a:pt x="663164" y="2434212"/>
                </a:cubicBezTo>
                <a:lnTo>
                  <a:pt x="629212" y="2434212"/>
                </a:lnTo>
                <a:lnTo>
                  <a:pt x="629212" y="2351970"/>
                </a:lnTo>
                <a:lnTo>
                  <a:pt x="663164" y="2351970"/>
                </a:lnTo>
                <a:cubicBezTo>
                  <a:pt x="688350" y="2351970"/>
                  <a:pt x="708797" y="2370028"/>
                  <a:pt x="708909" y="2392370"/>
                </a:cubicBezTo>
                <a:close/>
                <a:moveTo>
                  <a:pt x="708909" y="2497336"/>
                </a:moveTo>
                <a:cubicBezTo>
                  <a:pt x="708909" y="2519750"/>
                  <a:pt x="688431" y="2537916"/>
                  <a:pt x="663164" y="2537916"/>
                </a:cubicBezTo>
                <a:lnTo>
                  <a:pt x="629212" y="2537916"/>
                </a:lnTo>
                <a:lnTo>
                  <a:pt x="629212" y="2455584"/>
                </a:lnTo>
                <a:lnTo>
                  <a:pt x="663164" y="2455584"/>
                </a:lnTo>
                <a:cubicBezTo>
                  <a:pt x="688350" y="2455584"/>
                  <a:pt x="708797" y="2473642"/>
                  <a:pt x="708909" y="2495984"/>
                </a:cubicBezTo>
                <a:close/>
                <a:moveTo>
                  <a:pt x="708909" y="2601040"/>
                </a:moveTo>
                <a:cubicBezTo>
                  <a:pt x="708909" y="2623454"/>
                  <a:pt x="688431" y="2641620"/>
                  <a:pt x="663164" y="2641620"/>
                </a:cubicBezTo>
                <a:lnTo>
                  <a:pt x="629212" y="2641620"/>
                </a:lnTo>
                <a:lnTo>
                  <a:pt x="629212" y="2559198"/>
                </a:lnTo>
                <a:lnTo>
                  <a:pt x="663164" y="2559198"/>
                </a:lnTo>
                <a:cubicBezTo>
                  <a:pt x="688350" y="2559198"/>
                  <a:pt x="708797" y="2577256"/>
                  <a:pt x="708909" y="2599597"/>
                </a:cubicBezTo>
                <a:close/>
                <a:moveTo>
                  <a:pt x="708909" y="2704744"/>
                </a:moveTo>
                <a:cubicBezTo>
                  <a:pt x="708909" y="2727158"/>
                  <a:pt x="688431" y="2745324"/>
                  <a:pt x="663164" y="2745324"/>
                </a:cubicBezTo>
                <a:lnTo>
                  <a:pt x="629212" y="2745324"/>
                </a:lnTo>
                <a:lnTo>
                  <a:pt x="629212" y="2662812"/>
                </a:lnTo>
                <a:lnTo>
                  <a:pt x="663164" y="2662812"/>
                </a:lnTo>
                <a:cubicBezTo>
                  <a:pt x="688350" y="2662812"/>
                  <a:pt x="708797" y="2680870"/>
                  <a:pt x="708909" y="2703212"/>
                </a:cubicBezTo>
                <a:close/>
                <a:moveTo>
                  <a:pt x="708909" y="2808449"/>
                </a:moveTo>
                <a:cubicBezTo>
                  <a:pt x="708909" y="2830862"/>
                  <a:pt x="688431" y="2849028"/>
                  <a:pt x="663164" y="2849028"/>
                </a:cubicBezTo>
                <a:lnTo>
                  <a:pt x="629212" y="2849028"/>
                </a:lnTo>
                <a:lnTo>
                  <a:pt x="629212" y="2766426"/>
                </a:lnTo>
                <a:lnTo>
                  <a:pt x="663164" y="2766426"/>
                </a:lnTo>
                <a:cubicBezTo>
                  <a:pt x="688350" y="2766426"/>
                  <a:pt x="708797" y="2784484"/>
                  <a:pt x="708909" y="2806825"/>
                </a:cubicBezTo>
                <a:close/>
                <a:moveTo>
                  <a:pt x="708909" y="2912153"/>
                </a:moveTo>
                <a:cubicBezTo>
                  <a:pt x="708909" y="2934566"/>
                  <a:pt x="688431" y="2952733"/>
                  <a:pt x="663164" y="2952733"/>
                </a:cubicBezTo>
                <a:lnTo>
                  <a:pt x="629212" y="2952733"/>
                </a:lnTo>
                <a:lnTo>
                  <a:pt x="629212" y="2870040"/>
                </a:lnTo>
                <a:lnTo>
                  <a:pt x="663164" y="2870040"/>
                </a:lnTo>
                <a:cubicBezTo>
                  <a:pt x="688350" y="2870040"/>
                  <a:pt x="708797" y="2888098"/>
                  <a:pt x="708909" y="2910439"/>
                </a:cubicBezTo>
                <a:close/>
                <a:moveTo>
                  <a:pt x="708909" y="3015857"/>
                </a:moveTo>
                <a:cubicBezTo>
                  <a:pt x="708909" y="3038270"/>
                  <a:pt x="688431" y="3056437"/>
                  <a:pt x="663164" y="3056437"/>
                </a:cubicBezTo>
                <a:lnTo>
                  <a:pt x="629212" y="3056437"/>
                </a:lnTo>
                <a:lnTo>
                  <a:pt x="629212" y="2973654"/>
                </a:lnTo>
                <a:lnTo>
                  <a:pt x="663164" y="2973654"/>
                </a:lnTo>
                <a:cubicBezTo>
                  <a:pt x="688350" y="2973654"/>
                  <a:pt x="708797" y="2991712"/>
                  <a:pt x="708909" y="3014053"/>
                </a:cubicBezTo>
                <a:close/>
                <a:moveTo>
                  <a:pt x="708909" y="3119561"/>
                </a:moveTo>
                <a:cubicBezTo>
                  <a:pt x="708909" y="3141975"/>
                  <a:pt x="688431" y="3160141"/>
                  <a:pt x="663164" y="3160141"/>
                </a:cubicBezTo>
                <a:lnTo>
                  <a:pt x="629212" y="3160141"/>
                </a:lnTo>
                <a:lnTo>
                  <a:pt x="629212" y="3077268"/>
                </a:lnTo>
                <a:lnTo>
                  <a:pt x="663164" y="3077268"/>
                </a:lnTo>
                <a:cubicBezTo>
                  <a:pt x="688350" y="3077268"/>
                  <a:pt x="708797" y="3095326"/>
                  <a:pt x="708909" y="3117667"/>
                </a:cubicBezTo>
                <a:close/>
                <a:moveTo>
                  <a:pt x="708909" y="3223265"/>
                </a:moveTo>
                <a:cubicBezTo>
                  <a:pt x="708909" y="3245679"/>
                  <a:pt x="688431" y="3263845"/>
                  <a:pt x="663164" y="3263845"/>
                </a:cubicBezTo>
                <a:lnTo>
                  <a:pt x="629212" y="3263845"/>
                </a:lnTo>
                <a:lnTo>
                  <a:pt x="629212" y="3180882"/>
                </a:lnTo>
                <a:lnTo>
                  <a:pt x="663164" y="3180882"/>
                </a:lnTo>
                <a:cubicBezTo>
                  <a:pt x="688268" y="3180882"/>
                  <a:pt x="708686" y="3198831"/>
                  <a:pt x="708909" y="3221101"/>
                </a:cubicBezTo>
                <a:close/>
                <a:moveTo>
                  <a:pt x="708909" y="3326969"/>
                </a:moveTo>
                <a:cubicBezTo>
                  <a:pt x="708909" y="3349383"/>
                  <a:pt x="688431" y="3367549"/>
                  <a:pt x="663164" y="3367549"/>
                </a:cubicBezTo>
                <a:lnTo>
                  <a:pt x="629212" y="3367549"/>
                </a:lnTo>
                <a:lnTo>
                  <a:pt x="629212" y="3284496"/>
                </a:lnTo>
                <a:lnTo>
                  <a:pt x="663164" y="3284496"/>
                </a:lnTo>
                <a:cubicBezTo>
                  <a:pt x="688309" y="3284496"/>
                  <a:pt x="708742" y="3302500"/>
                  <a:pt x="708909" y="3324805"/>
                </a:cubicBezTo>
                <a:close/>
                <a:moveTo>
                  <a:pt x="708909" y="3430673"/>
                </a:moveTo>
                <a:cubicBezTo>
                  <a:pt x="708909" y="3453087"/>
                  <a:pt x="688431" y="3471253"/>
                  <a:pt x="663164" y="3471253"/>
                </a:cubicBezTo>
                <a:lnTo>
                  <a:pt x="629212" y="3471253"/>
                </a:lnTo>
                <a:lnTo>
                  <a:pt x="629212" y="3387929"/>
                </a:lnTo>
                <a:lnTo>
                  <a:pt x="663164" y="3387929"/>
                </a:lnTo>
                <a:cubicBezTo>
                  <a:pt x="688431" y="3387929"/>
                  <a:pt x="708909" y="3406095"/>
                  <a:pt x="708909" y="3428509"/>
                </a:cubicBezTo>
                <a:close/>
                <a:moveTo>
                  <a:pt x="708909" y="3534377"/>
                </a:moveTo>
                <a:cubicBezTo>
                  <a:pt x="708909" y="3556791"/>
                  <a:pt x="688431" y="3574957"/>
                  <a:pt x="663164" y="3574957"/>
                </a:cubicBezTo>
                <a:lnTo>
                  <a:pt x="629212" y="3574957"/>
                </a:lnTo>
                <a:lnTo>
                  <a:pt x="629212" y="3491633"/>
                </a:lnTo>
                <a:lnTo>
                  <a:pt x="663164" y="3491633"/>
                </a:lnTo>
                <a:cubicBezTo>
                  <a:pt x="688431" y="3491633"/>
                  <a:pt x="708909" y="3509800"/>
                  <a:pt x="708909" y="3532213"/>
                </a:cubicBezTo>
                <a:close/>
                <a:moveTo>
                  <a:pt x="708909" y="3638082"/>
                </a:moveTo>
                <a:cubicBezTo>
                  <a:pt x="708909" y="3660495"/>
                  <a:pt x="688431" y="3678661"/>
                  <a:pt x="663164" y="3678661"/>
                </a:cubicBezTo>
                <a:lnTo>
                  <a:pt x="629212" y="3678661"/>
                </a:lnTo>
                <a:lnTo>
                  <a:pt x="629212" y="3595338"/>
                </a:lnTo>
                <a:lnTo>
                  <a:pt x="663164" y="3595338"/>
                </a:lnTo>
                <a:cubicBezTo>
                  <a:pt x="688431" y="3595338"/>
                  <a:pt x="708909" y="3613504"/>
                  <a:pt x="708909" y="3635917"/>
                </a:cubicBezTo>
                <a:close/>
                <a:moveTo>
                  <a:pt x="708909" y="3741786"/>
                </a:moveTo>
                <a:cubicBezTo>
                  <a:pt x="708909" y="3764199"/>
                  <a:pt x="688431" y="3782366"/>
                  <a:pt x="663164" y="3782366"/>
                </a:cubicBezTo>
                <a:lnTo>
                  <a:pt x="629212" y="3782366"/>
                </a:lnTo>
                <a:lnTo>
                  <a:pt x="629212" y="3699042"/>
                </a:lnTo>
                <a:lnTo>
                  <a:pt x="663164" y="3699042"/>
                </a:lnTo>
                <a:cubicBezTo>
                  <a:pt x="688309" y="3699042"/>
                  <a:pt x="708742" y="3717046"/>
                  <a:pt x="708909" y="3739351"/>
                </a:cubicBezTo>
                <a:close/>
                <a:moveTo>
                  <a:pt x="708909" y="3845490"/>
                </a:moveTo>
                <a:cubicBezTo>
                  <a:pt x="708909" y="3867903"/>
                  <a:pt x="688431" y="3886070"/>
                  <a:pt x="663164" y="3886070"/>
                </a:cubicBezTo>
                <a:lnTo>
                  <a:pt x="629212" y="3886070"/>
                </a:lnTo>
                <a:lnTo>
                  <a:pt x="629212" y="3802746"/>
                </a:lnTo>
                <a:lnTo>
                  <a:pt x="663164" y="3802746"/>
                </a:lnTo>
                <a:cubicBezTo>
                  <a:pt x="688268" y="3802746"/>
                  <a:pt x="708686" y="3820696"/>
                  <a:pt x="708909" y="3842965"/>
                </a:cubicBezTo>
                <a:close/>
                <a:moveTo>
                  <a:pt x="708909" y="3949194"/>
                </a:moveTo>
                <a:cubicBezTo>
                  <a:pt x="708909" y="3971608"/>
                  <a:pt x="688431" y="3989774"/>
                  <a:pt x="663164" y="3989774"/>
                </a:cubicBezTo>
                <a:lnTo>
                  <a:pt x="629212" y="3989774"/>
                </a:lnTo>
                <a:lnTo>
                  <a:pt x="629212" y="3906179"/>
                </a:lnTo>
                <a:lnTo>
                  <a:pt x="663164" y="3906179"/>
                </a:lnTo>
                <a:cubicBezTo>
                  <a:pt x="688350" y="3906179"/>
                  <a:pt x="708797" y="3924237"/>
                  <a:pt x="708909" y="3946579"/>
                </a:cubicBezTo>
                <a:close/>
                <a:moveTo>
                  <a:pt x="708909" y="4052898"/>
                </a:moveTo>
                <a:cubicBezTo>
                  <a:pt x="708909" y="4075312"/>
                  <a:pt x="688431" y="4093478"/>
                  <a:pt x="663164" y="4093478"/>
                </a:cubicBezTo>
                <a:lnTo>
                  <a:pt x="629212" y="4093478"/>
                </a:lnTo>
                <a:lnTo>
                  <a:pt x="629212" y="4009793"/>
                </a:lnTo>
                <a:lnTo>
                  <a:pt x="663164" y="4009793"/>
                </a:lnTo>
                <a:cubicBezTo>
                  <a:pt x="688350" y="4009793"/>
                  <a:pt x="708797" y="4027851"/>
                  <a:pt x="708909" y="4050193"/>
                </a:cubicBezTo>
                <a:close/>
                <a:moveTo>
                  <a:pt x="708909" y="4156602"/>
                </a:moveTo>
                <a:cubicBezTo>
                  <a:pt x="708909" y="4179016"/>
                  <a:pt x="688431" y="4197182"/>
                  <a:pt x="663164" y="4197182"/>
                </a:cubicBezTo>
                <a:lnTo>
                  <a:pt x="629212" y="4197182"/>
                </a:lnTo>
                <a:lnTo>
                  <a:pt x="629212" y="4113407"/>
                </a:lnTo>
                <a:lnTo>
                  <a:pt x="663164" y="4113407"/>
                </a:lnTo>
                <a:cubicBezTo>
                  <a:pt x="688350" y="4113407"/>
                  <a:pt x="708797" y="4131465"/>
                  <a:pt x="708909" y="4153807"/>
                </a:cubicBezTo>
                <a:close/>
                <a:moveTo>
                  <a:pt x="708909" y="4260306"/>
                </a:moveTo>
                <a:cubicBezTo>
                  <a:pt x="708909" y="4282720"/>
                  <a:pt x="688431" y="4300886"/>
                  <a:pt x="663164" y="4300886"/>
                </a:cubicBezTo>
                <a:lnTo>
                  <a:pt x="629212" y="4300886"/>
                </a:lnTo>
                <a:lnTo>
                  <a:pt x="629212" y="4217021"/>
                </a:lnTo>
                <a:lnTo>
                  <a:pt x="663164" y="4217021"/>
                </a:lnTo>
                <a:cubicBezTo>
                  <a:pt x="688350" y="4217021"/>
                  <a:pt x="708797" y="4235079"/>
                  <a:pt x="708909" y="4257421"/>
                </a:cubicBezTo>
                <a:close/>
                <a:moveTo>
                  <a:pt x="708909" y="4364011"/>
                </a:moveTo>
                <a:cubicBezTo>
                  <a:pt x="708909" y="4386420"/>
                  <a:pt x="688431" y="4404590"/>
                  <a:pt x="663164" y="4404590"/>
                </a:cubicBezTo>
                <a:lnTo>
                  <a:pt x="629212" y="4404590"/>
                </a:lnTo>
                <a:lnTo>
                  <a:pt x="629212" y="4320635"/>
                </a:lnTo>
                <a:lnTo>
                  <a:pt x="663164" y="4320635"/>
                </a:lnTo>
                <a:cubicBezTo>
                  <a:pt x="688350" y="4320635"/>
                  <a:pt x="708797" y="4338716"/>
                  <a:pt x="708909" y="4361035"/>
                </a:cubicBezTo>
                <a:close/>
                <a:moveTo>
                  <a:pt x="708909" y="4467715"/>
                </a:moveTo>
                <a:cubicBezTo>
                  <a:pt x="708909" y="4490124"/>
                  <a:pt x="688431" y="4508295"/>
                  <a:pt x="663164" y="4508295"/>
                </a:cubicBezTo>
                <a:lnTo>
                  <a:pt x="629212" y="4508295"/>
                </a:lnTo>
                <a:lnTo>
                  <a:pt x="629212" y="4427496"/>
                </a:lnTo>
                <a:lnTo>
                  <a:pt x="663164" y="4427496"/>
                </a:lnTo>
                <a:cubicBezTo>
                  <a:pt x="686992" y="4427405"/>
                  <a:pt x="706896" y="4443592"/>
                  <a:pt x="708909" y="4464649"/>
                </a:cubicBezTo>
                <a:close/>
                <a:moveTo>
                  <a:pt x="708909" y="4571419"/>
                </a:moveTo>
                <a:cubicBezTo>
                  <a:pt x="708909" y="4593828"/>
                  <a:pt x="688431" y="4611999"/>
                  <a:pt x="663164" y="4611999"/>
                </a:cubicBezTo>
                <a:lnTo>
                  <a:pt x="629212" y="4611999"/>
                </a:lnTo>
                <a:lnTo>
                  <a:pt x="629212" y="4531200"/>
                </a:lnTo>
                <a:lnTo>
                  <a:pt x="663164" y="4531200"/>
                </a:lnTo>
                <a:cubicBezTo>
                  <a:pt x="686957" y="4531110"/>
                  <a:pt x="706846" y="4547251"/>
                  <a:pt x="708909" y="4568263"/>
                </a:cubicBezTo>
                <a:close/>
                <a:moveTo>
                  <a:pt x="708909" y="4675123"/>
                </a:moveTo>
                <a:cubicBezTo>
                  <a:pt x="708909" y="4697532"/>
                  <a:pt x="688431" y="4715703"/>
                  <a:pt x="663164" y="4715703"/>
                </a:cubicBezTo>
                <a:lnTo>
                  <a:pt x="629212" y="4715703"/>
                </a:lnTo>
                <a:lnTo>
                  <a:pt x="629212" y="4631477"/>
                </a:lnTo>
                <a:lnTo>
                  <a:pt x="663164" y="4631477"/>
                </a:lnTo>
                <a:cubicBezTo>
                  <a:pt x="688350" y="4631477"/>
                  <a:pt x="708797" y="4649558"/>
                  <a:pt x="708909" y="4671877"/>
                </a:cubicBezTo>
                <a:close/>
                <a:moveTo>
                  <a:pt x="708909" y="4778827"/>
                </a:moveTo>
                <a:cubicBezTo>
                  <a:pt x="708909" y="4801236"/>
                  <a:pt x="688431" y="4819407"/>
                  <a:pt x="663164" y="4819407"/>
                </a:cubicBezTo>
                <a:lnTo>
                  <a:pt x="629212" y="4819407"/>
                </a:lnTo>
                <a:lnTo>
                  <a:pt x="629212" y="4738608"/>
                </a:lnTo>
                <a:lnTo>
                  <a:pt x="663164" y="4738608"/>
                </a:lnTo>
                <a:cubicBezTo>
                  <a:pt x="686886" y="4738518"/>
                  <a:pt x="706749" y="4754524"/>
                  <a:pt x="708909" y="4775491"/>
                </a:cubicBezTo>
                <a:close/>
                <a:moveTo>
                  <a:pt x="708909" y="4882531"/>
                </a:moveTo>
                <a:cubicBezTo>
                  <a:pt x="708909" y="4904940"/>
                  <a:pt x="688431" y="4923111"/>
                  <a:pt x="663164" y="4923111"/>
                </a:cubicBezTo>
                <a:lnTo>
                  <a:pt x="629212" y="4923111"/>
                </a:lnTo>
                <a:lnTo>
                  <a:pt x="629212" y="4842312"/>
                </a:lnTo>
                <a:lnTo>
                  <a:pt x="663164" y="4842312"/>
                </a:lnTo>
                <a:cubicBezTo>
                  <a:pt x="686850" y="4842222"/>
                  <a:pt x="706698" y="4858183"/>
                  <a:pt x="708909" y="4879104"/>
                </a:cubicBezTo>
                <a:close/>
                <a:moveTo>
                  <a:pt x="708909" y="4986235"/>
                </a:moveTo>
                <a:cubicBezTo>
                  <a:pt x="708909" y="5008644"/>
                  <a:pt x="688431" y="5026815"/>
                  <a:pt x="663164" y="5026815"/>
                </a:cubicBezTo>
                <a:lnTo>
                  <a:pt x="629212" y="5026815"/>
                </a:lnTo>
                <a:lnTo>
                  <a:pt x="629212" y="4946017"/>
                </a:lnTo>
                <a:lnTo>
                  <a:pt x="663164" y="4946017"/>
                </a:lnTo>
                <a:cubicBezTo>
                  <a:pt x="686815" y="4945926"/>
                  <a:pt x="706647" y="4961842"/>
                  <a:pt x="708909" y="4982718"/>
                </a:cubicBezTo>
                <a:close/>
                <a:moveTo>
                  <a:pt x="708909" y="5089939"/>
                </a:moveTo>
                <a:cubicBezTo>
                  <a:pt x="708909" y="5112348"/>
                  <a:pt x="688431" y="5130519"/>
                  <a:pt x="663164" y="5130519"/>
                </a:cubicBezTo>
                <a:lnTo>
                  <a:pt x="629212" y="5130519"/>
                </a:lnTo>
                <a:lnTo>
                  <a:pt x="629212" y="5049721"/>
                </a:lnTo>
                <a:lnTo>
                  <a:pt x="663164" y="5049721"/>
                </a:lnTo>
                <a:cubicBezTo>
                  <a:pt x="686779" y="5049630"/>
                  <a:pt x="706602" y="5065502"/>
                  <a:pt x="708909" y="5086333"/>
                </a:cubicBezTo>
                <a:close/>
                <a:moveTo>
                  <a:pt x="708909" y="5193644"/>
                </a:moveTo>
                <a:cubicBezTo>
                  <a:pt x="708909" y="5216053"/>
                  <a:pt x="688431" y="5234223"/>
                  <a:pt x="663164" y="5234223"/>
                </a:cubicBezTo>
                <a:lnTo>
                  <a:pt x="629212" y="5234223"/>
                </a:lnTo>
                <a:lnTo>
                  <a:pt x="629212" y="5149547"/>
                </a:lnTo>
                <a:lnTo>
                  <a:pt x="663164" y="5149547"/>
                </a:lnTo>
                <a:cubicBezTo>
                  <a:pt x="688350" y="5149547"/>
                  <a:pt x="708797" y="5167582"/>
                  <a:pt x="708909" y="5189947"/>
                </a:cubicBezTo>
                <a:close/>
                <a:moveTo>
                  <a:pt x="708909" y="5297348"/>
                </a:moveTo>
                <a:cubicBezTo>
                  <a:pt x="708767" y="5319667"/>
                  <a:pt x="688329" y="5337702"/>
                  <a:pt x="663164" y="5337702"/>
                </a:cubicBezTo>
                <a:lnTo>
                  <a:pt x="629212" y="5337702"/>
                </a:lnTo>
                <a:lnTo>
                  <a:pt x="629212" y="5256948"/>
                </a:lnTo>
                <a:lnTo>
                  <a:pt x="663164" y="5256948"/>
                </a:lnTo>
                <a:cubicBezTo>
                  <a:pt x="686779" y="5256858"/>
                  <a:pt x="706602" y="5272729"/>
                  <a:pt x="708909" y="5293560"/>
                </a:cubicBezTo>
                <a:close/>
                <a:moveTo>
                  <a:pt x="708909" y="5401052"/>
                </a:moveTo>
                <a:cubicBezTo>
                  <a:pt x="708909" y="5423461"/>
                  <a:pt x="688431" y="5441632"/>
                  <a:pt x="663164" y="5441632"/>
                </a:cubicBezTo>
                <a:lnTo>
                  <a:pt x="629212" y="5441632"/>
                </a:lnTo>
                <a:lnTo>
                  <a:pt x="629212" y="5360833"/>
                </a:lnTo>
                <a:lnTo>
                  <a:pt x="663164" y="5360833"/>
                </a:lnTo>
                <a:cubicBezTo>
                  <a:pt x="686672" y="5360698"/>
                  <a:pt x="706454" y="5376434"/>
                  <a:pt x="708909" y="5397174"/>
                </a:cubicBezTo>
                <a:close/>
                <a:moveTo>
                  <a:pt x="708909" y="5504756"/>
                </a:moveTo>
                <a:cubicBezTo>
                  <a:pt x="708909" y="5527165"/>
                  <a:pt x="688431" y="5545336"/>
                  <a:pt x="663164" y="5545336"/>
                </a:cubicBezTo>
                <a:lnTo>
                  <a:pt x="629212" y="5545336"/>
                </a:lnTo>
                <a:lnTo>
                  <a:pt x="629212" y="5464582"/>
                </a:lnTo>
                <a:lnTo>
                  <a:pt x="663164" y="5464582"/>
                </a:lnTo>
                <a:cubicBezTo>
                  <a:pt x="686621" y="5464447"/>
                  <a:pt x="706383" y="5480093"/>
                  <a:pt x="708909" y="5500788"/>
                </a:cubicBezTo>
                <a:close/>
                <a:moveTo>
                  <a:pt x="708909" y="5608460"/>
                </a:moveTo>
                <a:cubicBezTo>
                  <a:pt x="708909" y="5630869"/>
                  <a:pt x="688431" y="5649040"/>
                  <a:pt x="663164" y="5649040"/>
                </a:cubicBezTo>
                <a:lnTo>
                  <a:pt x="629212" y="5649040"/>
                </a:lnTo>
                <a:lnTo>
                  <a:pt x="629212" y="5568241"/>
                </a:lnTo>
                <a:lnTo>
                  <a:pt x="663164" y="5568241"/>
                </a:lnTo>
                <a:cubicBezTo>
                  <a:pt x="686606" y="5568106"/>
                  <a:pt x="706358" y="5583752"/>
                  <a:pt x="708909" y="5604402"/>
                </a:cubicBezTo>
                <a:close/>
                <a:moveTo>
                  <a:pt x="708909" y="5712164"/>
                </a:moveTo>
                <a:cubicBezTo>
                  <a:pt x="708909" y="5734573"/>
                  <a:pt x="688431" y="5752744"/>
                  <a:pt x="663164" y="5752744"/>
                </a:cubicBezTo>
                <a:lnTo>
                  <a:pt x="629212" y="5752744"/>
                </a:lnTo>
                <a:lnTo>
                  <a:pt x="629212" y="5667617"/>
                </a:lnTo>
                <a:lnTo>
                  <a:pt x="663164" y="5667617"/>
                </a:lnTo>
                <a:cubicBezTo>
                  <a:pt x="688350" y="5667617"/>
                  <a:pt x="708797" y="5685652"/>
                  <a:pt x="708909" y="5708016"/>
                </a:cubicBezTo>
                <a:close/>
                <a:moveTo>
                  <a:pt x="708909" y="5815868"/>
                </a:moveTo>
                <a:cubicBezTo>
                  <a:pt x="708909" y="5838277"/>
                  <a:pt x="688431" y="5856448"/>
                  <a:pt x="663164" y="5856448"/>
                </a:cubicBezTo>
                <a:lnTo>
                  <a:pt x="629212" y="5856448"/>
                </a:lnTo>
                <a:lnTo>
                  <a:pt x="629212" y="5775650"/>
                </a:lnTo>
                <a:lnTo>
                  <a:pt x="663164" y="5775650"/>
                </a:lnTo>
                <a:cubicBezTo>
                  <a:pt x="686535" y="5775514"/>
                  <a:pt x="706261" y="5791024"/>
                  <a:pt x="708909" y="5811630"/>
                </a:cubicBezTo>
                <a:close/>
                <a:moveTo>
                  <a:pt x="708909" y="5919572"/>
                </a:moveTo>
                <a:cubicBezTo>
                  <a:pt x="708909" y="5941981"/>
                  <a:pt x="688431" y="5960152"/>
                  <a:pt x="663164" y="5960152"/>
                </a:cubicBezTo>
                <a:lnTo>
                  <a:pt x="629212" y="5960152"/>
                </a:lnTo>
                <a:lnTo>
                  <a:pt x="629212" y="5879398"/>
                </a:lnTo>
                <a:lnTo>
                  <a:pt x="663164" y="5879398"/>
                </a:lnTo>
                <a:cubicBezTo>
                  <a:pt x="686484" y="5879263"/>
                  <a:pt x="706190" y="5894683"/>
                  <a:pt x="708909" y="5915244"/>
                </a:cubicBezTo>
                <a:close/>
                <a:moveTo>
                  <a:pt x="708909" y="6023277"/>
                </a:moveTo>
                <a:cubicBezTo>
                  <a:pt x="708909" y="6045686"/>
                  <a:pt x="688431" y="6063856"/>
                  <a:pt x="663164" y="6063856"/>
                </a:cubicBezTo>
                <a:lnTo>
                  <a:pt x="629212" y="6063856"/>
                </a:lnTo>
                <a:lnTo>
                  <a:pt x="629212" y="5983102"/>
                </a:lnTo>
                <a:lnTo>
                  <a:pt x="663164" y="5983102"/>
                </a:lnTo>
                <a:cubicBezTo>
                  <a:pt x="686449" y="5982968"/>
                  <a:pt x="706139" y="5998342"/>
                  <a:pt x="708909" y="6018858"/>
                </a:cubicBezTo>
                <a:close/>
                <a:moveTo>
                  <a:pt x="708909" y="6126981"/>
                </a:moveTo>
                <a:cubicBezTo>
                  <a:pt x="708909" y="6149390"/>
                  <a:pt x="688431" y="6167561"/>
                  <a:pt x="663164" y="6167561"/>
                </a:cubicBezTo>
                <a:lnTo>
                  <a:pt x="629212" y="6167561"/>
                </a:lnTo>
                <a:lnTo>
                  <a:pt x="629212" y="6086807"/>
                </a:lnTo>
                <a:lnTo>
                  <a:pt x="663164" y="6086807"/>
                </a:lnTo>
                <a:cubicBezTo>
                  <a:pt x="686413" y="6086672"/>
                  <a:pt x="706093" y="6102001"/>
                  <a:pt x="708909" y="6122472"/>
                </a:cubicBezTo>
                <a:close/>
                <a:moveTo>
                  <a:pt x="679785" y="6190105"/>
                </a:moveTo>
                <a:cubicBezTo>
                  <a:pt x="695821" y="6190060"/>
                  <a:pt x="708853" y="6201558"/>
                  <a:pt x="708909" y="6215806"/>
                </a:cubicBezTo>
                <a:cubicBezTo>
                  <a:pt x="708863" y="6229783"/>
                  <a:pt x="703491" y="6243355"/>
                  <a:pt x="693661" y="6254311"/>
                </a:cubicBezTo>
                <a:cubicBezTo>
                  <a:pt x="688004" y="6257783"/>
                  <a:pt x="682789" y="6261751"/>
                  <a:pt x="678108" y="6266215"/>
                </a:cubicBezTo>
                <a:lnTo>
                  <a:pt x="664232" y="6279426"/>
                </a:lnTo>
                <a:lnTo>
                  <a:pt x="629313" y="6307877"/>
                </a:lnTo>
                <a:lnTo>
                  <a:pt x="629313" y="6185686"/>
                </a:lnTo>
                <a:lnTo>
                  <a:pt x="679785" y="6185686"/>
                </a:lnTo>
                <a:close/>
                <a:moveTo>
                  <a:pt x="777882" y="6301609"/>
                </a:moveTo>
                <a:lnTo>
                  <a:pt x="777882" y="6334299"/>
                </a:lnTo>
                <a:lnTo>
                  <a:pt x="641766" y="6334299"/>
                </a:lnTo>
                <a:lnTo>
                  <a:pt x="681869" y="6296064"/>
                </a:lnTo>
                <a:lnTo>
                  <a:pt x="703674" y="6278299"/>
                </a:lnTo>
                <a:cubicBezTo>
                  <a:pt x="706307" y="6276135"/>
                  <a:pt x="708797" y="6273835"/>
                  <a:pt x="711146" y="6271400"/>
                </a:cubicBezTo>
                <a:cubicBezTo>
                  <a:pt x="722404" y="6265133"/>
                  <a:pt x="735416" y="6261796"/>
                  <a:pt x="748707" y="6261751"/>
                </a:cubicBezTo>
                <a:cubicBezTo>
                  <a:pt x="764718" y="6261661"/>
                  <a:pt x="777770" y="6273114"/>
                  <a:pt x="777882" y="6287317"/>
                </a:cubicBezTo>
                <a:close/>
                <a:moveTo>
                  <a:pt x="65484" y="5558321"/>
                </a:moveTo>
                <a:cubicBezTo>
                  <a:pt x="66623" y="5565265"/>
                  <a:pt x="68846" y="5572074"/>
                  <a:pt x="72091" y="5578476"/>
                </a:cubicBezTo>
                <a:cubicBezTo>
                  <a:pt x="64499" y="5581768"/>
                  <a:pt x="57382" y="5585871"/>
                  <a:pt x="50896" y="5590695"/>
                </a:cubicBezTo>
                <a:lnTo>
                  <a:pt x="50896" y="5374269"/>
                </a:lnTo>
                <a:cubicBezTo>
                  <a:pt x="54976" y="5375802"/>
                  <a:pt x="59369" y="5376614"/>
                  <a:pt x="63806" y="5376614"/>
                </a:cubicBezTo>
                <a:cubicBezTo>
                  <a:pt x="67248" y="5376614"/>
                  <a:pt x="70673" y="5376163"/>
                  <a:pt x="73972" y="5375306"/>
                </a:cubicBezTo>
                <a:cubicBezTo>
                  <a:pt x="81405" y="5373458"/>
                  <a:pt x="87696" y="5369039"/>
                  <a:pt x="91456" y="5363042"/>
                </a:cubicBezTo>
                <a:cubicBezTo>
                  <a:pt x="94496" y="5357947"/>
                  <a:pt x="92291" y="5351590"/>
                  <a:pt x="86531" y="5348930"/>
                </a:cubicBezTo>
                <a:cubicBezTo>
                  <a:pt x="86378" y="5348839"/>
                  <a:pt x="86224" y="5348749"/>
                  <a:pt x="86069" y="5348704"/>
                </a:cubicBezTo>
                <a:cubicBezTo>
                  <a:pt x="80022" y="5345954"/>
                  <a:pt x="72601" y="5347937"/>
                  <a:pt x="69296" y="5353213"/>
                </a:cubicBezTo>
                <a:cubicBezTo>
                  <a:pt x="68618" y="5354025"/>
                  <a:pt x="67623" y="5354611"/>
                  <a:pt x="66500" y="5354836"/>
                </a:cubicBezTo>
                <a:cubicBezTo>
                  <a:pt x="64540" y="5355377"/>
                  <a:pt x="62427" y="5355242"/>
                  <a:pt x="60553" y="5354521"/>
                </a:cubicBezTo>
                <a:cubicBezTo>
                  <a:pt x="56114" y="5351950"/>
                  <a:pt x="53523" y="5347532"/>
                  <a:pt x="53742" y="5342842"/>
                </a:cubicBezTo>
                <a:cubicBezTo>
                  <a:pt x="53742" y="5315789"/>
                  <a:pt x="103960" y="5294237"/>
                  <a:pt x="131966" y="5289728"/>
                </a:cubicBezTo>
                <a:cubicBezTo>
                  <a:pt x="147716" y="5287383"/>
                  <a:pt x="163732" y="5286842"/>
                  <a:pt x="179642" y="5288015"/>
                </a:cubicBezTo>
                <a:cubicBezTo>
                  <a:pt x="136337" y="5304652"/>
                  <a:pt x="103858" y="5336981"/>
                  <a:pt x="94252" y="5374856"/>
                </a:cubicBezTo>
                <a:cubicBezTo>
                  <a:pt x="90698" y="5386714"/>
                  <a:pt x="90945" y="5399203"/>
                  <a:pt x="94964" y="5410927"/>
                </a:cubicBezTo>
                <a:cubicBezTo>
                  <a:pt x="99897" y="5424769"/>
                  <a:pt x="112522" y="5435319"/>
                  <a:pt x="128357" y="5438927"/>
                </a:cubicBezTo>
                <a:cubicBezTo>
                  <a:pt x="146628" y="5442669"/>
                  <a:pt x="165239" y="5434012"/>
                  <a:pt x="172221" y="5418591"/>
                </a:cubicBezTo>
                <a:cubicBezTo>
                  <a:pt x="174071" y="5412955"/>
                  <a:pt x="170415" y="5407049"/>
                  <a:pt x="164054" y="5405380"/>
                </a:cubicBezTo>
                <a:cubicBezTo>
                  <a:pt x="163964" y="5405380"/>
                  <a:pt x="163874" y="5405336"/>
                  <a:pt x="163784" y="5405336"/>
                </a:cubicBezTo>
                <a:cubicBezTo>
                  <a:pt x="157270" y="5403667"/>
                  <a:pt x="150417" y="5406823"/>
                  <a:pt x="148282" y="5412550"/>
                </a:cubicBezTo>
                <a:cubicBezTo>
                  <a:pt x="145591" y="5417104"/>
                  <a:pt x="139728" y="5419448"/>
                  <a:pt x="134101" y="5418186"/>
                </a:cubicBezTo>
                <a:cubicBezTo>
                  <a:pt x="126735" y="5416111"/>
                  <a:pt x="121016" y="5410927"/>
                  <a:pt x="118852" y="5404343"/>
                </a:cubicBezTo>
                <a:cubicBezTo>
                  <a:pt x="116286" y="5396182"/>
                  <a:pt x="116286" y="5387525"/>
                  <a:pt x="118852" y="5379364"/>
                </a:cubicBezTo>
                <a:cubicBezTo>
                  <a:pt x="128154" y="5342662"/>
                  <a:pt x="163784" y="5312092"/>
                  <a:pt x="209630" y="5301451"/>
                </a:cubicBezTo>
                <a:cubicBezTo>
                  <a:pt x="228558" y="5296807"/>
                  <a:pt x="248480" y="5296401"/>
                  <a:pt x="267625" y="5300279"/>
                </a:cubicBezTo>
                <a:cubicBezTo>
                  <a:pt x="265321" y="5300729"/>
                  <a:pt x="263084" y="5301270"/>
                  <a:pt x="260915" y="5301902"/>
                </a:cubicBezTo>
                <a:cubicBezTo>
                  <a:pt x="236608" y="5308800"/>
                  <a:pt x="218189" y="5326565"/>
                  <a:pt x="212426" y="5348614"/>
                </a:cubicBezTo>
                <a:cubicBezTo>
                  <a:pt x="205308" y="5374360"/>
                  <a:pt x="215397" y="5401413"/>
                  <a:pt x="238399" y="5418321"/>
                </a:cubicBezTo>
                <a:cubicBezTo>
                  <a:pt x="245802" y="5423641"/>
                  <a:pt x="256626" y="5422920"/>
                  <a:pt x="262999" y="5416608"/>
                </a:cubicBezTo>
                <a:cubicBezTo>
                  <a:pt x="269031" y="5410566"/>
                  <a:pt x="268403" y="5401323"/>
                  <a:pt x="261595" y="5396002"/>
                </a:cubicBezTo>
                <a:cubicBezTo>
                  <a:pt x="261406" y="5395821"/>
                  <a:pt x="261214" y="5395687"/>
                  <a:pt x="261017" y="5395551"/>
                </a:cubicBezTo>
                <a:cubicBezTo>
                  <a:pt x="248065" y="5385902"/>
                  <a:pt x="242362" y="5370572"/>
                  <a:pt x="246277" y="5355963"/>
                </a:cubicBezTo>
                <a:cubicBezTo>
                  <a:pt x="248994" y="5343880"/>
                  <a:pt x="258842" y="5334005"/>
                  <a:pt x="272047" y="5330172"/>
                </a:cubicBezTo>
                <a:cubicBezTo>
                  <a:pt x="276595" y="5328910"/>
                  <a:pt x="281314" y="5328233"/>
                  <a:pt x="286075" y="5328099"/>
                </a:cubicBezTo>
                <a:cubicBezTo>
                  <a:pt x="305593" y="5339190"/>
                  <a:pt x="327855" y="5352897"/>
                  <a:pt x="337716" y="5371699"/>
                </a:cubicBezTo>
                <a:cubicBezTo>
                  <a:pt x="342326" y="5380988"/>
                  <a:pt x="344781" y="5391042"/>
                  <a:pt x="344933" y="5401187"/>
                </a:cubicBezTo>
                <a:cubicBezTo>
                  <a:pt x="348085" y="5469091"/>
                  <a:pt x="296850" y="5508904"/>
                  <a:pt x="253444" y="5530321"/>
                </a:cubicBezTo>
                <a:cubicBezTo>
                  <a:pt x="244671" y="5534830"/>
                  <a:pt x="235471" y="5538663"/>
                  <a:pt x="225946" y="5541774"/>
                </a:cubicBezTo>
                <a:cubicBezTo>
                  <a:pt x="228492" y="5527932"/>
                  <a:pt x="226498" y="5513774"/>
                  <a:pt x="220203" y="5500924"/>
                </a:cubicBezTo>
                <a:cubicBezTo>
                  <a:pt x="212964" y="5484556"/>
                  <a:pt x="197526" y="5472157"/>
                  <a:pt x="178473" y="5467377"/>
                </a:cubicBezTo>
                <a:cubicBezTo>
                  <a:pt x="147977" y="5460704"/>
                  <a:pt x="106806" y="5473104"/>
                  <a:pt x="86374" y="5494972"/>
                </a:cubicBezTo>
                <a:cubicBezTo>
                  <a:pt x="69654" y="5512511"/>
                  <a:pt x="62068" y="5535552"/>
                  <a:pt x="65484" y="5558321"/>
                </a:cubicBezTo>
                <a:close/>
                <a:moveTo>
                  <a:pt x="65484" y="2216253"/>
                </a:moveTo>
                <a:cubicBezTo>
                  <a:pt x="70848" y="2247689"/>
                  <a:pt x="95018" y="2274066"/>
                  <a:pt x="128611" y="2285149"/>
                </a:cubicBezTo>
                <a:cubicBezTo>
                  <a:pt x="157685" y="2294166"/>
                  <a:pt x="187622" y="2288395"/>
                  <a:pt x="212883" y="2268781"/>
                </a:cubicBezTo>
                <a:cubicBezTo>
                  <a:pt x="228598" y="2256021"/>
                  <a:pt x="239480" y="2239266"/>
                  <a:pt x="244041" y="2220807"/>
                </a:cubicBezTo>
                <a:cubicBezTo>
                  <a:pt x="265154" y="2229996"/>
                  <a:pt x="284366" y="2242283"/>
                  <a:pt x="300866" y="2257149"/>
                </a:cubicBezTo>
                <a:cubicBezTo>
                  <a:pt x="331362" y="2284923"/>
                  <a:pt x="346611" y="2318649"/>
                  <a:pt x="344679" y="2354676"/>
                </a:cubicBezTo>
                <a:cubicBezTo>
                  <a:pt x="344517" y="2364834"/>
                  <a:pt x="342062" y="2374862"/>
                  <a:pt x="337462" y="2384164"/>
                </a:cubicBezTo>
                <a:cubicBezTo>
                  <a:pt x="327601" y="2402920"/>
                  <a:pt x="305339" y="2416627"/>
                  <a:pt x="285821" y="2427719"/>
                </a:cubicBezTo>
                <a:cubicBezTo>
                  <a:pt x="281058" y="2427620"/>
                  <a:pt x="276334" y="2426921"/>
                  <a:pt x="271792" y="2425645"/>
                </a:cubicBezTo>
                <a:cubicBezTo>
                  <a:pt x="258583" y="2421831"/>
                  <a:pt x="248727" y="2411988"/>
                  <a:pt x="246023" y="2399899"/>
                </a:cubicBezTo>
                <a:cubicBezTo>
                  <a:pt x="242112" y="2385277"/>
                  <a:pt x="247813" y="2369952"/>
                  <a:pt x="260763" y="2360267"/>
                </a:cubicBezTo>
                <a:cubicBezTo>
                  <a:pt x="267840" y="2355198"/>
                  <a:pt x="268947" y="2346000"/>
                  <a:pt x="263235" y="2339724"/>
                </a:cubicBezTo>
                <a:cubicBezTo>
                  <a:pt x="263076" y="2339548"/>
                  <a:pt x="262913" y="2339377"/>
                  <a:pt x="262745" y="2339210"/>
                </a:cubicBezTo>
                <a:cubicBezTo>
                  <a:pt x="256358" y="2332925"/>
                  <a:pt x="245535" y="2332190"/>
                  <a:pt x="238145" y="2337542"/>
                </a:cubicBezTo>
                <a:cubicBezTo>
                  <a:pt x="215121" y="2354427"/>
                  <a:pt x="205029" y="2381517"/>
                  <a:pt x="212172" y="2407249"/>
                </a:cubicBezTo>
                <a:cubicBezTo>
                  <a:pt x="217935" y="2429306"/>
                  <a:pt x="236354" y="2447049"/>
                  <a:pt x="260661" y="2453961"/>
                </a:cubicBezTo>
                <a:cubicBezTo>
                  <a:pt x="262796" y="2454592"/>
                  <a:pt x="265032" y="2455133"/>
                  <a:pt x="267269" y="2455584"/>
                </a:cubicBezTo>
                <a:cubicBezTo>
                  <a:pt x="248107" y="2459502"/>
                  <a:pt x="228150" y="2459164"/>
                  <a:pt x="209173" y="2454592"/>
                </a:cubicBezTo>
                <a:cubicBezTo>
                  <a:pt x="163428" y="2443951"/>
                  <a:pt x="127849" y="2413381"/>
                  <a:pt x="118395" y="2376724"/>
                </a:cubicBezTo>
                <a:cubicBezTo>
                  <a:pt x="115829" y="2368554"/>
                  <a:pt x="115829" y="2359915"/>
                  <a:pt x="118395" y="2351745"/>
                </a:cubicBezTo>
                <a:cubicBezTo>
                  <a:pt x="120552" y="2345153"/>
                  <a:pt x="126270" y="2339945"/>
                  <a:pt x="133643" y="2337857"/>
                </a:cubicBezTo>
                <a:cubicBezTo>
                  <a:pt x="139285" y="2336595"/>
                  <a:pt x="145163" y="2338948"/>
                  <a:pt x="147824" y="2343539"/>
                </a:cubicBezTo>
                <a:cubicBezTo>
                  <a:pt x="149959" y="2349251"/>
                  <a:pt x="156824" y="2352426"/>
                  <a:pt x="163327" y="2350708"/>
                </a:cubicBezTo>
                <a:cubicBezTo>
                  <a:pt x="169791" y="2349423"/>
                  <a:pt x="173855" y="2343728"/>
                  <a:pt x="172405" y="2337997"/>
                </a:cubicBezTo>
                <a:cubicBezTo>
                  <a:pt x="172351" y="2337781"/>
                  <a:pt x="172290" y="2337573"/>
                  <a:pt x="172221" y="2337361"/>
                </a:cubicBezTo>
                <a:cubicBezTo>
                  <a:pt x="167139" y="2322572"/>
                  <a:pt x="146808" y="2313239"/>
                  <a:pt x="128357" y="2317026"/>
                </a:cubicBezTo>
                <a:cubicBezTo>
                  <a:pt x="112541" y="2320647"/>
                  <a:pt x="99930" y="2331220"/>
                  <a:pt x="94964" y="2345027"/>
                </a:cubicBezTo>
                <a:cubicBezTo>
                  <a:pt x="90953" y="2356759"/>
                  <a:pt x="90706" y="2369248"/>
                  <a:pt x="94252" y="2381098"/>
                </a:cubicBezTo>
                <a:cubicBezTo>
                  <a:pt x="103858" y="2418927"/>
                  <a:pt x="136337" y="2451301"/>
                  <a:pt x="179642" y="2467893"/>
                </a:cubicBezTo>
                <a:cubicBezTo>
                  <a:pt x="163732" y="2469106"/>
                  <a:pt x="147713" y="2468533"/>
                  <a:pt x="131966" y="2466180"/>
                </a:cubicBezTo>
                <a:cubicBezTo>
                  <a:pt x="103960" y="2461671"/>
                  <a:pt x="53844" y="2440119"/>
                  <a:pt x="53742" y="2413065"/>
                </a:cubicBezTo>
                <a:cubicBezTo>
                  <a:pt x="53440" y="2408381"/>
                  <a:pt x="55979" y="2403912"/>
                  <a:pt x="60401" y="2401342"/>
                </a:cubicBezTo>
                <a:cubicBezTo>
                  <a:pt x="62262" y="2400562"/>
                  <a:pt x="64385" y="2400436"/>
                  <a:pt x="66348" y="2400982"/>
                </a:cubicBezTo>
                <a:cubicBezTo>
                  <a:pt x="67477" y="2401216"/>
                  <a:pt x="68471" y="2401811"/>
                  <a:pt x="69143" y="2402650"/>
                </a:cubicBezTo>
                <a:cubicBezTo>
                  <a:pt x="72467" y="2407898"/>
                  <a:pt x="79867" y="2409887"/>
                  <a:pt x="85916" y="2407159"/>
                </a:cubicBezTo>
                <a:cubicBezTo>
                  <a:pt x="91835" y="2404629"/>
                  <a:pt x="94323" y="2398326"/>
                  <a:pt x="91474" y="2393078"/>
                </a:cubicBezTo>
                <a:cubicBezTo>
                  <a:pt x="91419" y="2392974"/>
                  <a:pt x="91362" y="2392875"/>
                  <a:pt x="91304" y="2392775"/>
                </a:cubicBezTo>
                <a:cubicBezTo>
                  <a:pt x="87555" y="2386788"/>
                  <a:pt x="81257" y="2382387"/>
                  <a:pt x="73819" y="2380556"/>
                </a:cubicBezTo>
                <a:cubicBezTo>
                  <a:pt x="66285" y="2378509"/>
                  <a:pt x="58184" y="2378843"/>
                  <a:pt x="50896" y="2381503"/>
                </a:cubicBezTo>
                <a:lnTo>
                  <a:pt x="50896" y="2165077"/>
                </a:lnTo>
                <a:cubicBezTo>
                  <a:pt x="57118" y="2169757"/>
                  <a:pt x="63942" y="2173770"/>
                  <a:pt x="71227" y="2177026"/>
                </a:cubicBezTo>
                <a:cubicBezTo>
                  <a:pt x="65127" y="2189344"/>
                  <a:pt x="63134" y="2202961"/>
                  <a:pt x="65484" y="2216253"/>
                </a:cubicBezTo>
                <a:close/>
                <a:moveTo>
                  <a:pt x="379191" y="2052085"/>
                </a:moveTo>
                <a:cubicBezTo>
                  <a:pt x="397672" y="2060047"/>
                  <a:pt x="415284" y="2069512"/>
                  <a:pt x="431798" y="2080355"/>
                </a:cubicBezTo>
                <a:cubicBezTo>
                  <a:pt x="456042" y="2096317"/>
                  <a:pt x="483286" y="2115435"/>
                  <a:pt x="499754" y="2139963"/>
                </a:cubicBezTo>
                <a:cubicBezTo>
                  <a:pt x="506819" y="2150514"/>
                  <a:pt x="514494" y="2166385"/>
                  <a:pt x="510834" y="2181985"/>
                </a:cubicBezTo>
                <a:cubicBezTo>
                  <a:pt x="507886" y="2194475"/>
                  <a:pt x="496145" y="2204845"/>
                  <a:pt x="484048" y="2205612"/>
                </a:cubicBezTo>
                <a:cubicBezTo>
                  <a:pt x="477964" y="2205671"/>
                  <a:pt x="472160" y="2203344"/>
                  <a:pt x="468190" y="2199255"/>
                </a:cubicBezTo>
                <a:cubicBezTo>
                  <a:pt x="465395" y="2196766"/>
                  <a:pt x="464063" y="2193267"/>
                  <a:pt x="464581" y="2189786"/>
                </a:cubicBezTo>
                <a:cubicBezTo>
                  <a:pt x="466716" y="2181765"/>
                  <a:pt x="461120" y="2173725"/>
                  <a:pt x="452078" y="2171832"/>
                </a:cubicBezTo>
                <a:cubicBezTo>
                  <a:pt x="451941" y="2171804"/>
                  <a:pt x="451808" y="2171777"/>
                  <a:pt x="451671" y="2171750"/>
                </a:cubicBezTo>
                <a:cubicBezTo>
                  <a:pt x="442436" y="2169748"/>
                  <a:pt x="433094" y="2174654"/>
                  <a:pt x="430629" y="2182797"/>
                </a:cubicBezTo>
                <a:cubicBezTo>
                  <a:pt x="427340" y="2195593"/>
                  <a:pt x="431457" y="2209003"/>
                  <a:pt x="441607" y="2218553"/>
                </a:cubicBezTo>
                <a:cubicBezTo>
                  <a:pt x="452144" y="2229126"/>
                  <a:pt x="467224" y="2235267"/>
                  <a:pt x="483133" y="2235461"/>
                </a:cubicBezTo>
                <a:cubicBezTo>
                  <a:pt x="484302" y="2235461"/>
                  <a:pt x="485471" y="2235461"/>
                  <a:pt x="486590" y="2235461"/>
                </a:cubicBezTo>
                <a:cubicBezTo>
                  <a:pt x="514443" y="2233702"/>
                  <a:pt x="539044" y="2213728"/>
                  <a:pt x="545041" y="2187937"/>
                </a:cubicBezTo>
                <a:cubicBezTo>
                  <a:pt x="550836" y="2163229"/>
                  <a:pt x="539959" y="2140188"/>
                  <a:pt x="529793" y="2125174"/>
                </a:cubicBezTo>
                <a:cubicBezTo>
                  <a:pt x="510174" y="2095911"/>
                  <a:pt x="479830" y="2074539"/>
                  <a:pt x="452891" y="2056774"/>
                </a:cubicBezTo>
                <a:cubicBezTo>
                  <a:pt x="441251" y="2049132"/>
                  <a:pt x="429058" y="2042174"/>
                  <a:pt x="416397" y="2035943"/>
                </a:cubicBezTo>
                <a:cubicBezTo>
                  <a:pt x="429048" y="2029694"/>
                  <a:pt x="441236" y="2022737"/>
                  <a:pt x="452891" y="2015112"/>
                </a:cubicBezTo>
                <a:cubicBezTo>
                  <a:pt x="479830" y="1997347"/>
                  <a:pt x="510174" y="1975975"/>
                  <a:pt x="529793" y="1946712"/>
                </a:cubicBezTo>
                <a:cubicBezTo>
                  <a:pt x="539959" y="1931698"/>
                  <a:pt x="550632" y="1908658"/>
                  <a:pt x="545041" y="1883949"/>
                </a:cubicBezTo>
                <a:cubicBezTo>
                  <a:pt x="539044" y="1858158"/>
                  <a:pt x="514545" y="1838184"/>
                  <a:pt x="486590" y="1836425"/>
                </a:cubicBezTo>
                <a:cubicBezTo>
                  <a:pt x="469491" y="1835609"/>
                  <a:pt x="452916" y="1841791"/>
                  <a:pt x="441607" y="1853198"/>
                </a:cubicBezTo>
                <a:cubicBezTo>
                  <a:pt x="431457" y="1862748"/>
                  <a:pt x="427340" y="1876158"/>
                  <a:pt x="430629" y="1888954"/>
                </a:cubicBezTo>
                <a:cubicBezTo>
                  <a:pt x="433094" y="1897097"/>
                  <a:pt x="442436" y="1902002"/>
                  <a:pt x="451671" y="1900000"/>
                </a:cubicBezTo>
                <a:cubicBezTo>
                  <a:pt x="460764" y="1898305"/>
                  <a:pt x="466584" y="1890388"/>
                  <a:pt x="464673" y="1882326"/>
                </a:cubicBezTo>
                <a:cubicBezTo>
                  <a:pt x="464642" y="1882204"/>
                  <a:pt x="464612" y="1882082"/>
                  <a:pt x="464581" y="1881965"/>
                </a:cubicBezTo>
                <a:cubicBezTo>
                  <a:pt x="464063" y="1878484"/>
                  <a:pt x="465395" y="1874985"/>
                  <a:pt x="468190" y="1872496"/>
                </a:cubicBezTo>
                <a:cubicBezTo>
                  <a:pt x="472175" y="1868420"/>
                  <a:pt x="477969" y="1866098"/>
                  <a:pt x="484048" y="1866139"/>
                </a:cubicBezTo>
                <a:cubicBezTo>
                  <a:pt x="496145" y="1866905"/>
                  <a:pt x="507886" y="1877276"/>
                  <a:pt x="510834" y="1889765"/>
                </a:cubicBezTo>
                <a:cubicBezTo>
                  <a:pt x="514494" y="1905366"/>
                  <a:pt x="506819" y="1921327"/>
                  <a:pt x="499754" y="1931788"/>
                </a:cubicBezTo>
                <a:cubicBezTo>
                  <a:pt x="483286" y="1956316"/>
                  <a:pt x="456042" y="1975389"/>
                  <a:pt x="431798" y="1991395"/>
                </a:cubicBezTo>
                <a:cubicBezTo>
                  <a:pt x="415207" y="2002154"/>
                  <a:pt x="397530" y="2011527"/>
                  <a:pt x="378988" y="2019395"/>
                </a:cubicBezTo>
                <a:cubicBezTo>
                  <a:pt x="355267" y="2010283"/>
                  <a:pt x="330669" y="2003087"/>
                  <a:pt x="305491" y="1997888"/>
                </a:cubicBezTo>
                <a:cubicBezTo>
                  <a:pt x="320263" y="1983076"/>
                  <a:pt x="333609" y="1967196"/>
                  <a:pt x="345391" y="1950410"/>
                </a:cubicBezTo>
                <a:cubicBezTo>
                  <a:pt x="373071" y="1910109"/>
                  <a:pt x="393524" y="1866242"/>
                  <a:pt x="406028" y="1820374"/>
                </a:cubicBezTo>
                <a:cubicBezTo>
                  <a:pt x="420768" y="1787188"/>
                  <a:pt x="424326" y="1756348"/>
                  <a:pt x="416194" y="1728708"/>
                </a:cubicBezTo>
                <a:cubicBezTo>
                  <a:pt x="415584" y="1726589"/>
                  <a:pt x="414923" y="1724515"/>
                  <a:pt x="414160" y="1722396"/>
                </a:cubicBezTo>
                <a:cubicBezTo>
                  <a:pt x="416544" y="1716119"/>
                  <a:pt x="419640" y="1710078"/>
                  <a:pt x="423411" y="1704360"/>
                </a:cubicBezTo>
                <a:cubicBezTo>
                  <a:pt x="430054" y="1693223"/>
                  <a:pt x="439955" y="1683876"/>
                  <a:pt x="452078" y="1677307"/>
                </a:cubicBezTo>
                <a:cubicBezTo>
                  <a:pt x="463300" y="1672203"/>
                  <a:pt x="476221" y="1670855"/>
                  <a:pt x="488470" y="1673520"/>
                </a:cubicBezTo>
                <a:cubicBezTo>
                  <a:pt x="495413" y="1674850"/>
                  <a:pt x="501487" y="1678543"/>
                  <a:pt x="505396" y="1683800"/>
                </a:cubicBezTo>
                <a:cubicBezTo>
                  <a:pt x="508649" y="1688845"/>
                  <a:pt x="509045" y="1694959"/>
                  <a:pt x="506463" y="1700302"/>
                </a:cubicBezTo>
                <a:cubicBezTo>
                  <a:pt x="503861" y="1705682"/>
                  <a:pt x="506667" y="1711908"/>
                  <a:pt x="512730" y="1714217"/>
                </a:cubicBezTo>
                <a:cubicBezTo>
                  <a:pt x="512827" y="1714253"/>
                  <a:pt x="512923" y="1714289"/>
                  <a:pt x="513020" y="1714325"/>
                </a:cubicBezTo>
                <a:cubicBezTo>
                  <a:pt x="519297" y="1716656"/>
                  <a:pt x="526525" y="1714163"/>
                  <a:pt x="529386" y="1708689"/>
                </a:cubicBezTo>
                <a:cubicBezTo>
                  <a:pt x="535079" y="1697232"/>
                  <a:pt x="534210" y="1684039"/>
                  <a:pt x="527048" y="1673249"/>
                </a:cubicBezTo>
                <a:cubicBezTo>
                  <a:pt x="519877" y="1662919"/>
                  <a:pt x="508313" y="1655588"/>
                  <a:pt x="494976" y="1652914"/>
                </a:cubicBezTo>
                <a:cubicBezTo>
                  <a:pt x="476333" y="1648829"/>
                  <a:pt x="456647" y="1650930"/>
                  <a:pt x="439625" y="1658821"/>
                </a:cubicBezTo>
                <a:cubicBezTo>
                  <a:pt x="426964" y="1665350"/>
                  <a:pt x="416153" y="1674358"/>
                  <a:pt x="408010" y="1685153"/>
                </a:cubicBezTo>
                <a:cubicBezTo>
                  <a:pt x="413754" y="1665936"/>
                  <a:pt x="428118" y="1649641"/>
                  <a:pt x="447757" y="1640064"/>
                </a:cubicBezTo>
                <a:cubicBezTo>
                  <a:pt x="474371" y="1627872"/>
                  <a:pt x="506184" y="1628670"/>
                  <a:pt x="531979" y="1642183"/>
                </a:cubicBezTo>
                <a:cubicBezTo>
                  <a:pt x="540563" y="1646787"/>
                  <a:pt x="547974" y="1652932"/>
                  <a:pt x="553733" y="1660218"/>
                </a:cubicBezTo>
                <a:cubicBezTo>
                  <a:pt x="566460" y="1677519"/>
                  <a:pt x="566973" y="1699734"/>
                  <a:pt x="555054" y="1717481"/>
                </a:cubicBezTo>
                <a:cubicBezTo>
                  <a:pt x="541946" y="1735066"/>
                  <a:pt x="519195" y="1745053"/>
                  <a:pt x="495484" y="1743633"/>
                </a:cubicBezTo>
                <a:cubicBezTo>
                  <a:pt x="486086" y="1742817"/>
                  <a:pt x="477695" y="1748836"/>
                  <a:pt x="476627" y="1757159"/>
                </a:cubicBezTo>
                <a:cubicBezTo>
                  <a:pt x="475936" y="1765456"/>
                  <a:pt x="482955" y="1772674"/>
                  <a:pt x="492308" y="1773288"/>
                </a:cubicBezTo>
                <a:cubicBezTo>
                  <a:pt x="492384" y="1773292"/>
                  <a:pt x="492460" y="1773296"/>
                  <a:pt x="492536" y="1773301"/>
                </a:cubicBezTo>
                <a:cubicBezTo>
                  <a:pt x="495144" y="1773481"/>
                  <a:pt x="497736" y="1773572"/>
                  <a:pt x="500313" y="1773572"/>
                </a:cubicBezTo>
                <a:cubicBezTo>
                  <a:pt x="525300" y="1773441"/>
                  <a:pt x="549382" y="1765253"/>
                  <a:pt x="568066" y="1750531"/>
                </a:cubicBezTo>
                <a:lnTo>
                  <a:pt x="568066" y="2335648"/>
                </a:lnTo>
                <a:cubicBezTo>
                  <a:pt x="547349" y="2319407"/>
                  <a:pt x="520110" y="2311278"/>
                  <a:pt x="492536" y="2313104"/>
                </a:cubicBezTo>
                <a:cubicBezTo>
                  <a:pt x="483179" y="2313604"/>
                  <a:pt x="476048" y="2320742"/>
                  <a:pt x="476612" y="2329043"/>
                </a:cubicBezTo>
                <a:cubicBezTo>
                  <a:pt x="476617" y="2329110"/>
                  <a:pt x="476622" y="2329178"/>
                  <a:pt x="476627" y="2329245"/>
                </a:cubicBezTo>
                <a:cubicBezTo>
                  <a:pt x="477695" y="2337564"/>
                  <a:pt x="486092" y="2343588"/>
                  <a:pt x="495484" y="2342772"/>
                </a:cubicBezTo>
                <a:cubicBezTo>
                  <a:pt x="519287" y="2341266"/>
                  <a:pt x="542154" y="2351262"/>
                  <a:pt x="555308" y="2368924"/>
                </a:cubicBezTo>
                <a:cubicBezTo>
                  <a:pt x="567248" y="2386679"/>
                  <a:pt x="566734" y="2408922"/>
                  <a:pt x="553987" y="2426231"/>
                </a:cubicBezTo>
                <a:cubicBezTo>
                  <a:pt x="548228" y="2433518"/>
                  <a:pt x="540818" y="2439663"/>
                  <a:pt x="532233" y="2444267"/>
                </a:cubicBezTo>
                <a:cubicBezTo>
                  <a:pt x="506438" y="2457780"/>
                  <a:pt x="474625" y="2458578"/>
                  <a:pt x="448012" y="2446386"/>
                </a:cubicBezTo>
                <a:cubicBezTo>
                  <a:pt x="428372" y="2436809"/>
                  <a:pt x="414008" y="2420514"/>
                  <a:pt x="408264" y="2401297"/>
                </a:cubicBezTo>
                <a:cubicBezTo>
                  <a:pt x="416417" y="2412087"/>
                  <a:pt x="427228" y="2421091"/>
                  <a:pt x="439879" y="2427629"/>
                </a:cubicBezTo>
                <a:cubicBezTo>
                  <a:pt x="451178" y="2432936"/>
                  <a:pt x="463793" y="2435664"/>
                  <a:pt x="476577" y="2435565"/>
                </a:cubicBezTo>
                <a:cubicBezTo>
                  <a:pt x="482864" y="2435583"/>
                  <a:pt x="489131" y="2434902"/>
                  <a:pt x="495230" y="2433536"/>
                </a:cubicBezTo>
                <a:cubicBezTo>
                  <a:pt x="508578" y="2430848"/>
                  <a:pt x="520141" y="2423503"/>
                  <a:pt x="527303" y="2413156"/>
                </a:cubicBezTo>
                <a:cubicBezTo>
                  <a:pt x="534464" y="2402379"/>
                  <a:pt x="535333" y="2389204"/>
                  <a:pt x="529641" y="2377761"/>
                </a:cubicBezTo>
                <a:cubicBezTo>
                  <a:pt x="526779" y="2372287"/>
                  <a:pt x="519551" y="2369794"/>
                  <a:pt x="513274" y="2372125"/>
                </a:cubicBezTo>
                <a:cubicBezTo>
                  <a:pt x="507144" y="2374289"/>
                  <a:pt x="504156" y="2380453"/>
                  <a:pt x="506595" y="2385890"/>
                </a:cubicBezTo>
                <a:cubicBezTo>
                  <a:pt x="506636" y="2385976"/>
                  <a:pt x="506677" y="2386062"/>
                  <a:pt x="506717" y="2386147"/>
                </a:cubicBezTo>
                <a:cubicBezTo>
                  <a:pt x="509299" y="2391490"/>
                  <a:pt x="508903" y="2397600"/>
                  <a:pt x="505650" y="2402650"/>
                </a:cubicBezTo>
                <a:cubicBezTo>
                  <a:pt x="501741" y="2407907"/>
                  <a:pt x="495667" y="2411600"/>
                  <a:pt x="488724" y="2412930"/>
                </a:cubicBezTo>
                <a:cubicBezTo>
                  <a:pt x="476475" y="2415595"/>
                  <a:pt x="463555" y="2414247"/>
                  <a:pt x="452332" y="2409143"/>
                </a:cubicBezTo>
                <a:cubicBezTo>
                  <a:pt x="440210" y="2402573"/>
                  <a:pt x="430308" y="2393226"/>
                  <a:pt x="423665" y="2382089"/>
                </a:cubicBezTo>
                <a:cubicBezTo>
                  <a:pt x="419894" y="2376372"/>
                  <a:pt x="416798" y="2370330"/>
                  <a:pt x="414415" y="2364054"/>
                </a:cubicBezTo>
                <a:cubicBezTo>
                  <a:pt x="415177" y="2361935"/>
                  <a:pt x="415838" y="2359815"/>
                  <a:pt x="416448" y="2357742"/>
                </a:cubicBezTo>
                <a:cubicBezTo>
                  <a:pt x="421688" y="2338507"/>
                  <a:pt x="421983" y="2318474"/>
                  <a:pt x="417312" y="2299126"/>
                </a:cubicBezTo>
                <a:cubicBezTo>
                  <a:pt x="418786" y="2274463"/>
                  <a:pt x="412686" y="2250475"/>
                  <a:pt x="405621" y="2228066"/>
                </a:cubicBezTo>
                <a:cubicBezTo>
                  <a:pt x="388696" y="2174275"/>
                  <a:pt x="366789" y="2131351"/>
                  <a:pt x="338580" y="2096858"/>
                </a:cubicBezTo>
                <a:cubicBezTo>
                  <a:pt x="331337" y="2088011"/>
                  <a:pt x="323495" y="2079566"/>
                  <a:pt x="315098" y="2071563"/>
                </a:cubicBezTo>
                <a:cubicBezTo>
                  <a:pt x="336942" y="2066581"/>
                  <a:pt x="358306" y="2060070"/>
                  <a:pt x="378988" y="2052085"/>
                </a:cubicBezTo>
                <a:close/>
                <a:moveTo>
                  <a:pt x="249632" y="2051003"/>
                </a:moveTo>
                <a:cubicBezTo>
                  <a:pt x="219215" y="2052518"/>
                  <a:pt x="188858" y="2047229"/>
                  <a:pt x="161344" y="2035627"/>
                </a:cubicBezTo>
                <a:cubicBezTo>
                  <a:pt x="188853" y="2024008"/>
                  <a:pt x="219211" y="2018706"/>
                  <a:pt x="249632" y="2020207"/>
                </a:cubicBezTo>
                <a:cubicBezTo>
                  <a:pt x="278318" y="2022015"/>
                  <a:pt x="306607" y="2027200"/>
                  <a:pt x="333751" y="2035627"/>
                </a:cubicBezTo>
                <a:cubicBezTo>
                  <a:pt x="306533" y="2044036"/>
                  <a:pt x="278178" y="2049204"/>
                  <a:pt x="249428" y="2051003"/>
                </a:cubicBezTo>
                <a:close/>
                <a:moveTo>
                  <a:pt x="196568" y="1897701"/>
                </a:moveTo>
                <a:cubicBezTo>
                  <a:pt x="201206" y="1899243"/>
                  <a:pt x="206357" y="1899013"/>
                  <a:pt x="210799" y="1897070"/>
                </a:cubicBezTo>
                <a:cubicBezTo>
                  <a:pt x="214524" y="1896668"/>
                  <a:pt x="218223" y="1896100"/>
                  <a:pt x="221880" y="1895356"/>
                </a:cubicBezTo>
                <a:cubicBezTo>
                  <a:pt x="237216" y="1891862"/>
                  <a:pt x="251903" y="1886424"/>
                  <a:pt x="265490" y="1879215"/>
                </a:cubicBezTo>
                <a:cubicBezTo>
                  <a:pt x="336648" y="1844271"/>
                  <a:pt x="372228" y="1792960"/>
                  <a:pt x="369585" y="1730737"/>
                </a:cubicBezTo>
                <a:cubicBezTo>
                  <a:pt x="369239" y="1719966"/>
                  <a:pt x="366957" y="1709311"/>
                  <a:pt x="362825" y="1699175"/>
                </a:cubicBezTo>
                <a:cubicBezTo>
                  <a:pt x="371943" y="1710226"/>
                  <a:pt x="378693" y="1722666"/>
                  <a:pt x="382749" y="1735877"/>
                </a:cubicBezTo>
                <a:cubicBezTo>
                  <a:pt x="389052" y="1757926"/>
                  <a:pt x="385545" y="1784438"/>
                  <a:pt x="372583" y="1812528"/>
                </a:cubicBezTo>
                <a:cubicBezTo>
                  <a:pt x="339037" y="1884986"/>
                  <a:pt x="255680" y="1934493"/>
                  <a:pt x="174814" y="1930345"/>
                </a:cubicBezTo>
                <a:cubicBezTo>
                  <a:pt x="156184" y="1930070"/>
                  <a:pt x="137994" y="1925282"/>
                  <a:pt x="122207" y="1916503"/>
                </a:cubicBezTo>
                <a:cubicBezTo>
                  <a:pt x="110195" y="1909194"/>
                  <a:pt x="102205" y="1897737"/>
                  <a:pt x="100199" y="1884941"/>
                </a:cubicBezTo>
                <a:cubicBezTo>
                  <a:pt x="99177" y="1878362"/>
                  <a:pt x="99591" y="1871676"/>
                  <a:pt x="101419" y="1865237"/>
                </a:cubicBezTo>
                <a:cubicBezTo>
                  <a:pt x="124088" y="1880161"/>
                  <a:pt x="158396" y="1897385"/>
                  <a:pt x="196364" y="1897746"/>
                </a:cubicBezTo>
                <a:close/>
                <a:moveTo>
                  <a:pt x="112092" y="1845263"/>
                </a:moveTo>
                <a:cubicBezTo>
                  <a:pt x="112448" y="1844857"/>
                  <a:pt x="112702" y="1844451"/>
                  <a:pt x="113058" y="1844090"/>
                </a:cubicBezTo>
                <a:cubicBezTo>
                  <a:pt x="124850" y="1831465"/>
                  <a:pt x="152145" y="1823034"/>
                  <a:pt x="168968" y="1826776"/>
                </a:cubicBezTo>
                <a:cubicBezTo>
                  <a:pt x="177624" y="1829346"/>
                  <a:pt x="184454" y="1835321"/>
                  <a:pt x="187470" y="1842963"/>
                </a:cubicBezTo>
                <a:cubicBezTo>
                  <a:pt x="193010" y="1854235"/>
                  <a:pt x="193111" y="1867672"/>
                  <a:pt x="187825" y="1875923"/>
                </a:cubicBezTo>
                <a:cubicBezTo>
                  <a:pt x="157634" y="1872947"/>
                  <a:pt x="130085" y="1857752"/>
                  <a:pt x="112092" y="1845263"/>
                </a:cubicBezTo>
                <a:close/>
                <a:moveTo>
                  <a:pt x="495739" y="5094764"/>
                </a:moveTo>
                <a:cubicBezTo>
                  <a:pt x="519439" y="5093321"/>
                  <a:pt x="542185" y="5103286"/>
                  <a:pt x="555308" y="5120870"/>
                </a:cubicBezTo>
                <a:cubicBezTo>
                  <a:pt x="567248" y="5138636"/>
                  <a:pt x="566734" y="5160864"/>
                  <a:pt x="553987" y="5178178"/>
                </a:cubicBezTo>
                <a:cubicBezTo>
                  <a:pt x="548228" y="5185483"/>
                  <a:pt x="540818" y="5191615"/>
                  <a:pt x="532233" y="5196214"/>
                </a:cubicBezTo>
                <a:cubicBezTo>
                  <a:pt x="506433" y="5209695"/>
                  <a:pt x="474635" y="5210507"/>
                  <a:pt x="448012" y="5198333"/>
                </a:cubicBezTo>
                <a:cubicBezTo>
                  <a:pt x="428382" y="5188729"/>
                  <a:pt x="414018" y="5172452"/>
                  <a:pt x="408264" y="5153244"/>
                </a:cubicBezTo>
                <a:cubicBezTo>
                  <a:pt x="416417" y="5164021"/>
                  <a:pt x="427228" y="5173038"/>
                  <a:pt x="439879" y="5179576"/>
                </a:cubicBezTo>
                <a:cubicBezTo>
                  <a:pt x="451178" y="5184897"/>
                  <a:pt x="463793" y="5187602"/>
                  <a:pt x="476577" y="5187512"/>
                </a:cubicBezTo>
                <a:cubicBezTo>
                  <a:pt x="482864" y="5187512"/>
                  <a:pt x="489131" y="5186835"/>
                  <a:pt x="495230" y="5185483"/>
                </a:cubicBezTo>
                <a:cubicBezTo>
                  <a:pt x="508578" y="5182777"/>
                  <a:pt x="520141" y="5175428"/>
                  <a:pt x="527303" y="5165103"/>
                </a:cubicBezTo>
                <a:cubicBezTo>
                  <a:pt x="534464" y="5154326"/>
                  <a:pt x="535333" y="5141160"/>
                  <a:pt x="529641" y="5129708"/>
                </a:cubicBezTo>
                <a:cubicBezTo>
                  <a:pt x="526779" y="5124252"/>
                  <a:pt x="519551" y="5121727"/>
                  <a:pt x="513274" y="5124072"/>
                </a:cubicBezTo>
                <a:cubicBezTo>
                  <a:pt x="507160" y="5126191"/>
                  <a:pt x="504156" y="5132323"/>
                  <a:pt x="506560" y="5137733"/>
                </a:cubicBezTo>
                <a:cubicBezTo>
                  <a:pt x="506611" y="5137869"/>
                  <a:pt x="506661" y="5137959"/>
                  <a:pt x="506717" y="5138094"/>
                </a:cubicBezTo>
                <a:cubicBezTo>
                  <a:pt x="509299" y="5143460"/>
                  <a:pt x="508903" y="5149547"/>
                  <a:pt x="505650" y="5154597"/>
                </a:cubicBezTo>
                <a:cubicBezTo>
                  <a:pt x="501741" y="5159872"/>
                  <a:pt x="495667" y="5163525"/>
                  <a:pt x="488724" y="5164877"/>
                </a:cubicBezTo>
                <a:cubicBezTo>
                  <a:pt x="476475" y="5167537"/>
                  <a:pt x="463560" y="5166185"/>
                  <a:pt x="452332" y="5161090"/>
                </a:cubicBezTo>
                <a:cubicBezTo>
                  <a:pt x="440210" y="5154507"/>
                  <a:pt x="430308" y="5145173"/>
                  <a:pt x="423665" y="5134036"/>
                </a:cubicBezTo>
                <a:cubicBezTo>
                  <a:pt x="419904" y="5128310"/>
                  <a:pt x="416809" y="5122268"/>
                  <a:pt x="414415" y="5116001"/>
                </a:cubicBezTo>
                <a:cubicBezTo>
                  <a:pt x="415177" y="5113882"/>
                  <a:pt x="415838" y="5111762"/>
                  <a:pt x="416448" y="5109688"/>
                </a:cubicBezTo>
                <a:cubicBezTo>
                  <a:pt x="421683" y="5090435"/>
                  <a:pt x="421978" y="5070416"/>
                  <a:pt x="417312" y="5051073"/>
                </a:cubicBezTo>
                <a:cubicBezTo>
                  <a:pt x="418786" y="5026455"/>
                  <a:pt x="412686" y="5002467"/>
                  <a:pt x="405621" y="4980013"/>
                </a:cubicBezTo>
                <a:cubicBezTo>
                  <a:pt x="388696" y="4926268"/>
                  <a:pt x="366789" y="4883343"/>
                  <a:pt x="338580" y="4848850"/>
                </a:cubicBezTo>
                <a:cubicBezTo>
                  <a:pt x="331337" y="4840013"/>
                  <a:pt x="323495" y="4831536"/>
                  <a:pt x="315098" y="4823555"/>
                </a:cubicBezTo>
                <a:cubicBezTo>
                  <a:pt x="336944" y="4818551"/>
                  <a:pt x="358306" y="4812012"/>
                  <a:pt x="378988" y="4804032"/>
                </a:cubicBezTo>
                <a:cubicBezTo>
                  <a:pt x="397540" y="4811877"/>
                  <a:pt x="415223" y="4821301"/>
                  <a:pt x="431798" y="4832077"/>
                </a:cubicBezTo>
                <a:cubicBezTo>
                  <a:pt x="456042" y="4848038"/>
                  <a:pt x="483286" y="4867156"/>
                  <a:pt x="499754" y="4891684"/>
                </a:cubicBezTo>
                <a:cubicBezTo>
                  <a:pt x="506819" y="4902235"/>
                  <a:pt x="514494" y="4918106"/>
                  <a:pt x="510834" y="4933707"/>
                </a:cubicBezTo>
                <a:cubicBezTo>
                  <a:pt x="507886" y="4946151"/>
                  <a:pt x="496145" y="4956567"/>
                  <a:pt x="484048" y="4957333"/>
                </a:cubicBezTo>
                <a:cubicBezTo>
                  <a:pt x="477964" y="4957378"/>
                  <a:pt x="472160" y="4955079"/>
                  <a:pt x="468190" y="4950976"/>
                </a:cubicBezTo>
                <a:cubicBezTo>
                  <a:pt x="465395" y="4948496"/>
                  <a:pt x="464063" y="4944979"/>
                  <a:pt x="464581" y="4941508"/>
                </a:cubicBezTo>
                <a:cubicBezTo>
                  <a:pt x="466696" y="4933437"/>
                  <a:pt x="461054" y="4925411"/>
                  <a:pt x="451976" y="4923517"/>
                </a:cubicBezTo>
                <a:cubicBezTo>
                  <a:pt x="451874" y="4923517"/>
                  <a:pt x="451773" y="4923472"/>
                  <a:pt x="451671" y="4923472"/>
                </a:cubicBezTo>
                <a:cubicBezTo>
                  <a:pt x="442446" y="4921533"/>
                  <a:pt x="433139" y="4926402"/>
                  <a:pt x="430629" y="4934519"/>
                </a:cubicBezTo>
                <a:cubicBezTo>
                  <a:pt x="427238" y="4947414"/>
                  <a:pt x="431366" y="4960941"/>
                  <a:pt x="441607" y="4970545"/>
                </a:cubicBezTo>
                <a:cubicBezTo>
                  <a:pt x="452144" y="4981140"/>
                  <a:pt x="467224" y="4987272"/>
                  <a:pt x="483133" y="4987453"/>
                </a:cubicBezTo>
                <a:cubicBezTo>
                  <a:pt x="484302" y="4987453"/>
                  <a:pt x="485471" y="4987453"/>
                  <a:pt x="486590" y="4987453"/>
                </a:cubicBezTo>
                <a:cubicBezTo>
                  <a:pt x="514443" y="4985694"/>
                  <a:pt x="539044" y="4965720"/>
                  <a:pt x="545041" y="4939929"/>
                </a:cubicBezTo>
                <a:cubicBezTo>
                  <a:pt x="550836" y="4915221"/>
                  <a:pt x="539959" y="4892180"/>
                  <a:pt x="529793" y="4877166"/>
                </a:cubicBezTo>
                <a:cubicBezTo>
                  <a:pt x="510174" y="4847903"/>
                  <a:pt x="479830" y="4826531"/>
                  <a:pt x="452891" y="4808766"/>
                </a:cubicBezTo>
                <a:cubicBezTo>
                  <a:pt x="441251" y="4801146"/>
                  <a:pt x="429058" y="4794157"/>
                  <a:pt x="416397" y="4787935"/>
                </a:cubicBezTo>
                <a:cubicBezTo>
                  <a:pt x="429048" y="4781668"/>
                  <a:pt x="441236" y="4774724"/>
                  <a:pt x="452891" y="4767104"/>
                </a:cubicBezTo>
                <a:cubicBezTo>
                  <a:pt x="479830" y="4749339"/>
                  <a:pt x="510174" y="4727967"/>
                  <a:pt x="529793" y="4698659"/>
                </a:cubicBezTo>
                <a:cubicBezTo>
                  <a:pt x="539959" y="4683690"/>
                  <a:pt x="550632" y="4660650"/>
                  <a:pt x="545041" y="4635941"/>
                </a:cubicBezTo>
                <a:cubicBezTo>
                  <a:pt x="539044" y="4610150"/>
                  <a:pt x="514545" y="4590176"/>
                  <a:pt x="486590" y="4588372"/>
                </a:cubicBezTo>
                <a:cubicBezTo>
                  <a:pt x="469481" y="4587561"/>
                  <a:pt x="452906" y="4593783"/>
                  <a:pt x="441607" y="4605190"/>
                </a:cubicBezTo>
                <a:cubicBezTo>
                  <a:pt x="431457" y="4614749"/>
                  <a:pt x="427340" y="4628141"/>
                  <a:pt x="430629" y="4640946"/>
                </a:cubicBezTo>
                <a:cubicBezTo>
                  <a:pt x="433094" y="4649107"/>
                  <a:pt x="442436" y="4653977"/>
                  <a:pt x="451671" y="4651992"/>
                </a:cubicBezTo>
                <a:cubicBezTo>
                  <a:pt x="460764" y="4650279"/>
                  <a:pt x="466584" y="4642388"/>
                  <a:pt x="464673" y="4634318"/>
                </a:cubicBezTo>
                <a:cubicBezTo>
                  <a:pt x="464642" y="4634183"/>
                  <a:pt x="464612" y="4634092"/>
                  <a:pt x="464581" y="4633957"/>
                </a:cubicBezTo>
                <a:cubicBezTo>
                  <a:pt x="464063" y="4630485"/>
                  <a:pt x="465395" y="4626968"/>
                  <a:pt x="468190" y="4624488"/>
                </a:cubicBezTo>
                <a:cubicBezTo>
                  <a:pt x="472175" y="4620430"/>
                  <a:pt x="477969" y="4618086"/>
                  <a:pt x="484048" y="4618131"/>
                </a:cubicBezTo>
                <a:cubicBezTo>
                  <a:pt x="496145" y="4618897"/>
                  <a:pt x="507886" y="4629268"/>
                  <a:pt x="510834" y="4641757"/>
                </a:cubicBezTo>
                <a:cubicBezTo>
                  <a:pt x="514494" y="4657358"/>
                  <a:pt x="506819" y="4673319"/>
                  <a:pt x="499754" y="4683780"/>
                </a:cubicBezTo>
                <a:cubicBezTo>
                  <a:pt x="483286" y="4708263"/>
                  <a:pt x="456042" y="4727381"/>
                  <a:pt x="431798" y="4743387"/>
                </a:cubicBezTo>
                <a:cubicBezTo>
                  <a:pt x="415207" y="4754164"/>
                  <a:pt x="397530" y="4763542"/>
                  <a:pt x="378988" y="4771387"/>
                </a:cubicBezTo>
                <a:cubicBezTo>
                  <a:pt x="355287" y="4762144"/>
                  <a:pt x="330685" y="4754885"/>
                  <a:pt x="305491" y="4749610"/>
                </a:cubicBezTo>
                <a:cubicBezTo>
                  <a:pt x="320263" y="4734820"/>
                  <a:pt x="333609" y="4718904"/>
                  <a:pt x="345391" y="4702131"/>
                </a:cubicBezTo>
                <a:cubicBezTo>
                  <a:pt x="373041" y="4661912"/>
                  <a:pt x="393499" y="4618176"/>
                  <a:pt x="406028" y="4572411"/>
                </a:cubicBezTo>
                <a:cubicBezTo>
                  <a:pt x="420768" y="4539271"/>
                  <a:pt x="424326" y="4508430"/>
                  <a:pt x="416194" y="4480791"/>
                </a:cubicBezTo>
                <a:cubicBezTo>
                  <a:pt x="415584" y="4478672"/>
                  <a:pt x="414923" y="4476597"/>
                  <a:pt x="414160" y="4474478"/>
                </a:cubicBezTo>
                <a:cubicBezTo>
                  <a:pt x="416544" y="4468211"/>
                  <a:pt x="419640" y="4462169"/>
                  <a:pt x="423411" y="4456443"/>
                </a:cubicBezTo>
                <a:cubicBezTo>
                  <a:pt x="430054" y="4445306"/>
                  <a:pt x="439955" y="4435972"/>
                  <a:pt x="452078" y="4429389"/>
                </a:cubicBezTo>
                <a:cubicBezTo>
                  <a:pt x="463300" y="4424294"/>
                  <a:pt x="476221" y="4422942"/>
                  <a:pt x="488470" y="4425602"/>
                </a:cubicBezTo>
                <a:cubicBezTo>
                  <a:pt x="495413" y="4426955"/>
                  <a:pt x="501487" y="4430607"/>
                  <a:pt x="505396" y="4435882"/>
                </a:cubicBezTo>
                <a:cubicBezTo>
                  <a:pt x="508649" y="4440932"/>
                  <a:pt x="509045" y="4447019"/>
                  <a:pt x="506463" y="4452384"/>
                </a:cubicBezTo>
                <a:cubicBezTo>
                  <a:pt x="503861" y="4457750"/>
                  <a:pt x="506667" y="4463973"/>
                  <a:pt x="512730" y="4466317"/>
                </a:cubicBezTo>
                <a:cubicBezTo>
                  <a:pt x="512827" y="4466317"/>
                  <a:pt x="512923" y="4466362"/>
                  <a:pt x="513020" y="4466407"/>
                </a:cubicBezTo>
                <a:cubicBezTo>
                  <a:pt x="519297" y="4468752"/>
                  <a:pt x="526525" y="4466227"/>
                  <a:pt x="529386" y="4460771"/>
                </a:cubicBezTo>
                <a:cubicBezTo>
                  <a:pt x="535079" y="4449319"/>
                  <a:pt x="534210" y="4436107"/>
                  <a:pt x="527048" y="4425331"/>
                </a:cubicBezTo>
                <a:cubicBezTo>
                  <a:pt x="519877" y="4415006"/>
                  <a:pt x="508313" y="4407656"/>
                  <a:pt x="494976" y="4404996"/>
                </a:cubicBezTo>
                <a:cubicBezTo>
                  <a:pt x="476333" y="4400893"/>
                  <a:pt x="456647" y="4403012"/>
                  <a:pt x="439625" y="4410903"/>
                </a:cubicBezTo>
                <a:cubicBezTo>
                  <a:pt x="426964" y="4417441"/>
                  <a:pt x="416153" y="4426459"/>
                  <a:pt x="408010" y="4437235"/>
                </a:cubicBezTo>
                <a:cubicBezTo>
                  <a:pt x="413754" y="4418027"/>
                  <a:pt x="428118" y="4401705"/>
                  <a:pt x="447757" y="4392146"/>
                </a:cubicBezTo>
                <a:cubicBezTo>
                  <a:pt x="474371" y="4379972"/>
                  <a:pt x="506184" y="4380739"/>
                  <a:pt x="531979" y="4394265"/>
                </a:cubicBezTo>
                <a:cubicBezTo>
                  <a:pt x="540579" y="4398864"/>
                  <a:pt x="547989" y="4404996"/>
                  <a:pt x="553733" y="4412301"/>
                </a:cubicBezTo>
                <a:cubicBezTo>
                  <a:pt x="566460" y="4429615"/>
                  <a:pt x="566973" y="4451798"/>
                  <a:pt x="555054" y="4469564"/>
                </a:cubicBezTo>
                <a:cubicBezTo>
                  <a:pt x="541946" y="4487148"/>
                  <a:pt x="519195" y="4497158"/>
                  <a:pt x="495484" y="4495715"/>
                </a:cubicBezTo>
                <a:cubicBezTo>
                  <a:pt x="486086" y="4494903"/>
                  <a:pt x="477695" y="4500900"/>
                  <a:pt x="476627" y="4509241"/>
                </a:cubicBezTo>
                <a:cubicBezTo>
                  <a:pt x="475962" y="4517583"/>
                  <a:pt x="483027" y="4524797"/>
                  <a:pt x="492409" y="4525383"/>
                </a:cubicBezTo>
                <a:cubicBezTo>
                  <a:pt x="492450" y="4525383"/>
                  <a:pt x="492496" y="4525383"/>
                  <a:pt x="492536" y="4525383"/>
                </a:cubicBezTo>
                <a:cubicBezTo>
                  <a:pt x="495144" y="4525564"/>
                  <a:pt x="497736" y="4525654"/>
                  <a:pt x="500313" y="4525654"/>
                </a:cubicBezTo>
                <a:cubicBezTo>
                  <a:pt x="525300" y="4525519"/>
                  <a:pt x="549382" y="4517312"/>
                  <a:pt x="568066" y="4502613"/>
                </a:cubicBezTo>
                <a:lnTo>
                  <a:pt x="568066" y="5087775"/>
                </a:lnTo>
                <a:cubicBezTo>
                  <a:pt x="547349" y="5071543"/>
                  <a:pt x="520110" y="5063382"/>
                  <a:pt x="492536" y="5065231"/>
                </a:cubicBezTo>
                <a:cubicBezTo>
                  <a:pt x="483179" y="5065727"/>
                  <a:pt x="476048" y="5072851"/>
                  <a:pt x="476612" y="5081147"/>
                </a:cubicBezTo>
                <a:cubicBezTo>
                  <a:pt x="476617" y="5081238"/>
                  <a:pt x="476622" y="5081283"/>
                  <a:pt x="476627" y="5081372"/>
                </a:cubicBezTo>
                <a:cubicBezTo>
                  <a:pt x="477766" y="5089759"/>
                  <a:pt x="486305" y="5095711"/>
                  <a:pt x="495739" y="5094764"/>
                </a:cubicBezTo>
                <a:close/>
                <a:moveTo>
                  <a:pt x="318910" y="4994667"/>
                </a:moveTo>
                <a:cubicBezTo>
                  <a:pt x="275859" y="4955305"/>
                  <a:pt x="210647" y="4930866"/>
                  <a:pt x="144368" y="4929288"/>
                </a:cubicBezTo>
                <a:cubicBezTo>
                  <a:pt x="132641" y="4928883"/>
                  <a:pt x="120901" y="4929784"/>
                  <a:pt x="109449" y="4932084"/>
                </a:cubicBezTo>
                <a:cubicBezTo>
                  <a:pt x="113031" y="4928206"/>
                  <a:pt x="117244" y="4924779"/>
                  <a:pt x="121953" y="4921984"/>
                </a:cubicBezTo>
                <a:cubicBezTo>
                  <a:pt x="137727" y="4913192"/>
                  <a:pt x="155925" y="4908412"/>
                  <a:pt x="174559" y="4908142"/>
                </a:cubicBezTo>
                <a:cubicBezTo>
                  <a:pt x="255883" y="4903994"/>
                  <a:pt x="338783" y="4953501"/>
                  <a:pt x="372329" y="5025959"/>
                </a:cubicBezTo>
                <a:cubicBezTo>
                  <a:pt x="385341" y="5054004"/>
                  <a:pt x="388848" y="5080516"/>
                  <a:pt x="382495" y="5102610"/>
                </a:cubicBezTo>
                <a:cubicBezTo>
                  <a:pt x="378449" y="5115820"/>
                  <a:pt x="371694" y="5128220"/>
                  <a:pt x="362570" y="5139267"/>
                </a:cubicBezTo>
                <a:cubicBezTo>
                  <a:pt x="366703" y="5129122"/>
                  <a:pt x="368985" y="5118481"/>
                  <a:pt x="369331" y="5107705"/>
                </a:cubicBezTo>
                <a:cubicBezTo>
                  <a:pt x="371313" y="5065727"/>
                  <a:pt x="353879" y="5026680"/>
                  <a:pt x="318910" y="4994667"/>
                </a:cubicBezTo>
                <a:close/>
                <a:moveTo>
                  <a:pt x="262542" y="5091292"/>
                </a:moveTo>
                <a:cubicBezTo>
                  <a:pt x="256154" y="5085025"/>
                  <a:pt x="245332" y="5084258"/>
                  <a:pt x="237941" y="5089624"/>
                </a:cubicBezTo>
                <a:cubicBezTo>
                  <a:pt x="214908" y="5106487"/>
                  <a:pt x="204813" y="5133586"/>
                  <a:pt x="211969" y="5159331"/>
                </a:cubicBezTo>
                <a:cubicBezTo>
                  <a:pt x="217732" y="5181380"/>
                  <a:pt x="236150" y="5199144"/>
                  <a:pt x="260458" y="5206043"/>
                </a:cubicBezTo>
                <a:cubicBezTo>
                  <a:pt x="262593" y="5206674"/>
                  <a:pt x="264829" y="5207215"/>
                  <a:pt x="267066" y="5207666"/>
                </a:cubicBezTo>
                <a:cubicBezTo>
                  <a:pt x="247948" y="5211499"/>
                  <a:pt x="228065" y="5211048"/>
                  <a:pt x="209173" y="5206449"/>
                </a:cubicBezTo>
                <a:cubicBezTo>
                  <a:pt x="163428" y="5195808"/>
                  <a:pt x="127849" y="5165238"/>
                  <a:pt x="118395" y="5128581"/>
                </a:cubicBezTo>
                <a:cubicBezTo>
                  <a:pt x="115829" y="5120420"/>
                  <a:pt x="115829" y="5111762"/>
                  <a:pt x="118395" y="5103601"/>
                </a:cubicBezTo>
                <a:cubicBezTo>
                  <a:pt x="120552" y="5097019"/>
                  <a:pt x="126270" y="5091788"/>
                  <a:pt x="133643" y="5089714"/>
                </a:cubicBezTo>
                <a:cubicBezTo>
                  <a:pt x="139270" y="5088452"/>
                  <a:pt x="145133" y="5090796"/>
                  <a:pt x="147824" y="5095350"/>
                </a:cubicBezTo>
                <a:cubicBezTo>
                  <a:pt x="149938" y="5101076"/>
                  <a:pt x="156809" y="5104278"/>
                  <a:pt x="163327" y="5102565"/>
                </a:cubicBezTo>
                <a:cubicBezTo>
                  <a:pt x="169729" y="5101076"/>
                  <a:pt x="173540" y="5095215"/>
                  <a:pt x="171839" y="5089534"/>
                </a:cubicBezTo>
                <a:cubicBezTo>
                  <a:pt x="171815" y="5089489"/>
                  <a:pt x="171790" y="5089398"/>
                  <a:pt x="171764" y="5089308"/>
                </a:cubicBezTo>
                <a:cubicBezTo>
                  <a:pt x="166681" y="5074474"/>
                  <a:pt x="146350" y="5065186"/>
                  <a:pt x="127900" y="5068973"/>
                </a:cubicBezTo>
                <a:cubicBezTo>
                  <a:pt x="112074" y="5072580"/>
                  <a:pt x="99456" y="5083176"/>
                  <a:pt x="94506" y="5096974"/>
                </a:cubicBezTo>
                <a:cubicBezTo>
                  <a:pt x="90495" y="5108697"/>
                  <a:pt x="90249" y="5121186"/>
                  <a:pt x="93795" y="5133045"/>
                </a:cubicBezTo>
                <a:cubicBezTo>
                  <a:pt x="103401" y="5170874"/>
                  <a:pt x="135880" y="5203248"/>
                  <a:pt x="179185" y="5219840"/>
                </a:cubicBezTo>
                <a:cubicBezTo>
                  <a:pt x="163275" y="5221058"/>
                  <a:pt x="147256" y="5220472"/>
                  <a:pt x="131509" y="5218127"/>
                </a:cubicBezTo>
                <a:cubicBezTo>
                  <a:pt x="103503" y="5213618"/>
                  <a:pt x="53387" y="5192066"/>
                  <a:pt x="53285" y="5165012"/>
                </a:cubicBezTo>
                <a:cubicBezTo>
                  <a:pt x="53066" y="5160323"/>
                  <a:pt x="55656" y="5155904"/>
                  <a:pt x="60096" y="5153335"/>
                </a:cubicBezTo>
                <a:cubicBezTo>
                  <a:pt x="61970" y="5152613"/>
                  <a:pt x="64082" y="5152478"/>
                  <a:pt x="66043" y="5153019"/>
                </a:cubicBezTo>
                <a:cubicBezTo>
                  <a:pt x="67180" y="5153244"/>
                  <a:pt x="68179" y="5153830"/>
                  <a:pt x="68838" y="5154687"/>
                </a:cubicBezTo>
                <a:cubicBezTo>
                  <a:pt x="72162" y="5159917"/>
                  <a:pt x="79562" y="5161946"/>
                  <a:pt x="85611" y="5159196"/>
                </a:cubicBezTo>
                <a:cubicBezTo>
                  <a:pt x="91530" y="5156671"/>
                  <a:pt x="94018" y="5150359"/>
                  <a:pt x="91169" y="5145128"/>
                </a:cubicBezTo>
                <a:cubicBezTo>
                  <a:pt x="91114" y="5144993"/>
                  <a:pt x="91057" y="5144903"/>
                  <a:pt x="90999" y="5144813"/>
                </a:cubicBezTo>
                <a:cubicBezTo>
                  <a:pt x="87250" y="5138816"/>
                  <a:pt x="80952" y="5134442"/>
                  <a:pt x="73514" y="5132593"/>
                </a:cubicBezTo>
                <a:cubicBezTo>
                  <a:pt x="65980" y="5130564"/>
                  <a:pt x="57879" y="5130880"/>
                  <a:pt x="50591" y="5133540"/>
                </a:cubicBezTo>
                <a:lnTo>
                  <a:pt x="50591" y="4917114"/>
                </a:lnTo>
                <a:cubicBezTo>
                  <a:pt x="56813" y="4921803"/>
                  <a:pt x="63637" y="4925816"/>
                  <a:pt x="70922" y="4929063"/>
                </a:cubicBezTo>
                <a:cubicBezTo>
                  <a:pt x="64709" y="4941372"/>
                  <a:pt x="62610" y="4954989"/>
                  <a:pt x="64874" y="4968335"/>
                </a:cubicBezTo>
                <a:cubicBezTo>
                  <a:pt x="70248" y="4999762"/>
                  <a:pt x="94415" y="5026139"/>
                  <a:pt x="128001" y="5037231"/>
                </a:cubicBezTo>
                <a:cubicBezTo>
                  <a:pt x="157075" y="5046249"/>
                  <a:pt x="187012" y="5040477"/>
                  <a:pt x="212273" y="5020864"/>
                </a:cubicBezTo>
                <a:cubicBezTo>
                  <a:pt x="227988" y="5008103"/>
                  <a:pt x="238871" y="4991330"/>
                  <a:pt x="243431" y="4972889"/>
                </a:cubicBezTo>
                <a:cubicBezTo>
                  <a:pt x="264555" y="4982042"/>
                  <a:pt x="283770" y="4994352"/>
                  <a:pt x="300256" y="5009230"/>
                </a:cubicBezTo>
                <a:cubicBezTo>
                  <a:pt x="330752" y="5037005"/>
                  <a:pt x="346001" y="5070732"/>
                  <a:pt x="344069" y="5106757"/>
                </a:cubicBezTo>
                <a:cubicBezTo>
                  <a:pt x="343907" y="5116902"/>
                  <a:pt x="341452" y="5126957"/>
                  <a:pt x="336852" y="5136246"/>
                </a:cubicBezTo>
                <a:cubicBezTo>
                  <a:pt x="326991" y="5155003"/>
                  <a:pt x="304729" y="5168709"/>
                  <a:pt x="285211" y="5179802"/>
                </a:cubicBezTo>
                <a:cubicBezTo>
                  <a:pt x="280448" y="5179711"/>
                  <a:pt x="275725" y="5178990"/>
                  <a:pt x="271183" y="5177727"/>
                </a:cubicBezTo>
                <a:cubicBezTo>
                  <a:pt x="257973" y="5173895"/>
                  <a:pt x="248117" y="5164066"/>
                  <a:pt x="245413" y="5151982"/>
                </a:cubicBezTo>
                <a:cubicBezTo>
                  <a:pt x="241502" y="5137373"/>
                  <a:pt x="247203" y="5122043"/>
                  <a:pt x="260153" y="5112348"/>
                </a:cubicBezTo>
                <a:cubicBezTo>
                  <a:pt x="267335" y="5107389"/>
                  <a:pt x="268635" y="5098236"/>
                  <a:pt x="263056" y="5091833"/>
                </a:cubicBezTo>
                <a:cubicBezTo>
                  <a:pt x="262890" y="5091653"/>
                  <a:pt x="262718" y="5091472"/>
                  <a:pt x="262542" y="5091292"/>
                </a:cubicBezTo>
                <a:close/>
                <a:moveTo>
                  <a:pt x="99386" y="4958731"/>
                </a:moveTo>
                <a:cubicBezTo>
                  <a:pt x="109551" y="4952824"/>
                  <a:pt x="124189" y="4950164"/>
                  <a:pt x="143656" y="4950615"/>
                </a:cubicBezTo>
                <a:cubicBezTo>
                  <a:pt x="166544" y="4951201"/>
                  <a:pt x="189222" y="4954673"/>
                  <a:pt x="211003" y="4960941"/>
                </a:cubicBezTo>
                <a:cubicBezTo>
                  <a:pt x="208695" y="4975324"/>
                  <a:pt x="201040" y="4988625"/>
                  <a:pt x="189249" y="4998725"/>
                </a:cubicBezTo>
                <a:cubicBezTo>
                  <a:pt x="174000" y="5010719"/>
                  <a:pt x="156922" y="5014326"/>
                  <a:pt x="140353" y="5009141"/>
                </a:cubicBezTo>
                <a:cubicBezTo>
                  <a:pt x="118739" y="5001566"/>
                  <a:pt x="103265" y="4984432"/>
                  <a:pt x="99690" y="4964052"/>
                </a:cubicBezTo>
                <a:cubicBezTo>
                  <a:pt x="99465" y="4962294"/>
                  <a:pt x="99364" y="4960490"/>
                  <a:pt x="99386" y="4958731"/>
                </a:cubicBezTo>
                <a:close/>
                <a:moveTo>
                  <a:pt x="249428" y="4803085"/>
                </a:moveTo>
                <a:cubicBezTo>
                  <a:pt x="219012" y="4804618"/>
                  <a:pt x="188654" y="4799298"/>
                  <a:pt x="161141" y="4787709"/>
                </a:cubicBezTo>
                <a:cubicBezTo>
                  <a:pt x="188637" y="4776032"/>
                  <a:pt x="218995" y="4770711"/>
                  <a:pt x="249428" y="4772154"/>
                </a:cubicBezTo>
                <a:cubicBezTo>
                  <a:pt x="278115" y="4773958"/>
                  <a:pt x="306404" y="4779143"/>
                  <a:pt x="333548" y="4787575"/>
                </a:cubicBezTo>
                <a:cubicBezTo>
                  <a:pt x="306402" y="4796006"/>
                  <a:pt x="278116" y="4801236"/>
                  <a:pt x="249428" y="4803085"/>
                </a:cubicBezTo>
                <a:close/>
                <a:moveTo>
                  <a:pt x="65484" y="4640946"/>
                </a:moveTo>
                <a:cubicBezTo>
                  <a:pt x="66622" y="4647934"/>
                  <a:pt x="68846" y="4654698"/>
                  <a:pt x="72091" y="4661146"/>
                </a:cubicBezTo>
                <a:cubicBezTo>
                  <a:pt x="64478" y="4664437"/>
                  <a:pt x="57357" y="4668540"/>
                  <a:pt x="50896" y="4673364"/>
                </a:cubicBezTo>
                <a:lnTo>
                  <a:pt x="50896" y="4456938"/>
                </a:lnTo>
                <a:cubicBezTo>
                  <a:pt x="54987" y="4458472"/>
                  <a:pt x="59374" y="4459238"/>
                  <a:pt x="63806" y="4459238"/>
                </a:cubicBezTo>
                <a:cubicBezTo>
                  <a:pt x="67248" y="4459238"/>
                  <a:pt x="70673" y="4458787"/>
                  <a:pt x="73972" y="4457931"/>
                </a:cubicBezTo>
                <a:cubicBezTo>
                  <a:pt x="81413" y="4456082"/>
                  <a:pt x="87709" y="4451663"/>
                  <a:pt x="91456" y="4445666"/>
                </a:cubicBezTo>
                <a:cubicBezTo>
                  <a:pt x="94496" y="4440571"/>
                  <a:pt x="92291" y="4434214"/>
                  <a:pt x="86531" y="4431554"/>
                </a:cubicBezTo>
                <a:cubicBezTo>
                  <a:pt x="86378" y="4431463"/>
                  <a:pt x="86224" y="4431373"/>
                  <a:pt x="86069" y="4431328"/>
                </a:cubicBezTo>
                <a:cubicBezTo>
                  <a:pt x="80019" y="4428578"/>
                  <a:pt x="72619" y="4430607"/>
                  <a:pt x="69296" y="4435837"/>
                </a:cubicBezTo>
                <a:cubicBezTo>
                  <a:pt x="68623" y="4436694"/>
                  <a:pt x="67630" y="4437280"/>
                  <a:pt x="66500" y="4437505"/>
                </a:cubicBezTo>
                <a:cubicBezTo>
                  <a:pt x="64534" y="4438047"/>
                  <a:pt x="62421" y="4437911"/>
                  <a:pt x="60553" y="4437145"/>
                </a:cubicBezTo>
                <a:cubicBezTo>
                  <a:pt x="56105" y="4434620"/>
                  <a:pt x="53513" y="4430156"/>
                  <a:pt x="53742" y="4425467"/>
                </a:cubicBezTo>
                <a:cubicBezTo>
                  <a:pt x="53742" y="4398413"/>
                  <a:pt x="103960" y="4376861"/>
                  <a:pt x="131966" y="4372397"/>
                </a:cubicBezTo>
                <a:cubicBezTo>
                  <a:pt x="147713" y="4370053"/>
                  <a:pt x="163732" y="4369466"/>
                  <a:pt x="179642" y="4370684"/>
                </a:cubicBezTo>
                <a:cubicBezTo>
                  <a:pt x="136337" y="4387277"/>
                  <a:pt x="103858" y="4419605"/>
                  <a:pt x="94252" y="4457479"/>
                </a:cubicBezTo>
                <a:cubicBezTo>
                  <a:pt x="90706" y="4469338"/>
                  <a:pt x="90953" y="4481828"/>
                  <a:pt x="94964" y="4493550"/>
                </a:cubicBezTo>
                <a:cubicBezTo>
                  <a:pt x="99930" y="4507348"/>
                  <a:pt x="112541" y="4517944"/>
                  <a:pt x="128357" y="4521551"/>
                </a:cubicBezTo>
                <a:cubicBezTo>
                  <a:pt x="131146" y="4522092"/>
                  <a:pt x="133991" y="4522362"/>
                  <a:pt x="136845" y="4522362"/>
                </a:cubicBezTo>
                <a:cubicBezTo>
                  <a:pt x="152588" y="4522813"/>
                  <a:pt x="166899" y="4514292"/>
                  <a:pt x="172425" y="4501216"/>
                </a:cubicBezTo>
                <a:cubicBezTo>
                  <a:pt x="174275" y="4495580"/>
                  <a:pt x="170618" y="4489673"/>
                  <a:pt x="164257" y="4488005"/>
                </a:cubicBezTo>
                <a:cubicBezTo>
                  <a:pt x="164167" y="4488005"/>
                  <a:pt x="164077" y="4487960"/>
                  <a:pt x="163987" y="4487960"/>
                </a:cubicBezTo>
                <a:cubicBezTo>
                  <a:pt x="157487" y="4486246"/>
                  <a:pt x="150642" y="4489448"/>
                  <a:pt x="148485" y="4495129"/>
                </a:cubicBezTo>
                <a:cubicBezTo>
                  <a:pt x="145794" y="4499682"/>
                  <a:pt x="139931" y="4502027"/>
                  <a:pt x="134304" y="4500765"/>
                </a:cubicBezTo>
                <a:cubicBezTo>
                  <a:pt x="126938" y="4498691"/>
                  <a:pt x="121220" y="4493505"/>
                  <a:pt x="119056" y="4486923"/>
                </a:cubicBezTo>
                <a:cubicBezTo>
                  <a:pt x="116489" y="4478762"/>
                  <a:pt x="116489" y="4470105"/>
                  <a:pt x="119056" y="4461943"/>
                </a:cubicBezTo>
                <a:cubicBezTo>
                  <a:pt x="128357" y="4425286"/>
                  <a:pt x="163987" y="4394671"/>
                  <a:pt x="209834" y="4384030"/>
                </a:cubicBezTo>
                <a:cubicBezTo>
                  <a:pt x="228764" y="4379431"/>
                  <a:pt x="248681" y="4379025"/>
                  <a:pt x="267828" y="4382858"/>
                </a:cubicBezTo>
                <a:cubicBezTo>
                  <a:pt x="265524" y="4383309"/>
                  <a:pt x="263288" y="4383850"/>
                  <a:pt x="261119" y="4384481"/>
                </a:cubicBezTo>
                <a:cubicBezTo>
                  <a:pt x="236811" y="4391379"/>
                  <a:pt x="218393" y="4409144"/>
                  <a:pt x="212629" y="4431193"/>
                </a:cubicBezTo>
                <a:cubicBezTo>
                  <a:pt x="205511" y="4456938"/>
                  <a:pt x="215600" y="4483992"/>
                  <a:pt x="238602" y="4500900"/>
                </a:cubicBezTo>
                <a:cubicBezTo>
                  <a:pt x="246001" y="4506221"/>
                  <a:pt x="256803" y="4505499"/>
                  <a:pt x="263203" y="4499232"/>
                </a:cubicBezTo>
                <a:cubicBezTo>
                  <a:pt x="269238" y="4493235"/>
                  <a:pt x="268645" y="4484037"/>
                  <a:pt x="261879" y="4478672"/>
                </a:cubicBezTo>
                <a:cubicBezTo>
                  <a:pt x="261664" y="4478491"/>
                  <a:pt x="261445" y="4478356"/>
                  <a:pt x="261220" y="4478176"/>
                </a:cubicBezTo>
                <a:cubicBezTo>
                  <a:pt x="248270" y="4468481"/>
                  <a:pt x="242569" y="4453151"/>
                  <a:pt x="246480" y="4438542"/>
                </a:cubicBezTo>
                <a:cubicBezTo>
                  <a:pt x="249184" y="4426459"/>
                  <a:pt x="259040" y="4416629"/>
                  <a:pt x="272250" y="4412797"/>
                </a:cubicBezTo>
                <a:cubicBezTo>
                  <a:pt x="276795" y="4411534"/>
                  <a:pt x="281515" y="4410813"/>
                  <a:pt x="286278" y="4410678"/>
                </a:cubicBezTo>
                <a:cubicBezTo>
                  <a:pt x="305796" y="4421814"/>
                  <a:pt x="328059" y="4435522"/>
                  <a:pt x="337919" y="4454278"/>
                </a:cubicBezTo>
                <a:cubicBezTo>
                  <a:pt x="342529" y="4463567"/>
                  <a:pt x="344984" y="4473622"/>
                  <a:pt x="345137" y="4483767"/>
                </a:cubicBezTo>
                <a:cubicBezTo>
                  <a:pt x="348288" y="4551670"/>
                  <a:pt x="297054" y="4591484"/>
                  <a:pt x="253647" y="4612901"/>
                </a:cubicBezTo>
                <a:cubicBezTo>
                  <a:pt x="244875" y="4617410"/>
                  <a:pt x="235674" y="4621242"/>
                  <a:pt x="226149" y="4624353"/>
                </a:cubicBezTo>
                <a:cubicBezTo>
                  <a:pt x="228650" y="4610601"/>
                  <a:pt x="226657" y="4596534"/>
                  <a:pt x="220406" y="4583773"/>
                </a:cubicBezTo>
                <a:cubicBezTo>
                  <a:pt x="213174" y="4567406"/>
                  <a:pt x="197737" y="4554961"/>
                  <a:pt x="178676" y="4550182"/>
                </a:cubicBezTo>
                <a:cubicBezTo>
                  <a:pt x="148180" y="4543554"/>
                  <a:pt x="107010" y="4555909"/>
                  <a:pt x="86577" y="4577822"/>
                </a:cubicBezTo>
                <a:cubicBezTo>
                  <a:pt x="69843" y="4595271"/>
                  <a:pt x="62185" y="4618221"/>
                  <a:pt x="65484" y="4640946"/>
                </a:cubicBezTo>
                <a:close/>
                <a:moveTo>
                  <a:pt x="65484" y="4050959"/>
                </a:moveTo>
                <a:cubicBezTo>
                  <a:pt x="70848" y="4082395"/>
                  <a:pt x="95018" y="4108772"/>
                  <a:pt x="128611" y="4119855"/>
                </a:cubicBezTo>
                <a:cubicBezTo>
                  <a:pt x="157685" y="4128873"/>
                  <a:pt x="187622" y="4123101"/>
                  <a:pt x="212883" y="4103488"/>
                </a:cubicBezTo>
                <a:cubicBezTo>
                  <a:pt x="228598" y="4090728"/>
                  <a:pt x="239480" y="4073973"/>
                  <a:pt x="244041" y="4055513"/>
                </a:cubicBezTo>
                <a:cubicBezTo>
                  <a:pt x="265167" y="4064703"/>
                  <a:pt x="284381" y="4077007"/>
                  <a:pt x="300866" y="4091900"/>
                </a:cubicBezTo>
                <a:cubicBezTo>
                  <a:pt x="331362" y="4119630"/>
                  <a:pt x="346611" y="4153356"/>
                  <a:pt x="344679" y="4189382"/>
                </a:cubicBezTo>
                <a:cubicBezTo>
                  <a:pt x="344527" y="4199540"/>
                  <a:pt x="342072" y="4209568"/>
                  <a:pt x="337462" y="4218870"/>
                </a:cubicBezTo>
                <a:cubicBezTo>
                  <a:pt x="327601" y="4237627"/>
                  <a:pt x="305339" y="4251334"/>
                  <a:pt x="285821" y="4262471"/>
                </a:cubicBezTo>
                <a:cubicBezTo>
                  <a:pt x="281058" y="4262336"/>
                  <a:pt x="276338" y="4261623"/>
                  <a:pt x="271792" y="4260352"/>
                </a:cubicBezTo>
                <a:cubicBezTo>
                  <a:pt x="258583" y="4256542"/>
                  <a:pt x="248727" y="4246694"/>
                  <a:pt x="246023" y="4234606"/>
                </a:cubicBezTo>
                <a:cubicBezTo>
                  <a:pt x="242112" y="4219988"/>
                  <a:pt x="247813" y="4204658"/>
                  <a:pt x="260763" y="4194973"/>
                </a:cubicBezTo>
                <a:cubicBezTo>
                  <a:pt x="267837" y="4189941"/>
                  <a:pt x="268974" y="4180774"/>
                  <a:pt x="263302" y="4174503"/>
                </a:cubicBezTo>
                <a:cubicBezTo>
                  <a:pt x="263122" y="4174300"/>
                  <a:pt x="262936" y="4174106"/>
                  <a:pt x="262745" y="4173916"/>
                </a:cubicBezTo>
                <a:cubicBezTo>
                  <a:pt x="256346" y="4167654"/>
                  <a:pt x="245543" y="4166923"/>
                  <a:pt x="238145" y="4172248"/>
                </a:cubicBezTo>
                <a:cubicBezTo>
                  <a:pt x="215121" y="4189134"/>
                  <a:pt x="205029" y="4216223"/>
                  <a:pt x="212172" y="4241955"/>
                </a:cubicBezTo>
                <a:cubicBezTo>
                  <a:pt x="217935" y="4264013"/>
                  <a:pt x="236354" y="4281760"/>
                  <a:pt x="260661" y="4288667"/>
                </a:cubicBezTo>
                <a:cubicBezTo>
                  <a:pt x="262796" y="4289298"/>
                  <a:pt x="265032" y="4289840"/>
                  <a:pt x="267269" y="4290291"/>
                </a:cubicBezTo>
                <a:cubicBezTo>
                  <a:pt x="248156" y="4294123"/>
                  <a:pt x="228272" y="4293722"/>
                  <a:pt x="209376" y="4289118"/>
                </a:cubicBezTo>
                <a:cubicBezTo>
                  <a:pt x="163632" y="4278477"/>
                  <a:pt x="128052" y="4247862"/>
                  <a:pt x="118598" y="4211205"/>
                </a:cubicBezTo>
                <a:cubicBezTo>
                  <a:pt x="116032" y="4203035"/>
                  <a:pt x="116032" y="4194396"/>
                  <a:pt x="118598" y="4186226"/>
                </a:cubicBezTo>
                <a:cubicBezTo>
                  <a:pt x="120762" y="4179647"/>
                  <a:pt x="126481" y="4174453"/>
                  <a:pt x="133847" y="4172383"/>
                </a:cubicBezTo>
                <a:cubicBezTo>
                  <a:pt x="139474" y="4171130"/>
                  <a:pt x="145337" y="4173461"/>
                  <a:pt x="148027" y="4178019"/>
                </a:cubicBezTo>
                <a:cubicBezTo>
                  <a:pt x="150140" y="4183750"/>
                  <a:pt x="157025" y="4186933"/>
                  <a:pt x="163530" y="4185189"/>
                </a:cubicBezTo>
                <a:cubicBezTo>
                  <a:pt x="169966" y="4183795"/>
                  <a:pt x="173910" y="4178038"/>
                  <a:pt x="172339" y="4172329"/>
                </a:cubicBezTo>
                <a:cubicBezTo>
                  <a:pt x="172303" y="4172194"/>
                  <a:pt x="172264" y="4172063"/>
                  <a:pt x="172221" y="4171932"/>
                </a:cubicBezTo>
                <a:cubicBezTo>
                  <a:pt x="167139" y="4157143"/>
                  <a:pt x="146808" y="4147810"/>
                  <a:pt x="128357" y="4151597"/>
                </a:cubicBezTo>
                <a:cubicBezTo>
                  <a:pt x="112541" y="4155218"/>
                  <a:pt x="99930" y="4165791"/>
                  <a:pt x="94964" y="4179598"/>
                </a:cubicBezTo>
                <a:cubicBezTo>
                  <a:pt x="90953" y="4191330"/>
                  <a:pt x="90706" y="4203819"/>
                  <a:pt x="94252" y="4215669"/>
                </a:cubicBezTo>
                <a:cubicBezTo>
                  <a:pt x="103858" y="4253543"/>
                  <a:pt x="136337" y="4285872"/>
                  <a:pt x="179642" y="4302465"/>
                </a:cubicBezTo>
                <a:cubicBezTo>
                  <a:pt x="163732" y="4303677"/>
                  <a:pt x="147713" y="4303105"/>
                  <a:pt x="131966" y="4300751"/>
                </a:cubicBezTo>
                <a:cubicBezTo>
                  <a:pt x="103960" y="4296242"/>
                  <a:pt x="53844" y="4274690"/>
                  <a:pt x="53742" y="4247682"/>
                </a:cubicBezTo>
                <a:cubicBezTo>
                  <a:pt x="53498" y="4243033"/>
                  <a:pt x="56027" y="4238614"/>
                  <a:pt x="60401" y="4236049"/>
                </a:cubicBezTo>
                <a:cubicBezTo>
                  <a:pt x="62268" y="4235282"/>
                  <a:pt x="64391" y="4235170"/>
                  <a:pt x="66348" y="4235733"/>
                </a:cubicBezTo>
                <a:cubicBezTo>
                  <a:pt x="67479" y="4235936"/>
                  <a:pt x="68479" y="4236518"/>
                  <a:pt x="69143" y="4237356"/>
                </a:cubicBezTo>
                <a:cubicBezTo>
                  <a:pt x="72467" y="4242605"/>
                  <a:pt x="79867" y="4244593"/>
                  <a:pt x="85916" y="4241865"/>
                </a:cubicBezTo>
                <a:cubicBezTo>
                  <a:pt x="91804" y="4239394"/>
                  <a:pt x="94319" y="4233159"/>
                  <a:pt x="91535" y="4227937"/>
                </a:cubicBezTo>
                <a:cubicBezTo>
                  <a:pt x="91461" y="4227798"/>
                  <a:pt x="91384" y="4227662"/>
                  <a:pt x="91304" y="4227527"/>
                </a:cubicBezTo>
                <a:cubicBezTo>
                  <a:pt x="87557" y="4221530"/>
                  <a:pt x="81260" y="4217116"/>
                  <a:pt x="73819" y="4215263"/>
                </a:cubicBezTo>
                <a:cubicBezTo>
                  <a:pt x="66279" y="4213229"/>
                  <a:pt x="58178" y="4213581"/>
                  <a:pt x="50896" y="4216255"/>
                </a:cubicBezTo>
                <a:lnTo>
                  <a:pt x="50896" y="3999829"/>
                </a:lnTo>
                <a:cubicBezTo>
                  <a:pt x="57118" y="4004509"/>
                  <a:pt x="63942" y="4008522"/>
                  <a:pt x="71227" y="4011777"/>
                </a:cubicBezTo>
                <a:cubicBezTo>
                  <a:pt x="65137" y="4024087"/>
                  <a:pt x="63144" y="4037681"/>
                  <a:pt x="65484" y="4050959"/>
                </a:cubicBezTo>
                <a:close/>
                <a:moveTo>
                  <a:pt x="379191" y="3886836"/>
                </a:moveTo>
                <a:cubicBezTo>
                  <a:pt x="397733" y="3894704"/>
                  <a:pt x="415411" y="3904078"/>
                  <a:pt x="432001" y="3914836"/>
                </a:cubicBezTo>
                <a:cubicBezTo>
                  <a:pt x="456246" y="3930843"/>
                  <a:pt x="483489" y="3949961"/>
                  <a:pt x="499957" y="3974444"/>
                </a:cubicBezTo>
                <a:cubicBezTo>
                  <a:pt x="507022" y="3984994"/>
                  <a:pt x="514697" y="4000866"/>
                  <a:pt x="511038" y="4016467"/>
                </a:cubicBezTo>
                <a:cubicBezTo>
                  <a:pt x="508090" y="4028956"/>
                  <a:pt x="496349" y="4039326"/>
                  <a:pt x="484252" y="4040093"/>
                </a:cubicBezTo>
                <a:cubicBezTo>
                  <a:pt x="478168" y="4040152"/>
                  <a:pt x="472363" y="4037825"/>
                  <a:pt x="468393" y="4033735"/>
                </a:cubicBezTo>
                <a:cubicBezTo>
                  <a:pt x="465598" y="4031246"/>
                  <a:pt x="464266" y="4027748"/>
                  <a:pt x="464785" y="4024267"/>
                </a:cubicBezTo>
                <a:cubicBezTo>
                  <a:pt x="466919" y="4016246"/>
                  <a:pt x="461323" y="4008206"/>
                  <a:pt x="452281" y="4006313"/>
                </a:cubicBezTo>
                <a:cubicBezTo>
                  <a:pt x="452144" y="4006286"/>
                  <a:pt x="452012" y="4006258"/>
                  <a:pt x="451874" y="4006231"/>
                </a:cubicBezTo>
                <a:cubicBezTo>
                  <a:pt x="442644" y="4004252"/>
                  <a:pt x="433317" y="4009148"/>
                  <a:pt x="430832" y="4017278"/>
                </a:cubicBezTo>
                <a:cubicBezTo>
                  <a:pt x="427543" y="4030074"/>
                  <a:pt x="431660" y="4043484"/>
                  <a:pt x="441811" y="4053033"/>
                </a:cubicBezTo>
                <a:cubicBezTo>
                  <a:pt x="452347" y="4063607"/>
                  <a:pt x="467428" y="4069748"/>
                  <a:pt x="483337" y="4069942"/>
                </a:cubicBezTo>
                <a:lnTo>
                  <a:pt x="486793" y="4069942"/>
                </a:lnTo>
                <a:cubicBezTo>
                  <a:pt x="514646" y="4068183"/>
                  <a:pt x="539247" y="4048164"/>
                  <a:pt x="545245" y="4022373"/>
                </a:cubicBezTo>
                <a:cubicBezTo>
                  <a:pt x="551039" y="3997709"/>
                  <a:pt x="540162" y="3974624"/>
                  <a:pt x="529996" y="3959655"/>
                </a:cubicBezTo>
                <a:cubicBezTo>
                  <a:pt x="510377" y="3930347"/>
                  <a:pt x="480033" y="3908975"/>
                  <a:pt x="453094" y="3891210"/>
                </a:cubicBezTo>
                <a:cubicBezTo>
                  <a:pt x="441429" y="3883599"/>
                  <a:pt x="429241" y="3876642"/>
                  <a:pt x="416600" y="3870379"/>
                </a:cubicBezTo>
                <a:cubicBezTo>
                  <a:pt x="429261" y="3864148"/>
                  <a:pt x="441455" y="3857190"/>
                  <a:pt x="453094" y="3849548"/>
                </a:cubicBezTo>
                <a:cubicBezTo>
                  <a:pt x="480033" y="3831783"/>
                  <a:pt x="510377" y="3810411"/>
                  <a:pt x="529996" y="3781148"/>
                </a:cubicBezTo>
                <a:cubicBezTo>
                  <a:pt x="540162" y="3766134"/>
                  <a:pt x="550836" y="3743093"/>
                  <a:pt x="545245" y="3718385"/>
                </a:cubicBezTo>
                <a:cubicBezTo>
                  <a:pt x="539247" y="3692594"/>
                  <a:pt x="514748" y="3672620"/>
                  <a:pt x="486793" y="3670861"/>
                </a:cubicBezTo>
                <a:cubicBezTo>
                  <a:pt x="469695" y="3670045"/>
                  <a:pt x="453120" y="3676227"/>
                  <a:pt x="441811" y="3687634"/>
                </a:cubicBezTo>
                <a:cubicBezTo>
                  <a:pt x="431650" y="3697198"/>
                  <a:pt x="427533" y="3710625"/>
                  <a:pt x="430832" y="3723435"/>
                </a:cubicBezTo>
                <a:cubicBezTo>
                  <a:pt x="433343" y="3731546"/>
                  <a:pt x="442649" y="3736434"/>
                  <a:pt x="451874" y="3734481"/>
                </a:cubicBezTo>
                <a:cubicBezTo>
                  <a:pt x="460988" y="3732754"/>
                  <a:pt x="466797" y="3724801"/>
                  <a:pt x="464851" y="3716716"/>
                </a:cubicBezTo>
                <a:cubicBezTo>
                  <a:pt x="464830" y="3716626"/>
                  <a:pt x="464810" y="3716536"/>
                  <a:pt x="464785" y="3716446"/>
                </a:cubicBezTo>
                <a:cubicBezTo>
                  <a:pt x="464266" y="3712965"/>
                  <a:pt x="465598" y="3709466"/>
                  <a:pt x="468393" y="3706977"/>
                </a:cubicBezTo>
                <a:cubicBezTo>
                  <a:pt x="472388" y="3702919"/>
                  <a:pt x="478178" y="3700597"/>
                  <a:pt x="484252" y="3700620"/>
                </a:cubicBezTo>
                <a:cubicBezTo>
                  <a:pt x="496349" y="3701386"/>
                  <a:pt x="508090" y="3711802"/>
                  <a:pt x="511038" y="3724291"/>
                </a:cubicBezTo>
                <a:cubicBezTo>
                  <a:pt x="514697" y="3739847"/>
                  <a:pt x="507022" y="3755853"/>
                  <a:pt x="499957" y="3766269"/>
                </a:cubicBezTo>
                <a:cubicBezTo>
                  <a:pt x="483489" y="3790797"/>
                  <a:pt x="456246" y="3809915"/>
                  <a:pt x="432001" y="3825876"/>
                </a:cubicBezTo>
                <a:cubicBezTo>
                  <a:pt x="415426" y="3836666"/>
                  <a:pt x="397743" y="3846058"/>
                  <a:pt x="379191" y="3853921"/>
                </a:cubicBezTo>
                <a:cubicBezTo>
                  <a:pt x="355470" y="3844795"/>
                  <a:pt x="330873" y="3837581"/>
                  <a:pt x="305694" y="3832369"/>
                </a:cubicBezTo>
                <a:cubicBezTo>
                  <a:pt x="320419" y="3817503"/>
                  <a:pt x="333698" y="3801560"/>
                  <a:pt x="345391" y="3784710"/>
                </a:cubicBezTo>
                <a:cubicBezTo>
                  <a:pt x="373016" y="3744532"/>
                  <a:pt x="393469" y="3700805"/>
                  <a:pt x="406028" y="3655080"/>
                </a:cubicBezTo>
                <a:cubicBezTo>
                  <a:pt x="420768" y="3621940"/>
                  <a:pt x="424326" y="3591099"/>
                  <a:pt x="416194" y="3563415"/>
                </a:cubicBezTo>
                <a:cubicBezTo>
                  <a:pt x="415584" y="3561341"/>
                  <a:pt x="414923" y="3559221"/>
                  <a:pt x="414160" y="3557102"/>
                </a:cubicBezTo>
                <a:cubicBezTo>
                  <a:pt x="416554" y="3550831"/>
                  <a:pt x="419650" y="3544789"/>
                  <a:pt x="423411" y="3539067"/>
                </a:cubicBezTo>
                <a:cubicBezTo>
                  <a:pt x="430054" y="3527930"/>
                  <a:pt x="439955" y="3518583"/>
                  <a:pt x="452078" y="3512014"/>
                </a:cubicBezTo>
                <a:cubicBezTo>
                  <a:pt x="463306" y="3506928"/>
                  <a:pt x="476221" y="3505584"/>
                  <a:pt x="488470" y="3508226"/>
                </a:cubicBezTo>
                <a:cubicBezTo>
                  <a:pt x="495535" y="3509547"/>
                  <a:pt x="501721" y="3513312"/>
                  <a:pt x="505650" y="3518687"/>
                </a:cubicBezTo>
                <a:cubicBezTo>
                  <a:pt x="508903" y="3523737"/>
                  <a:pt x="509299" y="3529846"/>
                  <a:pt x="506717" y="3535189"/>
                </a:cubicBezTo>
                <a:cubicBezTo>
                  <a:pt x="504100" y="3540532"/>
                  <a:pt x="506865" y="3546750"/>
                  <a:pt x="512888" y="3549072"/>
                </a:cubicBezTo>
                <a:cubicBezTo>
                  <a:pt x="513015" y="3549117"/>
                  <a:pt x="513142" y="3549167"/>
                  <a:pt x="513274" y="3549212"/>
                </a:cubicBezTo>
                <a:cubicBezTo>
                  <a:pt x="519551" y="3551538"/>
                  <a:pt x="526779" y="3549049"/>
                  <a:pt x="529641" y="3543576"/>
                </a:cubicBezTo>
                <a:cubicBezTo>
                  <a:pt x="535333" y="3532132"/>
                  <a:pt x="534464" y="3518957"/>
                  <a:pt x="527303" y="3508181"/>
                </a:cubicBezTo>
                <a:cubicBezTo>
                  <a:pt x="520141" y="3497833"/>
                  <a:pt x="508578" y="3490488"/>
                  <a:pt x="495230" y="3487801"/>
                </a:cubicBezTo>
                <a:cubicBezTo>
                  <a:pt x="476587" y="3483716"/>
                  <a:pt x="456901" y="3485817"/>
                  <a:pt x="439879" y="3493708"/>
                </a:cubicBezTo>
                <a:cubicBezTo>
                  <a:pt x="427228" y="3500245"/>
                  <a:pt x="416417" y="3509249"/>
                  <a:pt x="408264" y="3520039"/>
                </a:cubicBezTo>
                <a:cubicBezTo>
                  <a:pt x="414018" y="3500827"/>
                  <a:pt x="428382" y="3484537"/>
                  <a:pt x="448012" y="3474951"/>
                </a:cubicBezTo>
                <a:cubicBezTo>
                  <a:pt x="474635" y="3462786"/>
                  <a:pt x="506433" y="3463584"/>
                  <a:pt x="532233" y="3477070"/>
                </a:cubicBezTo>
                <a:cubicBezTo>
                  <a:pt x="540818" y="3481673"/>
                  <a:pt x="548228" y="3487819"/>
                  <a:pt x="553987" y="3495105"/>
                </a:cubicBezTo>
                <a:cubicBezTo>
                  <a:pt x="566734" y="3512415"/>
                  <a:pt x="567248" y="3534657"/>
                  <a:pt x="555308" y="3552413"/>
                </a:cubicBezTo>
                <a:cubicBezTo>
                  <a:pt x="542185" y="3569984"/>
                  <a:pt x="519445" y="3579949"/>
                  <a:pt x="495739" y="3578520"/>
                </a:cubicBezTo>
                <a:cubicBezTo>
                  <a:pt x="486346" y="3577703"/>
                  <a:pt x="477949" y="3583723"/>
                  <a:pt x="476882" y="3592046"/>
                </a:cubicBezTo>
                <a:cubicBezTo>
                  <a:pt x="476221" y="3600342"/>
                  <a:pt x="483266" y="3607543"/>
                  <a:pt x="492618" y="3608134"/>
                </a:cubicBezTo>
                <a:cubicBezTo>
                  <a:pt x="492674" y="3608138"/>
                  <a:pt x="492735" y="3608138"/>
                  <a:pt x="492791" y="3608143"/>
                </a:cubicBezTo>
                <a:cubicBezTo>
                  <a:pt x="495383" y="3608143"/>
                  <a:pt x="497873" y="3608458"/>
                  <a:pt x="500567" y="3608458"/>
                </a:cubicBezTo>
                <a:cubicBezTo>
                  <a:pt x="525559" y="3608314"/>
                  <a:pt x="549641" y="3600108"/>
                  <a:pt x="568320" y="3585373"/>
                </a:cubicBezTo>
                <a:lnTo>
                  <a:pt x="568320" y="4170399"/>
                </a:lnTo>
                <a:cubicBezTo>
                  <a:pt x="547598" y="4154163"/>
                  <a:pt x="520365" y="4146033"/>
                  <a:pt x="492791" y="4147855"/>
                </a:cubicBezTo>
                <a:cubicBezTo>
                  <a:pt x="483408" y="4148383"/>
                  <a:pt x="476277" y="4155556"/>
                  <a:pt x="476871" y="4163884"/>
                </a:cubicBezTo>
                <a:cubicBezTo>
                  <a:pt x="476877" y="4163920"/>
                  <a:pt x="476877" y="4163961"/>
                  <a:pt x="476882" y="4163997"/>
                </a:cubicBezTo>
                <a:cubicBezTo>
                  <a:pt x="477949" y="4172320"/>
                  <a:pt x="486341" y="4178340"/>
                  <a:pt x="495739" y="4177523"/>
                </a:cubicBezTo>
                <a:cubicBezTo>
                  <a:pt x="519450" y="4176103"/>
                  <a:pt x="542200" y="4186090"/>
                  <a:pt x="555308" y="4203675"/>
                </a:cubicBezTo>
                <a:cubicBezTo>
                  <a:pt x="567228" y="4221422"/>
                  <a:pt x="566714" y="4243637"/>
                  <a:pt x="553987" y="4260938"/>
                </a:cubicBezTo>
                <a:cubicBezTo>
                  <a:pt x="548243" y="4268238"/>
                  <a:pt x="540833" y="4274383"/>
                  <a:pt x="532233" y="4278973"/>
                </a:cubicBezTo>
                <a:cubicBezTo>
                  <a:pt x="506438" y="4292486"/>
                  <a:pt x="474625" y="4293284"/>
                  <a:pt x="448012" y="4281093"/>
                </a:cubicBezTo>
                <a:cubicBezTo>
                  <a:pt x="428372" y="4271516"/>
                  <a:pt x="414008" y="4255220"/>
                  <a:pt x="408264" y="4236004"/>
                </a:cubicBezTo>
                <a:cubicBezTo>
                  <a:pt x="416407" y="4246798"/>
                  <a:pt x="427218" y="4255807"/>
                  <a:pt x="439879" y="4262336"/>
                </a:cubicBezTo>
                <a:cubicBezTo>
                  <a:pt x="451178" y="4267642"/>
                  <a:pt x="463793" y="4270370"/>
                  <a:pt x="476577" y="4270271"/>
                </a:cubicBezTo>
                <a:cubicBezTo>
                  <a:pt x="482864" y="4270289"/>
                  <a:pt x="489131" y="4269608"/>
                  <a:pt x="495230" y="4268242"/>
                </a:cubicBezTo>
                <a:cubicBezTo>
                  <a:pt x="508567" y="4265568"/>
                  <a:pt x="520131" y="4258237"/>
                  <a:pt x="527303" y="4247907"/>
                </a:cubicBezTo>
                <a:cubicBezTo>
                  <a:pt x="534464" y="4237117"/>
                  <a:pt x="535333" y="4223924"/>
                  <a:pt x="529641" y="4212467"/>
                </a:cubicBezTo>
                <a:cubicBezTo>
                  <a:pt x="526779" y="4206989"/>
                  <a:pt x="519536" y="4204518"/>
                  <a:pt x="513274" y="4206876"/>
                </a:cubicBezTo>
                <a:cubicBezTo>
                  <a:pt x="507180" y="4208987"/>
                  <a:pt x="504166" y="4215078"/>
                  <a:pt x="506545" y="4220480"/>
                </a:cubicBezTo>
                <a:cubicBezTo>
                  <a:pt x="506600" y="4220606"/>
                  <a:pt x="506656" y="4220732"/>
                  <a:pt x="506717" y="4220854"/>
                </a:cubicBezTo>
                <a:cubicBezTo>
                  <a:pt x="509299" y="4226197"/>
                  <a:pt x="508903" y="4232311"/>
                  <a:pt x="505650" y="4237356"/>
                </a:cubicBezTo>
                <a:cubicBezTo>
                  <a:pt x="501741" y="4242614"/>
                  <a:pt x="495667" y="4246306"/>
                  <a:pt x="488724" y="4247637"/>
                </a:cubicBezTo>
                <a:cubicBezTo>
                  <a:pt x="476475" y="4250324"/>
                  <a:pt x="463544" y="4248980"/>
                  <a:pt x="452332" y="4243849"/>
                </a:cubicBezTo>
                <a:cubicBezTo>
                  <a:pt x="440210" y="4237280"/>
                  <a:pt x="430308" y="4227933"/>
                  <a:pt x="423665" y="4216796"/>
                </a:cubicBezTo>
                <a:cubicBezTo>
                  <a:pt x="419894" y="4211079"/>
                  <a:pt x="416798" y="4205037"/>
                  <a:pt x="414415" y="4198760"/>
                </a:cubicBezTo>
                <a:cubicBezTo>
                  <a:pt x="415177" y="4196641"/>
                  <a:pt x="415838" y="4194567"/>
                  <a:pt x="416448" y="4192448"/>
                </a:cubicBezTo>
                <a:cubicBezTo>
                  <a:pt x="421693" y="4173213"/>
                  <a:pt x="421988" y="4153180"/>
                  <a:pt x="417312" y="4133832"/>
                </a:cubicBezTo>
                <a:cubicBezTo>
                  <a:pt x="418786" y="4109214"/>
                  <a:pt x="412686" y="4085182"/>
                  <a:pt x="405621" y="4062773"/>
                </a:cubicBezTo>
                <a:cubicBezTo>
                  <a:pt x="388696" y="4008982"/>
                  <a:pt x="366789" y="3966057"/>
                  <a:pt x="338580" y="3931564"/>
                </a:cubicBezTo>
                <a:cubicBezTo>
                  <a:pt x="331336" y="3922732"/>
                  <a:pt x="323495" y="3914300"/>
                  <a:pt x="315098" y="3906315"/>
                </a:cubicBezTo>
                <a:cubicBezTo>
                  <a:pt x="336928" y="3901292"/>
                  <a:pt x="358291" y="3894781"/>
                  <a:pt x="378988" y="3886836"/>
                </a:cubicBezTo>
                <a:close/>
                <a:moveTo>
                  <a:pt x="249632" y="3885754"/>
                </a:moveTo>
                <a:cubicBezTo>
                  <a:pt x="219149" y="3887274"/>
                  <a:pt x="188724" y="3881989"/>
                  <a:pt x="161141" y="3870379"/>
                </a:cubicBezTo>
                <a:cubicBezTo>
                  <a:pt x="188654" y="3858778"/>
                  <a:pt x="219012" y="3853489"/>
                  <a:pt x="249428" y="3855004"/>
                </a:cubicBezTo>
                <a:cubicBezTo>
                  <a:pt x="278110" y="3856816"/>
                  <a:pt x="306395" y="3861988"/>
                  <a:pt x="333548" y="3870379"/>
                </a:cubicBezTo>
                <a:cubicBezTo>
                  <a:pt x="306401" y="3878793"/>
                  <a:pt x="278113" y="3883960"/>
                  <a:pt x="249428" y="3885754"/>
                </a:cubicBezTo>
                <a:close/>
                <a:moveTo>
                  <a:pt x="65484" y="3723615"/>
                </a:moveTo>
                <a:cubicBezTo>
                  <a:pt x="66629" y="3730572"/>
                  <a:pt x="68853" y="3737354"/>
                  <a:pt x="72091" y="3743770"/>
                </a:cubicBezTo>
                <a:cubicBezTo>
                  <a:pt x="64478" y="3747039"/>
                  <a:pt x="57357" y="3751146"/>
                  <a:pt x="50896" y="3755989"/>
                </a:cubicBezTo>
                <a:lnTo>
                  <a:pt x="50896" y="3539563"/>
                </a:lnTo>
                <a:cubicBezTo>
                  <a:pt x="54980" y="3541096"/>
                  <a:pt x="59372" y="3541880"/>
                  <a:pt x="63806" y="3541862"/>
                </a:cubicBezTo>
                <a:cubicBezTo>
                  <a:pt x="67250" y="3541889"/>
                  <a:pt x="70679" y="3541447"/>
                  <a:pt x="73972" y="3540555"/>
                </a:cubicBezTo>
                <a:cubicBezTo>
                  <a:pt x="81409" y="3538724"/>
                  <a:pt x="87708" y="3534324"/>
                  <a:pt x="91456" y="3528336"/>
                </a:cubicBezTo>
                <a:cubicBezTo>
                  <a:pt x="94530" y="3523186"/>
                  <a:pt x="92316" y="3516802"/>
                  <a:pt x="86511" y="3514074"/>
                </a:cubicBezTo>
                <a:cubicBezTo>
                  <a:pt x="86283" y="3513966"/>
                  <a:pt x="86050" y="3513867"/>
                  <a:pt x="85815" y="3513772"/>
                </a:cubicBezTo>
                <a:cubicBezTo>
                  <a:pt x="79763" y="3511067"/>
                  <a:pt x="72383" y="3513051"/>
                  <a:pt x="69042" y="3518281"/>
                </a:cubicBezTo>
                <a:cubicBezTo>
                  <a:pt x="68383" y="3519133"/>
                  <a:pt x="67383" y="3519728"/>
                  <a:pt x="66246" y="3519949"/>
                </a:cubicBezTo>
                <a:cubicBezTo>
                  <a:pt x="64286" y="3520486"/>
                  <a:pt x="62173" y="3520373"/>
                  <a:pt x="60299" y="3519634"/>
                </a:cubicBezTo>
                <a:cubicBezTo>
                  <a:pt x="55859" y="3517086"/>
                  <a:pt x="53269" y="3512645"/>
                  <a:pt x="53488" y="3507956"/>
                </a:cubicBezTo>
                <a:cubicBezTo>
                  <a:pt x="53488" y="3480902"/>
                  <a:pt x="103706" y="3459305"/>
                  <a:pt x="131712" y="3454841"/>
                </a:cubicBezTo>
                <a:cubicBezTo>
                  <a:pt x="147459" y="3452492"/>
                  <a:pt x="163478" y="3451915"/>
                  <a:pt x="179388" y="3453128"/>
                </a:cubicBezTo>
                <a:cubicBezTo>
                  <a:pt x="136083" y="3469720"/>
                  <a:pt x="103604" y="3502094"/>
                  <a:pt x="93998" y="3539924"/>
                </a:cubicBezTo>
                <a:cubicBezTo>
                  <a:pt x="90452" y="3551773"/>
                  <a:pt x="90699" y="3564262"/>
                  <a:pt x="94709" y="3575995"/>
                </a:cubicBezTo>
                <a:cubicBezTo>
                  <a:pt x="99541" y="3589949"/>
                  <a:pt x="112179" y="3600681"/>
                  <a:pt x="128103" y="3604355"/>
                </a:cubicBezTo>
                <a:cubicBezTo>
                  <a:pt x="146526" y="3608179"/>
                  <a:pt x="165317" y="3599423"/>
                  <a:pt x="172221" y="3583795"/>
                </a:cubicBezTo>
                <a:cubicBezTo>
                  <a:pt x="174071" y="3578150"/>
                  <a:pt x="170415" y="3572248"/>
                  <a:pt x="164054" y="3570606"/>
                </a:cubicBezTo>
                <a:cubicBezTo>
                  <a:pt x="163964" y="3570584"/>
                  <a:pt x="163874" y="3570561"/>
                  <a:pt x="163784" y="3570539"/>
                </a:cubicBezTo>
                <a:cubicBezTo>
                  <a:pt x="157267" y="3568825"/>
                  <a:pt x="150395" y="3572022"/>
                  <a:pt x="148282" y="3577753"/>
                </a:cubicBezTo>
                <a:cubicBezTo>
                  <a:pt x="145591" y="3582311"/>
                  <a:pt x="139728" y="3584642"/>
                  <a:pt x="134101" y="3583389"/>
                </a:cubicBezTo>
                <a:cubicBezTo>
                  <a:pt x="126727" y="3581302"/>
                  <a:pt x="121010" y="3576094"/>
                  <a:pt x="118852" y="3569502"/>
                </a:cubicBezTo>
                <a:cubicBezTo>
                  <a:pt x="116285" y="3561345"/>
                  <a:pt x="116285" y="3552724"/>
                  <a:pt x="118852" y="3544568"/>
                </a:cubicBezTo>
                <a:cubicBezTo>
                  <a:pt x="128154" y="3507865"/>
                  <a:pt x="163784" y="3477295"/>
                  <a:pt x="209630" y="3466654"/>
                </a:cubicBezTo>
                <a:cubicBezTo>
                  <a:pt x="228554" y="3462015"/>
                  <a:pt x="248475" y="3461600"/>
                  <a:pt x="267625" y="3465437"/>
                </a:cubicBezTo>
                <a:cubicBezTo>
                  <a:pt x="265337" y="3465933"/>
                  <a:pt x="263101" y="3466429"/>
                  <a:pt x="260915" y="3467060"/>
                </a:cubicBezTo>
                <a:cubicBezTo>
                  <a:pt x="236608" y="3473972"/>
                  <a:pt x="218189" y="3491715"/>
                  <a:pt x="212426" y="3513772"/>
                </a:cubicBezTo>
                <a:cubicBezTo>
                  <a:pt x="205295" y="3539504"/>
                  <a:pt x="215386" y="3566584"/>
                  <a:pt x="238399" y="3583479"/>
                </a:cubicBezTo>
                <a:cubicBezTo>
                  <a:pt x="245789" y="3588831"/>
                  <a:pt x="256612" y="3588096"/>
                  <a:pt x="262999" y="3581811"/>
                </a:cubicBezTo>
                <a:cubicBezTo>
                  <a:pt x="269031" y="3575774"/>
                  <a:pt x="268403" y="3566539"/>
                  <a:pt x="261595" y="3561187"/>
                </a:cubicBezTo>
                <a:cubicBezTo>
                  <a:pt x="261406" y="3561039"/>
                  <a:pt x="261214" y="3560894"/>
                  <a:pt x="261017" y="3560755"/>
                </a:cubicBezTo>
                <a:cubicBezTo>
                  <a:pt x="248067" y="3551069"/>
                  <a:pt x="242366" y="3535744"/>
                  <a:pt x="246277" y="3521121"/>
                </a:cubicBezTo>
                <a:cubicBezTo>
                  <a:pt x="248981" y="3509033"/>
                  <a:pt x="258837" y="3499186"/>
                  <a:pt x="272047" y="3495376"/>
                </a:cubicBezTo>
                <a:cubicBezTo>
                  <a:pt x="276589" y="3494100"/>
                  <a:pt x="281312" y="3493401"/>
                  <a:pt x="286075" y="3493302"/>
                </a:cubicBezTo>
                <a:cubicBezTo>
                  <a:pt x="305593" y="3504394"/>
                  <a:pt x="327855" y="3518100"/>
                  <a:pt x="337716" y="3536858"/>
                </a:cubicBezTo>
                <a:cubicBezTo>
                  <a:pt x="342316" y="3546164"/>
                  <a:pt x="344771" y="3556187"/>
                  <a:pt x="344933" y="3566345"/>
                </a:cubicBezTo>
                <a:cubicBezTo>
                  <a:pt x="348085" y="3634294"/>
                  <a:pt x="296850" y="3674063"/>
                  <a:pt x="253444" y="3695525"/>
                </a:cubicBezTo>
                <a:cubicBezTo>
                  <a:pt x="244650" y="3700011"/>
                  <a:pt x="235453" y="3703839"/>
                  <a:pt x="225946" y="3706977"/>
                </a:cubicBezTo>
                <a:cubicBezTo>
                  <a:pt x="228495" y="3693153"/>
                  <a:pt x="226501" y="3678973"/>
                  <a:pt x="220203" y="3666127"/>
                </a:cubicBezTo>
                <a:cubicBezTo>
                  <a:pt x="212984" y="3649764"/>
                  <a:pt x="197539" y="3637347"/>
                  <a:pt x="178473" y="3632581"/>
                </a:cubicBezTo>
                <a:cubicBezTo>
                  <a:pt x="147977" y="3625908"/>
                  <a:pt x="106806" y="3638307"/>
                  <a:pt x="86374" y="3660175"/>
                </a:cubicBezTo>
                <a:cubicBezTo>
                  <a:pt x="69626" y="3677755"/>
                  <a:pt x="62038" y="3700800"/>
                  <a:pt x="65484" y="3723615"/>
                </a:cubicBezTo>
                <a:close/>
                <a:moveTo>
                  <a:pt x="65484" y="3133629"/>
                </a:moveTo>
                <a:cubicBezTo>
                  <a:pt x="70879" y="3165051"/>
                  <a:pt x="95038" y="3191419"/>
                  <a:pt x="128611" y="3202524"/>
                </a:cubicBezTo>
                <a:cubicBezTo>
                  <a:pt x="157685" y="3211542"/>
                  <a:pt x="187622" y="3205726"/>
                  <a:pt x="212883" y="3186112"/>
                </a:cubicBezTo>
                <a:cubicBezTo>
                  <a:pt x="228606" y="3173361"/>
                  <a:pt x="239490" y="3156601"/>
                  <a:pt x="244041" y="3138137"/>
                </a:cubicBezTo>
                <a:cubicBezTo>
                  <a:pt x="265167" y="3147327"/>
                  <a:pt x="284381" y="3159631"/>
                  <a:pt x="300866" y="3174524"/>
                </a:cubicBezTo>
                <a:cubicBezTo>
                  <a:pt x="331362" y="3202254"/>
                  <a:pt x="346611" y="3235980"/>
                  <a:pt x="344679" y="3272006"/>
                </a:cubicBezTo>
                <a:cubicBezTo>
                  <a:pt x="344527" y="3282165"/>
                  <a:pt x="342072" y="3292192"/>
                  <a:pt x="337462" y="3301494"/>
                </a:cubicBezTo>
                <a:cubicBezTo>
                  <a:pt x="327398" y="3320296"/>
                  <a:pt x="305135" y="3333823"/>
                  <a:pt x="285618" y="3345095"/>
                </a:cubicBezTo>
                <a:cubicBezTo>
                  <a:pt x="280857" y="3344973"/>
                  <a:pt x="276137" y="3344274"/>
                  <a:pt x="271589" y="3343021"/>
                </a:cubicBezTo>
                <a:cubicBezTo>
                  <a:pt x="258372" y="3339193"/>
                  <a:pt x="248517" y="3329327"/>
                  <a:pt x="245820" y="3317230"/>
                </a:cubicBezTo>
                <a:cubicBezTo>
                  <a:pt x="241904" y="3302621"/>
                  <a:pt x="247607" y="3287305"/>
                  <a:pt x="260560" y="3277642"/>
                </a:cubicBezTo>
                <a:cubicBezTo>
                  <a:pt x="267637" y="3272574"/>
                  <a:pt x="268744" y="3263376"/>
                  <a:pt x="263031" y="3257100"/>
                </a:cubicBezTo>
                <a:cubicBezTo>
                  <a:pt x="262873" y="3256924"/>
                  <a:pt x="262710" y="3256752"/>
                  <a:pt x="262542" y="3256586"/>
                </a:cubicBezTo>
                <a:cubicBezTo>
                  <a:pt x="256156" y="3250310"/>
                  <a:pt x="245353" y="3249556"/>
                  <a:pt x="237941" y="3254872"/>
                </a:cubicBezTo>
                <a:cubicBezTo>
                  <a:pt x="214822" y="3271799"/>
                  <a:pt x="204719" y="3299001"/>
                  <a:pt x="211969" y="3324805"/>
                </a:cubicBezTo>
                <a:cubicBezTo>
                  <a:pt x="217732" y="3346863"/>
                  <a:pt x="236150" y="3364605"/>
                  <a:pt x="260458" y="3371517"/>
                </a:cubicBezTo>
                <a:cubicBezTo>
                  <a:pt x="262593" y="3372148"/>
                  <a:pt x="264829" y="3372689"/>
                  <a:pt x="267066" y="3373185"/>
                </a:cubicBezTo>
                <a:cubicBezTo>
                  <a:pt x="247946" y="3376982"/>
                  <a:pt x="228069" y="3376562"/>
                  <a:pt x="209173" y="3371968"/>
                </a:cubicBezTo>
                <a:cubicBezTo>
                  <a:pt x="163428" y="3361327"/>
                  <a:pt x="127849" y="3330757"/>
                  <a:pt x="118395" y="3294054"/>
                </a:cubicBezTo>
                <a:cubicBezTo>
                  <a:pt x="115829" y="3285884"/>
                  <a:pt x="115829" y="3277246"/>
                  <a:pt x="118395" y="3269075"/>
                </a:cubicBezTo>
                <a:cubicBezTo>
                  <a:pt x="120559" y="3262497"/>
                  <a:pt x="126277" y="3257303"/>
                  <a:pt x="133643" y="3255233"/>
                </a:cubicBezTo>
                <a:cubicBezTo>
                  <a:pt x="139270" y="3253980"/>
                  <a:pt x="145133" y="3256311"/>
                  <a:pt x="147824" y="3260869"/>
                </a:cubicBezTo>
                <a:cubicBezTo>
                  <a:pt x="149960" y="3266582"/>
                  <a:pt x="156813" y="3269774"/>
                  <a:pt x="163327" y="3268083"/>
                </a:cubicBezTo>
                <a:cubicBezTo>
                  <a:pt x="169796" y="3266816"/>
                  <a:pt x="173883" y="3261140"/>
                  <a:pt x="172457" y="3255400"/>
                </a:cubicBezTo>
                <a:cubicBezTo>
                  <a:pt x="172390" y="3255129"/>
                  <a:pt x="172311" y="3254863"/>
                  <a:pt x="172221" y="3254602"/>
                </a:cubicBezTo>
                <a:cubicBezTo>
                  <a:pt x="167139" y="3239768"/>
                  <a:pt x="146808" y="3230479"/>
                  <a:pt x="128357" y="3234267"/>
                </a:cubicBezTo>
                <a:cubicBezTo>
                  <a:pt x="112522" y="3237856"/>
                  <a:pt x="99897" y="3248443"/>
                  <a:pt x="94964" y="3262267"/>
                </a:cubicBezTo>
                <a:cubicBezTo>
                  <a:pt x="90945" y="3273999"/>
                  <a:pt x="90698" y="3286489"/>
                  <a:pt x="94252" y="3298338"/>
                </a:cubicBezTo>
                <a:cubicBezTo>
                  <a:pt x="103858" y="3336213"/>
                  <a:pt x="136337" y="3368541"/>
                  <a:pt x="179642" y="3385179"/>
                </a:cubicBezTo>
                <a:cubicBezTo>
                  <a:pt x="163595" y="3386410"/>
                  <a:pt x="147437" y="3385819"/>
                  <a:pt x="131559" y="3383420"/>
                </a:cubicBezTo>
                <a:cubicBezTo>
                  <a:pt x="103553" y="3378912"/>
                  <a:pt x="53437" y="3357359"/>
                  <a:pt x="53336" y="3330306"/>
                </a:cubicBezTo>
                <a:cubicBezTo>
                  <a:pt x="53189" y="3325590"/>
                  <a:pt x="55880" y="3321157"/>
                  <a:pt x="60401" y="3318673"/>
                </a:cubicBezTo>
                <a:cubicBezTo>
                  <a:pt x="62275" y="3317934"/>
                  <a:pt x="64388" y="3317821"/>
                  <a:pt x="66348" y="3318357"/>
                </a:cubicBezTo>
                <a:cubicBezTo>
                  <a:pt x="67471" y="3318578"/>
                  <a:pt x="68465" y="3319155"/>
                  <a:pt x="69143" y="3319980"/>
                </a:cubicBezTo>
                <a:cubicBezTo>
                  <a:pt x="72449" y="3325251"/>
                  <a:pt x="79869" y="3327244"/>
                  <a:pt x="85916" y="3324489"/>
                </a:cubicBezTo>
                <a:cubicBezTo>
                  <a:pt x="91804" y="3322019"/>
                  <a:pt x="94319" y="3315783"/>
                  <a:pt x="91535" y="3310561"/>
                </a:cubicBezTo>
                <a:cubicBezTo>
                  <a:pt x="91461" y="3310422"/>
                  <a:pt x="91384" y="3310287"/>
                  <a:pt x="91304" y="3310151"/>
                </a:cubicBezTo>
                <a:cubicBezTo>
                  <a:pt x="87555" y="3304163"/>
                  <a:pt x="81257" y="3299763"/>
                  <a:pt x="73819" y="3297932"/>
                </a:cubicBezTo>
                <a:cubicBezTo>
                  <a:pt x="66285" y="3295885"/>
                  <a:pt x="58184" y="3296219"/>
                  <a:pt x="50896" y="3298879"/>
                </a:cubicBezTo>
                <a:lnTo>
                  <a:pt x="50896" y="3082453"/>
                </a:lnTo>
                <a:cubicBezTo>
                  <a:pt x="57107" y="3087133"/>
                  <a:pt x="63934" y="3091128"/>
                  <a:pt x="71227" y="3094356"/>
                </a:cubicBezTo>
                <a:cubicBezTo>
                  <a:pt x="65126" y="3106693"/>
                  <a:pt x="63133" y="3120319"/>
                  <a:pt x="65484" y="3133629"/>
                </a:cubicBezTo>
                <a:close/>
                <a:moveTo>
                  <a:pt x="379191" y="2969461"/>
                </a:moveTo>
                <a:cubicBezTo>
                  <a:pt x="397733" y="2977329"/>
                  <a:pt x="415411" y="2986702"/>
                  <a:pt x="432001" y="2997461"/>
                </a:cubicBezTo>
                <a:cubicBezTo>
                  <a:pt x="456246" y="3013467"/>
                  <a:pt x="483489" y="3032585"/>
                  <a:pt x="499957" y="3057113"/>
                </a:cubicBezTo>
                <a:cubicBezTo>
                  <a:pt x="507022" y="3067664"/>
                  <a:pt x="514697" y="3083490"/>
                  <a:pt x="511038" y="3099091"/>
                </a:cubicBezTo>
                <a:cubicBezTo>
                  <a:pt x="508090" y="3111580"/>
                  <a:pt x="496349" y="3121951"/>
                  <a:pt x="484252" y="3122717"/>
                </a:cubicBezTo>
                <a:cubicBezTo>
                  <a:pt x="478157" y="3122812"/>
                  <a:pt x="472338" y="3120481"/>
                  <a:pt x="468393" y="3116360"/>
                </a:cubicBezTo>
                <a:cubicBezTo>
                  <a:pt x="465578" y="3113884"/>
                  <a:pt x="464241" y="3110376"/>
                  <a:pt x="464785" y="3106891"/>
                </a:cubicBezTo>
                <a:cubicBezTo>
                  <a:pt x="466899" y="3098838"/>
                  <a:pt x="461257" y="3090790"/>
                  <a:pt x="452179" y="3088914"/>
                </a:cubicBezTo>
                <a:cubicBezTo>
                  <a:pt x="452078" y="3088896"/>
                  <a:pt x="451976" y="3088874"/>
                  <a:pt x="451874" y="3088856"/>
                </a:cubicBezTo>
                <a:cubicBezTo>
                  <a:pt x="442644" y="3086876"/>
                  <a:pt x="433317" y="3091773"/>
                  <a:pt x="430832" y="3099902"/>
                </a:cubicBezTo>
                <a:cubicBezTo>
                  <a:pt x="427543" y="3112712"/>
                  <a:pt x="431660" y="3126135"/>
                  <a:pt x="441811" y="3135703"/>
                </a:cubicBezTo>
                <a:cubicBezTo>
                  <a:pt x="452352" y="3146267"/>
                  <a:pt x="467433" y="3152390"/>
                  <a:pt x="483337" y="3152566"/>
                </a:cubicBezTo>
                <a:cubicBezTo>
                  <a:pt x="484506" y="3152566"/>
                  <a:pt x="485675" y="3152566"/>
                  <a:pt x="486793" y="3152566"/>
                </a:cubicBezTo>
                <a:cubicBezTo>
                  <a:pt x="514646" y="3150807"/>
                  <a:pt x="539247" y="3130788"/>
                  <a:pt x="545245" y="3104997"/>
                </a:cubicBezTo>
                <a:cubicBezTo>
                  <a:pt x="551039" y="3080334"/>
                  <a:pt x="540162" y="3057248"/>
                  <a:pt x="529996" y="3042279"/>
                </a:cubicBezTo>
                <a:cubicBezTo>
                  <a:pt x="510377" y="3013016"/>
                  <a:pt x="480033" y="2991599"/>
                  <a:pt x="453094" y="2973879"/>
                </a:cubicBezTo>
                <a:cubicBezTo>
                  <a:pt x="441455" y="2966237"/>
                  <a:pt x="429261" y="2959280"/>
                  <a:pt x="416600" y="2953048"/>
                </a:cubicBezTo>
                <a:cubicBezTo>
                  <a:pt x="429251" y="2946785"/>
                  <a:pt x="441445" y="2939815"/>
                  <a:pt x="453094" y="2932172"/>
                </a:cubicBezTo>
                <a:cubicBezTo>
                  <a:pt x="480033" y="2914452"/>
                  <a:pt x="510377" y="2893035"/>
                  <a:pt x="529996" y="2863773"/>
                </a:cubicBezTo>
                <a:cubicBezTo>
                  <a:pt x="540162" y="2848803"/>
                  <a:pt x="550836" y="2825718"/>
                  <a:pt x="545245" y="2801054"/>
                </a:cubicBezTo>
                <a:cubicBezTo>
                  <a:pt x="539247" y="2775263"/>
                  <a:pt x="514748" y="2755244"/>
                  <a:pt x="486793" y="2753485"/>
                </a:cubicBezTo>
                <a:cubicBezTo>
                  <a:pt x="469634" y="2752602"/>
                  <a:pt x="452972" y="2758774"/>
                  <a:pt x="441607" y="2770213"/>
                </a:cubicBezTo>
                <a:cubicBezTo>
                  <a:pt x="431457" y="2779763"/>
                  <a:pt x="427340" y="2793172"/>
                  <a:pt x="430629" y="2805969"/>
                </a:cubicBezTo>
                <a:cubicBezTo>
                  <a:pt x="433114" y="2814098"/>
                  <a:pt x="442441" y="2818995"/>
                  <a:pt x="451671" y="2817016"/>
                </a:cubicBezTo>
                <a:cubicBezTo>
                  <a:pt x="460764" y="2815320"/>
                  <a:pt x="466584" y="2807403"/>
                  <a:pt x="464673" y="2799341"/>
                </a:cubicBezTo>
                <a:cubicBezTo>
                  <a:pt x="464642" y="2799219"/>
                  <a:pt x="464612" y="2799097"/>
                  <a:pt x="464581" y="2798980"/>
                </a:cubicBezTo>
                <a:cubicBezTo>
                  <a:pt x="464037" y="2795495"/>
                  <a:pt x="465374" y="2791987"/>
                  <a:pt x="468190" y="2789511"/>
                </a:cubicBezTo>
                <a:cubicBezTo>
                  <a:pt x="472175" y="2785435"/>
                  <a:pt x="477969" y="2783113"/>
                  <a:pt x="484048" y="2783154"/>
                </a:cubicBezTo>
                <a:cubicBezTo>
                  <a:pt x="496145" y="2783920"/>
                  <a:pt x="507886" y="2794291"/>
                  <a:pt x="510834" y="2806780"/>
                </a:cubicBezTo>
                <a:cubicBezTo>
                  <a:pt x="514494" y="2822381"/>
                  <a:pt x="506819" y="2838342"/>
                  <a:pt x="499754" y="2848803"/>
                </a:cubicBezTo>
                <a:cubicBezTo>
                  <a:pt x="483286" y="2873286"/>
                  <a:pt x="456042" y="2892404"/>
                  <a:pt x="431798" y="2908411"/>
                </a:cubicBezTo>
                <a:cubicBezTo>
                  <a:pt x="415207" y="2919169"/>
                  <a:pt x="397530" y="2928542"/>
                  <a:pt x="378988" y="2936410"/>
                </a:cubicBezTo>
                <a:cubicBezTo>
                  <a:pt x="355267" y="2927285"/>
                  <a:pt x="330670" y="2920070"/>
                  <a:pt x="305491" y="2914858"/>
                </a:cubicBezTo>
                <a:cubicBezTo>
                  <a:pt x="320274" y="2900074"/>
                  <a:pt x="333621" y="2884207"/>
                  <a:pt x="345391" y="2867425"/>
                </a:cubicBezTo>
                <a:cubicBezTo>
                  <a:pt x="373031" y="2827219"/>
                  <a:pt x="393484" y="2783460"/>
                  <a:pt x="406028" y="2737704"/>
                </a:cubicBezTo>
                <a:cubicBezTo>
                  <a:pt x="420768" y="2704564"/>
                  <a:pt x="424326" y="2673723"/>
                  <a:pt x="416194" y="2646084"/>
                </a:cubicBezTo>
                <a:cubicBezTo>
                  <a:pt x="415584" y="2643965"/>
                  <a:pt x="414923" y="2641846"/>
                  <a:pt x="414160" y="2639772"/>
                </a:cubicBezTo>
                <a:cubicBezTo>
                  <a:pt x="416534" y="2633491"/>
                  <a:pt x="419635" y="2627449"/>
                  <a:pt x="423411" y="2621736"/>
                </a:cubicBezTo>
                <a:cubicBezTo>
                  <a:pt x="430075" y="2610613"/>
                  <a:pt x="439976" y="2601270"/>
                  <a:pt x="452078" y="2594683"/>
                </a:cubicBezTo>
                <a:cubicBezTo>
                  <a:pt x="463306" y="2589597"/>
                  <a:pt x="476221" y="2588253"/>
                  <a:pt x="488470" y="2590895"/>
                </a:cubicBezTo>
                <a:cubicBezTo>
                  <a:pt x="495408" y="2592266"/>
                  <a:pt x="501472" y="2595963"/>
                  <a:pt x="505396" y="2601221"/>
                </a:cubicBezTo>
                <a:cubicBezTo>
                  <a:pt x="508659" y="2606266"/>
                  <a:pt x="509055" y="2612380"/>
                  <a:pt x="506463" y="2617723"/>
                </a:cubicBezTo>
                <a:cubicBezTo>
                  <a:pt x="503856" y="2623044"/>
                  <a:pt x="506600" y="2629234"/>
                  <a:pt x="512598" y="2631547"/>
                </a:cubicBezTo>
                <a:cubicBezTo>
                  <a:pt x="512740" y="2631602"/>
                  <a:pt x="512878" y="2631651"/>
                  <a:pt x="513020" y="2631701"/>
                </a:cubicBezTo>
                <a:cubicBezTo>
                  <a:pt x="519297" y="2634054"/>
                  <a:pt x="526545" y="2631556"/>
                  <a:pt x="529386" y="2626065"/>
                </a:cubicBezTo>
                <a:cubicBezTo>
                  <a:pt x="535079" y="2614621"/>
                  <a:pt x="534210" y="2601446"/>
                  <a:pt x="527048" y="2590670"/>
                </a:cubicBezTo>
                <a:cubicBezTo>
                  <a:pt x="519877" y="2580340"/>
                  <a:pt x="508313" y="2573009"/>
                  <a:pt x="494976" y="2570335"/>
                </a:cubicBezTo>
                <a:cubicBezTo>
                  <a:pt x="476399" y="2566313"/>
                  <a:pt x="456810" y="2568446"/>
                  <a:pt x="439879" y="2576332"/>
                </a:cubicBezTo>
                <a:cubicBezTo>
                  <a:pt x="427233" y="2582856"/>
                  <a:pt x="416422" y="2591847"/>
                  <a:pt x="408264" y="2602619"/>
                </a:cubicBezTo>
                <a:cubicBezTo>
                  <a:pt x="414008" y="2583402"/>
                  <a:pt x="428372" y="2567107"/>
                  <a:pt x="448012" y="2557530"/>
                </a:cubicBezTo>
                <a:cubicBezTo>
                  <a:pt x="474625" y="2545347"/>
                  <a:pt x="506423" y="2546131"/>
                  <a:pt x="532233" y="2559604"/>
                </a:cubicBezTo>
                <a:cubicBezTo>
                  <a:pt x="540818" y="2564212"/>
                  <a:pt x="548223" y="2570353"/>
                  <a:pt x="553987" y="2577639"/>
                </a:cubicBezTo>
                <a:cubicBezTo>
                  <a:pt x="566714" y="2594940"/>
                  <a:pt x="567228" y="2617155"/>
                  <a:pt x="555308" y="2634902"/>
                </a:cubicBezTo>
                <a:cubicBezTo>
                  <a:pt x="542200" y="2652487"/>
                  <a:pt x="519450" y="2662474"/>
                  <a:pt x="495739" y="2661053"/>
                </a:cubicBezTo>
                <a:cubicBezTo>
                  <a:pt x="486346" y="2660237"/>
                  <a:pt x="477949" y="2666257"/>
                  <a:pt x="476882" y="2674580"/>
                </a:cubicBezTo>
                <a:cubicBezTo>
                  <a:pt x="476216" y="2682899"/>
                  <a:pt x="483281" y="2690127"/>
                  <a:pt x="492664" y="2690713"/>
                </a:cubicBezTo>
                <a:cubicBezTo>
                  <a:pt x="492704" y="2690717"/>
                  <a:pt x="492750" y="2690717"/>
                  <a:pt x="492791" y="2690722"/>
                </a:cubicBezTo>
                <a:cubicBezTo>
                  <a:pt x="495398" y="2690902"/>
                  <a:pt x="497990" y="2690992"/>
                  <a:pt x="500567" y="2690992"/>
                </a:cubicBezTo>
                <a:cubicBezTo>
                  <a:pt x="525559" y="2690848"/>
                  <a:pt x="549641" y="2682642"/>
                  <a:pt x="568320" y="2667907"/>
                </a:cubicBezTo>
                <a:lnTo>
                  <a:pt x="568320" y="3253024"/>
                </a:lnTo>
                <a:cubicBezTo>
                  <a:pt x="547664" y="3236657"/>
                  <a:pt x="520420" y="3228392"/>
                  <a:pt x="492791" y="3230119"/>
                </a:cubicBezTo>
                <a:cubicBezTo>
                  <a:pt x="483408" y="3230646"/>
                  <a:pt x="476277" y="3237820"/>
                  <a:pt x="476871" y="3246148"/>
                </a:cubicBezTo>
                <a:cubicBezTo>
                  <a:pt x="476877" y="3246184"/>
                  <a:pt x="476877" y="3246224"/>
                  <a:pt x="476882" y="3246260"/>
                </a:cubicBezTo>
                <a:cubicBezTo>
                  <a:pt x="477924" y="3254593"/>
                  <a:pt x="486336" y="3260630"/>
                  <a:pt x="495739" y="3259787"/>
                </a:cubicBezTo>
                <a:cubicBezTo>
                  <a:pt x="519450" y="3258367"/>
                  <a:pt x="542200" y="3268354"/>
                  <a:pt x="555308" y="3285939"/>
                </a:cubicBezTo>
                <a:cubicBezTo>
                  <a:pt x="567228" y="3303685"/>
                  <a:pt x="566714" y="3325901"/>
                  <a:pt x="553987" y="3343201"/>
                </a:cubicBezTo>
                <a:cubicBezTo>
                  <a:pt x="548223" y="3350487"/>
                  <a:pt x="540818" y="3356629"/>
                  <a:pt x="532233" y="3361237"/>
                </a:cubicBezTo>
                <a:cubicBezTo>
                  <a:pt x="506433" y="3374732"/>
                  <a:pt x="474620" y="3375516"/>
                  <a:pt x="448012" y="3363311"/>
                </a:cubicBezTo>
                <a:cubicBezTo>
                  <a:pt x="428372" y="3353734"/>
                  <a:pt x="414008" y="3337439"/>
                  <a:pt x="408264" y="3318222"/>
                </a:cubicBezTo>
                <a:cubicBezTo>
                  <a:pt x="416412" y="3329003"/>
                  <a:pt x="427223" y="3337993"/>
                  <a:pt x="439879" y="3344509"/>
                </a:cubicBezTo>
                <a:cubicBezTo>
                  <a:pt x="451163" y="3349861"/>
                  <a:pt x="463783" y="3352602"/>
                  <a:pt x="476577" y="3352490"/>
                </a:cubicBezTo>
                <a:cubicBezTo>
                  <a:pt x="482869" y="3352517"/>
                  <a:pt x="489141" y="3351822"/>
                  <a:pt x="495230" y="3350415"/>
                </a:cubicBezTo>
                <a:cubicBezTo>
                  <a:pt x="508567" y="3347742"/>
                  <a:pt x="520131" y="3340410"/>
                  <a:pt x="527303" y="3330080"/>
                </a:cubicBezTo>
                <a:cubicBezTo>
                  <a:pt x="534464" y="3319304"/>
                  <a:pt x="535333" y="3306129"/>
                  <a:pt x="529641" y="3294686"/>
                </a:cubicBezTo>
                <a:cubicBezTo>
                  <a:pt x="526779" y="3289212"/>
                  <a:pt x="519551" y="3286723"/>
                  <a:pt x="513274" y="3289050"/>
                </a:cubicBezTo>
                <a:cubicBezTo>
                  <a:pt x="507180" y="3291160"/>
                  <a:pt x="504166" y="3297251"/>
                  <a:pt x="506545" y="3302653"/>
                </a:cubicBezTo>
                <a:cubicBezTo>
                  <a:pt x="506600" y="3302779"/>
                  <a:pt x="506656" y="3302905"/>
                  <a:pt x="506717" y="3303027"/>
                </a:cubicBezTo>
                <a:cubicBezTo>
                  <a:pt x="509299" y="3308388"/>
                  <a:pt x="508908" y="3314511"/>
                  <a:pt x="505650" y="3319575"/>
                </a:cubicBezTo>
                <a:cubicBezTo>
                  <a:pt x="501726" y="3324819"/>
                  <a:pt x="495657" y="3328507"/>
                  <a:pt x="488724" y="3329855"/>
                </a:cubicBezTo>
                <a:cubicBezTo>
                  <a:pt x="476475" y="3332497"/>
                  <a:pt x="463560" y="3331154"/>
                  <a:pt x="452332" y="3326068"/>
                </a:cubicBezTo>
                <a:cubicBezTo>
                  <a:pt x="440220" y="3319489"/>
                  <a:pt x="430318" y="3310147"/>
                  <a:pt x="423665" y="3299014"/>
                </a:cubicBezTo>
                <a:cubicBezTo>
                  <a:pt x="419889" y="3293302"/>
                  <a:pt x="416788" y="3287259"/>
                  <a:pt x="414415" y="3280979"/>
                </a:cubicBezTo>
                <a:cubicBezTo>
                  <a:pt x="415177" y="3278905"/>
                  <a:pt x="415838" y="3276785"/>
                  <a:pt x="416448" y="3274666"/>
                </a:cubicBezTo>
                <a:cubicBezTo>
                  <a:pt x="421693" y="3255432"/>
                  <a:pt x="421988" y="3235399"/>
                  <a:pt x="417312" y="3216051"/>
                </a:cubicBezTo>
                <a:cubicBezTo>
                  <a:pt x="418786" y="3191432"/>
                  <a:pt x="412686" y="3167445"/>
                  <a:pt x="405621" y="3144991"/>
                </a:cubicBezTo>
                <a:cubicBezTo>
                  <a:pt x="388696" y="3091200"/>
                  <a:pt x="366789" y="3048321"/>
                  <a:pt x="338580" y="3013783"/>
                </a:cubicBezTo>
                <a:cubicBezTo>
                  <a:pt x="331336" y="3004950"/>
                  <a:pt x="323495" y="2996518"/>
                  <a:pt x="315098" y="2988533"/>
                </a:cubicBezTo>
                <a:cubicBezTo>
                  <a:pt x="336915" y="2983641"/>
                  <a:pt x="358276" y="2977266"/>
                  <a:pt x="378988" y="2969461"/>
                </a:cubicBezTo>
                <a:close/>
                <a:moveTo>
                  <a:pt x="249428" y="2968604"/>
                </a:moveTo>
                <a:cubicBezTo>
                  <a:pt x="219014" y="2970096"/>
                  <a:pt x="188662" y="2964812"/>
                  <a:pt x="161141" y="2953229"/>
                </a:cubicBezTo>
                <a:cubicBezTo>
                  <a:pt x="188650" y="2941609"/>
                  <a:pt x="219008" y="2936307"/>
                  <a:pt x="249428" y="2937808"/>
                </a:cubicBezTo>
                <a:cubicBezTo>
                  <a:pt x="278115" y="2939616"/>
                  <a:pt x="306404" y="2944802"/>
                  <a:pt x="333548" y="2953229"/>
                </a:cubicBezTo>
                <a:cubicBezTo>
                  <a:pt x="306395" y="2961620"/>
                  <a:pt x="278110" y="2966791"/>
                  <a:pt x="249428" y="2968604"/>
                </a:cubicBezTo>
                <a:close/>
                <a:moveTo>
                  <a:pt x="65484" y="2806284"/>
                </a:moveTo>
                <a:cubicBezTo>
                  <a:pt x="66623" y="2813242"/>
                  <a:pt x="68846" y="2820023"/>
                  <a:pt x="72091" y="2826439"/>
                </a:cubicBezTo>
                <a:cubicBezTo>
                  <a:pt x="64499" y="2829744"/>
                  <a:pt x="57382" y="2833843"/>
                  <a:pt x="50896" y="2838658"/>
                </a:cubicBezTo>
                <a:lnTo>
                  <a:pt x="50896" y="2622232"/>
                </a:lnTo>
                <a:cubicBezTo>
                  <a:pt x="54987" y="2623747"/>
                  <a:pt x="59374" y="2624527"/>
                  <a:pt x="63806" y="2624532"/>
                </a:cubicBezTo>
                <a:cubicBezTo>
                  <a:pt x="67248" y="2624536"/>
                  <a:pt x="70673" y="2624094"/>
                  <a:pt x="73972" y="2623224"/>
                </a:cubicBezTo>
                <a:cubicBezTo>
                  <a:pt x="81405" y="2621357"/>
                  <a:pt x="87696" y="2616948"/>
                  <a:pt x="91456" y="2610960"/>
                </a:cubicBezTo>
                <a:cubicBezTo>
                  <a:pt x="94535" y="2605870"/>
                  <a:pt x="92377" y="2599530"/>
                  <a:pt x="86638" y="2596798"/>
                </a:cubicBezTo>
                <a:cubicBezTo>
                  <a:pt x="86369" y="2596671"/>
                  <a:pt x="86094" y="2596550"/>
                  <a:pt x="85815" y="2596441"/>
                </a:cubicBezTo>
                <a:cubicBezTo>
                  <a:pt x="79768" y="2593686"/>
                  <a:pt x="72347" y="2595679"/>
                  <a:pt x="69042" y="2600950"/>
                </a:cubicBezTo>
                <a:cubicBezTo>
                  <a:pt x="68363" y="2601775"/>
                  <a:pt x="67369" y="2602352"/>
                  <a:pt x="66246" y="2602573"/>
                </a:cubicBezTo>
                <a:cubicBezTo>
                  <a:pt x="64286" y="2603110"/>
                  <a:pt x="62173" y="2602997"/>
                  <a:pt x="60299" y="2602258"/>
                </a:cubicBezTo>
                <a:cubicBezTo>
                  <a:pt x="55851" y="2599715"/>
                  <a:pt x="53259" y="2595269"/>
                  <a:pt x="53488" y="2590580"/>
                </a:cubicBezTo>
                <a:cubicBezTo>
                  <a:pt x="53488" y="2563526"/>
                  <a:pt x="103706" y="2541974"/>
                  <a:pt x="131712" y="2537465"/>
                </a:cubicBezTo>
                <a:cubicBezTo>
                  <a:pt x="147464" y="2535152"/>
                  <a:pt x="163480" y="2534589"/>
                  <a:pt x="179388" y="2535797"/>
                </a:cubicBezTo>
                <a:cubicBezTo>
                  <a:pt x="136083" y="2552390"/>
                  <a:pt x="103604" y="2584718"/>
                  <a:pt x="93998" y="2622593"/>
                </a:cubicBezTo>
                <a:cubicBezTo>
                  <a:pt x="90441" y="2634442"/>
                  <a:pt x="90688" y="2646936"/>
                  <a:pt x="94709" y="2658664"/>
                </a:cubicBezTo>
                <a:cubicBezTo>
                  <a:pt x="99643" y="2672488"/>
                  <a:pt x="112268" y="2683075"/>
                  <a:pt x="128103" y="2686664"/>
                </a:cubicBezTo>
                <a:cubicBezTo>
                  <a:pt x="146400" y="2690519"/>
                  <a:pt x="165133" y="2681961"/>
                  <a:pt x="172221" y="2666509"/>
                </a:cubicBezTo>
                <a:cubicBezTo>
                  <a:pt x="174208" y="2660878"/>
                  <a:pt x="170671" y="2654881"/>
                  <a:pt x="164322" y="2653122"/>
                </a:cubicBezTo>
                <a:cubicBezTo>
                  <a:pt x="164144" y="2653073"/>
                  <a:pt x="163964" y="2653023"/>
                  <a:pt x="163784" y="2652983"/>
                </a:cubicBezTo>
                <a:cubicBezTo>
                  <a:pt x="157270" y="2651292"/>
                  <a:pt x="150417" y="2654484"/>
                  <a:pt x="148282" y="2660197"/>
                </a:cubicBezTo>
                <a:cubicBezTo>
                  <a:pt x="145591" y="2664755"/>
                  <a:pt x="139728" y="2667086"/>
                  <a:pt x="134101" y="2665833"/>
                </a:cubicBezTo>
                <a:cubicBezTo>
                  <a:pt x="126735" y="2663763"/>
                  <a:pt x="121016" y="2658574"/>
                  <a:pt x="118852" y="2651991"/>
                </a:cubicBezTo>
                <a:cubicBezTo>
                  <a:pt x="116286" y="2643821"/>
                  <a:pt x="116286" y="2635182"/>
                  <a:pt x="118852" y="2627011"/>
                </a:cubicBezTo>
                <a:cubicBezTo>
                  <a:pt x="128154" y="2590309"/>
                  <a:pt x="163784" y="2559739"/>
                  <a:pt x="209630" y="2549098"/>
                </a:cubicBezTo>
                <a:cubicBezTo>
                  <a:pt x="228561" y="2544495"/>
                  <a:pt x="248477" y="2544093"/>
                  <a:pt x="267625" y="2547926"/>
                </a:cubicBezTo>
                <a:cubicBezTo>
                  <a:pt x="265321" y="2548377"/>
                  <a:pt x="263084" y="2548918"/>
                  <a:pt x="260915" y="2549549"/>
                </a:cubicBezTo>
                <a:cubicBezTo>
                  <a:pt x="236608" y="2556461"/>
                  <a:pt x="218189" y="2574204"/>
                  <a:pt x="212426" y="2596261"/>
                </a:cubicBezTo>
                <a:cubicBezTo>
                  <a:pt x="205308" y="2621993"/>
                  <a:pt x="215397" y="2649069"/>
                  <a:pt x="238399" y="2665968"/>
                </a:cubicBezTo>
                <a:cubicBezTo>
                  <a:pt x="245802" y="2671307"/>
                  <a:pt x="256626" y="2670554"/>
                  <a:pt x="262999" y="2664255"/>
                </a:cubicBezTo>
                <a:cubicBezTo>
                  <a:pt x="269031" y="2658217"/>
                  <a:pt x="268403" y="2648983"/>
                  <a:pt x="261595" y="2643631"/>
                </a:cubicBezTo>
                <a:cubicBezTo>
                  <a:pt x="261406" y="2643482"/>
                  <a:pt x="261214" y="2643338"/>
                  <a:pt x="261017" y="2643198"/>
                </a:cubicBezTo>
                <a:cubicBezTo>
                  <a:pt x="248065" y="2633536"/>
                  <a:pt x="242362" y="2618219"/>
                  <a:pt x="246277" y="2603610"/>
                </a:cubicBezTo>
                <a:cubicBezTo>
                  <a:pt x="248994" y="2591518"/>
                  <a:pt x="258842" y="2581666"/>
                  <a:pt x="272047" y="2577820"/>
                </a:cubicBezTo>
                <a:cubicBezTo>
                  <a:pt x="276600" y="2576589"/>
                  <a:pt x="281317" y="2575890"/>
                  <a:pt x="286075" y="2575746"/>
                </a:cubicBezTo>
                <a:cubicBezTo>
                  <a:pt x="305593" y="2586838"/>
                  <a:pt x="327855" y="2600544"/>
                  <a:pt x="337716" y="2619346"/>
                </a:cubicBezTo>
                <a:cubicBezTo>
                  <a:pt x="342326" y="2628648"/>
                  <a:pt x="344781" y="2638676"/>
                  <a:pt x="344933" y="2648835"/>
                </a:cubicBezTo>
                <a:cubicBezTo>
                  <a:pt x="348085" y="2716738"/>
                  <a:pt x="296850" y="2756551"/>
                  <a:pt x="253444" y="2777969"/>
                </a:cubicBezTo>
                <a:cubicBezTo>
                  <a:pt x="244671" y="2782491"/>
                  <a:pt x="235471" y="2786319"/>
                  <a:pt x="225946" y="2789421"/>
                </a:cubicBezTo>
                <a:cubicBezTo>
                  <a:pt x="228492" y="2775597"/>
                  <a:pt x="226498" y="2761417"/>
                  <a:pt x="220203" y="2748571"/>
                </a:cubicBezTo>
                <a:cubicBezTo>
                  <a:pt x="212964" y="2732221"/>
                  <a:pt x="197526" y="2719809"/>
                  <a:pt x="178473" y="2715025"/>
                </a:cubicBezTo>
                <a:cubicBezTo>
                  <a:pt x="147977" y="2708352"/>
                  <a:pt x="106806" y="2720751"/>
                  <a:pt x="86374" y="2742619"/>
                </a:cubicBezTo>
                <a:cubicBezTo>
                  <a:pt x="69556" y="2760258"/>
                  <a:pt x="61964" y="2783397"/>
                  <a:pt x="65484" y="2806284"/>
                </a:cubicBezTo>
                <a:close/>
                <a:moveTo>
                  <a:pt x="50896" y="2453510"/>
                </a:moveTo>
                <a:cubicBezTo>
                  <a:pt x="72369" y="2470680"/>
                  <a:pt x="98739" y="2482299"/>
                  <a:pt x="127137" y="2487101"/>
                </a:cubicBezTo>
                <a:cubicBezTo>
                  <a:pt x="138797" y="2488941"/>
                  <a:pt x="150620" y="2489842"/>
                  <a:pt x="162463" y="2489806"/>
                </a:cubicBezTo>
                <a:cubicBezTo>
                  <a:pt x="186585" y="2489374"/>
                  <a:pt x="210603" y="2486867"/>
                  <a:pt x="234180" y="2482322"/>
                </a:cubicBezTo>
                <a:cubicBezTo>
                  <a:pt x="236509" y="2481916"/>
                  <a:pt x="238660" y="2480933"/>
                  <a:pt x="240381" y="2479481"/>
                </a:cubicBezTo>
                <a:lnTo>
                  <a:pt x="241143" y="2479481"/>
                </a:lnTo>
                <a:cubicBezTo>
                  <a:pt x="273528" y="2479738"/>
                  <a:pt x="304853" y="2469255"/>
                  <a:pt x="328973" y="2450083"/>
                </a:cubicBezTo>
                <a:cubicBezTo>
                  <a:pt x="338806" y="2446620"/>
                  <a:pt x="348059" y="2441976"/>
                  <a:pt x="356471" y="2436286"/>
                </a:cubicBezTo>
                <a:cubicBezTo>
                  <a:pt x="364233" y="2430957"/>
                  <a:pt x="371460" y="2425046"/>
                  <a:pt x="378073" y="2418611"/>
                </a:cubicBezTo>
                <a:cubicBezTo>
                  <a:pt x="387918" y="2441507"/>
                  <a:pt x="406714" y="2460503"/>
                  <a:pt x="431035" y="2472132"/>
                </a:cubicBezTo>
                <a:cubicBezTo>
                  <a:pt x="468846" y="2489789"/>
                  <a:pt x="514301" y="2488661"/>
                  <a:pt x="550937" y="2469156"/>
                </a:cubicBezTo>
                <a:cubicBezTo>
                  <a:pt x="557159" y="2465788"/>
                  <a:pt x="562978" y="2461874"/>
                  <a:pt x="568320" y="2457478"/>
                </a:cubicBezTo>
                <a:lnTo>
                  <a:pt x="568320" y="2545807"/>
                </a:lnTo>
                <a:cubicBezTo>
                  <a:pt x="562968" y="2541424"/>
                  <a:pt x="557143" y="2537510"/>
                  <a:pt x="550937" y="2534129"/>
                </a:cubicBezTo>
                <a:cubicBezTo>
                  <a:pt x="514301" y="2514623"/>
                  <a:pt x="468846" y="2513496"/>
                  <a:pt x="431035" y="2531153"/>
                </a:cubicBezTo>
                <a:cubicBezTo>
                  <a:pt x="406724" y="2542790"/>
                  <a:pt x="387933" y="2561782"/>
                  <a:pt x="378073" y="2584673"/>
                </a:cubicBezTo>
                <a:cubicBezTo>
                  <a:pt x="371460" y="2578253"/>
                  <a:pt x="364233" y="2572355"/>
                  <a:pt x="356471" y="2567043"/>
                </a:cubicBezTo>
                <a:cubicBezTo>
                  <a:pt x="348049" y="2561304"/>
                  <a:pt x="338781" y="2556615"/>
                  <a:pt x="328923" y="2553111"/>
                </a:cubicBezTo>
                <a:cubicBezTo>
                  <a:pt x="304534" y="2533957"/>
                  <a:pt x="272952" y="2523583"/>
                  <a:pt x="240381" y="2524029"/>
                </a:cubicBezTo>
                <a:cubicBezTo>
                  <a:pt x="238656" y="2522595"/>
                  <a:pt x="236504" y="2521626"/>
                  <a:pt x="234180" y="2521233"/>
                </a:cubicBezTo>
                <a:cubicBezTo>
                  <a:pt x="200177" y="2515282"/>
                  <a:pt x="163632" y="2510592"/>
                  <a:pt x="127137" y="2516409"/>
                </a:cubicBezTo>
                <a:cubicBezTo>
                  <a:pt x="98739" y="2521211"/>
                  <a:pt x="72369" y="2532830"/>
                  <a:pt x="50896" y="2550000"/>
                </a:cubicBezTo>
                <a:close/>
                <a:moveTo>
                  <a:pt x="187825" y="2793299"/>
                </a:moveTo>
                <a:cubicBezTo>
                  <a:pt x="157736" y="2790413"/>
                  <a:pt x="130187" y="2775263"/>
                  <a:pt x="112194" y="2762639"/>
                </a:cubicBezTo>
                <a:cubicBezTo>
                  <a:pt x="112550" y="2762278"/>
                  <a:pt x="112804" y="2761872"/>
                  <a:pt x="113160" y="2761511"/>
                </a:cubicBezTo>
                <a:cubicBezTo>
                  <a:pt x="124952" y="2748841"/>
                  <a:pt x="152246" y="2740455"/>
                  <a:pt x="169070" y="2744197"/>
                </a:cubicBezTo>
                <a:cubicBezTo>
                  <a:pt x="177665" y="2746772"/>
                  <a:pt x="184449" y="2752705"/>
                  <a:pt x="187470" y="2760294"/>
                </a:cubicBezTo>
                <a:cubicBezTo>
                  <a:pt x="192908" y="2771611"/>
                  <a:pt x="193010" y="2785047"/>
                  <a:pt x="187724" y="2793254"/>
                </a:cubicBezTo>
                <a:close/>
                <a:moveTo>
                  <a:pt x="101063" y="2782387"/>
                </a:moveTo>
                <a:cubicBezTo>
                  <a:pt x="123986" y="2797537"/>
                  <a:pt x="158295" y="2814716"/>
                  <a:pt x="196263" y="2815122"/>
                </a:cubicBezTo>
                <a:cubicBezTo>
                  <a:pt x="200908" y="2816650"/>
                  <a:pt x="206059" y="2816402"/>
                  <a:pt x="210495" y="2814445"/>
                </a:cubicBezTo>
                <a:cubicBezTo>
                  <a:pt x="214222" y="2814085"/>
                  <a:pt x="217922" y="2813526"/>
                  <a:pt x="221575" y="2812777"/>
                </a:cubicBezTo>
                <a:cubicBezTo>
                  <a:pt x="236903" y="2809265"/>
                  <a:pt x="251588" y="2803827"/>
                  <a:pt x="265185" y="2796635"/>
                </a:cubicBezTo>
                <a:cubicBezTo>
                  <a:pt x="336343" y="2761692"/>
                  <a:pt x="371923" y="2710335"/>
                  <a:pt x="369280" y="2648158"/>
                </a:cubicBezTo>
                <a:cubicBezTo>
                  <a:pt x="368934" y="2637387"/>
                  <a:pt x="366652" y="2626732"/>
                  <a:pt x="362520" y="2616596"/>
                </a:cubicBezTo>
                <a:cubicBezTo>
                  <a:pt x="371638" y="2627629"/>
                  <a:pt x="378388" y="2640056"/>
                  <a:pt x="382444" y="2653253"/>
                </a:cubicBezTo>
                <a:cubicBezTo>
                  <a:pt x="388747" y="2675347"/>
                  <a:pt x="385240" y="2701814"/>
                  <a:pt x="372279" y="2729904"/>
                </a:cubicBezTo>
                <a:cubicBezTo>
                  <a:pt x="338732" y="2802317"/>
                  <a:pt x="255375" y="2851869"/>
                  <a:pt x="174509" y="2847721"/>
                </a:cubicBezTo>
                <a:cubicBezTo>
                  <a:pt x="155879" y="2847446"/>
                  <a:pt x="137689" y="2842658"/>
                  <a:pt x="121902" y="2833879"/>
                </a:cubicBezTo>
                <a:cubicBezTo>
                  <a:pt x="109890" y="2826570"/>
                  <a:pt x="101900" y="2815113"/>
                  <a:pt x="99894" y="2802317"/>
                </a:cubicBezTo>
                <a:cubicBezTo>
                  <a:pt x="98829" y="2795670"/>
                  <a:pt x="99226" y="2788903"/>
                  <a:pt x="101063" y="2782387"/>
                </a:cubicBezTo>
                <a:close/>
                <a:moveTo>
                  <a:pt x="318808" y="3159961"/>
                </a:moveTo>
                <a:cubicBezTo>
                  <a:pt x="275757" y="3120553"/>
                  <a:pt x="210545" y="3096115"/>
                  <a:pt x="144266" y="3094582"/>
                </a:cubicBezTo>
                <a:cubicBezTo>
                  <a:pt x="132538" y="3094135"/>
                  <a:pt x="120796" y="3095073"/>
                  <a:pt x="109348" y="3097377"/>
                </a:cubicBezTo>
                <a:cubicBezTo>
                  <a:pt x="112940" y="3093477"/>
                  <a:pt x="117152" y="3090060"/>
                  <a:pt x="121851" y="3087232"/>
                </a:cubicBezTo>
                <a:cubicBezTo>
                  <a:pt x="137638" y="3078454"/>
                  <a:pt x="155828" y="3073665"/>
                  <a:pt x="174458" y="3073390"/>
                </a:cubicBezTo>
                <a:cubicBezTo>
                  <a:pt x="255782" y="3069287"/>
                  <a:pt x="338682" y="3118795"/>
                  <a:pt x="372228" y="3191207"/>
                </a:cubicBezTo>
                <a:cubicBezTo>
                  <a:pt x="385240" y="3219297"/>
                  <a:pt x="388747" y="3245764"/>
                  <a:pt x="382393" y="3267858"/>
                </a:cubicBezTo>
                <a:cubicBezTo>
                  <a:pt x="378337" y="3281055"/>
                  <a:pt x="371587" y="3293482"/>
                  <a:pt x="362469" y="3304515"/>
                </a:cubicBezTo>
                <a:cubicBezTo>
                  <a:pt x="366601" y="3294379"/>
                  <a:pt x="368883" y="3283725"/>
                  <a:pt x="369229" y="3272953"/>
                </a:cubicBezTo>
                <a:cubicBezTo>
                  <a:pt x="371313" y="3231020"/>
                  <a:pt x="353879" y="3191973"/>
                  <a:pt x="318910" y="3159961"/>
                </a:cubicBezTo>
                <a:close/>
                <a:moveTo>
                  <a:pt x="143555" y="3115909"/>
                </a:moveTo>
                <a:cubicBezTo>
                  <a:pt x="166487" y="3116540"/>
                  <a:pt x="189199" y="3120079"/>
                  <a:pt x="211003" y="3126415"/>
                </a:cubicBezTo>
                <a:cubicBezTo>
                  <a:pt x="208684" y="3140802"/>
                  <a:pt x="201030" y="3154099"/>
                  <a:pt x="189249" y="3164199"/>
                </a:cubicBezTo>
                <a:cubicBezTo>
                  <a:pt x="174000" y="3176192"/>
                  <a:pt x="156922" y="3179755"/>
                  <a:pt x="140353" y="3174614"/>
                </a:cubicBezTo>
                <a:cubicBezTo>
                  <a:pt x="118821" y="3167076"/>
                  <a:pt x="103367" y="3150023"/>
                  <a:pt x="99690" y="3129751"/>
                </a:cubicBezTo>
                <a:cubicBezTo>
                  <a:pt x="99387" y="3127916"/>
                  <a:pt x="99217" y="3126063"/>
                  <a:pt x="99182" y="3124205"/>
                </a:cubicBezTo>
                <a:cubicBezTo>
                  <a:pt x="109653" y="3118118"/>
                  <a:pt x="124189" y="3115413"/>
                  <a:pt x="143656" y="3115909"/>
                </a:cubicBezTo>
                <a:close/>
                <a:moveTo>
                  <a:pt x="50794" y="3370841"/>
                </a:moveTo>
                <a:cubicBezTo>
                  <a:pt x="72268" y="3388010"/>
                  <a:pt x="98637" y="3399630"/>
                  <a:pt x="127036" y="3404432"/>
                </a:cubicBezTo>
                <a:cubicBezTo>
                  <a:pt x="138697" y="3406253"/>
                  <a:pt x="150520" y="3407146"/>
                  <a:pt x="162361" y="3407092"/>
                </a:cubicBezTo>
                <a:cubicBezTo>
                  <a:pt x="186482" y="3406677"/>
                  <a:pt x="210500" y="3404184"/>
                  <a:pt x="234078" y="3399652"/>
                </a:cubicBezTo>
                <a:cubicBezTo>
                  <a:pt x="236399" y="3399228"/>
                  <a:pt x="238544" y="3398246"/>
                  <a:pt x="240279" y="3396812"/>
                </a:cubicBezTo>
                <a:lnTo>
                  <a:pt x="241042" y="3396812"/>
                </a:lnTo>
                <a:cubicBezTo>
                  <a:pt x="273388" y="3397109"/>
                  <a:pt x="304701" y="3386712"/>
                  <a:pt x="328872" y="3367639"/>
                </a:cubicBezTo>
                <a:cubicBezTo>
                  <a:pt x="338706" y="3364159"/>
                  <a:pt x="347958" y="3359501"/>
                  <a:pt x="356370" y="3353797"/>
                </a:cubicBezTo>
                <a:cubicBezTo>
                  <a:pt x="364141" y="3348499"/>
                  <a:pt x="371369" y="3342597"/>
                  <a:pt x="377971" y="3336167"/>
                </a:cubicBezTo>
                <a:cubicBezTo>
                  <a:pt x="387832" y="3359059"/>
                  <a:pt x="406623" y="3378050"/>
                  <a:pt x="430934" y="3389688"/>
                </a:cubicBezTo>
                <a:cubicBezTo>
                  <a:pt x="468744" y="3407345"/>
                  <a:pt x="514199" y="3406217"/>
                  <a:pt x="550836" y="3386712"/>
                </a:cubicBezTo>
                <a:cubicBezTo>
                  <a:pt x="557057" y="3383344"/>
                  <a:pt x="562877" y="3379430"/>
                  <a:pt x="568219" y="3375034"/>
                </a:cubicBezTo>
                <a:lnTo>
                  <a:pt x="568219" y="3463363"/>
                </a:lnTo>
                <a:cubicBezTo>
                  <a:pt x="562877" y="3458967"/>
                  <a:pt x="557057" y="3455053"/>
                  <a:pt x="550836" y="3451685"/>
                </a:cubicBezTo>
                <a:cubicBezTo>
                  <a:pt x="514199" y="3432179"/>
                  <a:pt x="468744" y="3431052"/>
                  <a:pt x="430934" y="3448709"/>
                </a:cubicBezTo>
                <a:cubicBezTo>
                  <a:pt x="406623" y="3460346"/>
                  <a:pt x="387832" y="3479338"/>
                  <a:pt x="377971" y="3502229"/>
                </a:cubicBezTo>
                <a:cubicBezTo>
                  <a:pt x="371359" y="3495795"/>
                  <a:pt x="364131" y="3489884"/>
                  <a:pt x="356370" y="3484554"/>
                </a:cubicBezTo>
                <a:cubicBezTo>
                  <a:pt x="347932" y="3478846"/>
                  <a:pt x="338667" y="3474175"/>
                  <a:pt x="328821" y="3470667"/>
                </a:cubicBezTo>
                <a:cubicBezTo>
                  <a:pt x="304458" y="3451473"/>
                  <a:pt x="272859" y="3441093"/>
                  <a:pt x="240279" y="3441585"/>
                </a:cubicBezTo>
                <a:cubicBezTo>
                  <a:pt x="238558" y="3440133"/>
                  <a:pt x="236407" y="3439150"/>
                  <a:pt x="234078" y="3438744"/>
                </a:cubicBezTo>
                <a:cubicBezTo>
                  <a:pt x="200075" y="3432793"/>
                  <a:pt x="163530" y="3428103"/>
                  <a:pt x="127036" y="3433965"/>
                </a:cubicBezTo>
                <a:cubicBezTo>
                  <a:pt x="98637" y="3438767"/>
                  <a:pt x="72268" y="3450386"/>
                  <a:pt x="50794" y="3467556"/>
                </a:cubicBezTo>
                <a:close/>
                <a:moveTo>
                  <a:pt x="187724" y="3710629"/>
                </a:moveTo>
                <a:cubicBezTo>
                  <a:pt x="157634" y="3707744"/>
                  <a:pt x="130085" y="3692594"/>
                  <a:pt x="112092" y="3679969"/>
                </a:cubicBezTo>
                <a:cubicBezTo>
                  <a:pt x="112448" y="3679608"/>
                  <a:pt x="112702" y="3679202"/>
                  <a:pt x="113058" y="3678797"/>
                </a:cubicBezTo>
                <a:cubicBezTo>
                  <a:pt x="124850" y="3666172"/>
                  <a:pt x="152145" y="3657740"/>
                  <a:pt x="168968" y="3661483"/>
                </a:cubicBezTo>
                <a:cubicBezTo>
                  <a:pt x="177616" y="3664062"/>
                  <a:pt x="184440" y="3670036"/>
                  <a:pt x="187470" y="3677670"/>
                </a:cubicBezTo>
                <a:cubicBezTo>
                  <a:pt x="192908" y="3688942"/>
                  <a:pt x="193010" y="3702378"/>
                  <a:pt x="187724" y="3710629"/>
                </a:cubicBezTo>
                <a:close/>
                <a:moveTo>
                  <a:pt x="101317" y="3699763"/>
                </a:moveTo>
                <a:cubicBezTo>
                  <a:pt x="124240" y="3714868"/>
                  <a:pt x="158549" y="3732092"/>
                  <a:pt x="196517" y="3732452"/>
                </a:cubicBezTo>
                <a:cubicBezTo>
                  <a:pt x="201155" y="3733995"/>
                  <a:pt x="206306" y="3733764"/>
                  <a:pt x="210749" y="3731821"/>
                </a:cubicBezTo>
                <a:cubicBezTo>
                  <a:pt x="214408" y="3731415"/>
                  <a:pt x="218119" y="3730874"/>
                  <a:pt x="221829" y="3730153"/>
                </a:cubicBezTo>
                <a:cubicBezTo>
                  <a:pt x="237149" y="3726618"/>
                  <a:pt x="251831" y="3721185"/>
                  <a:pt x="265439" y="3714011"/>
                </a:cubicBezTo>
                <a:cubicBezTo>
                  <a:pt x="336598" y="3679067"/>
                  <a:pt x="372177" y="3627711"/>
                  <a:pt x="369534" y="3565489"/>
                </a:cubicBezTo>
                <a:cubicBezTo>
                  <a:pt x="369188" y="3554717"/>
                  <a:pt x="366906" y="3544063"/>
                  <a:pt x="362774" y="3533927"/>
                </a:cubicBezTo>
                <a:cubicBezTo>
                  <a:pt x="371892" y="3544960"/>
                  <a:pt x="378642" y="3557386"/>
                  <a:pt x="382698" y="3570584"/>
                </a:cubicBezTo>
                <a:cubicBezTo>
                  <a:pt x="389001" y="3592632"/>
                  <a:pt x="385494" y="3619145"/>
                  <a:pt x="372533" y="3647235"/>
                </a:cubicBezTo>
                <a:cubicBezTo>
                  <a:pt x="338986" y="3719692"/>
                  <a:pt x="255629" y="3769245"/>
                  <a:pt x="174763" y="3765052"/>
                </a:cubicBezTo>
                <a:cubicBezTo>
                  <a:pt x="156128" y="3764804"/>
                  <a:pt x="137930" y="3760015"/>
                  <a:pt x="122156" y="3751209"/>
                </a:cubicBezTo>
                <a:cubicBezTo>
                  <a:pt x="110134" y="3743909"/>
                  <a:pt x="102142" y="3732448"/>
                  <a:pt x="100148" y="3719647"/>
                </a:cubicBezTo>
                <a:cubicBezTo>
                  <a:pt x="99005" y="3713028"/>
                  <a:pt x="99316" y="3706278"/>
                  <a:pt x="101063" y="3699763"/>
                </a:cubicBezTo>
                <a:close/>
                <a:moveTo>
                  <a:pt x="319062" y="4077291"/>
                </a:moveTo>
                <a:cubicBezTo>
                  <a:pt x="276011" y="4037929"/>
                  <a:pt x="210799" y="4013491"/>
                  <a:pt x="144520" y="4011913"/>
                </a:cubicBezTo>
                <a:cubicBezTo>
                  <a:pt x="132793" y="4011489"/>
                  <a:pt x="121054" y="4012427"/>
                  <a:pt x="109602" y="4014708"/>
                </a:cubicBezTo>
                <a:cubicBezTo>
                  <a:pt x="113210" y="4010835"/>
                  <a:pt x="117420" y="4007435"/>
                  <a:pt x="122105" y="4004608"/>
                </a:cubicBezTo>
                <a:cubicBezTo>
                  <a:pt x="137892" y="3995829"/>
                  <a:pt x="156082" y="3991041"/>
                  <a:pt x="174712" y="3990766"/>
                </a:cubicBezTo>
                <a:cubicBezTo>
                  <a:pt x="256036" y="3986618"/>
                  <a:pt x="338936" y="4036170"/>
                  <a:pt x="372482" y="4108583"/>
                </a:cubicBezTo>
                <a:cubicBezTo>
                  <a:pt x="385494" y="4136628"/>
                  <a:pt x="389001" y="4163140"/>
                  <a:pt x="382647" y="4185234"/>
                </a:cubicBezTo>
                <a:cubicBezTo>
                  <a:pt x="378591" y="4198445"/>
                  <a:pt x="371841" y="4210885"/>
                  <a:pt x="362723" y="4221936"/>
                </a:cubicBezTo>
                <a:cubicBezTo>
                  <a:pt x="366855" y="4211800"/>
                  <a:pt x="369137" y="4201146"/>
                  <a:pt x="369483" y="4190374"/>
                </a:cubicBezTo>
                <a:cubicBezTo>
                  <a:pt x="371313" y="4148396"/>
                  <a:pt x="353879" y="4109349"/>
                  <a:pt x="318910" y="4077291"/>
                </a:cubicBezTo>
                <a:close/>
                <a:moveTo>
                  <a:pt x="143809" y="4033239"/>
                </a:moveTo>
                <a:cubicBezTo>
                  <a:pt x="166702" y="4033817"/>
                  <a:pt x="189383" y="4037306"/>
                  <a:pt x="211155" y="4043610"/>
                </a:cubicBezTo>
                <a:cubicBezTo>
                  <a:pt x="208836" y="4057998"/>
                  <a:pt x="201182" y="4071294"/>
                  <a:pt x="189401" y="4081394"/>
                </a:cubicBezTo>
                <a:cubicBezTo>
                  <a:pt x="174153" y="4093343"/>
                  <a:pt x="157075" y="4096950"/>
                  <a:pt x="140505" y="4091810"/>
                </a:cubicBezTo>
                <a:cubicBezTo>
                  <a:pt x="118904" y="4084230"/>
                  <a:pt x="103436" y="4067079"/>
                  <a:pt x="99843" y="4046721"/>
                </a:cubicBezTo>
                <a:cubicBezTo>
                  <a:pt x="99537" y="4044886"/>
                  <a:pt x="99367" y="4043033"/>
                  <a:pt x="99335" y="4041175"/>
                </a:cubicBezTo>
                <a:cubicBezTo>
                  <a:pt x="109653" y="4035494"/>
                  <a:pt x="124189" y="4032698"/>
                  <a:pt x="143656" y="4033239"/>
                </a:cubicBezTo>
                <a:close/>
                <a:moveTo>
                  <a:pt x="50794" y="4288216"/>
                </a:moveTo>
                <a:cubicBezTo>
                  <a:pt x="72268" y="4305386"/>
                  <a:pt x="98637" y="4317006"/>
                  <a:pt x="127036" y="4321808"/>
                </a:cubicBezTo>
                <a:cubicBezTo>
                  <a:pt x="138701" y="4323607"/>
                  <a:pt x="150521" y="4324499"/>
                  <a:pt x="162361" y="4324468"/>
                </a:cubicBezTo>
                <a:cubicBezTo>
                  <a:pt x="186484" y="4324035"/>
                  <a:pt x="210502" y="4321528"/>
                  <a:pt x="234078" y="4316983"/>
                </a:cubicBezTo>
                <a:cubicBezTo>
                  <a:pt x="236414" y="4316595"/>
                  <a:pt x="238570" y="4315608"/>
                  <a:pt x="240279" y="4314142"/>
                </a:cubicBezTo>
                <a:lnTo>
                  <a:pt x="241042" y="4314142"/>
                </a:lnTo>
                <a:cubicBezTo>
                  <a:pt x="273390" y="4314526"/>
                  <a:pt x="304738" y="4304205"/>
                  <a:pt x="328973" y="4285196"/>
                </a:cubicBezTo>
                <a:cubicBezTo>
                  <a:pt x="338808" y="4281715"/>
                  <a:pt x="348059" y="4277057"/>
                  <a:pt x="356471" y="4271353"/>
                </a:cubicBezTo>
                <a:cubicBezTo>
                  <a:pt x="364238" y="4266010"/>
                  <a:pt x="371460" y="4260081"/>
                  <a:pt x="378073" y="4253633"/>
                </a:cubicBezTo>
                <a:cubicBezTo>
                  <a:pt x="387928" y="4276539"/>
                  <a:pt x="406724" y="4295543"/>
                  <a:pt x="431035" y="4307199"/>
                </a:cubicBezTo>
                <a:cubicBezTo>
                  <a:pt x="468861" y="4324806"/>
                  <a:pt x="514296" y="4323661"/>
                  <a:pt x="550937" y="4304178"/>
                </a:cubicBezTo>
                <a:cubicBezTo>
                  <a:pt x="557159" y="4300810"/>
                  <a:pt x="562978" y="4296896"/>
                  <a:pt x="568320" y="4292500"/>
                </a:cubicBezTo>
                <a:lnTo>
                  <a:pt x="568320" y="4380874"/>
                </a:lnTo>
                <a:cubicBezTo>
                  <a:pt x="562978" y="4376455"/>
                  <a:pt x="557159" y="4372578"/>
                  <a:pt x="550937" y="4369196"/>
                </a:cubicBezTo>
                <a:cubicBezTo>
                  <a:pt x="514301" y="4349718"/>
                  <a:pt x="468861" y="4348545"/>
                  <a:pt x="431035" y="4366175"/>
                </a:cubicBezTo>
                <a:cubicBezTo>
                  <a:pt x="406719" y="4377808"/>
                  <a:pt x="387928" y="4396835"/>
                  <a:pt x="378073" y="4419740"/>
                </a:cubicBezTo>
                <a:cubicBezTo>
                  <a:pt x="371460" y="4413293"/>
                  <a:pt x="364233" y="4407386"/>
                  <a:pt x="356471" y="4402066"/>
                </a:cubicBezTo>
                <a:cubicBezTo>
                  <a:pt x="348034" y="4396339"/>
                  <a:pt x="338769" y="4391695"/>
                  <a:pt x="328923" y="4388178"/>
                </a:cubicBezTo>
                <a:cubicBezTo>
                  <a:pt x="304559" y="4368971"/>
                  <a:pt x="272961" y="4358600"/>
                  <a:pt x="240381" y="4359096"/>
                </a:cubicBezTo>
                <a:cubicBezTo>
                  <a:pt x="238672" y="4357653"/>
                  <a:pt x="236516" y="4356661"/>
                  <a:pt x="234180" y="4356255"/>
                </a:cubicBezTo>
                <a:cubicBezTo>
                  <a:pt x="200177" y="4350304"/>
                  <a:pt x="163632" y="4345615"/>
                  <a:pt x="127137" y="4351476"/>
                </a:cubicBezTo>
                <a:cubicBezTo>
                  <a:pt x="98743" y="4356255"/>
                  <a:pt x="72372" y="4367843"/>
                  <a:pt x="50896" y="4385022"/>
                </a:cubicBezTo>
                <a:close/>
                <a:moveTo>
                  <a:pt x="187724" y="4627870"/>
                </a:moveTo>
                <a:cubicBezTo>
                  <a:pt x="157634" y="4624984"/>
                  <a:pt x="130085" y="4609835"/>
                  <a:pt x="112092" y="4597209"/>
                </a:cubicBezTo>
                <a:cubicBezTo>
                  <a:pt x="112448" y="4596804"/>
                  <a:pt x="112702" y="4596398"/>
                  <a:pt x="113058" y="4596037"/>
                </a:cubicBezTo>
                <a:cubicBezTo>
                  <a:pt x="124850" y="4583413"/>
                  <a:pt x="152145" y="4574981"/>
                  <a:pt x="168968" y="4578723"/>
                </a:cubicBezTo>
                <a:cubicBezTo>
                  <a:pt x="177488" y="4581383"/>
                  <a:pt x="184173" y="4587335"/>
                  <a:pt x="187114" y="4594910"/>
                </a:cubicBezTo>
                <a:cubicBezTo>
                  <a:pt x="192908" y="4606317"/>
                  <a:pt x="193010" y="4619754"/>
                  <a:pt x="187724" y="4627870"/>
                </a:cubicBezTo>
                <a:close/>
                <a:moveTo>
                  <a:pt x="101317" y="4617003"/>
                </a:moveTo>
                <a:cubicBezTo>
                  <a:pt x="124240" y="4632108"/>
                  <a:pt x="158549" y="4649332"/>
                  <a:pt x="196517" y="4649693"/>
                </a:cubicBezTo>
                <a:cubicBezTo>
                  <a:pt x="201159" y="4651226"/>
                  <a:pt x="206320" y="4651001"/>
                  <a:pt x="210749" y="4649016"/>
                </a:cubicBezTo>
                <a:cubicBezTo>
                  <a:pt x="214476" y="4648656"/>
                  <a:pt x="218176" y="4648115"/>
                  <a:pt x="221829" y="4647348"/>
                </a:cubicBezTo>
                <a:cubicBezTo>
                  <a:pt x="237157" y="4643832"/>
                  <a:pt x="251842" y="4638421"/>
                  <a:pt x="265439" y="4631207"/>
                </a:cubicBezTo>
                <a:cubicBezTo>
                  <a:pt x="336598" y="4596263"/>
                  <a:pt x="372177" y="4544952"/>
                  <a:pt x="369534" y="4482730"/>
                </a:cubicBezTo>
                <a:cubicBezTo>
                  <a:pt x="369188" y="4471953"/>
                  <a:pt x="366906" y="4461312"/>
                  <a:pt x="362774" y="4451167"/>
                </a:cubicBezTo>
                <a:cubicBezTo>
                  <a:pt x="371892" y="4462214"/>
                  <a:pt x="378642" y="4474659"/>
                  <a:pt x="382698" y="4487869"/>
                </a:cubicBezTo>
                <a:cubicBezTo>
                  <a:pt x="389001" y="4509918"/>
                  <a:pt x="385494" y="4536430"/>
                  <a:pt x="372533" y="4564520"/>
                </a:cubicBezTo>
                <a:cubicBezTo>
                  <a:pt x="338986" y="4636978"/>
                  <a:pt x="255629" y="4686260"/>
                  <a:pt x="174763" y="4682337"/>
                </a:cubicBezTo>
                <a:cubicBezTo>
                  <a:pt x="156059" y="4682067"/>
                  <a:pt x="137793" y="4677287"/>
                  <a:pt x="121953" y="4668450"/>
                </a:cubicBezTo>
                <a:cubicBezTo>
                  <a:pt x="109940" y="4661146"/>
                  <a:pt x="101951" y="4649693"/>
                  <a:pt x="99945" y="4636888"/>
                </a:cubicBezTo>
                <a:cubicBezTo>
                  <a:pt x="98882" y="4630305"/>
                  <a:pt x="99262" y="4623587"/>
                  <a:pt x="101063" y="4617139"/>
                </a:cubicBezTo>
                <a:close/>
                <a:moveTo>
                  <a:pt x="382698" y="2350347"/>
                </a:moveTo>
                <a:cubicBezTo>
                  <a:pt x="378642" y="2363558"/>
                  <a:pt x="371892" y="2375998"/>
                  <a:pt x="362774" y="2387049"/>
                </a:cubicBezTo>
                <a:cubicBezTo>
                  <a:pt x="366896" y="2376913"/>
                  <a:pt x="369178" y="2366259"/>
                  <a:pt x="369534" y="2355487"/>
                </a:cubicBezTo>
                <a:cubicBezTo>
                  <a:pt x="371465" y="2313600"/>
                  <a:pt x="354031" y="2274553"/>
                  <a:pt x="319062" y="2242765"/>
                </a:cubicBezTo>
                <a:cubicBezTo>
                  <a:pt x="276011" y="2203403"/>
                  <a:pt x="210799" y="2178965"/>
                  <a:pt x="144520" y="2177387"/>
                </a:cubicBezTo>
                <a:cubicBezTo>
                  <a:pt x="132793" y="2176963"/>
                  <a:pt x="121054" y="2177900"/>
                  <a:pt x="109602" y="2180182"/>
                </a:cubicBezTo>
                <a:cubicBezTo>
                  <a:pt x="113197" y="2176295"/>
                  <a:pt x="117408" y="2172896"/>
                  <a:pt x="122105" y="2170082"/>
                </a:cubicBezTo>
                <a:cubicBezTo>
                  <a:pt x="137879" y="2161276"/>
                  <a:pt x="156078" y="2156488"/>
                  <a:pt x="174712" y="2156240"/>
                </a:cubicBezTo>
                <a:cubicBezTo>
                  <a:pt x="256036" y="2152092"/>
                  <a:pt x="338936" y="2201599"/>
                  <a:pt x="372482" y="2274057"/>
                </a:cubicBezTo>
                <a:cubicBezTo>
                  <a:pt x="385341" y="2301922"/>
                  <a:pt x="388848" y="2328344"/>
                  <a:pt x="382546" y="2350482"/>
                </a:cubicBezTo>
                <a:close/>
                <a:moveTo>
                  <a:pt x="143809" y="2198398"/>
                </a:moveTo>
                <a:cubicBezTo>
                  <a:pt x="166697" y="2198980"/>
                  <a:pt x="189375" y="2202456"/>
                  <a:pt x="211155" y="2208723"/>
                </a:cubicBezTo>
                <a:cubicBezTo>
                  <a:pt x="208848" y="2223115"/>
                  <a:pt x="201192" y="2236412"/>
                  <a:pt x="189401" y="2246507"/>
                </a:cubicBezTo>
                <a:cubicBezTo>
                  <a:pt x="174153" y="2258501"/>
                  <a:pt x="157075" y="2262108"/>
                  <a:pt x="140505" y="2256923"/>
                </a:cubicBezTo>
                <a:cubicBezTo>
                  <a:pt x="118892" y="2249357"/>
                  <a:pt x="103417" y="2232201"/>
                  <a:pt x="99843" y="2211834"/>
                </a:cubicBezTo>
                <a:cubicBezTo>
                  <a:pt x="99539" y="2209999"/>
                  <a:pt x="99369" y="2208146"/>
                  <a:pt x="99335" y="2206288"/>
                </a:cubicBezTo>
                <a:cubicBezTo>
                  <a:pt x="109653" y="2200743"/>
                  <a:pt x="124189" y="2198082"/>
                  <a:pt x="143656" y="2198533"/>
                </a:cubicBezTo>
                <a:close/>
                <a:moveTo>
                  <a:pt x="93540" y="2864900"/>
                </a:moveTo>
                <a:cubicBezTo>
                  <a:pt x="88026" y="2861329"/>
                  <a:pt x="80320" y="2862244"/>
                  <a:pt x="76056" y="2866974"/>
                </a:cubicBezTo>
                <a:cubicBezTo>
                  <a:pt x="72052" y="2871501"/>
                  <a:pt x="72941" y="2878048"/>
                  <a:pt x="78042" y="2881596"/>
                </a:cubicBezTo>
                <a:cubicBezTo>
                  <a:pt x="78190" y="2881700"/>
                  <a:pt x="78341" y="2881804"/>
                  <a:pt x="78495" y="2881898"/>
                </a:cubicBezTo>
                <a:cubicBezTo>
                  <a:pt x="80579" y="2883251"/>
                  <a:pt x="80325" y="2886407"/>
                  <a:pt x="80224" y="2887174"/>
                </a:cubicBezTo>
                <a:cubicBezTo>
                  <a:pt x="79946" y="2890131"/>
                  <a:pt x="78045" y="2892778"/>
                  <a:pt x="75141" y="2894253"/>
                </a:cubicBezTo>
                <a:cubicBezTo>
                  <a:pt x="67086" y="2896101"/>
                  <a:pt x="58704" y="2892517"/>
                  <a:pt x="55318" y="2885776"/>
                </a:cubicBezTo>
                <a:cubicBezTo>
                  <a:pt x="51892" y="2877254"/>
                  <a:pt x="53827" y="2867758"/>
                  <a:pt x="60401" y="2860842"/>
                </a:cubicBezTo>
                <a:cubicBezTo>
                  <a:pt x="67023" y="2853835"/>
                  <a:pt x="75393" y="2848294"/>
                  <a:pt x="84849" y="2844655"/>
                </a:cubicBezTo>
                <a:cubicBezTo>
                  <a:pt x="89681" y="2849804"/>
                  <a:pt x="95271" y="2854354"/>
                  <a:pt x="101469" y="2858182"/>
                </a:cubicBezTo>
                <a:cubicBezTo>
                  <a:pt x="120072" y="2869589"/>
                  <a:pt x="143910" y="2876217"/>
                  <a:pt x="172323" y="2877570"/>
                </a:cubicBezTo>
                <a:cubicBezTo>
                  <a:pt x="176152" y="2877750"/>
                  <a:pt x="179964" y="2877840"/>
                  <a:pt x="183759" y="2877840"/>
                </a:cubicBezTo>
                <a:cubicBezTo>
                  <a:pt x="244447" y="2877840"/>
                  <a:pt x="304932" y="2853357"/>
                  <a:pt x="349813" y="2813498"/>
                </a:cubicBezTo>
                <a:cubicBezTo>
                  <a:pt x="342224" y="2828360"/>
                  <a:pt x="333565" y="2842775"/>
                  <a:pt x="323891" y="2856648"/>
                </a:cubicBezTo>
                <a:cubicBezTo>
                  <a:pt x="310339" y="2875811"/>
                  <a:pt x="294601" y="2893684"/>
                  <a:pt x="276926" y="2909989"/>
                </a:cubicBezTo>
                <a:cubicBezTo>
                  <a:pt x="268285" y="2908861"/>
                  <a:pt x="259746" y="2908005"/>
                  <a:pt x="251512" y="2907599"/>
                </a:cubicBezTo>
                <a:cubicBezTo>
                  <a:pt x="203916" y="2905110"/>
                  <a:pt x="156745" y="2916792"/>
                  <a:pt x="117480" y="2940784"/>
                </a:cubicBezTo>
                <a:lnTo>
                  <a:pt x="98420" y="2952823"/>
                </a:lnTo>
                <a:lnTo>
                  <a:pt x="117480" y="2964816"/>
                </a:lnTo>
                <a:cubicBezTo>
                  <a:pt x="156745" y="2988808"/>
                  <a:pt x="203916" y="3000491"/>
                  <a:pt x="251512" y="2998002"/>
                </a:cubicBezTo>
                <a:cubicBezTo>
                  <a:pt x="263447" y="2997375"/>
                  <a:pt x="275329" y="2996113"/>
                  <a:pt x="287092" y="2994214"/>
                </a:cubicBezTo>
                <a:cubicBezTo>
                  <a:pt x="298558" y="3004089"/>
                  <a:pt x="309034" y="3014829"/>
                  <a:pt x="318401" y="3026317"/>
                </a:cubicBezTo>
                <a:cubicBezTo>
                  <a:pt x="342087" y="3055264"/>
                  <a:pt x="361096" y="3090885"/>
                  <a:pt x="376396" y="3134530"/>
                </a:cubicBezTo>
                <a:cubicBezTo>
                  <a:pt x="328516" y="3075915"/>
                  <a:pt x="249937" y="3039258"/>
                  <a:pt x="172730" y="3043226"/>
                </a:cubicBezTo>
                <a:cubicBezTo>
                  <a:pt x="144317" y="3044714"/>
                  <a:pt x="120479" y="3051207"/>
                  <a:pt x="101876" y="3062614"/>
                </a:cubicBezTo>
                <a:cubicBezTo>
                  <a:pt x="95641" y="3066415"/>
                  <a:pt x="89942" y="3070865"/>
                  <a:pt x="84900" y="3075870"/>
                </a:cubicBezTo>
                <a:cubicBezTo>
                  <a:pt x="75477" y="3072389"/>
                  <a:pt x="67091" y="3067019"/>
                  <a:pt x="60401" y="3060179"/>
                </a:cubicBezTo>
                <a:cubicBezTo>
                  <a:pt x="53827" y="3053263"/>
                  <a:pt x="51892" y="3043767"/>
                  <a:pt x="55318" y="3035245"/>
                </a:cubicBezTo>
                <a:cubicBezTo>
                  <a:pt x="58730" y="3028577"/>
                  <a:pt x="67032" y="3025023"/>
                  <a:pt x="75039" y="3026813"/>
                </a:cubicBezTo>
                <a:cubicBezTo>
                  <a:pt x="77943" y="3028288"/>
                  <a:pt x="79844" y="3030934"/>
                  <a:pt x="80122" y="3033892"/>
                </a:cubicBezTo>
                <a:cubicBezTo>
                  <a:pt x="80122" y="3034794"/>
                  <a:pt x="80478" y="3037815"/>
                  <a:pt x="78394" y="3039168"/>
                </a:cubicBezTo>
                <a:cubicBezTo>
                  <a:pt x="73090" y="3042522"/>
                  <a:pt x="71854" y="3049051"/>
                  <a:pt x="75634" y="3053758"/>
                </a:cubicBezTo>
                <a:cubicBezTo>
                  <a:pt x="75738" y="3053885"/>
                  <a:pt x="75844" y="3054011"/>
                  <a:pt x="75954" y="3054137"/>
                </a:cubicBezTo>
                <a:cubicBezTo>
                  <a:pt x="80246" y="3058831"/>
                  <a:pt x="87930" y="3059724"/>
                  <a:pt x="93439" y="3056166"/>
                </a:cubicBezTo>
                <a:cubicBezTo>
                  <a:pt x="102133" y="3050377"/>
                  <a:pt x="106528" y="3040809"/>
                  <a:pt x="104875" y="3031277"/>
                </a:cubicBezTo>
                <a:cubicBezTo>
                  <a:pt x="103473" y="3020582"/>
                  <a:pt x="95712" y="3011375"/>
                  <a:pt x="84544" y="3007155"/>
                </a:cubicBezTo>
                <a:cubicBezTo>
                  <a:pt x="73410" y="3003444"/>
                  <a:pt x="60993" y="3004301"/>
                  <a:pt x="50642" y="3009499"/>
                </a:cubicBezTo>
                <a:lnTo>
                  <a:pt x="50642" y="2911431"/>
                </a:lnTo>
                <a:cubicBezTo>
                  <a:pt x="56879" y="2914439"/>
                  <a:pt x="63875" y="2915990"/>
                  <a:pt x="70973" y="2915940"/>
                </a:cubicBezTo>
                <a:cubicBezTo>
                  <a:pt x="75656" y="2915967"/>
                  <a:pt x="80299" y="2915187"/>
                  <a:pt x="84646" y="2913641"/>
                </a:cubicBezTo>
                <a:cubicBezTo>
                  <a:pt x="95814" y="2909420"/>
                  <a:pt x="103574" y="2900213"/>
                  <a:pt x="104977" y="2889518"/>
                </a:cubicBezTo>
                <a:cubicBezTo>
                  <a:pt x="106512" y="2880077"/>
                  <a:pt x="102129" y="2870640"/>
                  <a:pt x="93540" y="2864900"/>
                </a:cubicBezTo>
                <a:close/>
                <a:moveTo>
                  <a:pt x="93540" y="3782230"/>
                </a:moveTo>
                <a:cubicBezTo>
                  <a:pt x="88012" y="3778709"/>
                  <a:pt x="80347" y="3779615"/>
                  <a:pt x="76056" y="3784304"/>
                </a:cubicBezTo>
                <a:cubicBezTo>
                  <a:pt x="72040" y="3788854"/>
                  <a:pt x="72940" y="3795428"/>
                  <a:pt x="78067" y="3798990"/>
                </a:cubicBezTo>
                <a:cubicBezTo>
                  <a:pt x="78207" y="3799089"/>
                  <a:pt x="78350" y="3799184"/>
                  <a:pt x="78495" y="3799274"/>
                </a:cubicBezTo>
                <a:cubicBezTo>
                  <a:pt x="80579" y="3800627"/>
                  <a:pt x="80325" y="3803783"/>
                  <a:pt x="80224" y="3804549"/>
                </a:cubicBezTo>
                <a:cubicBezTo>
                  <a:pt x="79946" y="3807507"/>
                  <a:pt x="78045" y="3810154"/>
                  <a:pt x="75141" y="3811628"/>
                </a:cubicBezTo>
                <a:cubicBezTo>
                  <a:pt x="67073" y="3813473"/>
                  <a:pt x="58685" y="3809865"/>
                  <a:pt x="55318" y="3803107"/>
                </a:cubicBezTo>
                <a:cubicBezTo>
                  <a:pt x="51902" y="3794585"/>
                  <a:pt x="53837" y="3785094"/>
                  <a:pt x="60401" y="3778172"/>
                </a:cubicBezTo>
                <a:cubicBezTo>
                  <a:pt x="67101" y="3771229"/>
                  <a:pt x="75520" y="3765750"/>
                  <a:pt x="85001" y="3762166"/>
                </a:cubicBezTo>
                <a:cubicBezTo>
                  <a:pt x="89847" y="3767301"/>
                  <a:pt x="95435" y="3771851"/>
                  <a:pt x="101622" y="3775693"/>
                </a:cubicBezTo>
                <a:cubicBezTo>
                  <a:pt x="120225" y="3787100"/>
                  <a:pt x="144063" y="3793728"/>
                  <a:pt x="172476" y="3795081"/>
                </a:cubicBezTo>
                <a:cubicBezTo>
                  <a:pt x="176304" y="3795261"/>
                  <a:pt x="180116" y="3795351"/>
                  <a:pt x="183912" y="3795351"/>
                </a:cubicBezTo>
                <a:cubicBezTo>
                  <a:pt x="244600" y="3795351"/>
                  <a:pt x="305085" y="3770868"/>
                  <a:pt x="349965" y="3730965"/>
                </a:cubicBezTo>
                <a:cubicBezTo>
                  <a:pt x="342387" y="3745844"/>
                  <a:pt x="333728" y="3760272"/>
                  <a:pt x="324043" y="3774159"/>
                </a:cubicBezTo>
                <a:cubicBezTo>
                  <a:pt x="310464" y="3793435"/>
                  <a:pt x="294674" y="3811416"/>
                  <a:pt x="276926" y="3827815"/>
                </a:cubicBezTo>
                <a:cubicBezTo>
                  <a:pt x="268285" y="3826688"/>
                  <a:pt x="259746" y="3825831"/>
                  <a:pt x="251512" y="3825426"/>
                </a:cubicBezTo>
                <a:cubicBezTo>
                  <a:pt x="203913" y="3822918"/>
                  <a:pt x="156735" y="3834601"/>
                  <a:pt x="117480" y="3858611"/>
                </a:cubicBezTo>
                <a:lnTo>
                  <a:pt x="98369" y="3870379"/>
                </a:lnTo>
                <a:lnTo>
                  <a:pt x="117429" y="3882418"/>
                </a:lnTo>
                <a:cubicBezTo>
                  <a:pt x="156735" y="3906324"/>
                  <a:pt x="203888" y="3917947"/>
                  <a:pt x="251461" y="3915468"/>
                </a:cubicBezTo>
                <a:cubicBezTo>
                  <a:pt x="263394" y="3914818"/>
                  <a:pt x="275274" y="3913556"/>
                  <a:pt x="287041" y="3911680"/>
                </a:cubicBezTo>
                <a:cubicBezTo>
                  <a:pt x="298506" y="3921541"/>
                  <a:pt x="308983" y="3932268"/>
                  <a:pt x="318351" y="3943738"/>
                </a:cubicBezTo>
                <a:cubicBezTo>
                  <a:pt x="342036" y="3972685"/>
                  <a:pt x="361046" y="4008306"/>
                  <a:pt x="376345" y="4051951"/>
                </a:cubicBezTo>
                <a:cubicBezTo>
                  <a:pt x="328465" y="3993336"/>
                  <a:pt x="249886" y="3956724"/>
                  <a:pt x="172679" y="3960692"/>
                </a:cubicBezTo>
                <a:cubicBezTo>
                  <a:pt x="147508" y="3961251"/>
                  <a:pt x="122995" y="3967942"/>
                  <a:pt x="101825" y="3980035"/>
                </a:cubicBezTo>
                <a:cubicBezTo>
                  <a:pt x="95574" y="3983921"/>
                  <a:pt x="89875" y="3988466"/>
                  <a:pt x="84849" y="3993561"/>
                </a:cubicBezTo>
                <a:cubicBezTo>
                  <a:pt x="75416" y="3989972"/>
                  <a:pt x="67048" y="3984494"/>
                  <a:pt x="60401" y="3977555"/>
                </a:cubicBezTo>
                <a:cubicBezTo>
                  <a:pt x="53827" y="3970638"/>
                  <a:pt x="51892" y="3961143"/>
                  <a:pt x="55318" y="3952621"/>
                </a:cubicBezTo>
                <a:cubicBezTo>
                  <a:pt x="58698" y="3945925"/>
                  <a:pt x="67028" y="3942363"/>
                  <a:pt x="75039" y="3944189"/>
                </a:cubicBezTo>
                <a:cubicBezTo>
                  <a:pt x="77943" y="3945664"/>
                  <a:pt x="79844" y="3948310"/>
                  <a:pt x="80122" y="3951268"/>
                </a:cubicBezTo>
                <a:cubicBezTo>
                  <a:pt x="80524" y="3953171"/>
                  <a:pt x="79883" y="3955128"/>
                  <a:pt x="78394" y="3956543"/>
                </a:cubicBezTo>
                <a:cubicBezTo>
                  <a:pt x="73106" y="3959871"/>
                  <a:pt x="71862" y="3966373"/>
                  <a:pt x="75616" y="3971067"/>
                </a:cubicBezTo>
                <a:cubicBezTo>
                  <a:pt x="75725" y="3971202"/>
                  <a:pt x="75838" y="3971337"/>
                  <a:pt x="75954" y="3971468"/>
                </a:cubicBezTo>
                <a:cubicBezTo>
                  <a:pt x="80232" y="3976175"/>
                  <a:pt x="87917" y="3977090"/>
                  <a:pt x="93439" y="3973542"/>
                </a:cubicBezTo>
                <a:cubicBezTo>
                  <a:pt x="102132" y="3967730"/>
                  <a:pt x="106525" y="3958153"/>
                  <a:pt x="104875" y="3948608"/>
                </a:cubicBezTo>
                <a:cubicBezTo>
                  <a:pt x="103455" y="3937931"/>
                  <a:pt x="95697" y="3928742"/>
                  <a:pt x="84544" y="3924531"/>
                </a:cubicBezTo>
                <a:cubicBezTo>
                  <a:pt x="73417" y="3920775"/>
                  <a:pt x="60978" y="3921636"/>
                  <a:pt x="50642" y="3926875"/>
                </a:cubicBezTo>
                <a:lnTo>
                  <a:pt x="50642" y="3828807"/>
                </a:lnTo>
                <a:cubicBezTo>
                  <a:pt x="56875" y="3831851"/>
                  <a:pt x="63859" y="3833474"/>
                  <a:pt x="70973" y="3833541"/>
                </a:cubicBezTo>
                <a:cubicBezTo>
                  <a:pt x="75661" y="3833573"/>
                  <a:pt x="80309" y="3832779"/>
                  <a:pt x="84646" y="3831197"/>
                </a:cubicBezTo>
                <a:cubicBezTo>
                  <a:pt x="95813" y="3826999"/>
                  <a:pt x="103577" y="3817806"/>
                  <a:pt x="104977" y="3807119"/>
                </a:cubicBezTo>
                <a:cubicBezTo>
                  <a:pt x="106626" y="3797574"/>
                  <a:pt x="102233" y="3787997"/>
                  <a:pt x="93540" y="3782185"/>
                </a:cubicBezTo>
                <a:close/>
                <a:moveTo>
                  <a:pt x="93540" y="4699606"/>
                </a:moveTo>
                <a:cubicBezTo>
                  <a:pt x="88018" y="4696044"/>
                  <a:pt x="80333" y="4696991"/>
                  <a:pt x="76056" y="4701680"/>
                </a:cubicBezTo>
                <a:cubicBezTo>
                  <a:pt x="72052" y="4706189"/>
                  <a:pt x="72941" y="4712772"/>
                  <a:pt x="78042" y="4716289"/>
                </a:cubicBezTo>
                <a:cubicBezTo>
                  <a:pt x="78190" y="4716424"/>
                  <a:pt x="78341" y="4716515"/>
                  <a:pt x="78495" y="4716605"/>
                </a:cubicBezTo>
                <a:cubicBezTo>
                  <a:pt x="79993" y="4718048"/>
                  <a:pt x="80634" y="4720031"/>
                  <a:pt x="80224" y="4721925"/>
                </a:cubicBezTo>
                <a:cubicBezTo>
                  <a:pt x="79930" y="4724856"/>
                  <a:pt x="78031" y="4727516"/>
                  <a:pt x="75141" y="4728959"/>
                </a:cubicBezTo>
                <a:cubicBezTo>
                  <a:pt x="67129" y="4730807"/>
                  <a:pt x="58800" y="4727246"/>
                  <a:pt x="55420" y="4720528"/>
                </a:cubicBezTo>
                <a:cubicBezTo>
                  <a:pt x="51926" y="4712006"/>
                  <a:pt x="53825" y="4702447"/>
                  <a:pt x="60401" y="4695503"/>
                </a:cubicBezTo>
                <a:cubicBezTo>
                  <a:pt x="67023" y="4688514"/>
                  <a:pt x="75393" y="4682968"/>
                  <a:pt x="84849" y="4679316"/>
                </a:cubicBezTo>
                <a:cubicBezTo>
                  <a:pt x="89696" y="4684457"/>
                  <a:pt x="95285" y="4689011"/>
                  <a:pt x="101469" y="4692843"/>
                </a:cubicBezTo>
                <a:cubicBezTo>
                  <a:pt x="122640" y="4704927"/>
                  <a:pt x="147152" y="4711645"/>
                  <a:pt x="172323" y="4712186"/>
                </a:cubicBezTo>
                <a:cubicBezTo>
                  <a:pt x="176135" y="4712186"/>
                  <a:pt x="179947" y="4712502"/>
                  <a:pt x="183759" y="4712502"/>
                </a:cubicBezTo>
                <a:cubicBezTo>
                  <a:pt x="244447" y="4712502"/>
                  <a:pt x="304932" y="4687973"/>
                  <a:pt x="349813" y="4648115"/>
                </a:cubicBezTo>
                <a:cubicBezTo>
                  <a:pt x="342224" y="4662994"/>
                  <a:pt x="333565" y="4677377"/>
                  <a:pt x="323891" y="4691265"/>
                </a:cubicBezTo>
                <a:cubicBezTo>
                  <a:pt x="310384" y="4710608"/>
                  <a:pt x="294644" y="4728643"/>
                  <a:pt x="276926" y="4745101"/>
                </a:cubicBezTo>
                <a:cubicBezTo>
                  <a:pt x="268285" y="4743974"/>
                  <a:pt x="259746" y="4743117"/>
                  <a:pt x="251512" y="4742711"/>
                </a:cubicBezTo>
                <a:cubicBezTo>
                  <a:pt x="203918" y="4740231"/>
                  <a:pt x="156757" y="4751909"/>
                  <a:pt x="117480" y="4775896"/>
                </a:cubicBezTo>
                <a:lnTo>
                  <a:pt x="98420" y="4787935"/>
                </a:lnTo>
                <a:lnTo>
                  <a:pt x="117480" y="4799929"/>
                </a:lnTo>
                <a:cubicBezTo>
                  <a:pt x="156750" y="4823916"/>
                  <a:pt x="203913" y="4835594"/>
                  <a:pt x="251512" y="4833159"/>
                </a:cubicBezTo>
                <a:cubicBezTo>
                  <a:pt x="263446" y="4832483"/>
                  <a:pt x="275326" y="4831220"/>
                  <a:pt x="287092" y="4829327"/>
                </a:cubicBezTo>
                <a:cubicBezTo>
                  <a:pt x="298546" y="4839201"/>
                  <a:pt x="309021" y="4849932"/>
                  <a:pt x="318401" y="4861430"/>
                </a:cubicBezTo>
                <a:cubicBezTo>
                  <a:pt x="342087" y="4890377"/>
                  <a:pt x="361096" y="4925997"/>
                  <a:pt x="376396" y="4969643"/>
                </a:cubicBezTo>
                <a:cubicBezTo>
                  <a:pt x="328516" y="4911028"/>
                  <a:pt x="249937" y="4874370"/>
                  <a:pt x="172730" y="4878338"/>
                </a:cubicBezTo>
                <a:cubicBezTo>
                  <a:pt x="144317" y="4879826"/>
                  <a:pt x="120479" y="4886319"/>
                  <a:pt x="101876" y="4897726"/>
                </a:cubicBezTo>
                <a:cubicBezTo>
                  <a:pt x="95653" y="4901559"/>
                  <a:pt x="89956" y="4905978"/>
                  <a:pt x="84900" y="4910982"/>
                </a:cubicBezTo>
                <a:cubicBezTo>
                  <a:pt x="75593" y="4907375"/>
                  <a:pt x="67350" y="4901874"/>
                  <a:pt x="60807" y="4894976"/>
                </a:cubicBezTo>
                <a:cubicBezTo>
                  <a:pt x="54075" y="4888122"/>
                  <a:pt x="51982" y="4878609"/>
                  <a:pt x="55318" y="4869996"/>
                </a:cubicBezTo>
                <a:cubicBezTo>
                  <a:pt x="58697" y="4863278"/>
                  <a:pt x="67017" y="4859717"/>
                  <a:pt x="75039" y="4861520"/>
                </a:cubicBezTo>
                <a:cubicBezTo>
                  <a:pt x="77943" y="4863008"/>
                  <a:pt x="79844" y="4865623"/>
                  <a:pt x="80122" y="4868599"/>
                </a:cubicBezTo>
                <a:cubicBezTo>
                  <a:pt x="80122" y="4869501"/>
                  <a:pt x="80478" y="4872522"/>
                  <a:pt x="78394" y="4873875"/>
                </a:cubicBezTo>
                <a:cubicBezTo>
                  <a:pt x="73090" y="4877211"/>
                  <a:pt x="71854" y="4883749"/>
                  <a:pt x="75634" y="4888483"/>
                </a:cubicBezTo>
                <a:cubicBezTo>
                  <a:pt x="75738" y="4888573"/>
                  <a:pt x="75844" y="4888708"/>
                  <a:pt x="75954" y="4888844"/>
                </a:cubicBezTo>
                <a:cubicBezTo>
                  <a:pt x="80232" y="4893533"/>
                  <a:pt x="87917" y="4894480"/>
                  <a:pt x="93439" y="4890918"/>
                </a:cubicBezTo>
                <a:cubicBezTo>
                  <a:pt x="102132" y="4885102"/>
                  <a:pt x="106525" y="4875543"/>
                  <a:pt x="104875" y="4865984"/>
                </a:cubicBezTo>
                <a:cubicBezTo>
                  <a:pt x="103476" y="4855297"/>
                  <a:pt x="95711" y="4846100"/>
                  <a:pt x="84544" y="4841906"/>
                </a:cubicBezTo>
                <a:cubicBezTo>
                  <a:pt x="73421" y="4838164"/>
                  <a:pt x="60992" y="4839020"/>
                  <a:pt x="50642" y="4844206"/>
                </a:cubicBezTo>
                <a:lnTo>
                  <a:pt x="50642" y="4746138"/>
                </a:lnTo>
                <a:cubicBezTo>
                  <a:pt x="56861" y="4749204"/>
                  <a:pt x="63852" y="4750872"/>
                  <a:pt x="70973" y="4750917"/>
                </a:cubicBezTo>
                <a:cubicBezTo>
                  <a:pt x="75659" y="4750917"/>
                  <a:pt x="80302" y="4750151"/>
                  <a:pt x="84646" y="4748573"/>
                </a:cubicBezTo>
                <a:cubicBezTo>
                  <a:pt x="95799" y="4744379"/>
                  <a:pt x="103557" y="4735181"/>
                  <a:pt x="104977" y="4724495"/>
                </a:cubicBezTo>
                <a:cubicBezTo>
                  <a:pt x="106626" y="4714937"/>
                  <a:pt x="102233" y="4705377"/>
                  <a:pt x="93540" y="4699561"/>
                </a:cubicBezTo>
                <a:close/>
                <a:moveTo>
                  <a:pt x="187724" y="5545381"/>
                </a:moveTo>
                <a:cubicBezTo>
                  <a:pt x="157634" y="5542495"/>
                  <a:pt x="130085" y="5527345"/>
                  <a:pt x="112092" y="5514720"/>
                </a:cubicBezTo>
                <a:cubicBezTo>
                  <a:pt x="112448" y="5514360"/>
                  <a:pt x="112702" y="5513954"/>
                  <a:pt x="113058" y="5513593"/>
                </a:cubicBezTo>
                <a:cubicBezTo>
                  <a:pt x="124850" y="5500924"/>
                  <a:pt x="152145" y="5492537"/>
                  <a:pt x="168968" y="5496234"/>
                </a:cubicBezTo>
                <a:cubicBezTo>
                  <a:pt x="177468" y="5498895"/>
                  <a:pt x="184140" y="5504846"/>
                  <a:pt x="187114" y="5512421"/>
                </a:cubicBezTo>
                <a:cubicBezTo>
                  <a:pt x="192908" y="5523694"/>
                  <a:pt x="193010" y="5537130"/>
                  <a:pt x="187724" y="5545336"/>
                </a:cubicBezTo>
                <a:close/>
                <a:moveTo>
                  <a:pt x="101317" y="5534514"/>
                </a:moveTo>
                <a:cubicBezTo>
                  <a:pt x="124240" y="5549664"/>
                  <a:pt x="158549" y="5566843"/>
                  <a:pt x="196517" y="5567249"/>
                </a:cubicBezTo>
                <a:cubicBezTo>
                  <a:pt x="201163" y="5568782"/>
                  <a:pt x="206313" y="5568512"/>
                  <a:pt x="210749" y="5566572"/>
                </a:cubicBezTo>
                <a:cubicBezTo>
                  <a:pt x="214472" y="5566167"/>
                  <a:pt x="218171" y="5565626"/>
                  <a:pt x="221829" y="5564904"/>
                </a:cubicBezTo>
                <a:cubicBezTo>
                  <a:pt x="237149" y="5561388"/>
                  <a:pt x="251831" y="5555932"/>
                  <a:pt x="265439" y="5548763"/>
                </a:cubicBezTo>
                <a:cubicBezTo>
                  <a:pt x="336598" y="5513819"/>
                  <a:pt x="372177" y="5462463"/>
                  <a:pt x="369534" y="5400286"/>
                </a:cubicBezTo>
                <a:cubicBezTo>
                  <a:pt x="369188" y="5389509"/>
                  <a:pt x="366906" y="5378869"/>
                  <a:pt x="362774" y="5368724"/>
                </a:cubicBezTo>
                <a:cubicBezTo>
                  <a:pt x="371892" y="5379770"/>
                  <a:pt x="378642" y="5392170"/>
                  <a:pt x="382698" y="5405380"/>
                </a:cubicBezTo>
                <a:cubicBezTo>
                  <a:pt x="389001" y="5427474"/>
                  <a:pt x="385494" y="5453941"/>
                  <a:pt x="372533" y="5482031"/>
                </a:cubicBezTo>
                <a:cubicBezTo>
                  <a:pt x="338986" y="5554444"/>
                  <a:pt x="255629" y="5603771"/>
                  <a:pt x="174763" y="5599848"/>
                </a:cubicBezTo>
                <a:cubicBezTo>
                  <a:pt x="156133" y="5599578"/>
                  <a:pt x="137943" y="5594798"/>
                  <a:pt x="122156" y="5586006"/>
                </a:cubicBezTo>
                <a:cubicBezTo>
                  <a:pt x="110144" y="5578702"/>
                  <a:pt x="102155" y="5567249"/>
                  <a:pt x="100148" y="5554444"/>
                </a:cubicBezTo>
                <a:cubicBezTo>
                  <a:pt x="98993" y="5547816"/>
                  <a:pt x="99304" y="5541008"/>
                  <a:pt x="101063" y="5534469"/>
                </a:cubicBezTo>
                <a:close/>
                <a:moveTo>
                  <a:pt x="378225" y="5336981"/>
                </a:moveTo>
                <a:cubicBezTo>
                  <a:pt x="371623" y="5330533"/>
                  <a:pt x="364395" y="5324672"/>
                  <a:pt x="356624" y="5319351"/>
                </a:cubicBezTo>
                <a:cubicBezTo>
                  <a:pt x="348202" y="5313625"/>
                  <a:pt x="338933" y="5308936"/>
                  <a:pt x="329075" y="5305419"/>
                </a:cubicBezTo>
                <a:cubicBezTo>
                  <a:pt x="304686" y="5286256"/>
                  <a:pt x="273104" y="5275885"/>
                  <a:pt x="240534" y="5276336"/>
                </a:cubicBezTo>
                <a:cubicBezTo>
                  <a:pt x="238808" y="5274894"/>
                  <a:pt x="236657" y="5273947"/>
                  <a:pt x="234333" y="5273541"/>
                </a:cubicBezTo>
                <a:cubicBezTo>
                  <a:pt x="200329" y="5267589"/>
                  <a:pt x="163784" y="5262900"/>
                  <a:pt x="127290" y="5268716"/>
                </a:cubicBezTo>
                <a:cubicBezTo>
                  <a:pt x="98891" y="5273496"/>
                  <a:pt x="72522" y="5285129"/>
                  <a:pt x="51049" y="5302307"/>
                </a:cubicBezTo>
                <a:lnTo>
                  <a:pt x="51049" y="5205592"/>
                </a:lnTo>
                <a:cubicBezTo>
                  <a:pt x="72522" y="5222771"/>
                  <a:pt x="98891" y="5234404"/>
                  <a:pt x="127290" y="5239183"/>
                </a:cubicBezTo>
                <a:cubicBezTo>
                  <a:pt x="138951" y="5240987"/>
                  <a:pt x="150774" y="5241889"/>
                  <a:pt x="162615" y="5241844"/>
                </a:cubicBezTo>
                <a:cubicBezTo>
                  <a:pt x="186736" y="5241438"/>
                  <a:pt x="210754" y="5238958"/>
                  <a:pt x="234333" y="5234404"/>
                </a:cubicBezTo>
                <a:cubicBezTo>
                  <a:pt x="236662" y="5233998"/>
                  <a:pt x="238813" y="5233006"/>
                  <a:pt x="240534" y="5231563"/>
                </a:cubicBezTo>
                <a:lnTo>
                  <a:pt x="241296" y="5231563"/>
                </a:lnTo>
                <a:cubicBezTo>
                  <a:pt x="273647" y="5231879"/>
                  <a:pt x="304968" y="5221464"/>
                  <a:pt x="329126" y="5202391"/>
                </a:cubicBezTo>
                <a:cubicBezTo>
                  <a:pt x="338958" y="5198919"/>
                  <a:pt x="348212" y="5194275"/>
                  <a:pt x="356624" y="5188594"/>
                </a:cubicBezTo>
                <a:cubicBezTo>
                  <a:pt x="364385" y="5183274"/>
                  <a:pt x="371613" y="5177367"/>
                  <a:pt x="378225" y="5170919"/>
                </a:cubicBezTo>
                <a:cubicBezTo>
                  <a:pt x="388086" y="5193824"/>
                  <a:pt x="406877" y="5212806"/>
                  <a:pt x="431188" y="5224440"/>
                </a:cubicBezTo>
                <a:cubicBezTo>
                  <a:pt x="468998" y="5242114"/>
                  <a:pt x="514453" y="5240987"/>
                  <a:pt x="551090" y="5221464"/>
                </a:cubicBezTo>
                <a:cubicBezTo>
                  <a:pt x="557311" y="5218082"/>
                  <a:pt x="563131" y="5214204"/>
                  <a:pt x="568473" y="5209786"/>
                </a:cubicBezTo>
                <a:lnTo>
                  <a:pt x="568473" y="5298114"/>
                </a:lnTo>
                <a:cubicBezTo>
                  <a:pt x="563121" y="5293741"/>
                  <a:pt x="557296" y="5289818"/>
                  <a:pt x="551090" y="5286437"/>
                </a:cubicBezTo>
                <a:cubicBezTo>
                  <a:pt x="514453" y="5266913"/>
                  <a:pt x="468998" y="5265786"/>
                  <a:pt x="431188" y="5283461"/>
                </a:cubicBezTo>
                <a:cubicBezTo>
                  <a:pt x="406831" y="5295048"/>
                  <a:pt x="387979" y="5314031"/>
                  <a:pt x="378073" y="5336936"/>
                </a:cubicBezTo>
                <a:close/>
                <a:moveTo>
                  <a:pt x="703674" y="583138"/>
                </a:moveTo>
                <a:lnTo>
                  <a:pt x="681869" y="565373"/>
                </a:lnTo>
                <a:lnTo>
                  <a:pt x="641766" y="527138"/>
                </a:lnTo>
                <a:lnTo>
                  <a:pt x="777882" y="527138"/>
                </a:lnTo>
                <a:lnTo>
                  <a:pt x="777882" y="574121"/>
                </a:lnTo>
                <a:cubicBezTo>
                  <a:pt x="777770" y="588324"/>
                  <a:pt x="764718" y="599763"/>
                  <a:pt x="748707" y="599686"/>
                </a:cubicBezTo>
                <a:cubicBezTo>
                  <a:pt x="735416" y="599645"/>
                  <a:pt x="722404" y="596300"/>
                  <a:pt x="711146" y="590037"/>
                </a:cubicBezTo>
                <a:cubicBezTo>
                  <a:pt x="708797" y="587616"/>
                  <a:pt x="706307" y="585316"/>
                  <a:pt x="703674" y="583138"/>
                </a:cubicBezTo>
                <a:close/>
                <a:moveTo>
                  <a:pt x="318910" y="1336121"/>
                </a:moveTo>
                <a:cubicBezTo>
                  <a:pt x="275859" y="1296713"/>
                  <a:pt x="210647" y="1272275"/>
                  <a:pt x="144368" y="1270742"/>
                </a:cubicBezTo>
                <a:cubicBezTo>
                  <a:pt x="132642" y="1270282"/>
                  <a:pt x="120900" y="1271206"/>
                  <a:pt x="109449" y="1273492"/>
                </a:cubicBezTo>
                <a:cubicBezTo>
                  <a:pt x="113058" y="1269619"/>
                  <a:pt x="117268" y="1266219"/>
                  <a:pt x="121953" y="1263392"/>
                </a:cubicBezTo>
                <a:cubicBezTo>
                  <a:pt x="137739" y="1254614"/>
                  <a:pt x="155930" y="1249825"/>
                  <a:pt x="174559" y="1249550"/>
                </a:cubicBezTo>
                <a:cubicBezTo>
                  <a:pt x="255883" y="1245447"/>
                  <a:pt x="338783" y="1294954"/>
                  <a:pt x="372329" y="1367367"/>
                </a:cubicBezTo>
                <a:cubicBezTo>
                  <a:pt x="385341" y="1395457"/>
                  <a:pt x="388848" y="1421924"/>
                  <a:pt x="382495" y="1444018"/>
                </a:cubicBezTo>
                <a:cubicBezTo>
                  <a:pt x="378439" y="1457215"/>
                  <a:pt x="371689" y="1469642"/>
                  <a:pt x="362570" y="1480675"/>
                </a:cubicBezTo>
                <a:cubicBezTo>
                  <a:pt x="366703" y="1470539"/>
                  <a:pt x="368985" y="1459885"/>
                  <a:pt x="369331" y="1449113"/>
                </a:cubicBezTo>
                <a:cubicBezTo>
                  <a:pt x="371313" y="1407045"/>
                  <a:pt x="353879" y="1367953"/>
                  <a:pt x="318910" y="1335985"/>
                </a:cubicBezTo>
                <a:close/>
                <a:moveTo>
                  <a:pt x="143656" y="1292069"/>
                </a:moveTo>
                <a:cubicBezTo>
                  <a:pt x="166547" y="1292628"/>
                  <a:pt x="189228" y="1296109"/>
                  <a:pt x="211003" y="1302394"/>
                </a:cubicBezTo>
                <a:cubicBezTo>
                  <a:pt x="208684" y="1316782"/>
                  <a:pt x="201030" y="1330079"/>
                  <a:pt x="189249" y="1340178"/>
                </a:cubicBezTo>
                <a:cubicBezTo>
                  <a:pt x="174000" y="1352127"/>
                  <a:pt x="156922" y="1355734"/>
                  <a:pt x="140353" y="1350594"/>
                </a:cubicBezTo>
                <a:cubicBezTo>
                  <a:pt x="118752" y="1343015"/>
                  <a:pt x="103284" y="1325863"/>
                  <a:pt x="99690" y="1305505"/>
                </a:cubicBezTo>
                <a:cubicBezTo>
                  <a:pt x="99385" y="1303670"/>
                  <a:pt x="99215" y="1301817"/>
                  <a:pt x="99182" y="1299959"/>
                </a:cubicBezTo>
                <a:cubicBezTo>
                  <a:pt x="109653" y="1294143"/>
                  <a:pt x="124189" y="1291302"/>
                  <a:pt x="143656" y="1291934"/>
                </a:cubicBezTo>
                <a:close/>
                <a:moveTo>
                  <a:pt x="50794" y="1546865"/>
                </a:moveTo>
                <a:cubicBezTo>
                  <a:pt x="72268" y="1564035"/>
                  <a:pt x="98637" y="1575655"/>
                  <a:pt x="127036" y="1580456"/>
                </a:cubicBezTo>
                <a:cubicBezTo>
                  <a:pt x="138697" y="1582278"/>
                  <a:pt x="150520" y="1583171"/>
                  <a:pt x="162361" y="1583117"/>
                </a:cubicBezTo>
                <a:cubicBezTo>
                  <a:pt x="186484" y="1582684"/>
                  <a:pt x="210502" y="1580177"/>
                  <a:pt x="234078" y="1575632"/>
                </a:cubicBezTo>
                <a:cubicBezTo>
                  <a:pt x="236414" y="1575244"/>
                  <a:pt x="238570" y="1574257"/>
                  <a:pt x="240279" y="1572791"/>
                </a:cubicBezTo>
                <a:lnTo>
                  <a:pt x="241042" y="1572791"/>
                </a:lnTo>
                <a:cubicBezTo>
                  <a:pt x="273397" y="1573161"/>
                  <a:pt x="304746" y="1562827"/>
                  <a:pt x="328973" y="1543799"/>
                </a:cubicBezTo>
                <a:cubicBezTo>
                  <a:pt x="338808" y="1540318"/>
                  <a:pt x="348059" y="1535661"/>
                  <a:pt x="356471" y="1529957"/>
                </a:cubicBezTo>
                <a:cubicBezTo>
                  <a:pt x="364238" y="1524614"/>
                  <a:pt x="371465" y="1518689"/>
                  <a:pt x="378073" y="1512237"/>
                </a:cubicBezTo>
                <a:cubicBezTo>
                  <a:pt x="387933" y="1535129"/>
                  <a:pt x="406724" y="1554120"/>
                  <a:pt x="431035" y="1565757"/>
                </a:cubicBezTo>
                <a:cubicBezTo>
                  <a:pt x="468841" y="1583455"/>
                  <a:pt x="514326" y="1582310"/>
                  <a:pt x="550937" y="1562737"/>
                </a:cubicBezTo>
                <a:cubicBezTo>
                  <a:pt x="557154" y="1559382"/>
                  <a:pt x="562978" y="1555486"/>
                  <a:pt x="568320" y="1551104"/>
                </a:cubicBezTo>
                <a:lnTo>
                  <a:pt x="568320" y="1628701"/>
                </a:lnTo>
                <a:cubicBezTo>
                  <a:pt x="562978" y="1624305"/>
                  <a:pt x="557159" y="1620392"/>
                  <a:pt x="550937" y="1617023"/>
                </a:cubicBezTo>
                <a:cubicBezTo>
                  <a:pt x="514301" y="1597532"/>
                  <a:pt x="468861" y="1596386"/>
                  <a:pt x="431035" y="1614003"/>
                </a:cubicBezTo>
                <a:cubicBezTo>
                  <a:pt x="406719" y="1625658"/>
                  <a:pt x="387928" y="1644663"/>
                  <a:pt x="378073" y="1667568"/>
                </a:cubicBezTo>
                <a:cubicBezTo>
                  <a:pt x="371460" y="1661134"/>
                  <a:pt x="364233" y="1655223"/>
                  <a:pt x="356471" y="1649893"/>
                </a:cubicBezTo>
                <a:cubicBezTo>
                  <a:pt x="348034" y="1644185"/>
                  <a:pt x="338769" y="1639514"/>
                  <a:pt x="328923" y="1636006"/>
                </a:cubicBezTo>
                <a:cubicBezTo>
                  <a:pt x="304559" y="1616811"/>
                  <a:pt x="272961" y="1606432"/>
                  <a:pt x="240381" y="1606924"/>
                </a:cubicBezTo>
                <a:cubicBezTo>
                  <a:pt x="238672" y="1605458"/>
                  <a:pt x="236516" y="1604471"/>
                  <a:pt x="234180" y="1604083"/>
                </a:cubicBezTo>
                <a:cubicBezTo>
                  <a:pt x="200177" y="1597906"/>
                  <a:pt x="163632" y="1593397"/>
                  <a:pt x="127137" y="1599258"/>
                </a:cubicBezTo>
                <a:cubicBezTo>
                  <a:pt x="98743" y="1604042"/>
                  <a:pt x="72372" y="1615648"/>
                  <a:pt x="50896" y="1632804"/>
                </a:cubicBezTo>
                <a:close/>
                <a:moveTo>
                  <a:pt x="85815" y="1679066"/>
                </a:moveTo>
                <a:cubicBezTo>
                  <a:pt x="79765" y="1676338"/>
                  <a:pt x="72365" y="1678326"/>
                  <a:pt x="69042" y="1683574"/>
                </a:cubicBezTo>
                <a:cubicBezTo>
                  <a:pt x="68369" y="1684413"/>
                  <a:pt x="67375" y="1685008"/>
                  <a:pt x="66246" y="1685243"/>
                </a:cubicBezTo>
                <a:cubicBezTo>
                  <a:pt x="64283" y="1685788"/>
                  <a:pt x="62160" y="1685662"/>
                  <a:pt x="60299" y="1684882"/>
                </a:cubicBezTo>
                <a:cubicBezTo>
                  <a:pt x="55859" y="1682353"/>
                  <a:pt x="53267" y="1677925"/>
                  <a:pt x="53488" y="1673249"/>
                </a:cubicBezTo>
                <a:cubicBezTo>
                  <a:pt x="53488" y="1646196"/>
                  <a:pt x="103706" y="1624598"/>
                  <a:pt x="131712" y="1620135"/>
                </a:cubicBezTo>
                <a:cubicBezTo>
                  <a:pt x="147459" y="1617781"/>
                  <a:pt x="163478" y="1617208"/>
                  <a:pt x="179388" y="1618421"/>
                </a:cubicBezTo>
                <a:cubicBezTo>
                  <a:pt x="136083" y="1635014"/>
                  <a:pt x="103604" y="1667342"/>
                  <a:pt x="93998" y="1705217"/>
                </a:cubicBezTo>
                <a:cubicBezTo>
                  <a:pt x="90452" y="1717066"/>
                  <a:pt x="90699" y="1729556"/>
                  <a:pt x="94709" y="1741288"/>
                </a:cubicBezTo>
                <a:cubicBezTo>
                  <a:pt x="99691" y="1755076"/>
                  <a:pt x="112299" y="1765631"/>
                  <a:pt x="128103" y="1769243"/>
                </a:cubicBezTo>
                <a:cubicBezTo>
                  <a:pt x="130891" y="1769784"/>
                  <a:pt x="133737" y="1770055"/>
                  <a:pt x="136591" y="1770055"/>
                </a:cubicBezTo>
                <a:cubicBezTo>
                  <a:pt x="152334" y="1770497"/>
                  <a:pt x="166645" y="1761993"/>
                  <a:pt x="172171" y="1748908"/>
                </a:cubicBezTo>
                <a:cubicBezTo>
                  <a:pt x="174021" y="1743263"/>
                  <a:pt x="170364" y="1737361"/>
                  <a:pt x="164003" y="1735720"/>
                </a:cubicBezTo>
                <a:cubicBezTo>
                  <a:pt x="163913" y="1735697"/>
                  <a:pt x="163823" y="1735674"/>
                  <a:pt x="163733" y="1735652"/>
                </a:cubicBezTo>
                <a:cubicBezTo>
                  <a:pt x="157234" y="1733957"/>
                  <a:pt x="150387" y="1737126"/>
                  <a:pt x="148231" y="1742821"/>
                </a:cubicBezTo>
                <a:cubicBezTo>
                  <a:pt x="145540" y="1747380"/>
                  <a:pt x="139677" y="1749711"/>
                  <a:pt x="134050" y="1748457"/>
                </a:cubicBezTo>
                <a:cubicBezTo>
                  <a:pt x="126674" y="1746401"/>
                  <a:pt x="120949" y="1741202"/>
                  <a:pt x="118802" y="1734615"/>
                </a:cubicBezTo>
                <a:cubicBezTo>
                  <a:pt x="116235" y="1726445"/>
                  <a:pt x="116235" y="1717806"/>
                  <a:pt x="118802" y="1709636"/>
                </a:cubicBezTo>
                <a:cubicBezTo>
                  <a:pt x="128103" y="1672979"/>
                  <a:pt x="163733" y="1642408"/>
                  <a:pt x="209580" y="1631722"/>
                </a:cubicBezTo>
                <a:cubicBezTo>
                  <a:pt x="228510" y="1627119"/>
                  <a:pt x="248427" y="1626718"/>
                  <a:pt x="267574" y="1630550"/>
                </a:cubicBezTo>
                <a:cubicBezTo>
                  <a:pt x="265270" y="1631001"/>
                  <a:pt x="263033" y="1631542"/>
                  <a:pt x="260865" y="1632173"/>
                </a:cubicBezTo>
                <a:cubicBezTo>
                  <a:pt x="236347" y="1639009"/>
                  <a:pt x="217743" y="1656850"/>
                  <a:pt x="211969" y="1679066"/>
                </a:cubicBezTo>
                <a:cubicBezTo>
                  <a:pt x="204851" y="1704798"/>
                  <a:pt x="214939" y="1731874"/>
                  <a:pt x="237941" y="1748773"/>
                </a:cubicBezTo>
                <a:cubicBezTo>
                  <a:pt x="245340" y="1754098"/>
                  <a:pt x="256142" y="1753367"/>
                  <a:pt x="262542" y="1747104"/>
                </a:cubicBezTo>
                <a:cubicBezTo>
                  <a:pt x="268577" y="1741103"/>
                  <a:pt x="267985" y="1731896"/>
                  <a:pt x="261218" y="1726544"/>
                </a:cubicBezTo>
                <a:cubicBezTo>
                  <a:pt x="261003" y="1726373"/>
                  <a:pt x="260784" y="1726206"/>
                  <a:pt x="260560" y="1726048"/>
                </a:cubicBezTo>
                <a:cubicBezTo>
                  <a:pt x="247609" y="1716363"/>
                  <a:pt x="241908" y="1701033"/>
                  <a:pt x="245820" y="1686415"/>
                </a:cubicBezTo>
                <a:cubicBezTo>
                  <a:pt x="248524" y="1674327"/>
                  <a:pt x="258380" y="1664479"/>
                  <a:pt x="271589" y="1660669"/>
                </a:cubicBezTo>
                <a:cubicBezTo>
                  <a:pt x="276135" y="1659398"/>
                  <a:pt x="280855" y="1658685"/>
                  <a:pt x="285618" y="1658550"/>
                </a:cubicBezTo>
                <a:cubicBezTo>
                  <a:pt x="305135" y="1669687"/>
                  <a:pt x="327398" y="1683394"/>
                  <a:pt x="337258" y="1702151"/>
                </a:cubicBezTo>
                <a:cubicBezTo>
                  <a:pt x="341863" y="1711453"/>
                  <a:pt x="344318" y="1721481"/>
                  <a:pt x="344476" y="1731639"/>
                </a:cubicBezTo>
                <a:cubicBezTo>
                  <a:pt x="347627" y="1799543"/>
                  <a:pt x="296393" y="1839356"/>
                  <a:pt x="252986" y="1860773"/>
                </a:cubicBezTo>
                <a:cubicBezTo>
                  <a:pt x="244214" y="1865296"/>
                  <a:pt x="235013" y="1869124"/>
                  <a:pt x="225489" y="1872226"/>
                </a:cubicBezTo>
                <a:cubicBezTo>
                  <a:pt x="227989" y="1858492"/>
                  <a:pt x="225996" y="1844406"/>
                  <a:pt x="219745" y="1831646"/>
                </a:cubicBezTo>
                <a:cubicBezTo>
                  <a:pt x="212513" y="1815283"/>
                  <a:pt x="197076" y="1802857"/>
                  <a:pt x="178016" y="1798055"/>
                </a:cubicBezTo>
                <a:cubicBezTo>
                  <a:pt x="147519" y="1791427"/>
                  <a:pt x="106349" y="1803826"/>
                  <a:pt x="85916" y="1825694"/>
                </a:cubicBezTo>
                <a:cubicBezTo>
                  <a:pt x="69371" y="1843342"/>
                  <a:pt x="61988" y="1866360"/>
                  <a:pt x="65585" y="1889089"/>
                </a:cubicBezTo>
                <a:cubicBezTo>
                  <a:pt x="66724" y="1896060"/>
                  <a:pt x="68947" y="1902859"/>
                  <a:pt x="72193" y="1909289"/>
                </a:cubicBezTo>
                <a:cubicBezTo>
                  <a:pt x="64579" y="1912558"/>
                  <a:pt x="57458" y="1916665"/>
                  <a:pt x="50998" y="1921508"/>
                </a:cubicBezTo>
                <a:lnTo>
                  <a:pt x="50998" y="1705082"/>
                </a:lnTo>
                <a:cubicBezTo>
                  <a:pt x="58278" y="1707760"/>
                  <a:pt x="66381" y="1708112"/>
                  <a:pt x="73921" y="1706074"/>
                </a:cubicBezTo>
                <a:cubicBezTo>
                  <a:pt x="81348" y="1704225"/>
                  <a:pt x="87640" y="1699829"/>
                  <a:pt x="91406" y="1693855"/>
                </a:cubicBezTo>
                <a:cubicBezTo>
                  <a:pt x="94616" y="1688800"/>
                  <a:pt x="92599" y="1682393"/>
                  <a:pt x="86900" y="1679543"/>
                </a:cubicBezTo>
                <a:cubicBezTo>
                  <a:pt x="86548" y="1679368"/>
                  <a:pt x="86186" y="1679210"/>
                  <a:pt x="85815" y="1679066"/>
                </a:cubicBezTo>
                <a:close/>
                <a:moveTo>
                  <a:pt x="93540" y="1947479"/>
                </a:moveTo>
                <a:cubicBezTo>
                  <a:pt x="88018" y="1943930"/>
                  <a:pt x="80333" y="1944846"/>
                  <a:pt x="76056" y="1949553"/>
                </a:cubicBezTo>
                <a:cubicBezTo>
                  <a:pt x="72052" y="1954080"/>
                  <a:pt x="72941" y="1960627"/>
                  <a:pt x="78042" y="1964175"/>
                </a:cubicBezTo>
                <a:cubicBezTo>
                  <a:pt x="78190" y="1964279"/>
                  <a:pt x="78341" y="1964383"/>
                  <a:pt x="78495" y="1964477"/>
                </a:cubicBezTo>
                <a:cubicBezTo>
                  <a:pt x="79993" y="1965907"/>
                  <a:pt x="80634" y="1967882"/>
                  <a:pt x="80224" y="1969798"/>
                </a:cubicBezTo>
                <a:cubicBezTo>
                  <a:pt x="79946" y="1972756"/>
                  <a:pt x="78045" y="1975402"/>
                  <a:pt x="75141" y="1976877"/>
                </a:cubicBezTo>
                <a:cubicBezTo>
                  <a:pt x="67086" y="1978725"/>
                  <a:pt x="58704" y="1975141"/>
                  <a:pt x="55318" y="1968400"/>
                </a:cubicBezTo>
                <a:cubicBezTo>
                  <a:pt x="51892" y="1959878"/>
                  <a:pt x="53827" y="1950383"/>
                  <a:pt x="60401" y="1943466"/>
                </a:cubicBezTo>
                <a:cubicBezTo>
                  <a:pt x="67023" y="1936459"/>
                  <a:pt x="75393" y="1930918"/>
                  <a:pt x="84849" y="1927279"/>
                </a:cubicBezTo>
                <a:cubicBezTo>
                  <a:pt x="89696" y="1932415"/>
                  <a:pt x="95285" y="1936964"/>
                  <a:pt x="101469" y="1940806"/>
                </a:cubicBezTo>
                <a:cubicBezTo>
                  <a:pt x="122640" y="1952899"/>
                  <a:pt x="147152" y="1959590"/>
                  <a:pt x="172323" y="1960149"/>
                </a:cubicBezTo>
                <a:cubicBezTo>
                  <a:pt x="176135" y="1960374"/>
                  <a:pt x="179947" y="1960464"/>
                  <a:pt x="183759" y="1960464"/>
                </a:cubicBezTo>
                <a:cubicBezTo>
                  <a:pt x="244447" y="1960464"/>
                  <a:pt x="304932" y="1935936"/>
                  <a:pt x="349813" y="1896078"/>
                </a:cubicBezTo>
                <a:cubicBezTo>
                  <a:pt x="342214" y="1910948"/>
                  <a:pt x="333555" y="1925376"/>
                  <a:pt x="323891" y="1939273"/>
                </a:cubicBezTo>
                <a:cubicBezTo>
                  <a:pt x="310311" y="1958535"/>
                  <a:pt x="294521" y="1976503"/>
                  <a:pt x="276774" y="1992883"/>
                </a:cubicBezTo>
                <a:cubicBezTo>
                  <a:pt x="268133" y="1991801"/>
                  <a:pt x="259594" y="1990899"/>
                  <a:pt x="251360" y="1990494"/>
                </a:cubicBezTo>
                <a:cubicBezTo>
                  <a:pt x="203766" y="1988032"/>
                  <a:pt x="156605" y="1999710"/>
                  <a:pt x="117328" y="2023679"/>
                </a:cubicBezTo>
                <a:lnTo>
                  <a:pt x="98267" y="2035718"/>
                </a:lnTo>
                <a:lnTo>
                  <a:pt x="117328" y="2047711"/>
                </a:lnTo>
                <a:cubicBezTo>
                  <a:pt x="156598" y="2071698"/>
                  <a:pt x="203760" y="2083390"/>
                  <a:pt x="251360" y="2080942"/>
                </a:cubicBezTo>
                <a:cubicBezTo>
                  <a:pt x="263294" y="2080279"/>
                  <a:pt x="275174" y="2078998"/>
                  <a:pt x="286939" y="2077109"/>
                </a:cubicBezTo>
                <a:cubicBezTo>
                  <a:pt x="298393" y="2086992"/>
                  <a:pt x="308869" y="2097737"/>
                  <a:pt x="318249" y="2109212"/>
                </a:cubicBezTo>
                <a:cubicBezTo>
                  <a:pt x="341934" y="2138159"/>
                  <a:pt x="360944" y="2173779"/>
                  <a:pt x="376243" y="2217425"/>
                </a:cubicBezTo>
                <a:cubicBezTo>
                  <a:pt x="328364" y="2158810"/>
                  <a:pt x="249784" y="2122153"/>
                  <a:pt x="172577" y="2126166"/>
                </a:cubicBezTo>
                <a:cubicBezTo>
                  <a:pt x="144165" y="2127609"/>
                  <a:pt x="120326" y="2134101"/>
                  <a:pt x="101724" y="2145509"/>
                </a:cubicBezTo>
                <a:cubicBezTo>
                  <a:pt x="95500" y="2149323"/>
                  <a:pt x="89803" y="2153774"/>
                  <a:pt x="84747" y="2158765"/>
                </a:cubicBezTo>
                <a:cubicBezTo>
                  <a:pt x="75359" y="2155194"/>
                  <a:pt x="67028" y="2149747"/>
                  <a:pt x="60401" y="2142848"/>
                </a:cubicBezTo>
                <a:cubicBezTo>
                  <a:pt x="53827" y="2135932"/>
                  <a:pt x="51892" y="2126436"/>
                  <a:pt x="55318" y="2117914"/>
                </a:cubicBezTo>
                <a:cubicBezTo>
                  <a:pt x="58697" y="2111214"/>
                  <a:pt x="67017" y="2107639"/>
                  <a:pt x="75039" y="2109438"/>
                </a:cubicBezTo>
                <a:cubicBezTo>
                  <a:pt x="77943" y="2110912"/>
                  <a:pt x="79844" y="2113559"/>
                  <a:pt x="80122" y="2116517"/>
                </a:cubicBezTo>
                <a:cubicBezTo>
                  <a:pt x="80533" y="2118433"/>
                  <a:pt x="79891" y="2120408"/>
                  <a:pt x="78394" y="2121837"/>
                </a:cubicBezTo>
                <a:cubicBezTo>
                  <a:pt x="73112" y="2125129"/>
                  <a:pt x="71840" y="2131599"/>
                  <a:pt x="75553" y="2136284"/>
                </a:cubicBezTo>
                <a:cubicBezTo>
                  <a:pt x="75682" y="2136446"/>
                  <a:pt x="75815" y="2136608"/>
                  <a:pt x="75954" y="2136762"/>
                </a:cubicBezTo>
                <a:cubicBezTo>
                  <a:pt x="80232" y="2141469"/>
                  <a:pt x="87917" y="2142384"/>
                  <a:pt x="93439" y="2138835"/>
                </a:cubicBezTo>
                <a:cubicBezTo>
                  <a:pt x="102132" y="2133024"/>
                  <a:pt x="106525" y="2123447"/>
                  <a:pt x="104875" y="2113902"/>
                </a:cubicBezTo>
                <a:cubicBezTo>
                  <a:pt x="103455" y="2103224"/>
                  <a:pt x="95697" y="2094035"/>
                  <a:pt x="84544" y="2089824"/>
                </a:cubicBezTo>
                <a:cubicBezTo>
                  <a:pt x="73421" y="2086073"/>
                  <a:pt x="60992" y="2086916"/>
                  <a:pt x="50642" y="2092124"/>
                </a:cubicBezTo>
                <a:lnTo>
                  <a:pt x="50642" y="1994055"/>
                </a:lnTo>
                <a:cubicBezTo>
                  <a:pt x="56861" y="1997135"/>
                  <a:pt x="63852" y="1998776"/>
                  <a:pt x="70973" y="1998835"/>
                </a:cubicBezTo>
                <a:cubicBezTo>
                  <a:pt x="75659" y="1998849"/>
                  <a:pt x="80302" y="1998050"/>
                  <a:pt x="84646" y="1996490"/>
                </a:cubicBezTo>
                <a:cubicBezTo>
                  <a:pt x="95799" y="1992279"/>
                  <a:pt x="103557" y="1983090"/>
                  <a:pt x="104977" y="1972413"/>
                </a:cubicBezTo>
                <a:cubicBezTo>
                  <a:pt x="106626" y="1962868"/>
                  <a:pt x="102233" y="1953291"/>
                  <a:pt x="93540" y="1947479"/>
                </a:cubicBezTo>
                <a:close/>
                <a:moveTo>
                  <a:pt x="333548" y="5705040"/>
                </a:moveTo>
                <a:cubicBezTo>
                  <a:pt x="306404" y="5713472"/>
                  <a:pt x="278115" y="5718657"/>
                  <a:pt x="249428" y="5720460"/>
                </a:cubicBezTo>
                <a:cubicBezTo>
                  <a:pt x="219008" y="5721949"/>
                  <a:pt x="188650" y="5716673"/>
                  <a:pt x="161141" y="5705040"/>
                </a:cubicBezTo>
                <a:cubicBezTo>
                  <a:pt x="188662" y="5693452"/>
                  <a:pt x="219014" y="5688177"/>
                  <a:pt x="249428" y="5689665"/>
                </a:cubicBezTo>
                <a:cubicBezTo>
                  <a:pt x="278110" y="5691469"/>
                  <a:pt x="306395" y="5696654"/>
                  <a:pt x="333548" y="5705040"/>
                </a:cubicBezTo>
                <a:close/>
                <a:moveTo>
                  <a:pt x="895141" y="6329880"/>
                </a:moveTo>
                <a:lnTo>
                  <a:pt x="803652" y="6329880"/>
                </a:lnTo>
                <a:lnTo>
                  <a:pt x="803652" y="6297416"/>
                </a:lnTo>
                <a:cubicBezTo>
                  <a:pt x="803652" y="6275007"/>
                  <a:pt x="824130" y="6256837"/>
                  <a:pt x="849397" y="6256837"/>
                </a:cubicBezTo>
                <a:cubicBezTo>
                  <a:pt x="874663" y="6256837"/>
                  <a:pt x="895141" y="6275007"/>
                  <a:pt x="895141" y="6297416"/>
                </a:cubicBezTo>
                <a:close/>
                <a:moveTo>
                  <a:pt x="920860" y="6329880"/>
                </a:moveTo>
                <a:lnTo>
                  <a:pt x="920860" y="6297416"/>
                </a:lnTo>
                <a:cubicBezTo>
                  <a:pt x="920860" y="6275007"/>
                  <a:pt x="941338" y="6256837"/>
                  <a:pt x="966605" y="6256837"/>
                </a:cubicBezTo>
                <a:cubicBezTo>
                  <a:pt x="991871" y="6256837"/>
                  <a:pt x="1012350" y="6275007"/>
                  <a:pt x="1012350" y="6297416"/>
                </a:cubicBezTo>
                <a:lnTo>
                  <a:pt x="1012350" y="6329880"/>
                </a:lnTo>
                <a:close/>
                <a:moveTo>
                  <a:pt x="1038119" y="6329880"/>
                </a:moveTo>
                <a:lnTo>
                  <a:pt x="1038119" y="6297416"/>
                </a:lnTo>
                <a:cubicBezTo>
                  <a:pt x="1038119" y="6275007"/>
                  <a:pt x="1058598" y="6256837"/>
                  <a:pt x="1083864" y="6256837"/>
                </a:cubicBezTo>
                <a:cubicBezTo>
                  <a:pt x="1109130" y="6256837"/>
                  <a:pt x="1129609" y="6275007"/>
                  <a:pt x="1129609" y="6297416"/>
                </a:cubicBezTo>
                <a:lnTo>
                  <a:pt x="1129609" y="6329880"/>
                </a:lnTo>
                <a:close/>
                <a:moveTo>
                  <a:pt x="1155378" y="6329880"/>
                </a:moveTo>
                <a:lnTo>
                  <a:pt x="1155378" y="6297416"/>
                </a:lnTo>
                <a:cubicBezTo>
                  <a:pt x="1155378" y="6275007"/>
                  <a:pt x="1175857" y="6256837"/>
                  <a:pt x="1201123" y="6256837"/>
                </a:cubicBezTo>
                <a:cubicBezTo>
                  <a:pt x="1226389" y="6256837"/>
                  <a:pt x="1246868" y="6275007"/>
                  <a:pt x="1246868" y="6297416"/>
                </a:cubicBezTo>
                <a:lnTo>
                  <a:pt x="1246868" y="6329880"/>
                </a:lnTo>
                <a:close/>
                <a:moveTo>
                  <a:pt x="1272637" y="6329880"/>
                </a:moveTo>
                <a:lnTo>
                  <a:pt x="1272637" y="6297416"/>
                </a:lnTo>
                <a:cubicBezTo>
                  <a:pt x="1272637" y="6275007"/>
                  <a:pt x="1293116" y="6256837"/>
                  <a:pt x="1318382" y="6256837"/>
                </a:cubicBezTo>
                <a:cubicBezTo>
                  <a:pt x="1343649" y="6256837"/>
                  <a:pt x="1364127" y="6275007"/>
                  <a:pt x="1364127" y="6297416"/>
                </a:cubicBezTo>
                <a:lnTo>
                  <a:pt x="1364127" y="6329880"/>
                </a:lnTo>
                <a:close/>
                <a:moveTo>
                  <a:pt x="1389947" y="6329880"/>
                </a:moveTo>
                <a:lnTo>
                  <a:pt x="1389947" y="6297416"/>
                </a:lnTo>
                <a:cubicBezTo>
                  <a:pt x="1389947" y="6275007"/>
                  <a:pt x="1410426" y="6256837"/>
                  <a:pt x="1435692" y="6256837"/>
                </a:cubicBezTo>
                <a:cubicBezTo>
                  <a:pt x="1460958" y="6256837"/>
                  <a:pt x="1481437" y="6275007"/>
                  <a:pt x="1481437" y="6297416"/>
                </a:cubicBezTo>
                <a:lnTo>
                  <a:pt x="1481437" y="6329880"/>
                </a:lnTo>
                <a:close/>
                <a:moveTo>
                  <a:pt x="1507206" y="6329880"/>
                </a:moveTo>
                <a:lnTo>
                  <a:pt x="1507206" y="6297416"/>
                </a:lnTo>
                <a:cubicBezTo>
                  <a:pt x="1507206" y="6275007"/>
                  <a:pt x="1527685" y="6256837"/>
                  <a:pt x="1552951" y="6256837"/>
                </a:cubicBezTo>
                <a:cubicBezTo>
                  <a:pt x="1578218" y="6256837"/>
                  <a:pt x="1598696" y="6275007"/>
                  <a:pt x="1598696" y="6297416"/>
                </a:cubicBezTo>
                <a:lnTo>
                  <a:pt x="1598696" y="6329880"/>
                </a:lnTo>
                <a:close/>
                <a:moveTo>
                  <a:pt x="1976294" y="526958"/>
                </a:moveTo>
                <a:lnTo>
                  <a:pt x="2067783" y="526958"/>
                </a:lnTo>
                <a:lnTo>
                  <a:pt x="2067783" y="559422"/>
                </a:lnTo>
                <a:cubicBezTo>
                  <a:pt x="2067783" y="581835"/>
                  <a:pt x="2047305" y="600002"/>
                  <a:pt x="2022038" y="600002"/>
                </a:cubicBezTo>
                <a:cubicBezTo>
                  <a:pt x="1996772" y="600002"/>
                  <a:pt x="1976294" y="581835"/>
                  <a:pt x="1976294" y="559422"/>
                </a:cubicBezTo>
                <a:close/>
                <a:moveTo>
                  <a:pt x="2771440" y="526958"/>
                </a:moveTo>
                <a:lnTo>
                  <a:pt x="2771440" y="559422"/>
                </a:lnTo>
                <a:cubicBezTo>
                  <a:pt x="2771440" y="581835"/>
                  <a:pt x="2750961" y="600002"/>
                  <a:pt x="2725695" y="600002"/>
                </a:cubicBezTo>
                <a:cubicBezTo>
                  <a:pt x="2700428" y="600002"/>
                  <a:pt x="2679950" y="581835"/>
                  <a:pt x="2679950" y="559422"/>
                </a:cubicBezTo>
                <a:lnTo>
                  <a:pt x="2679950" y="526958"/>
                </a:lnTo>
                <a:close/>
                <a:moveTo>
                  <a:pt x="2654180" y="526958"/>
                </a:moveTo>
                <a:lnTo>
                  <a:pt x="2654180" y="559422"/>
                </a:lnTo>
                <a:cubicBezTo>
                  <a:pt x="2654180" y="581835"/>
                  <a:pt x="2633702" y="600002"/>
                  <a:pt x="2608436" y="600002"/>
                </a:cubicBezTo>
                <a:cubicBezTo>
                  <a:pt x="2583169" y="600002"/>
                  <a:pt x="2562691" y="581835"/>
                  <a:pt x="2562691" y="559422"/>
                </a:cubicBezTo>
                <a:lnTo>
                  <a:pt x="2562691" y="526958"/>
                </a:lnTo>
                <a:close/>
                <a:moveTo>
                  <a:pt x="2536921" y="526958"/>
                </a:moveTo>
                <a:lnTo>
                  <a:pt x="2536921" y="559422"/>
                </a:lnTo>
                <a:cubicBezTo>
                  <a:pt x="2536921" y="581835"/>
                  <a:pt x="2516443" y="600002"/>
                  <a:pt x="2491177" y="600002"/>
                </a:cubicBezTo>
                <a:cubicBezTo>
                  <a:pt x="2465910" y="600002"/>
                  <a:pt x="2445432" y="581835"/>
                  <a:pt x="2445432" y="559422"/>
                </a:cubicBezTo>
                <a:lnTo>
                  <a:pt x="2445432" y="526958"/>
                </a:lnTo>
                <a:close/>
                <a:moveTo>
                  <a:pt x="2419662" y="526958"/>
                </a:moveTo>
                <a:lnTo>
                  <a:pt x="2419662" y="559422"/>
                </a:lnTo>
                <a:cubicBezTo>
                  <a:pt x="2419662" y="581835"/>
                  <a:pt x="2399184" y="600002"/>
                  <a:pt x="2373918" y="600002"/>
                </a:cubicBezTo>
                <a:cubicBezTo>
                  <a:pt x="2348651" y="600002"/>
                  <a:pt x="2328173" y="581835"/>
                  <a:pt x="2328173" y="559422"/>
                </a:cubicBezTo>
                <a:lnTo>
                  <a:pt x="2328173" y="526958"/>
                </a:lnTo>
                <a:close/>
                <a:moveTo>
                  <a:pt x="2302403" y="526958"/>
                </a:moveTo>
                <a:lnTo>
                  <a:pt x="2302403" y="559422"/>
                </a:lnTo>
                <a:cubicBezTo>
                  <a:pt x="2302403" y="581835"/>
                  <a:pt x="2281925" y="600002"/>
                  <a:pt x="2256658" y="600002"/>
                </a:cubicBezTo>
                <a:cubicBezTo>
                  <a:pt x="2231392" y="600002"/>
                  <a:pt x="2210914" y="581835"/>
                  <a:pt x="2210914" y="559422"/>
                </a:cubicBezTo>
                <a:lnTo>
                  <a:pt x="2210914" y="526958"/>
                </a:lnTo>
                <a:close/>
                <a:moveTo>
                  <a:pt x="2185093" y="526958"/>
                </a:moveTo>
                <a:lnTo>
                  <a:pt x="2185093" y="559422"/>
                </a:lnTo>
                <a:cubicBezTo>
                  <a:pt x="2185093" y="581835"/>
                  <a:pt x="2164615" y="600002"/>
                  <a:pt x="2139348" y="600002"/>
                </a:cubicBezTo>
                <a:cubicBezTo>
                  <a:pt x="2114082" y="600002"/>
                  <a:pt x="2093604" y="581835"/>
                  <a:pt x="2093604" y="559422"/>
                </a:cubicBezTo>
                <a:lnTo>
                  <a:pt x="2093604" y="526958"/>
                </a:lnTo>
                <a:close/>
                <a:moveTo>
                  <a:pt x="3148986" y="526958"/>
                </a:moveTo>
                <a:lnTo>
                  <a:pt x="3240476" y="526958"/>
                </a:lnTo>
                <a:lnTo>
                  <a:pt x="3240476" y="559422"/>
                </a:lnTo>
                <a:cubicBezTo>
                  <a:pt x="3240476" y="581835"/>
                  <a:pt x="3219997" y="600002"/>
                  <a:pt x="3194731" y="600002"/>
                </a:cubicBezTo>
                <a:cubicBezTo>
                  <a:pt x="3169465" y="600002"/>
                  <a:pt x="3148986" y="581835"/>
                  <a:pt x="3148986" y="559422"/>
                </a:cubicBezTo>
                <a:close/>
                <a:moveTo>
                  <a:pt x="3826873" y="526958"/>
                </a:moveTo>
                <a:lnTo>
                  <a:pt x="3826873" y="559422"/>
                </a:lnTo>
                <a:cubicBezTo>
                  <a:pt x="3826873" y="581835"/>
                  <a:pt x="3806395" y="600002"/>
                  <a:pt x="3781129" y="600002"/>
                </a:cubicBezTo>
                <a:cubicBezTo>
                  <a:pt x="3755862" y="600002"/>
                  <a:pt x="3735384" y="581835"/>
                  <a:pt x="3735384" y="559422"/>
                </a:cubicBezTo>
                <a:lnTo>
                  <a:pt x="3735384" y="526958"/>
                </a:lnTo>
                <a:close/>
                <a:moveTo>
                  <a:pt x="3709614" y="526958"/>
                </a:moveTo>
                <a:lnTo>
                  <a:pt x="3709614" y="559422"/>
                </a:lnTo>
                <a:cubicBezTo>
                  <a:pt x="3709614" y="581835"/>
                  <a:pt x="3689136" y="600002"/>
                  <a:pt x="3663869" y="600002"/>
                </a:cubicBezTo>
                <a:cubicBezTo>
                  <a:pt x="3638603" y="600002"/>
                  <a:pt x="3618125" y="581835"/>
                  <a:pt x="3618125" y="559422"/>
                </a:cubicBezTo>
                <a:lnTo>
                  <a:pt x="3618125" y="526958"/>
                </a:lnTo>
                <a:close/>
                <a:moveTo>
                  <a:pt x="3592355" y="526958"/>
                </a:moveTo>
                <a:lnTo>
                  <a:pt x="3592355" y="559422"/>
                </a:lnTo>
                <a:cubicBezTo>
                  <a:pt x="3592355" y="581835"/>
                  <a:pt x="3571877" y="600002"/>
                  <a:pt x="3546610" y="600002"/>
                </a:cubicBezTo>
                <a:cubicBezTo>
                  <a:pt x="3521344" y="600002"/>
                  <a:pt x="3500865" y="581835"/>
                  <a:pt x="3500865" y="559422"/>
                </a:cubicBezTo>
                <a:lnTo>
                  <a:pt x="3500865" y="526958"/>
                </a:lnTo>
                <a:close/>
                <a:moveTo>
                  <a:pt x="3475096" y="526958"/>
                </a:moveTo>
                <a:lnTo>
                  <a:pt x="3475096" y="559422"/>
                </a:lnTo>
                <a:cubicBezTo>
                  <a:pt x="3475096" y="581835"/>
                  <a:pt x="3454618" y="600002"/>
                  <a:pt x="3429351" y="600002"/>
                </a:cubicBezTo>
                <a:cubicBezTo>
                  <a:pt x="3404085" y="600002"/>
                  <a:pt x="3383606" y="581835"/>
                  <a:pt x="3383606" y="559422"/>
                </a:cubicBezTo>
                <a:lnTo>
                  <a:pt x="3383606" y="526958"/>
                </a:lnTo>
                <a:close/>
                <a:moveTo>
                  <a:pt x="3357786" y="526958"/>
                </a:moveTo>
                <a:lnTo>
                  <a:pt x="3357786" y="559422"/>
                </a:lnTo>
                <a:cubicBezTo>
                  <a:pt x="3357786" y="581835"/>
                  <a:pt x="3337307" y="600002"/>
                  <a:pt x="3312041" y="600002"/>
                </a:cubicBezTo>
                <a:cubicBezTo>
                  <a:pt x="3286775" y="600002"/>
                  <a:pt x="3266296" y="581835"/>
                  <a:pt x="3266296" y="559422"/>
                </a:cubicBezTo>
                <a:lnTo>
                  <a:pt x="3266296" y="526958"/>
                </a:lnTo>
                <a:close/>
                <a:moveTo>
                  <a:pt x="4999515" y="526958"/>
                </a:moveTo>
                <a:lnTo>
                  <a:pt x="4999515" y="559422"/>
                </a:lnTo>
                <a:cubicBezTo>
                  <a:pt x="4999515" y="581835"/>
                  <a:pt x="4979032" y="600002"/>
                  <a:pt x="4953770" y="600002"/>
                </a:cubicBezTo>
                <a:cubicBezTo>
                  <a:pt x="4928509" y="600002"/>
                  <a:pt x="4908026" y="581835"/>
                  <a:pt x="4908026" y="559422"/>
                </a:cubicBezTo>
                <a:lnTo>
                  <a:pt x="4908026" y="526958"/>
                </a:lnTo>
                <a:close/>
                <a:moveTo>
                  <a:pt x="4882256" y="526958"/>
                </a:moveTo>
                <a:lnTo>
                  <a:pt x="4882256" y="559422"/>
                </a:lnTo>
                <a:cubicBezTo>
                  <a:pt x="4882256" y="581835"/>
                  <a:pt x="4861778" y="600002"/>
                  <a:pt x="4836511" y="600002"/>
                </a:cubicBezTo>
                <a:cubicBezTo>
                  <a:pt x="4811245" y="600002"/>
                  <a:pt x="4790766" y="581835"/>
                  <a:pt x="4790766" y="559422"/>
                </a:cubicBezTo>
                <a:lnTo>
                  <a:pt x="4790766" y="526958"/>
                </a:lnTo>
                <a:close/>
                <a:moveTo>
                  <a:pt x="4764997" y="526958"/>
                </a:moveTo>
                <a:lnTo>
                  <a:pt x="4764997" y="559422"/>
                </a:lnTo>
                <a:cubicBezTo>
                  <a:pt x="4764997" y="581835"/>
                  <a:pt x="4744518" y="600002"/>
                  <a:pt x="4719252" y="600002"/>
                </a:cubicBezTo>
                <a:cubicBezTo>
                  <a:pt x="4693986" y="600002"/>
                  <a:pt x="4673507" y="581835"/>
                  <a:pt x="4673507" y="559422"/>
                </a:cubicBezTo>
                <a:lnTo>
                  <a:pt x="4673507" y="526958"/>
                </a:lnTo>
                <a:close/>
                <a:moveTo>
                  <a:pt x="4647738" y="526958"/>
                </a:moveTo>
                <a:lnTo>
                  <a:pt x="4647738" y="559422"/>
                </a:lnTo>
                <a:cubicBezTo>
                  <a:pt x="4647738" y="581835"/>
                  <a:pt x="4627259" y="600002"/>
                  <a:pt x="4601993" y="600002"/>
                </a:cubicBezTo>
                <a:cubicBezTo>
                  <a:pt x="4576727" y="600002"/>
                  <a:pt x="4556248" y="581835"/>
                  <a:pt x="4556248" y="559422"/>
                </a:cubicBezTo>
                <a:lnTo>
                  <a:pt x="4556248" y="526958"/>
                </a:lnTo>
                <a:close/>
                <a:moveTo>
                  <a:pt x="4530428" y="526958"/>
                </a:moveTo>
                <a:lnTo>
                  <a:pt x="4530428" y="559422"/>
                </a:lnTo>
                <a:cubicBezTo>
                  <a:pt x="4530428" y="581835"/>
                  <a:pt x="4509950" y="600002"/>
                  <a:pt x="4484683" y="600002"/>
                </a:cubicBezTo>
                <a:cubicBezTo>
                  <a:pt x="4459417" y="600002"/>
                  <a:pt x="4438938" y="581835"/>
                  <a:pt x="4438938" y="559422"/>
                </a:cubicBezTo>
                <a:lnTo>
                  <a:pt x="4438938" y="526958"/>
                </a:lnTo>
                <a:close/>
                <a:moveTo>
                  <a:pt x="4413169" y="526958"/>
                </a:moveTo>
                <a:lnTo>
                  <a:pt x="4413169" y="559422"/>
                </a:lnTo>
                <a:cubicBezTo>
                  <a:pt x="4413169" y="581835"/>
                  <a:pt x="4392690" y="600002"/>
                  <a:pt x="4367424" y="600002"/>
                </a:cubicBezTo>
                <a:cubicBezTo>
                  <a:pt x="4342158" y="600002"/>
                  <a:pt x="4321679" y="581835"/>
                  <a:pt x="4321679" y="559422"/>
                </a:cubicBezTo>
                <a:lnTo>
                  <a:pt x="4321679" y="526958"/>
                </a:lnTo>
                <a:close/>
                <a:moveTo>
                  <a:pt x="4204318" y="526958"/>
                </a:moveTo>
                <a:lnTo>
                  <a:pt x="4295808" y="526958"/>
                </a:lnTo>
                <a:lnTo>
                  <a:pt x="4295808" y="559422"/>
                </a:lnTo>
                <a:cubicBezTo>
                  <a:pt x="4295808" y="581835"/>
                  <a:pt x="4275330" y="600002"/>
                  <a:pt x="4250063" y="600002"/>
                </a:cubicBezTo>
                <a:cubicBezTo>
                  <a:pt x="4224797" y="600002"/>
                  <a:pt x="4204318" y="581835"/>
                  <a:pt x="4204318" y="559422"/>
                </a:cubicBezTo>
                <a:close/>
                <a:moveTo>
                  <a:pt x="5259752" y="526958"/>
                </a:moveTo>
                <a:lnTo>
                  <a:pt x="5351241" y="526958"/>
                </a:lnTo>
                <a:lnTo>
                  <a:pt x="5351241" y="559422"/>
                </a:lnTo>
                <a:cubicBezTo>
                  <a:pt x="5351241" y="581835"/>
                  <a:pt x="5330758" y="600002"/>
                  <a:pt x="5305497" y="600002"/>
                </a:cubicBezTo>
                <a:cubicBezTo>
                  <a:pt x="5280235" y="600002"/>
                  <a:pt x="5259752" y="581835"/>
                  <a:pt x="5259752" y="559422"/>
                </a:cubicBezTo>
                <a:close/>
                <a:moveTo>
                  <a:pt x="6054949" y="526958"/>
                </a:moveTo>
                <a:lnTo>
                  <a:pt x="6054949" y="559422"/>
                </a:lnTo>
                <a:cubicBezTo>
                  <a:pt x="6054949" y="581835"/>
                  <a:pt x="6034465" y="600002"/>
                  <a:pt x="6009204" y="600002"/>
                </a:cubicBezTo>
                <a:cubicBezTo>
                  <a:pt x="5983943" y="600002"/>
                  <a:pt x="5963459" y="581835"/>
                  <a:pt x="5963459" y="559422"/>
                </a:cubicBezTo>
                <a:lnTo>
                  <a:pt x="5963459" y="526958"/>
                </a:lnTo>
                <a:close/>
                <a:moveTo>
                  <a:pt x="5937689" y="526958"/>
                </a:moveTo>
                <a:lnTo>
                  <a:pt x="5937689" y="559422"/>
                </a:lnTo>
                <a:cubicBezTo>
                  <a:pt x="5937689" y="581835"/>
                  <a:pt x="5917206" y="600002"/>
                  <a:pt x="5891945" y="600002"/>
                </a:cubicBezTo>
                <a:cubicBezTo>
                  <a:pt x="5866683" y="600002"/>
                  <a:pt x="5846200" y="581835"/>
                  <a:pt x="5846200" y="559422"/>
                </a:cubicBezTo>
                <a:lnTo>
                  <a:pt x="5846200" y="526958"/>
                </a:lnTo>
                <a:close/>
                <a:moveTo>
                  <a:pt x="5820431" y="526958"/>
                </a:moveTo>
                <a:lnTo>
                  <a:pt x="5820431" y="559422"/>
                </a:lnTo>
                <a:cubicBezTo>
                  <a:pt x="5820431" y="581835"/>
                  <a:pt x="5799947" y="600002"/>
                  <a:pt x="5774686" y="600002"/>
                </a:cubicBezTo>
                <a:cubicBezTo>
                  <a:pt x="5749425" y="600002"/>
                  <a:pt x="5728941" y="581835"/>
                  <a:pt x="5728941" y="559422"/>
                </a:cubicBezTo>
                <a:lnTo>
                  <a:pt x="5728941" y="526958"/>
                </a:lnTo>
                <a:close/>
                <a:moveTo>
                  <a:pt x="5703121" y="526958"/>
                </a:moveTo>
                <a:lnTo>
                  <a:pt x="5703121" y="559422"/>
                </a:lnTo>
                <a:cubicBezTo>
                  <a:pt x="5703121" y="581835"/>
                  <a:pt x="5682637" y="600002"/>
                  <a:pt x="5657376" y="600002"/>
                </a:cubicBezTo>
                <a:cubicBezTo>
                  <a:pt x="5632114" y="600002"/>
                  <a:pt x="5611631" y="581835"/>
                  <a:pt x="5611631" y="559422"/>
                </a:cubicBezTo>
                <a:lnTo>
                  <a:pt x="5611631" y="526958"/>
                </a:lnTo>
                <a:close/>
                <a:moveTo>
                  <a:pt x="5585861" y="526958"/>
                </a:moveTo>
                <a:lnTo>
                  <a:pt x="5585861" y="559422"/>
                </a:lnTo>
                <a:cubicBezTo>
                  <a:pt x="5585861" y="581835"/>
                  <a:pt x="5565378" y="600002"/>
                  <a:pt x="5540117" y="600002"/>
                </a:cubicBezTo>
                <a:cubicBezTo>
                  <a:pt x="5514855" y="600002"/>
                  <a:pt x="5494372" y="581835"/>
                  <a:pt x="5494372" y="559422"/>
                </a:cubicBezTo>
                <a:lnTo>
                  <a:pt x="5494372" y="526958"/>
                </a:lnTo>
                <a:close/>
                <a:moveTo>
                  <a:pt x="5468603" y="526958"/>
                </a:moveTo>
                <a:lnTo>
                  <a:pt x="5468603" y="559422"/>
                </a:lnTo>
                <a:cubicBezTo>
                  <a:pt x="5468603" y="581835"/>
                  <a:pt x="5448119" y="600002"/>
                  <a:pt x="5422858" y="600002"/>
                </a:cubicBezTo>
                <a:cubicBezTo>
                  <a:pt x="5397597" y="600002"/>
                  <a:pt x="5377113" y="581835"/>
                  <a:pt x="5377113" y="559422"/>
                </a:cubicBezTo>
                <a:lnTo>
                  <a:pt x="5377113" y="526958"/>
                </a:lnTo>
                <a:close/>
                <a:moveTo>
                  <a:pt x="7110332" y="526958"/>
                </a:moveTo>
                <a:lnTo>
                  <a:pt x="7110332" y="559422"/>
                </a:lnTo>
                <a:cubicBezTo>
                  <a:pt x="7110332" y="581835"/>
                  <a:pt x="7089848" y="600002"/>
                  <a:pt x="7064587" y="600002"/>
                </a:cubicBezTo>
                <a:cubicBezTo>
                  <a:pt x="7039326" y="600002"/>
                  <a:pt x="7018842" y="581835"/>
                  <a:pt x="7018842" y="559422"/>
                </a:cubicBezTo>
                <a:lnTo>
                  <a:pt x="7018842" y="526958"/>
                </a:lnTo>
                <a:close/>
                <a:moveTo>
                  <a:pt x="6993072" y="526958"/>
                </a:moveTo>
                <a:lnTo>
                  <a:pt x="6993072" y="559422"/>
                </a:lnTo>
                <a:cubicBezTo>
                  <a:pt x="6993072" y="581835"/>
                  <a:pt x="6972589" y="600002"/>
                  <a:pt x="6947327" y="600002"/>
                </a:cubicBezTo>
                <a:cubicBezTo>
                  <a:pt x="6922066" y="600002"/>
                  <a:pt x="6901583" y="581835"/>
                  <a:pt x="6901583" y="559422"/>
                </a:cubicBezTo>
                <a:lnTo>
                  <a:pt x="6901583" y="526958"/>
                </a:lnTo>
                <a:close/>
                <a:moveTo>
                  <a:pt x="6875762" y="526958"/>
                </a:moveTo>
                <a:lnTo>
                  <a:pt x="6875762" y="559422"/>
                </a:lnTo>
                <a:cubicBezTo>
                  <a:pt x="6875762" y="581835"/>
                  <a:pt x="6855279" y="600002"/>
                  <a:pt x="6830018" y="600002"/>
                </a:cubicBezTo>
                <a:cubicBezTo>
                  <a:pt x="6804757" y="600002"/>
                  <a:pt x="6784273" y="581835"/>
                  <a:pt x="6784273" y="559422"/>
                </a:cubicBezTo>
                <a:lnTo>
                  <a:pt x="6784273" y="526958"/>
                </a:lnTo>
                <a:close/>
                <a:moveTo>
                  <a:pt x="6758504" y="526958"/>
                </a:moveTo>
                <a:lnTo>
                  <a:pt x="6758504" y="559422"/>
                </a:lnTo>
                <a:cubicBezTo>
                  <a:pt x="6758504" y="581835"/>
                  <a:pt x="6738020" y="600002"/>
                  <a:pt x="6712759" y="600002"/>
                </a:cubicBezTo>
                <a:cubicBezTo>
                  <a:pt x="6687497" y="600002"/>
                  <a:pt x="6667014" y="581835"/>
                  <a:pt x="6667014" y="559422"/>
                </a:cubicBezTo>
                <a:lnTo>
                  <a:pt x="6667014" y="526958"/>
                </a:lnTo>
                <a:close/>
                <a:moveTo>
                  <a:pt x="6641244" y="526958"/>
                </a:moveTo>
                <a:lnTo>
                  <a:pt x="6641244" y="559422"/>
                </a:lnTo>
                <a:cubicBezTo>
                  <a:pt x="6641244" y="581835"/>
                  <a:pt x="6620761" y="600002"/>
                  <a:pt x="6595499" y="600002"/>
                </a:cubicBezTo>
                <a:cubicBezTo>
                  <a:pt x="6570238" y="600002"/>
                  <a:pt x="6549755" y="581835"/>
                  <a:pt x="6549755" y="559422"/>
                </a:cubicBezTo>
                <a:lnTo>
                  <a:pt x="6549755" y="526958"/>
                </a:lnTo>
                <a:close/>
                <a:moveTo>
                  <a:pt x="6523985" y="526958"/>
                </a:moveTo>
                <a:lnTo>
                  <a:pt x="6523985" y="559422"/>
                </a:lnTo>
                <a:cubicBezTo>
                  <a:pt x="6523985" y="581835"/>
                  <a:pt x="6503502" y="600002"/>
                  <a:pt x="6478241" y="600002"/>
                </a:cubicBezTo>
                <a:cubicBezTo>
                  <a:pt x="6452979" y="600002"/>
                  <a:pt x="6432496" y="581835"/>
                  <a:pt x="6432496" y="559422"/>
                </a:cubicBezTo>
                <a:lnTo>
                  <a:pt x="6432496" y="526958"/>
                </a:lnTo>
                <a:close/>
                <a:moveTo>
                  <a:pt x="6315135" y="526958"/>
                </a:moveTo>
                <a:lnTo>
                  <a:pt x="6406624" y="526958"/>
                </a:lnTo>
                <a:lnTo>
                  <a:pt x="6406624" y="559422"/>
                </a:lnTo>
                <a:cubicBezTo>
                  <a:pt x="6406624" y="581835"/>
                  <a:pt x="6386141" y="600002"/>
                  <a:pt x="6360879" y="600002"/>
                </a:cubicBezTo>
                <a:cubicBezTo>
                  <a:pt x="6335618" y="600002"/>
                  <a:pt x="6315135" y="581835"/>
                  <a:pt x="6315135" y="559422"/>
                </a:cubicBezTo>
                <a:close/>
                <a:moveTo>
                  <a:pt x="7487828" y="526958"/>
                </a:moveTo>
                <a:lnTo>
                  <a:pt x="7579317" y="526958"/>
                </a:lnTo>
                <a:lnTo>
                  <a:pt x="7579317" y="559422"/>
                </a:lnTo>
                <a:cubicBezTo>
                  <a:pt x="7579317" y="581835"/>
                  <a:pt x="7558834" y="600002"/>
                  <a:pt x="7533573" y="600002"/>
                </a:cubicBezTo>
                <a:cubicBezTo>
                  <a:pt x="7508311" y="600002"/>
                  <a:pt x="7487828" y="581835"/>
                  <a:pt x="7487828" y="559422"/>
                </a:cubicBezTo>
                <a:close/>
                <a:moveTo>
                  <a:pt x="8165765" y="526958"/>
                </a:moveTo>
                <a:lnTo>
                  <a:pt x="8165765" y="559422"/>
                </a:lnTo>
                <a:cubicBezTo>
                  <a:pt x="8165765" y="581835"/>
                  <a:pt x="8145282" y="600002"/>
                  <a:pt x="8120021" y="600002"/>
                </a:cubicBezTo>
                <a:cubicBezTo>
                  <a:pt x="8094759" y="600002"/>
                  <a:pt x="8074276" y="581835"/>
                  <a:pt x="8074276" y="559422"/>
                </a:cubicBezTo>
                <a:lnTo>
                  <a:pt x="8074276" y="526958"/>
                </a:lnTo>
                <a:close/>
                <a:moveTo>
                  <a:pt x="8048455" y="526958"/>
                </a:moveTo>
                <a:lnTo>
                  <a:pt x="8048455" y="559422"/>
                </a:lnTo>
                <a:cubicBezTo>
                  <a:pt x="8048455" y="581835"/>
                  <a:pt x="8027971" y="600002"/>
                  <a:pt x="8002710" y="600002"/>
                </a:cubicBezTo>
                <a:cubicBezTo>
                  <a:pt x="7977449" y="600002"/>
                  <a:pt x="7956965" y="581835"/>
                  <a:pt x="7956965" y="559422"/>
                </a:cubicBezTo>
                <a:lnTo>
                  <a:pt x="7956965" y="526958"/>
                </a:lnTo>
                <a:close/>
                <a:moveTo>
                  <a:pt x="7931196" y="526958"/>
                </a:moveTo>
                <a:lnTo>
                  <a:pt x="7931196" y="559422"/>
                </a:lnTo>
                <a:cubicBezTo>
                  <a:pt x="7931196" y="581835"/>
                  <a:pt x="7910713" y="600002"/>
                  <a:pt x="7885451" y="600002"/>
                </a:cubicBezTo>
                <a:cubicBezTo>
                  <a:pt x="7860190" y="600002"/>
                  <a:pt x="7839707" y="581835"/>
                  <a:pt x="7839707" y="559422"/>
                </a:cubicBezTo>
                <a:lnTo>
                  <a:pt x="7839707" y="526958"/>
                </a:lnTo>
                <a:close/>
                <a:moveTo>
                  <a:pt x="7813937" y="526958"/>
                </a:moveTo>
                <a:lnTo>
                  <a:pt x="7813937" y="559422"/>
                </a:lnTo>
                <a:cubicBezTo>
                  <a:pt x="7813937" y="581835"/>
                  <a:pt x="7793454" y="600002"/>
                  <a:pt x="7768192" y="600002"/>
                </a:cubicBezTo>
                <a:cubicBezTo>
                  <a:pt x="7742931" y="600002"/>
                  <a:pt x="7722447" y="581835"/>
                  <a:pt x="7722447" y="559422"/>
                </a:cubicBezTo>
                <a:lnTo>
                  <a:pt x="7722447" y="526958"/>
                </a:lnTo>
                <a:close/>
                <a:moveTo>
                  <a:pt x="7696678" y="526958"/>
                </a:moveTo>
                <a:lnTo>
                  <a:pt x="7696678" y="559422"/>
                </a:lnTo>
                <a:cubicBezTo>
                  <a:pt x="7696678" y="581835"/>
                  <a:pt x="7676194" y="600002"/>
                  <a:pt x="7650933" y="600002"/>
                </a:cubicBezTo>
                <a:cubicBezTo>
                  <a:pt x="7625672" y="600002"/>
                  <a:pt x="7605188" y="581835"/>
                  <a:pt x="7605188" y="559422"/>
                </a:cubicBezTo>
                <a:lnTo>
                  <a:pt x="7605188" y="526958"/>
                </a:lnTo>
                <a:close/>
                <a:moveTo>
                  <a:pt x="8543261" y="526958"/>
                </a:moveTo>
                <a:lnTo>
                  <a:pt x="8634750" y="526958"/>
                </a:lnTo>
                <a:lnTo>
                  <a:pt x="8634750" y="559422"/>
                </a:lnTo>
                <a:cubicBezTo>
                  <a:pt x="8634750" y="581835"/>
                  <a:pt x="8614267" y="600002"/>
                  <a:pt x="8589005" y="600002"/>
                </a:cubicBezTo>
                <a:cubicBezTo>
                  <a:pt x="8563744" y="600002"/>
                  <a:pt x="8543261" y="581835"/>
                  <a:pt x="8543261" y="559422"/>
                </a:cubicBezTo>
                <a:close/>
                <a:moveTo>
                  <a:pt x="9221147" y="526958"/>
                </a:moveTo>
                <a:lnTo>
                  <a:pt x="9221147" y="559422"/>
                </a:lnTo>
                <a:cubicBezTo>
                  <a:pt x="9221147" y="581835"/>
                  <a:pt x="9200664" y="600002"/>
                  <a:pt x="9175403" y="600002"/>
                </a:cubicBezTo>
                <a:cubicBezTo>
                  <a:pt x="9150141" y="600002"/>
                  <a:pt x="9129658" y="581835"/>
                  <a:pt x="9129658" y="559422"/>
                </a:cubicBezTo>
                <a:lnTo>
                  <a:pt x="9129658" y="526958"/>
                </a:lnTo>
                <a:close/>
                <a:moveTo>
                  <a:pt x="9103889" y="526958"/>
                </a:moveTo>
                <a:lnTo>
                  <a:pt x="9103889" y="559422"/>
                </a:lnTo>
                <a:cubicBezTo>
                  <a:pt x="9103889" y="581835"/>
                  <a:pt x="9083405" y="600002"/>
                  <a:pt x="9058144" y="600002"/>
                </a:cubicBezTo>
                <a:cubicBezTo>
                  <a:pt x="9032883" y="600002"/>
                  <a:pt x="9012399" y="581835"/>
                  <a:pt x="9012399" y="559422"/>
                </a:cubicBezTo>
                <a:lnTo>
                  <a:pt x="9012399" y="526958"/>
                </a:lnTo>
                <a:close/>
                <a:moveTo>
                  <a:pt x="8986630" y="526958"/>
                </a:moveTo>
                <a:lnTo>
                  <a:pt x="8986630" y="559422"/>
                </a:lnTo>
                <a:cubicBezTo>
                  <a:pt x="8986630" y="581835"/>
                  <a:pt x="8966146" y="600002"/>
                  <a:pt x="8940885" y="600002"/>
                </a:cubicBezTo>
                <a:cubicBezTo>
                  <a:pt x="8915623" y="600002"/>
                  <a:pt x="8895140" y="581835"/>
                  <a:pt x="8895140" y="559422"/>
                </a:cubicBezTo>
                <a:lnTo>
                  <a:pt x="8895140" y="526958"/>
                </a:lnTo>
                <a:close/>
                <a:moveTo>
                  <a:pt x="8869370" y="526958"/>
                </a:moveTo>
                <a:lnTo>
                  <a:pt x="8869370" y="559422"/>
                </a:lnTo>
                <a:cubicBezTo>
                  <a:pt x="8869370" y="581835"/>
                  <a:pt x="8848887" y="600002"/>
                  <a:pt x="8823625" y="600002"/>
                </a:cubicBezTo>
                <a:cubicBezTo>
                  <a:pt x="8798364" y="600002"/>
                  <a:pt x="8777881" y="581835"/>
                  <a:pt x="8777881" y="559422"/>
                </a:cubicBezTo>
                <a:lnTo>
                  <a:pt x="8777881" y="526958"/>
                </a:lnTo>
                <a:close/>
                <a:moveTo>
                  <a:pt x="8752111" y="526958"/>
                </a:moveTo>
                <a:lnTo>
                  <a:pt x="8752111" y="559422"/>
                </a:lnTo>
                <a:cubicBezTo>
                  <a:pt x="8752111" y="581835"/>
                  <a:pt x="8731628" y="600002"/>
                  <a:pt x="8706367" y="600002"/>
                </a:cubicBezTo>
                <a:cubicBezTo>
                  <a:pt x="8681105" y="600002"/>
                  <a:pt x="8660622" y="581835"/>
                  <a:pt x="8660622" y="559422"/>
                </a:cubicBezTo>
                <a:lnTo>
                  <a:pt x="8660622" y="526958"/>
                </a:lnTo>
                <a:close/>
                <a:moveTo>
                  <a:pt x="9598694" y="526958"/>
                </a:moveTo>
                <a:lnTo>
                  <a:pt x="9690184" y="526958"/>
                </a:lnTo>
                <a:lnTo>
                  <a:pt x="9690184" y="559422"/>
                </a:lnTo>
                <a:cubicBezTo>
                  <a:pt x="9690184" y="581835"/>
                  <a:pt x="9669700" y="600002"/>
                  <a:pt x="9644439" y="600002"/>
                </a:cubicBezTo>
                <a:cubicBezTo>
                  <a:pt x="9619178" y="600002"/>
                  <a:pt x="9598694" y="581835"/>
                  <a:pt x="9598694" y="559422"/>
                </a:cubicBezTo>
                <a:close/>
                <a:moveTo>
                  <a:pt x="10393891" y="526958"/>
                </a:moveTo>
                <a:lnTo>
                  <a:pt x="10393891" y="559422"/>
                </a:lnTo>
                <a:cubicBezTo>
                  <a:pt x="10393891" y="581835"/>
                  <a:pt x="10373408" y="600002"/>
                  <a:pt x="10348147" y="600002"/>
                </a:cubicBezTo>
                <a:cubicBezTo>
                  <a:pt x="10322885" y="600002"/>
                  <a:pt x="10302402" y="581835"/>
                  <a:pt x="10302402" y="559422"/>
                </a:cubicBezTo>
                <a:lnTo>
                  <a:pt x="10302402" y="526958"/>
                </a:lnTo>
                <a:close/>
                <a:moveTo>
                  <a:pt x="10276581" y="526958"/>
                </a:moveTo>
                <a:lnTo>
                  <a:pt x="10276581" y="559422"/>
                </a:lnTo>
                <a:cubicBezTo>
                  <a:pt x="10276581" y="581835"/>
                  <a:pt x="10256097" y="600002"/>
                  <a:pt x="10230836" y="600002"/>
                </a:cubicBezTo>
                <a:cubicBezTo>
                  <a:pt x="10205575" y="600002"/>
                  <a:pt x="10185092" y="581835"/>
                  <a:pt x="10185092" y="559422"/>
                </a:cubicBezTo>
                <a:lnTo>
                  <a:pt x="10185092" y="526958"/>
                </a:lnTo>
                <a:close/>
                <a:moveTo>
                  <a:pt x="10159322" y="526958"/>
                </a:moveTo>
                <a:lnTo>
                  <a:pt x="10159322" y="559422"/>
                </a:lnTo>
                <a:cubicBezTo>
                  <a:pt x="10159322" y="581835"/>
                  <a:pt x="10138839" y="600002"/>
                  <a:pt x="10113577" y="600002"/>
                </a:cubicBezTo>
                <a:cubicBezTo>
                  <a:pt x="10088316" y="600002"/>
                  <a:pt x="10067833" y="581835"/>
                  <a:pt x="10067833" y="559422"/>
                </a:cubicBezTo>
                <a:lnTo>
                  <a:pt x="10067833" y="526958"/>
                </a:lnTo>
                <a:close/>
                <a:moveTo>
                  <a:pt x="10042063" y="526958"/>
                </a:moveTo>
                <a:lnTo>
                  <a:pt x="10042063" y="559422"/>
                </a:lnTo>
                <a:cubicBezTo>
                  <a:pt x="10042063" y="581835"/>
                  <a:pt x="10021580" y="600002"/>
                  <a:pt x="9996318" y="600002"/>
                </a:cubicBezTo>
                <a:cubicBezTo>
                  <a:pt x="9971057" y="600002"/>
                  <a:pt x="9950573" y="581835"/>
                  <a:pt x="9950573" y="559422"/>
                </a:cubicBezTo>
                <a:lnTo>
                  <a:pt x="9950573" y="526958"/>
                </a:lnTo>
                <a:close/>
                <a:moveTo>
                  <a:pt x="9924804" y="526958"/>
                </a:moveTo>
                <a:lnTo>
                  <a:pt x="9924804" y="559422"/>
                </a:lnTo>
                <a:cubicBezTo>
                  <a:pt x="9924804" y="581835"/>
                  <a:pt x="9904320" y="600002"/>
                  <a:pt x="9879059" y="600002"/>
                </a:cubicBezTo>
                <a:cubicBezTo>
                  <a:pt x="9853798" y="600002"/>
                  <a:pt x="9833314" y="581835"/>
                  <a:pt x="9833314" y="559422"/>
                </a:cubicBezTo>
                <a:lnTo>
                  <a:pt x="9833314" y="526958"/>
                </a:lnTo>
                <a:close/>
                <a:moveTo>
                  <a:pt x="9807544" y="526958"/>
                </a:moveTo>
                <a:lnTo>
                  <a:pt x="9807544" y="559422"/>
                </a:lnTo>
                <a:cubicBezTo>
                  <a:pt x="9807544" y="581835"/>
                  <a:pt x="9787061" y="600002"/>
                  <a:pt x="9761800" y="600002"/>
                </a:cubicBezTo>
                <a:cubicBezTo>
                  <a:pt x="9736539" y="600002"/>
                  <a:pt x="9716055" y="581835"/>
                  <a:pt x="9716055" y="559422"/>
                </a:cubicBezTo>
                <a:lnTo>
                  <a:pt x="9716055" y="526958"/>
                </a:lnTo>
                <a:close/>
                <a:moveTo>
                  <a:pt x="10654077" y="526958"/>
                </a:moveTo>
                <a:lnTo>
                  <a:pt x="10745567" y="526958"/>
                </a:lnTo>
                <a:lnTo>
                  <a:pt x="10745567" y="559422"/>
                </a:lnTo>
                <a:cubicBezTo>
                  <a:pt x="10745567" y="581835"/>
                  <a:pt x="10725083" y="600002"/>
                  <a:pt x="10699822" y="600002"/>
                </a:cubicBezTo>
                <a:cubicBezTo>
                  <a:pt x="10674561" y="600002"/>
                  <a:pt x="10654077" y="581835"/>
                  <a:pt x="10654077" y="559422"/>
                </a:cubicBezTo>
                <a:close/>
                <a:moveTo>
                  <a:pt x="12284370" y="1825514"/>
                </a:moveTo>
                <a:cubicBezTo>
                  <a:pt x="12264039" y="1803646"/>
                  <a:pt x="12222615" y="1791246"/>
                  <a:pt x="12192271" y="1797874"/>
                </a:cubicBezTo>
                <a:cubicBezTo>
                  <a:pt x="12173211" y="1802676"/>
                  <a:pt x="12157759" y="1815103"/>
                  <a:pt x="12150541" y="1831465"/>
                </a:cubicBezTo>
                <a:cubicBezTo>
                  <a:pt x="12144289" y="1844226"/>
                  <a:pt x="12142307" y="1858311"/>
                  <a:pt x="12144798" y="1872045"/>
                </a:cubicBezTo>
                <a:cubicBezTo>
                  <a:pt x="12135293" y="1868948"/>
                  <a:pt x="12126094" y="1865115"/>
                  <a:pt x="12117301" y="1860593"/>
                </a:cubicBezTo>
                <a:cubicBezTo>
                  <a:pt x="12073741" y="1839176"/>
                  <a:pt x="12022507" y="1799362"/>
                  <a:pt x="12025811" y="1731459"/>
                </a:cubicBezTo>
                <a:cubicBezTo>
                  <a:pt x="12025963" y="1721305"/>
                  <a:pt x="12028402" y="1711281"/>
                  <a:pt x="12032977" y="1701971"/>
                </a:cubicBezTo>
                <a:cubicBezTo>
                  <a:pt x="12042888" y="1683214"/>
                  <a:pt x="12065152" y="1669507"/>
                  <a:pt x="12084669" y="1658370"/>
                </a:cubicBezTo>
                <a:cubicBezTo>
                  <a:pt x="12089446" y="1658505"/>
                  <a:pt x="12094174" y="1659217"/>
                  <a:pt x="12098697" y="1660489"/>
                </a:cubicBezTo>
                <a:cubicBezTo>
                  <a:pt x="12111913" y="1664299"/>
                  <a:pt x="12121773" y="1674146"/>
                  <a:pt x="12124467" y="1686235"/>
                </a:cubicBezTo>
                <a:cubicBezTo>
                  <a:pt x="12128381" y="1700852"/>
                  <a:pt x="12122687" y="1716183"/>
                  <a:pt x="12109726" y="1725868"/>
                </a:cubicBezTo>
                <a:cubicBezTo>
                  <a:pt x="12102662" y="1730900"/>
                  <a:pt x="12101493" y="1740066"/>
                  <a:pt x="12107185" y="1746342"/>
                </a:cubicBezTo>
                <a:cubicBezTo>
                  <a:pt x="12107388" y="1746541"/>
                  <a:pt x="12107541" y="1746735"/>
                  <a:pt x="12107744" y="1746924"/>
                </a:cubicBezTo>
                <a:cubicBezTo>
                  <a:pt x="12114149" y="1753187"/>
                  <a:pt x="12124925" y="1753922"/>
                  <a:pt x="12132345" y="1748592"/>
                </a:cubicBezTo>
                <a:cubicBezTo>
                  <a:pt x="12155370" y="1731693"/>
                  <a:pt x="12165434" y="1704617"/>
                  <a:pt x="12158318" y="1678885"/>
                </a:cubicBezTo>
                <a:cubicBezTo>
                  <a:pt x="12152575" y="1656828"/>
                  <a:pt x="12134124" y="1639085"/>
                  <a:pt x="12109828" y="1632173"/>
                </a:cubicBezTo>
                <a:cubicBezTo>
                  <a:pt x="12107643" y="1631542"/>
                  <a:pt x="12105407" y="1631001"/>
                  <a:pt x="12103120" y="1630550"/>
                </a:cubicBezTo>
                <a:cubicBezTo>
                  <a:pt x="12122282" y="1626718"/>
                  <a:pt x="12142206" y="1627119"/>
                  <a:pt x="12161113" y="1631722"/>
                </a:cubicBezTo>
                <a:cubicBezTo>
                  <a:pt x="12206858" y="1642408"/>
                  <a:pt x="12242437" y="1672979"/>
                  <a:pt x="12251892" y="1709636"/>
                </a:cubicBezTo>
                <a:cubicBezTo>
                  <a:pt x="12254433" y="1717806"/>
                  <a:pt x="12254433" y="1726445"/>
                  <a:pt x="12251892" y="1734615"/>
                </a:cubicBezTo>
                <a:cubicBezTo>
                  <a:pt x="12249756" y="1741202"/>
                  <a:pt x="12244013" y="1746401"/>
                  <a:pt x="12236644" y="1748457"/>
                </a:cubicBezTo>
                <a:cubicBezTo>
                  <a:pt x="12231001" y="1749702"/>
                  <a:pt x="12225157" y="1747375"/>
                  <a:pt x="12222412" y="1742821"/>
                </a:cubicBezTo>
                <a:cubicBezTo>
                  <a:pt x="12220276" y="1737203"/>
                  <a:pt x="12213568" y="1734047"/>
                  <a:pt x="12207163" y="1735652"/>
                </a:cubicBezTo>
                <a:cubicBezTo>
                  <a:pt x="12200759" y="1737162"/>
                  <a:pt x="12196947" y="1742988"/>
                  <a:pt x="12198674" y="1748669"/>
                </a:cubicBezTo>
                <a:cubicBezTo>
                  <a:pt x="12198674" y="1748750"/>
                  <a:pt x="12198674" y="1748827"/>
                  <a:pt x="12198725" y="1748908"/>
                </a:cubicBezTo>
                <a:cubicBezTo>
                  <a:pt x="12204266" y="1761993"/>
                  <a:pt x="12218549" y="1770497"/>
                  <a:pt x="12234305" y="1770055"/>
                </a:cubicBezTo>
                <a:cubicBezTo>
                  <a:pt x="12237151" y="1770055"/>
                  <a:pt x="12239998" y="1769784"/>
                  <a:pt x="12242794" y="1769243"/>
                </a:cubicBezTo>
                <a:cubicBezTo>
                  <a:pt x="12258600" y="1765622"/>
                  <a:pt x="12271205" y="1755049"/>
                  <a:pt x="12276186" y="1741243"/>
                </a:cubicBezTo>
                <a:cubicBezTo>
                  <a:pt x="12280202" y="1729511"/>
                  <a:pt x="12280456" y="1717021"/>
                  <a:pt x="12276899" y="1705172"/>
                </a:cubicBezTo>
                <a:cubicBezTo>
                  <a:pt x="12267292" y="1667297"/>
                  <a:pt x="12234813" y="1634969"/>
                  <a:pt x="12191508" y="1618376"/>
                </a:cubicBezTo>
                <a:cubicBezTo>
                  <a:pt x="12207418" y="1617163"/>
                  <a:pt x="12223428" y="1617740"/>
                  <a:pt x="12239185" y="1620090"/>
                </a:cubicBezTo>
                <a:cubicBezTo>
                  <a:pt x="12267191" y="1624598"/>
                  <a:pt x="12317306" y="1646151"/>
                  <a:pt x="12317408" y="1673204"/>
                </a:cubicBezTo>
                <a:cubicBezTo>
                  <a:pt x="12317612" y="1677880"/>
                  <a:pt x="12315019" y="1682307"/>
                  <a:pt x="12310597" y="1684837"/>
                </a:cubicBezTo>
                <a:cubicBezTo>
                  <a:pt x="12308717" y="1685617"/>
                  <a:pt x="12306633" y="1685743"/>
                  <a:pt x="12304650" y="1685198"/>
                </a:cubicBezTo>
                <a:cubicBezTo>
                  <a:pt x="12303532" y="1684963"/>
                  <a:pt x="12302516" y="1684368"/>
                  <a:pt x="12301854" y="1683529"/>
                </a:cubicBezTo>
                <a:cubicBezTo>
                  <a:pt x="12298551" y="1678281"/>
                  <a:pt x="12291131" y="1676293"/>
                  <a:pt x="12285081" y="1679020"/>
                </a:cubicBezTo>
                <a:cubicBezTo>
                  <a:pt x="12279186" y="1681514"/>
                  <a:pt x="12276644" y="1687781"/>
                  <a:pt x="12279491" y="1693021"/>
                </a:cubicBezTo>
                <a:cubicBezTo>
                  <a:pt x="12279542" y="1693151"/>
                  <a:pt x="12279643" y="1693278"/>
                  <a:pt x="12279694" y="1693404"/>
                </a:cubicBezTo>
                <a:cubicBezTo>
                  <a:pt x="12283456" y="1699378"/>
                  <a:pt x="12289758" y="1703774"/>
                  <a:pt x="12297179" y="1705623"/>
                </a:cubicBezTo>
                <a:cubicBezTo>
                  <a:pt x="12304701" y="1707661"/>
                  <a:pt x="12312834" y="1707309"/>
                  <a:pt x="12320102" y="1704631"/>
                </a:cubicBezTo>
                <a:lnTo>
                  <a:pt x="12320102" y="1921057"/>
                </a:lnTo>
                <a:cubicBezTo>
                  <a:pt x="12313647" y="1916214"/>
                  <a:pt x="12306531" y="1912107"/>
                  <a:pt x="12298907" y="1908838"/>
                </a:cubicBezTo>
                <a:cubicBezTo>
                  <a:pt x="12302160" y="1902408"/>
                  <a:pt x="12304396" y="1895609"/>
                  <a:pt x="12305514" y="1888638"/>
                </a:cubicBezTo>
                <a:cubicBezTo>
                  <a:pt x="12308818" y="1865886"/>
                  <a:pt x="12301194" y="1842950"/>
                  <a:pt x="12284421" y="1825469"/>
                </a:cubicBezTo>
                <a:close/>
                <a:moveTo>
                  <a:pt x="11991146" y="2019170"/>
                </a:moveTo>
                <a:cubicBezTo>
                  <a:pt x="11972594" y="2011302"/>
                  <a:pt x="11954906" y="2001928"/>
                  <a:pt x="11938336" y="1991170"/>
                </a:cubicBezTo>
                <a:cubicBezTo>
                  <a:pt x="11914091" y="1975163"/>
                  <a:pt x="11886848" y="1956091"/>
                  <a:pt x="11870380" y="1931563"/>
                </a:cubicBezTo>
                <a:cubicBezTo>
                  <a:pt x="11863314" y="1921012"/>
                  <a:pt x="11855639" y="1905141"/>
                  <a:pt x="11859300" y="1889540"/>
                </a:cubicBezTo>
                <a:cubicBezTo>
                  <a:pt x="11862247" y="1877050"/>
                  <a:pt x="11873989" y="1866680"/>
                  <a:pt x="11886085" y="1865913"/>
                </a:cubicBezTo>
                <a:cubicBezTo>
                  <a:pt x="11892185" y="1865873"/>
                  <a:pt x="11897979" y="1868195"/>
                  <a:pt x="11901944" y="1872271"/>
                </a:cubicBezTo>
                <a:cubicBezTo>
                  <a:pt x="11904740" y="1874760"/>
                  <a:pt x="11906061" y="1878259"/>
                  <a:pt x="11905552" y="1881740"/>
                </a:cubicBezTo>
                <a:cubicBezTo>
                  <a:pt x="11903418" y="1889761"/>
                  <a:pt x="11909008" y="1897800"/>
                  <a:pt x="11918056" y="1899694"/>
                </a:cubicBezTo>
                <a:cubicBezTo>
                  <a:pt x="11918208" y="1899725"/>
                  <a:pt x="11918310" y="1899748"/>
                  <a:pt x="11918463" y="1899775"/>
                </a:cubicBezTo>
                <a:cubicBezTo>
                  <a:pt x="11927714" y="1901777"/>
                  <a:pt x="11937065" y="1896871"/>
                  <a:pt x="11939505" y="1888728"/>
                </a:cubicBezTo>
                <a:cubicBezTo>
                  <a:pt x="11942809" y="1875932"/>
                  <a:pt x="11938692" y="1862523"/>
                  <a:pt x="11928527" y="1852973"/>
                </a:cubicBezTo>
                <a:cubicBezTo>
                  <a:pt x="11917243" y="1841565"/>
                  <a:pt x="11900622" y="1835384"/>
                  <a:pt x="11883544" y="1836200"/>
                </a:cubicBezTo>
                <a:cubicBezTo>
                  <a:pt x="11855690" y="1837958"/>
                  <a:pt x="11831091" y="1857933"/>
                  <a:pt x="11825092" y="1883723"/>
                </a:cubicBezTo>
                <a:cubicBezTo>
                  <a:pt x="11819298" y="1908432"/>
                  <a:pt x="11830175" y="1931472"/>
                  <a:pt x="11840340" y="1946487"/>
                </a:cubicBezTo>
                <a:cubicBezTo>
                  <a:pt x="11859960" y="1975749"/>
                  <a:pt x="11890304" y="1997122"/>
                  <a:pt x="11917243" y="2014887"/>
                </a:cubicBezTo>
                <a:cubicBezTo>
                  <a:pt x="11928883" y="2022511"/>
                  <a:pt x="11941081" y="2029468"/>
                  <a:pt x="11953737" y="2035718"/>
                </a:cubicBezTo>
                <a:cubicBezTo>
                  <a:pt x="11941081" y="2041949"/>
                  <a:pt x="11928883" y="2048906"/>
                  <a:pt x="11917243" y="2056549"/>
                </a:cubicBezTo>
                <a:cubicBezTo>
                  <a:pt x="11890304" y="2074314"/>
                  <a:pt x="11859960" y="2095686"/>
                  <a:pt x="11840340" y="2124948"/>
                </a:cubicBezTo>
                <a:cubicBezTo>
                  <a:pt x="11830175" y="2139963"/>
                  <a:pt x="11819502" y="2163003"/>
                  <a:pt x="11825092" y="2187712"/>
                </a:cubicBezTo>
                <a:cubicBezTo>
                  <a:pt x="11831091" y="2213503"/>
                  <a:pt x="11855589" y="2233477"/>
                  <a:pt x="11883544" y="2235235"/>
                </a:cubicBezTo>
                <a:cubicBezTo>
                  <a:pt x="11884663" y="2235235"/>
                  <a:pt x="11885832" y="2235235"/>
                  <a:pt x="11887001" y="2235235"/>
                </a:cubicBezTo>
                <a:cubicBezTo>
                  <a:pt x="11902909" y="2235042"/>
                  <a:pt x="11918005" y="2228900"/>
                  <a:pt x="11928527" y="2218327"/>
                </a:cubicBezTo>
                <a:cubicBezTo>
                  <a:pt x="11938692" y="2208777"/>
                  <a:pt x="11942809" y="2195368"/>
                  <a:pt x="11939505" y="2182572"/>
                </a:cubicBezTo>
                <a:cubicBezTo>
                  <a:pt x="11937065" y="2174429"/>
                  <a:pt x="11927714" y="2169523"/>
                  <a:pt x="11918463" y="2171525"/>
                </a:cubicBezTo>
                <a:cubicBezTo>
                  <a:pt x="11909364" y="2173220"/>
                  <a:pt x="11903571" y="2181138"/>
                  <a:pt x="11905451" y="2189200"/>
                </a:cubicBezTo>
                <a:cubicBezTo>
                  <a:pt x="11905502" y="2189321"/>
                  <a:pt x="11905502" y="2189443"/>
                  <a:pt x="11905552" y="2189560"/>
                </a:cubicBezTo>
                <a:cubicBezTo>
                  <a:pt x="11906061" y="2193041"/>
                  <a:pt x="11904740" y="2196540"/>
                  <a:pt x="11901944" y="2199029"/>
                </a:cubicBezTo>
                <a:cubicBezTo>
                  <a:pt x="11897979" y="2203119"/>
                  <a:pt x="11892185" y="2205445"/>
                  <a:pt x="11886085" y="2205387"/>
                </a:cubicBezTo>
                <a:cubicBezTo>
                  <a:pt x="11873989" y="2204620"/>
                  <a:pt x="11862247" y="2194250"/>
                  <a:pt x="11859300" y="2181760"/>
                </a:cubicBezTo>
                <a:cubicBezTo>
                  <a:pt x="11855639" y="2166160"/>
                  <a:pt x="11863314" y="2150198"/>
                  <a:pt x="11870380" y="2139737"/>
                </a:cubicBezTo>
                <a:cubicBezTo>
                  <a:pt x="11886848" y="2115209"/>
                  <a:pt x="11914091" y="2096091"/>
                  <a:pt x="11938336" y="2080130"/>
                </a:cubicBezTo>
                <a:cubicBezTo>
                  <a:pt x="11954906" y="2069354"/>
                  <a:pt x="11972594" y="2059966"/>
                  <a:pt x="11991146" y="2052085"/>
                </a:cubicBezTo>
                <a:cubicBezTo>
                  <a:pt x="12011834" y="2060084"/>
                  <a:pt x="12033181" y="2066612"/>
                  <a:pt x="12055037" y="2071608"/>
                </a:cubicBezTo>
                <a:cubicBezTo>
                  <a:pt x="12046650" y="2079611"/>
                  <a:pt x="12038771" y="2088057"/>
                  <a:pt x="12031554" y="2096903"/>
                </a:cubicBezTo>
                <a:cubicBezTo>
                  <a:pt x="12003345" y="2131396"/>
                  <a:pt x="11981438" y="2174321"/>
                  <a:pt x="11964513" y="2228111"/>
                </a:cubicBezTo>
                <a:cubicBezTo>
                  <a:pt x="11957447" y="2250656"/>
                  <a:pt x="11951348" y="2274508"/>
                  <a:pt x="11952822" y="2299171"/>
                </a:cubicBezTo>
                <a:cubicBezTo>
                  <a:pt x="11948147" y="2318519"/>
                  <a:pt x="11948451" y="2338552"/>
                  <a:pt x="11953686" y="2357787"/>
                </a:cubicBezTo>
                <a:cubicBezTo>
                  <a:pt x="11954296" y="2359861"/>
                  <a:pt x="11954957" y="2361980"/>
                  <a:pt x="11955720" y="2364099"/>
                </a:cubicBezTo>
                <a:cubicBezTo>
                  <a:pt x="11953331" y="2370375"/>
                  <a:pt x="11950230" y="2376417"/>
                  <a:pt x="11946469" y="2382134"/>
                </a:cubicBezTo>
                <a:cubicBezTo>
                  <a:pt x="11939810" y="2393272"/>
                  <a:pt x="11929899" y="2402618"/>
                  <a:pt x="11917803" y="2409188"/>
                </a:cubicBezTo>
                <a:cubicBezTo>
                  <a:pt x="11906569" y="2414292"/>
                  <a:pt x="11893660" y="2415640"/>
                  <a:pt x="11881409" y="2412975"/>
                </a:cubicBezTo>
                <a:cubicBezTo>
                  <a:pt x="11874447" y="2411645"/>
                  <a:pt x="11868397" y="2407952"/>
                  <a:pt x="11864483" y="2402695"/>
                </a:cubicBezTo>
                <a:cubicBezTo>
                  <a:pt x="11861231" y="2397645"/>
                  <a:pt x="11860824" y="2391536"/>
                  <a:pt x="11863416" y="2386193"/>
                </a:cubicBezTo>
                <a:cubicBezTo>
                  <a:pt x="11866008" y="2380814"/>
                  <a:pt x="11863213" y="2374587"/>
                  <a:pt x="11857165" y="2372278"/>
                </a:cubicBezTo>
                <a:cubicBezTo>
                  <a:pt x="11857063" y="2372242"/>
                  <a:pt x="11856961" y="2372206"/>
                  <a:pt x="11856859" y="2372170"/>
                </a:cubicBezTo>
                <a:cubicBezTo>
                  <a:pt x="11850608" y="2369839"/>
                  <a:pt x="11843340" y="2372332"/>
                  <a:pt x="11840493" y="2377806"/>
                </a:cubicBezTo>
                <a:cubicBezTo>
                  <a:pt x="11834801" y="2389249"/>
                  <a:pt x="11835665" y="2402424"/>
                  <a:pt x="11842832" y="2413201"/>
                </a:cubicBezTo>
                <a:cubicBezTo>
                  <a:pt x="11849998" y="2423548"/>
                  <a:pt x="11861536" y="2430894"/>
                  <a:pt x="11874903" y="2433581"/>
                </a:cubicBezTo>
                <a:cubicBezTo>
                  <a:pt x="11881002" y="2434947"/>
                  <a:pt x="11887255" y="2435628"/>
                  <a:pt x="11893558" y="2435610"/>
                </a:cubicBezTo>
                <a:cubicBezTo>
                  <a:pt x="11906366" y="2435709"/>
                  <a:pt x="11918972" y="2432981"/>
                  <a:pt x="11930255" y="2427674"/>
                </a:cubicBezTo>
                <a:cubicBezTo>
                  <a:pt x="11942911" y="2421136"/>
                  <a:pt x="11953737" y="2412132"/>
                  <a:pt x="11961870" y="2401342"/>
                </a:cubicBezTo>
                <a:cubicBezTo>
                  <a:pt x="11956126" y="2420559"/>
                  <a:pt x="11941742" y="2436854"/>
                  <a:pt x="11922122" y="2446431"/>
                </a:cubicBezTo>
                <a:cubicBezTo>
                  <a:pt x="11895489" y="2458623"/>
                  <a:pt x="11863671" y="2457825"/>
                  <a:pt x="11837901" y="2444312"/>
                </a:cubicBezTo>
                <a:cubicBezTo>
                  <a:pt x="11829311" y="2439708"/>
                  <a:pt x="11821890" y="2433563"/>
                  <a:pt x="11816148" y="2426276"/>
                </a:cubicBezTo>
                <a:cubicBezTo>
                  <a:pt x="11803390" y="2408967"/>
                  <a:pt x="11802881" y="2386725"/>
                  <a:pt x="11814826" y="2368969"/>
                </a:cubicBezTo>
                <a:cubicBezTo>
                  <a:pt x="11827939" y="2351397"/>
                  <a:pt x="11850709" y="2341433"/>
                  <a:pt x="11874396" y="2342862"/>
                </a:cubicBezTo>
                <a:cubicBezTo>
                  <a:pt x="11883798" y="2343678"/>
                  <a:pt x="11892185" y="2337659"/>
                  <a:pt x="11893253" y="2329335"/>
                </a:cubicBezTo>
                <a:cubicBezTo>
                  <a:pt x="11893964" y="2321039"/>
                  <a:pt x="11886899" y="2313821"/>
                  <a:pt x="11877546" y="2313207"/>
                </a:cubicBezTo>
                <a:cubicBezTo>
                  <a:pt x="11877496" y="2313203"/>
                  <a:pt x="11877394" y="2313198"/>
                  <a:pt x="11877343" y="2313194"/>
                </a:cubicBezTo>
                <a:cubicBezTo>
                  <a:pt x="11849744" y="2311368"/>
                  <a:pt x="11822551" y="2319497"/>
                  <a:pt x="11801814" y="2335738"/>
                </a:cubicBezTo>
                <a:lnTo>
                  <a:pt x="11801814" y="1750621"/>
                </a:lnTo>
                <a:cubicBezTo>
                  <a:pt x="11820518" y="1765397"/>
                  <a:pt x="11844610" y="1773621"/>
                  <a:pt x="11869668" y="1773752"/>
                </a:cubicBezTo>
                <a:cubicBezTo>
                  <a:pt x="11872260" y="1773752"/>
                  <a:pt x="11874852" y="1773662"/>
                  <a:pt x="11877445" y="1773481"/>
                </a:cubicBezTo>
                <a:cubicBezTo>
                  <a:pt x="11886797" y="1772981"/>
                  <a:pt x="11893913" y="1765843"/>
                  <a:pt x="11893354" y="1757543"/>
                </a:cubicBezTo>
                <a:cubicBezTo>
                  <a:pt x="11893354" y="1757475"/>
                  <a:pt x="11893354" y="1757407"/>
                  <a:pt x="11893354" y="1757340"/>
                </a:cubicBezTo>
                <a:cubicBezTo>
                  <a:pt x="11892287" y="1749016"/>
                  <a:pt x="11883900" y="1742997"/>
                  <a:pt x="11874497" y="1743813"/>
                </a:cubicBezTo>
                <a:cubicBezTo>
                  <a:pt x="11850760" y="1745233"/>
                  <a:pt x="11828040" y="1735246"/>
                  <a:pt x="11814927" y="1717662"/>
                </a:cubicBezTo>
                <a:cubicBezTo>
                  <a:pt x="11803034" y="1699915"/>
                  <a:pt x="11803541" y="1677699"/>
                  <a:pt x="11816248" y="1660399"/>
                </a:cubicBezTo>
                <a:cubicBezTo>
                  <a:pt x="11821992" y="1653112"/>
                  <a:pt x="11829413" y="1646967"/>
                  <a:pt x="11838002" y="1642363"/>
                </a:cubicBezTo>
                <a:cubicBezTo>
                  <a:pt x="11863772" y="1628850"/>
                  <a:pt x="11895590" y="1628052"/>
                  <a:pt x="11922224" y="1640244"/>
                </a:cubicBezTo>
                <a:cubicBezTo>
                  <a:pt x="11941844" y="1649821"/>
                  <a:pt x="11956227" y="1666116"/>
                  <a:pt x="11961971" y="1685333"/>
                </a:cubicBezTo>
                <a:cubicBezTo>
                  <a:pt x="11953839" y="1674539"/>
                  <a:pt x="11943013" y="1665530"/>
                  <a:pt x="11930357" y="1659001"/>
                </a:cubicBezTo>
                <a:cubicBezTo>
                  <a:pt x="11913329" y="1651110"/>
                  <a:pt x="11893660" y="1649009"/>
                  <a:pt x="11875005" y="1653094"/>
                </a:cubicBezTo>
                <a:cubicBezTo>
                  <a:pt x="11861689" y="1655768"/>
                  <a:pt x="11850100" y="1663100"/>
                  <a:pt x="11842933" y="1673429"/>
                </a:cubicBezTo>
                <a:cubicBezTo>
                  <a:pt x="11835766" y="1684219"/>
                  <a:pt x="11834903" y="1697412"/>
                  <a:pt x="11840595" y="1708869"/>
                </a:cubicBezTo>
                <a:cubicBezTo>
                  <a:pt x="11843441" y="1714343"/>
                  <a:pt x="11850709" y="1716836"/>
                  <a:pt x="11856961" y="1714505"/>
                </a:cubicBezTo>
                <a:cubicBezTo>
                  <a:pt x="11863112" y="1712341"/>
                  <a:pt x="11866059" y="1706177"/>
                  <a:pt x="11863620" y="1700740"/>
                </a:cubicBezTo>
                <a:cubicBezTo>
                  <a:pt x="11863620" y="1700654"/>
                  <a:pt x="11863569" y="1700568"/>
                  <a:pt x="11863518" y="1700483"/>
                </a:cubicBezTo>
                <a:cubicBezTo>
                  <a:pt x="11860926" y="1695140"/>
                  <a:pt x="11861333" y="1689026"/>
                  <a:pt x="11864585" y="1683980"/>
                </a:cubicBezTo>
                <a:cubicBezTo>
                  <a:pt x="11868499" y="1678723"/>
                  <a:pt x="11874548" y="1675030"/>
                  <a:pt x="11881511" y="1673700"/>
                </a:cubicBezTo>
                <a:cubicBezTo>
                  <a:pt x="11893760" y="1671035"/>
                  <a:pt x="11906670" y="1672383"/>
                  <a:pt x="11917903" y="1677487"/>
                </a:cubicBezTo>
                <a:cubicBezTo>
                  <a:pt x="11930052" y="1684057"/>
                  <a:pt x="11939912" y="1693404"/>
                  <a:pt x="11946571" y="1704541"/>
                </a:cubicBezTo>
                <a:cubicBezTo>
                  <a:pt x="11950332" y="1710258"/>
                  <a:pt x="11953432" y="1716300"/>
                  <a:pt x="11955822" y="1722576"/>
                </a:cubicBezTo>
                <a:cubicBezTo>
                  <a:pt x="11955058" y="1724695"/>
                  <a:pt x="11954398" y="1726769"/>
                  <a:pt x="11953788" y="1728889"/>
                </a:cubicBezTo>
                <a:cubicBezTo>
                  <a:pt x="11945858" y="1756528"/>
                  <a:pt x="11949417" y="1787504"/>
                  <a:pt x="11963953" y="1820554"/>
                </a:cubicBezTo>
                <a:cubicBezTo>
                  <a:pt x="11976507" y="1866333"/>
                  <a:pt x="11996991" y="1910105"/>
                  <a:pt x="12024641" y="1950319"/>
                </a:cubicBezTo>
                <a:cubicBezTo>
                  <a:pt x="12036433" y="1967106"/>
                  <a:pt x="12049751" y="1982986"/>
                  <a:pt x="12064541" y="1997798"/>
                </a:cubicBezTo>
                <a:cubicBezTo>
                  <a:pt x="12039433" y="2002947"/>
                  <a:pt x="12014933" y="2010085"/>
                  <a:pt x="11991248" y="2019125"/>
                </a:cubicBezTo>
                <a:close/>
                <a:moveTo>
                  <a:pt x="12120706" y="2020252"/>
                </a:moveTo>
                <a:cubicBezTo>
                  <a:pt x="12151151" y="2018751"/>
                  <a:pt x="12181495" y="2024053"/>
                  <a:pt x="12208992" y="2035672"/>
                </a:cubicBezTo>
                <a:cubicBezTo>
                  <a:pt x="12181495" y="2047274"/>
                  <a:pt x="12151100" y="2052563"/>
                  <a:pt x="12120706" y="2051048"/>
                </a:cubicBezTo>
                <a:cubicBezTo>
                  <a:pt x="12092038" y="2049235"/>
                  <a:pt x="12063728" y="2044063"/>
                  <a:pt x="12036586" y="2035672"/>
                </a:cubicBezTo>
                <a:cubicBezTo>
                  <a:pt x="12063779" y="2027223"/>
                  <a:pt x="12092089" y="2022020"/>
                  <a:pt x="12120807" y="2020207"/>
                </a:cubicBezTo>
                <a:close/>
                <a:moveTo>
                  <a:pt x="12225766" y="2177251"/>
                </a:moveTo>
                <a:cubicBezTo>
                  <a:pt x="12159690" y="2178829"/>
                  <a:pt x="12094276" y="2203267"/>
                  <a:pt x="12051225" y="2242630"/>
                </a:cubicBezTo>
                <a:cubicBezTo>
                  <a:pt x="12016255" y="2274643"/>
                  <a:pt x="11998821" y="2313690"/>
                  <a:pt x="12000752" y="2355352"/>
                </a:cubicBezTo>
                <a:cubicBezTo>
                  <a:pt x="12001108" y="2366124"/>
                  <a:pt x="12003395" y="2376778"/>
                  <a:pt x="12007513" y="2386914"/>
                </a:cubicBezTo>
                <a:cubicBezTo>
                  <a:pt x="11998414" y="2375863"/>
                  <a:pt x="11991654" y="2363423"/>
                  <a:pt x="11987589" y="2350212"/>
                </a:cubicBezTo>
                <a:cubicBezTo>
                  <a:pt x="11981286" y="2328163"/>
                  <a:pt x="11984793" y="2301651"/>
                  <a:pt x="11997754" y="2273561"/>
                </a:cubicBezTo>
                <a:cubicBezTo>
                  <a:pt x="12031300" y="2201103"/>
                  <a:pt x="12114403" y="2151821"/>
                  <a:pt x="12195524" y="2155744"/>
                </a:cubicBezTo>
                <a:cubicBezTo>
                  <a:pt x="12214177" y="2155992"/>
                  <a:pt x="12232374" y="2160780"/>
                  <a:pt x="12248131" y="2169586"/>
                </a:cubicBezTo>
                <a:cubicBezTo>
                  <a:pt x="12252806" y="2172400"/>
                  <a:pt x="12257025" y="2175799"/>
                  <a:pt x="12260634" y="2179686"/>
                </a:cubicBezTo>
                <a:cubicBezTo>
                  <a:pt x="12249198" y="2177526"/>
                  <a:pt x="12237507" y="2176692"/>
                  <a:pt x="12225868" y="2177206"/>
                </a:cubicBezTo>
                <a:close/>
                <a:moveTo>
                  <a:pt x="12270749" y="2206694"/>
                </a:moveTo>
                <a:cubicBezTo>
                  <a:pt x="12270698" y="2208552"/>
                  <a:pt x="12270545" y="2210405"/>
                  <a:pt x="12270240" y="2212240"/>
                </a:cubicBezTo>
                <a:cubicBezTo>
                  <a:pt x="12266682" y="2232607"/>
                  <a:pt x="12251180" y="2249763"/>
                  <a:pt x="12229578" y="2257329"/>
                </a:cubicBezTo>
                <a:cubicBezTo>
                  <a:pt x="12213008" y="2262514"/>
                  <a:pt x="12196133" y="2258907"/>
                  <a:pt x="12180682" y="2246913"/>
                </a:cubicBezTo>
                <a:cubicBezTo>
                  <a:pt x="12168890" y="2236818"/>
                  <a:pt x="12161215" y="2223521"/>
                  <a:pt x="12158928" y="2209129"/>
                </a:cubicBezTo>
                <a:cubicBezTo>
                  <a:pt x="12180733" y="2202862"/>
                  <a:pt x="12203402" y="2199385"/>
                  <a:pt x="12226275" y="2198804"/>
                </a:cubicBezTo>
                <a:cubicBezTo>
                  <a:pt x="12246046" y="2198082"/>
                  <a:pt x="12260583" y="2200743"/>
                  <a:pt x="12270850" y="2206604"/>
                </a:cubicBezTo>
                <a:close/>
                <a:moveTo>
                  <a:pt x="12284421" y="2742799"/>
                </a:moveTo>
                <a:cubicBezTo>
                  <a:pt x="12264090" y="2720931"/>
                  <a:pt x="12222666" y="2708532"/>
                  <a:pt x="12192321" y="2715205"/>
                </a:cubicBezTo>
                <a:cubicBezTo>
                  <a:pt x="12173261" y="2719989"/>
                  <a:pt x="12157810" y="2732402"/>
                  <a:pt x="12150592" y="2748751"/>
                </a:cubicBezTo>
                <a:cubicBezTo>
                  <a:pt x="12144289" y="2761597"/>
                  <a:pt x="12142307" y="2775777"/>
                  <a:pt x="12144849" y="2789601"/>
                </a:cubicBezTo>
                <a:cubicBezTo>
                  <a:pt x="12135343" y="2786499"/>
                  <a:pt x="12126145" y="2782671"/>
                  <a:pt x="12117350" y="2778149"/>
                </a:cubicBezTo>
                <a:cubicBezTo>
                  <a:pt x="12073792" y="2756732"/>
                  <a:pt x="12022557" y="2716918"/>
                  <a:pt x="12025861" y="2649015"/>
                </a:cubicBezTo>
                <a:cubicBezTo>
                  <a:pt x="12026013" y="2638861"/>
                  <a:pt x="12028453" y="2628838"/>
                  <a:pt x="12033028" y="2619527"/>
                </a:cubicBezTo>
                <a:cubicBezTo>
                  <a:pt x="12042939" y="2600725"/>
                  <a:pt x="12065202" y="2587018"/>
                  <a:pt x="12084719" y="2575926"/>
                </a:cubicBezTo>
                <a:cubicBezTo>
                  <a:pt x="12089497" y="2576070"/>
                  <a:pt x="12094174" y="2576765"/>
                  <a:pt x="12098748" y="2578000"/>
                </a:cubicBezTo>
                <a:cubicBezTo>
                  <a:pt x="12111964" y="2581846"/>
                  <a:pt x="12121824" y="2591698"/>
                  <a:pt x="12124518" y="2603791"/>
                </a:cubicBezTo>
                <a:cubicBezTo>
                  <a:pt x="12128432" y="2618400"/>
                  <a:pt x="12122738" y="2633716"/>
                  <a:pt x="12109777" y="2643379"/>
                </a:cubicBezTo>
                <a:cubicBezTo>
                  <a:pt x="12102713" y="2648447"/>
                  <a:pt x="12101595" y="2657645"/>
                  <a:pt x="12107287" y="2663921"/>
                </a:cubicBezTo>
                <a:cubicBezTo>
                  <a:pt x="12107490" y="2664097"/>
                  <a:pt x="12107643" y="2664268"/>
                  <a:pt x="12107795" y="2664435"/>
                </a:cubicBezTo>
                <a:cubicBezTo>
                  <a:pt x="12114149" y="2670734"/>
                  <a:pt x="12124974" y="2671487"/>
                  <a:pt x="12132396" y="2666148"/>
                </a:cubicBezTo>
                <a:cubicBezTo>
                  <a:pt x="12155421" y="2649249"/>
                  <a:pt x="12165485" y="2622173"/>
                  <a:pt x="12158368" y="2596441"/>
                </a:cubicBezTo>
                <a:cubicBezTo>
                  <a:pt x="12152626" y="2574384"/>
                  <a:pt x="12134175" y="2556641"/>
                  <a:pt x="12109879" y="2549729"/>
                </a:cubicBezTo>
                <a:cubicBezTo>
                  <a:pt x="12107694" y="2549098"/>
                  <a:pt x="12105457" y="2548557"/>
                  <a:pt x="12103170" y="2548106"/>
                </a:cubicBezTo>
                <a:cubicBezTo>
                  <a:pt x="12122333" y="2544274"/>
                  <a:pt x="12142257" y="2544675"/>
                  <a:pt x="12161164" y="2549279"/>
                </a:cubicBezTo>
                <a:cubicBezTo>
                  <a:pt x="12206909" y="2559919"/>
                  <a:pt x="12242488" y="2590490"/>
                  <a:pt x="12251943" y="2627192"/>
                </a:cubicBezTo>
                <a:cubicBezTo>
                  <a:pt x="12254484" y="2635362"/>
                  <a:pt x="12254484" y="2644001"/>
                  <a:pt x="12251943" y="2652171"/>
                </a:cubicBezTo>
                <a:cubicBezTo>
                  <a:pt x="12249756" y="2658749"/>
                  <a:pt x="12244064" y="2663944"/>
                  <a:pt x="12236694" y="2666013"/>
                </a:cubicBezTo>
                <a:cubicBezTo>
                  <a:pt x="12231052" y="2667258"/>
                  <a:pt x="12225207" y="2664931"/>
                  <a:pt x="12222463" y="2660377"/>
                </a:cubicBezTo>
                <a:cubicBezTo>
                  <a:pt x="12220327" y="2654759"/>
                  <a:pt x="12213669" y="2651589"/>
                  <a:pt x="12207214" y="2653163"/>
                </a:cubicBezTo>
                <a:cubicBezTo>
                  <a:pt x="12200759" y="2654660"/>
                  <a:pt x="12196947" y="2660504"/>
                  <a:pt x="12198625" y="2666212"/>
                </a:cubicBezTo>
                <a:cubicBezTo>
                  <a:pt x="12198674" y="2666374"/>
                  <a:pt x="12198725" y="2666532"/>
                  <a:pt x="12198776" y="2666690"/>
                </a:cubicBezTo>
                <a:cubicBezTo>
                  <a:pt x="12205791" y="2682092"/>
                  <a:pt x="12224393" y="2690695"/>
                  <a:pt x="12242641" y="2686979"/>
                </a:cubicBezTo>
                <a:cubicBezTo>
                  <a:pt x="12258498" y="2683391"/>
                  <a:pt x="12271104" y="2672804"/>
                  <a:pt x="12276035" y="2658980"/>
                </a:cubicBezTo>
                <a:cubicBezTo>
                  <a:pt x="12280049" y="2647252"/>
                  <a:pt x="12280304" y="2634758"/>
                  <a:pt x="12276746" y="2622909"/>
                </a:cubicBezTo>
                <a:cubicBezTo>
                  <a:pt x="12267140" y="2585034"/>
                  <a:pt x="12234661" y="2552705"/>
                  <a:pt x="12191355" y="2536113"/>
                </a:cubicBezTo>
                <a:cubicBezTo>
                  <a:pt x="12207265" y="2534909"/>
                  <a:pt x="12223275" y="2535468"/>
                  <a:pt x="12239032" y="2537781"/>
                </a:cubicBezTo>
                <a:cubicBezTo>
                  <a:pt x="12267038" y="2542290"/>
                  <a:pt x="12317154" y="2563842"/>
                  <a:pt x="12317255" y="2590895"/>
                </a:cubicBezTo>
                <a:cubicBezTo>
                  <a:pt x="12317510" y="2595585"/>
                  <a:pt x="12314918" y="2600030"/>
                  <a:pt x="12310445" y="2602573"/>
                </a:cubicBezTo>
                <a:cubicBezTo>
                  <a:pt x="12308564" y="2603313"/>
                  <a:pt x="12306481" y="2603425"/>
                  <a:pt x="12304498" y="2602889"/>
                </a:cubicBezTo>
                <a:cubicBezTo>
                  <a:pt x="12303380" y="2602668"/>
                  <a:pt x="12302363" y="2602091"/>
                  <a:pt x="12301702" y="2601266"/>
                </a:cubicBezTo>
                <a:cubicBezTo>
                  <a:pt x="12298399" y="2595995"/>
                  <a:pt x="12290978" y="2594002"/>
                  <a:pt x="12284930" y="2596757"/>
                </a:cubicBezTo>
                <a:cubicBezTo>
                  <a:pt x="12279033" y="2599228"/>
                  <a:pt x="12276542" y="2605464"/>
                  <a:pt x="12279287" y="2610685"/>
                </a:cubicBezTo>
                <a:cubicBezTo>
                  <a:pt x="12279389" y="2610825"/>
                  <a:pt x="12279440" y="2610960"/>
                  <a:pt x="12279542" y="2611095"/>
                </a:cubicBezTo>
                <a:cubicBezTo>
                  <a:pt x="12283303" y="2617083"/>
                  <a:pt x="12289605" y="2621493"/>
                  <a:pt x="12297026" y="2623359"/>
                </a:cubicBezTo>
                <a:cubicBezTo>
                  <a:pt x="12300329" y="2624229"/>
                  <a:pt x="12303736" y="2624671"/>
                  <a:pt x="12307192" y="2624667"/>
                </a:cubicBezTo>
                <a:cubicBezTo>
                  <a:pt x="12311614" y="2624662"/>
                  <a:pt x="12315985" y="2623882"/>
                  <a:pt x="12320102" y="2622367"/>
                </a:cubicBezTo>
                <a:lnTo>
                  <a:pt x="12320102" y="2838793"/>
                </a:lnTo>
                <a:cubicBezTo>
                  <a:pt x="12313596" y="2833978"/>
                  <a:pt x="12306481" y="2829879"/>
                  <a:pt x="12298907" y="2826574"/>
                </a:cubicBezTo>
                <a:cubicBezTo>
                  <a:pt x="12301905" y="2820082"/>
                  <a:pt x="12303888" y="2813255"/>
                  <a:pt x="12304752" y="2806284"/>
                </a:cubicBezTo>
                <a:cubicBezTo>
                  <a:pt x="12308361" y="2783528"/>
                  <a:pt x="12300991" y="2760474"/>
                  <a:pt x="12284421" y="2742799"/>
                </a:cubicBezTo>
                <a:close/>
                <a:moveTo>
                  <a:pt x="11991197" y="2936681"/>
                </a:moveTo>
                <a:cubicBezTo>
                  <a:pt x="11972644" y="2928813"/>
                  <a:pt x="11954957" y="2919439"/>
                  <a:pt x="11938387" y="2908681"/>
                </a:cubicBezTo>
                <a:cubicBezTo>
                  <a:pt x="11914142" y="2892674"/>
                  <a:pt x="11886899" y="2873557"/>
                  <a:pt x="11870431" y="2849074"/>
                </a:cubicBezTo>
                <a:cubicBezTo>
                  <a:pt x="11863365" y="2838478"/>
                  <a:pt x="11855690" y="2822652"/>
                  <a:pt x="11859351" y="2807051"/>
                </a:cubicBezTo>
                <a:cubicBezTo>
                  <a:pt x="11862298" y="2794561"/>
                  <a:pt x="11874040" y="2784191"/>
                  <a:pt x="11886136" y="2783424"/>
                </a:cubicBezTo>
                <a:cubicBezTo>
                  <a:pt x="11892236" y="2783384"/>
                  <a:pt x="11898030" y="2785706"/>
                  <a:pt x="11901995" y="2789782"/>
                </a:cubicBezTo>
                <a:cubicBezTo>
                  <a:pt x="11904790" y="2792257"/>
                  <a:pt x="11906163" y="2795765"/>
                  <a:pt x="11905603" y="2799251"/>
                </a:cubicBezTo>
                <a:cubicBezTo>
                  <a:pt x="11903469" y="2807272"/>
                  <a:pt x="11909059" y="2815311"/>
                  <a:pt x="11918107" y="2817205"/>
                </a:cubicBezTo>
                <a:cubicBezTo>
                  <a:pt x="11918259" y="2817232"/>
                  <a:pt x="11918361" y="2817259"/>
                  <a:pt x="11918514" y="2817286"/>
                </a:cubicBezTo>
                <a:cubicBezTo>
                  <a:pt x="11927765" y="2819266"/>
                  <a:pt x="11937065" y="2814369"/>
                  <a:pt x="11939556" y="2806239"/>
                </a:cubicBezTo>
                <a:cubicBezTo>
                  <a:pt x="11942962" y="2793366"/>
                  <a:pt x="11938845" y="2779831"/>
                  <a:pt x="11928628" y="2770213"/>
                </a:cubicBezTo>
                <a:cubicBezTo>
                  <a:pt x="11917345" y="2758788"/>
                  <a:pt x="11900775" y="2752593"/>
                  <a:pt x="11883645" y="2753395"/>
                </a:cubicBezTo>
                <a:cubicBezTo>
                  <a:pt x="11855792" y="2755154"/>
                  <a:pt x="11831192" y="2775173"/>
                  <a:pt x="11825194" y="2800964"/>
                </a:cubicBezTo>
                <a:cubicBezTo>
                  <a:pt x="11819400" y="2825627"/>
                  <a:pt x="11830277" y="2848713"/>
                  <a:pt x="11840442" y="2863682"/>
                </a:cubicBezTo>
                <a:cubicBezTo>
                  <a:pt x="11860062" y="2892945"/>
                  <a:pt x="11890406" y="2914362"/>
                  <a:pt x="11917345" y="2932082"/>
                </a:cubicBezTo>
                <a:cubicBezTo>
                  <a:pt x="11928984" y="2939724"/>
                  <a:pt x="11941183" y="2946695"/>
                  <a:pt x="11953839" y="2952958"/>
                </a:cubicBezTo>
                <a:cubicBezTo>
                  <a:pt x="11941183" y="2959189"/>
                  <a:pt x="11928984" y="2966147"/>
                  <a:pt x="11917345" y="2973789"/>
                </a:cubicBezTo>
                <a:cubicBezTo>
                  <a:pt x="11890406" y="2991509"/>
                  <a:pt x="11860062" y="3012926"/>
                  <a:pt x="11840442" y="3042189"/>
                </a:cubicBezTo>
                <a:cubicBezTo>
                  <a:pt x="11830277" y="3057158"/>
                  <a:pt x="11819604" y="3080244"/>
                  <a:pt x="11825194" y="3104907"/>
                </a:cubicBezTo>
                <a:cubicBezTo>
                  <a:pt x="11831192" y="3130698"/>
                  <a:pt x="11855690" y="3150717"/>
                  <a:pt x="11883645" y="3152476"/>
                </a:cubicBezTo>
                <a:cubicBezTo>
                  <a:pt x="11884765" y="3152476"/>
                  <a:pt x="11885934" y="3152476"/>
                  <a:pt x="11887103" y="3152476"/>
                </a:cubicBezTo>
                <a:cubicBezTo>
                  <a:pt x="11903011" y="3152300"/>
                  <a:pt x="11918107" y="3146177"/>
                  <a:pt x="11928628" y="3135613"/>
                </a:cubicBezTo>
                <a:cubicBezTo>
                  <a:pt x="11938794" y="3126045"/>
                  <a:pt x="11942911" y="3112622"/>
                  <a:pt x="11939607" y="3099812"/>
                </a:cubicBezTo>
                <a:cubicBezTo>
                  <a:pt x="11937116" y="3091683"/>
                  <a:pt x="11927816" y="3086786"/>
                  <a:pt x="11918565" y="3088766"/>
                </a:cubicBezTo>
                <a:cubicBezTo>
                  <a:pt x="11909466" y="3090492"/>
                  <a:pt x="11903622" y="3098446"/>
                  <a:pt x="11905603" y="3106530"/>
                </a:cubicBezTo>
                <a:cubicBezTo>
                  <a:pt x="11905603" y="3106620"/>
                  <a:pt x="11905654" y="3106711"/>
                  <a:pt x="11905654" y="3106801"/>
                </a:cubicBezTo>
                <a:cubicBezTo>
                  <a:pt x="11906214" y="3110286"/>
                  <a:pt x="11904841" y="3113794"/>
                  <a:pt x="11902046" y="3116270"/>
                </a:cubicBezTo>
                <a:cubicBezTo>
                  <a:pt x="11898081" y="3120391"/>
                  <a:pt x="11892287" y="3122722"/>
                  <a:pt x="11886187" y="3122627"/>
                </a:cubicBezTo>
                <a:cubicBezTo>
                  <a:pt x="11874090" y="3121861"/>
                  <a:pt x="11862349" y="3111490"/>
                  <a:pt x="11859401" y="3099000"/>
                </a:cubicBezTo>
                <a:cubicBezTo>
                  <a:pt x="11855741" y="3083400"/>
                  <a:pt x="11863416" y="3067438"/>
                  <a:pt x="11870482" y="3057023"/>
                </a:cubicBezTo>
                <a:cubicBezTo>
                  <a:pt x="11886950" y="3032495"/>
                  <a:pt x="11914193" y="3013377"/>
                  <a:pt x="11938438" y="2997371"/>
                </a:cubicBezTo>
                <a:cubicBezTo>
                  <a:pt x="11955007" y="2986612"/>
                  <a:pt x="11972695" y="2977238"/>
                  <a:pt x="11991248" y="2969370"/>
                </a:cubicBezTo>
                <a:cubicBezTo>
                  <a:pt x="12011934" y="2977329"/>
                  <a:pt x="12033283" y="2983857"/>
                  <a:pt x="12055137" y="2988894"/>
                </a:cubicBezTo>
                <a:cubicBezTo>
                  <a:pt x="12046751" y="2996879"/>
                  <a:pt x="12038924" y="3005311"/>
                  <a:pt x="12031656" y="3014143"/>
                </a:cubicBezTo>
                <a:cubicBezTo>
                  <a:pt x="12003446" y="3048682"/>
                  <a:pt x="11981539" y="3091561"/>
                  <a:pt x="11964615" y="3145352"/>
                </a:cubicBezTo>
                <a:cubicBezTo>
                  <a:pt x="11957549" y="3167896"/>
                  <a:pt x="11951450" y="3191793"/>
                  <a:pt x="11952924" y="3216412"/>
                </a:cubicBezTo>
                <a:cubicBezTo>
                  <a:pt x="11948248" y="3235759"/>
                  <a:pt x="11948552" y="3255792"/>
                  <a:pt x="11953788" y="3275027"/>
                </a:cubicBezTo>
                <a:cubicBezTo>
                  <a:pt x="11954398" y="3277146"/>
                  <a:pt x="11955058" y="3279265"/>
                  <a:pt x="11955822" y="3281339"/>
                </a:cubicBezTo>
                <a:cubicBezTo>
                  <a:pt x="11953432" y="3287620"/>
                  <a:pt x="11950332" y="3293662"/>
                  <a:pt x="11946571" y="3299375"/>
                </a:cubicBezTo>
                <a:cubicBezTo>
                  <a:pt x="11939912" y="3310507"/>
                  <a:pt x="11930001" y="3319850"/>
                  <a:pt x="11917903" y="3326428"/>
                </a:cubicBezTo>
                <a:cubicBezTo>
                  <a:pt x="11906670" y="3331514"/>
                  <a:pt x="11893760" y="3332858"/>
                  <a:pt x="11881511" y="3330216"/>
                </a:cubicBezTo>
                <a:cubicBezTo>
                  <a:pt x="11874599" y="3328868"/>
                  <a:pt x="11868499" y="3325179"/>
                  <a:pt x="11864585" y="3319935"/>
                </a:cubicBezTo>
                <a:cubicBezTo>
                  <a:pt x="11861333" y="3314872"/>
                  <a:pt x="11860926" y="3308749"/>
                  <a:pt x="11863518" y="3303388"/>
                </a:cubicBezTo>
                <a:cubicBezTo>
                  <a:pt x="11866110" y="3298067"/>
                  <a:pt x="11863365" y="3291877"/>
                  <a:pt x="11857368" y="3289564"/>
                </a:cubicBezTo>
                <a:cubicBezTo>
                  <a:pt x="11857266" y="3289510"/>
                  <a:pt x="11857114" y="3289460"/>
                  <a:pt x="11856961" y="3289410"/>
                </a:cubicBezTo>
                <a:cubicBezTo>
                  <a:pt x="11850709" y="3287079"/>
                  <a:pt x="11843441" y="3289573"/>
                  <a:pt x="11840595" y="3295047"/>
                </a:cubicBezTo>
                <a:cubicBezTo>
                  <a:pt x="11834903" y="3306490"/>
                  <a:pt x="11835766" y="3319665"/>
                  <a:pt x="11842933" y="3330441"/>
                </a:cubicBezTo>
                <a:cubicBezTo>
                  <a:pt x="11850100" y="3340771"/>
                  <a:pt x="11861689" y="3348102"/>
                  <a:pt x="11875005" y="3350776"/>
                </a:cubicBezTo>
                <a:cubicBezTo>
                  <a:pt x="11881104" y="3352178"/>
                  <a:pt x="11887356" y="3352877"/>
                  <a:pt x="11893660" y="3352850"/>
                </a:cubicBezTo>
                <a:cubicBezTo>
                  <a:pt x="11906467" y="3352963"/>
                  <a:pt x="11919073" y="3350217"/>
                  <a:pt x="11930357" y="3344870"/>
                </a:cubicBezTo>
                <a:cubicBezTo>
                  <a:pt x="11943013" y="3338354"/>
                  <a:pt x="11953839" y="3329363"/>
                  <a:pt x="11961971" y="3318583"/>
                </a:cubicBezTo>
                <a:cubicBezTo>
                  <a:pt x="11956227" y="3337800"/>
                  <a:pt x="11941844" y="3354095"/>
                  <a:pt x="11922224" y="3363671"/>
                </a:cubicBezTo>
                <a:cubicBezTo>
                  <a:pt x="11895641" y="3375877"/>
                  <a:pt x="11863823" y="3375093"/>
                  <a:pt x="11838002" y="3361597"/>
                </a:cubicBezTo>
                <a:cubicBezTo>
                  <a:pt x="11829413" y="3356989"/>
                  <a:pt x="11821992" y="3350848"/>
                  <a:pt x="11816248" y="3343562"/>
                </a:cubicBezTo>
                <a:cubicBezTo>
                  <a:pt x="11803541" y="3326261"/>
                  <a:pt x="11803034" y="3304046"/>
                  <a:pt x="11814927" y="3286299"/>
                </a:cubicBezTo>
                <a:cubicBezTo>
                  <a:pt x="11828040" y="3268715"/>
                  <a:pt x="11850760" y="3258727"/>
                  <a:pt x="11874497" y="3260148"/>
                </a:cubicBezTo>
                <a:cubicBezTo>
                  <a:pt x="11883900" y="3260991"/>
                  <a:pt x="11892338" y="3254954"/>
                  <a:pt x="11893354" y="3246621"/>
                </a:cubicBezTo>
                <a:cubicBezTo>
                  <a:pt x="11894014" y="3238298"/>
                  <a:pt x="11886950" y="3231074"/>
                  <a:pt x="11877597" y="3230488"/>
                </a:cubicBezTo>
                <a:cubicBezTo>
                  <a:pt x="11877546" y="3230484"/>
                  <a:pt x="11877496" y="3230484"/>
                  <a:pt x="11877445" y="3230479"/>
                </a:cubicBezTo>
                <a:cubicBezTo>
                  <a:pt x="11849846" y="3228716"/>
                  <a:pt x="11822602" y="3236927"/>
                  <a:pt x="11801916" y="3253249"/>
                </a:cubicBezTo>
                <a:lnTo>
                  <a:pt x="11801916" y="2667952"/>
                </a:lnTo>
                <a:cubicBezTo>
                  <a:pt x="11820569" y="2682687"/>
                  <a:pt x="11844661" y="2690893"/>
                  <a:pt x="11869668" y="2691038"/>
                </a:cubicBezTo>
                <a:cubicBezTo>
                  <a:pt x="11872260" y="2691038"/>
                  <a:pt x="11874852" y="2690947"/>
                  <a:pt x="11877445" y="2690767"/>
                </a:cubicBezTo>
                <a:cubicBezTo>
                  <a:pt x="11886848" y="2690239"/>
                  <a:pt x="11893964" y="2683066"/>
                  <a:pt x="11893354" y="2674738"/>
                </a:cubicBezTo>
                <a:cubicBezTo>
                  <a:pt x="11893354" y="2674702"/>
                  <a:pt x="11893354" y="2674661"/>
                  <a:pt x="11893354" y="2674625"/>
                </a:cubicBezTo>
                <a:cubicBezTo>
                  <a:pt x="11892287" y="2666302"/>
                  <a:pt x="11883900" y="2660283"/>
                  <a:pt x="11874497" y="2661099"/>
                </a:cubicBezTo>
                <a:cubicBezTo>
                  <a:pt x="11850760" y="2662519"/>
                  <a:pt x="11828040" y="2652532"/>
                  <a:pt x="11814927" y="2634947"/>
                </a:cubicBezTo>
                <a:cubicBezTo>
                  <a:pt x="11803034" y="2617200"/>
                  <a:pt x="11803541" y="2594985"/>
                  <a:pt x="11816248" y="2577684"/>
                </a:cubicBezTo>
                <a:cubicBezTo>
                  <a:pt x="11821992" y="2570398"/>
                  <a:pt x="11829413" y="2564257"/>
                  <a:pt x="11838002" y="2559649"/>
                </a:cubicBezTo>
                <a:cubicBezTo>
                  <a:pt x="11863823" y="2546176"/>
                  <a:pt x="11895590" y="2545392"/>
                  <a:pt x="11922224" y="2557575"/>
                </a:cubicBezTo>
                <a:cubicBezTo>
                  <a:pt x="11941844" y="2567152"/>
                  <a:pt x="11956227" y="2583447"/>
                  <a:pt x="11961971" y="2602664"/>
                </a:cubicBezTo>
                <a:cubicBezTo>
                  <a:pt x="11953839" y="2591892"/>
                  <a:pt x="11943013" y="2582901"/>
                  <a:pt x="11930357" y="2576377"/>
                </a:cubicBezTo>
                <a:cubicBezTo>
                  <a:pt x="11913329" y="2568464"/>
                  <a:pt x="11893660" y="2566363"/>
                  <a:pt x="11875005" y="2570470"/>
                </a:cubicBezTo>
                <a:cubicBezTo>
                  <a:pt x="11861689" y="2573144"/>
                  <a:pt x="11850100" y="2580475"/>
                  <a:pt x="11842933" y="2590805"/>
                </a:cubicBezTo>
                <a:cubicBezTo>
                  <a:pt x="11835766" y="2601581"/>
                  <a:pt x="11834903" y="2614756"/>
                  <a:pt x="11840595" y="2626200"/>
                </a:cubicBezTo>
                <a:cubicBezTo>
                  <a:pt x="11843441" y="2631692"/>
                  <a:pt x="11850709" y="2634190"/>
                  <a:pt x="11856961" y="2631836"/>
                </a:cubicBezTo>
                <a:cubicBezTo>
                  <a:pt x="11863061" y="2629726"/>
                  <a:pt x="11866059" y="2623634"/>
                  <a:pt x="11863671" y="2618233"/>
                </a:cubicBezTo>
                <a:cubicBezTo>
                  <a:pt x="11863620" y="2618107"/>
                  <a:pt x="11863569" y="2617980"/>
                  <a:pt x="11863518" y="2617859"/>
                </a:cubicBezTo>
                <a:cubicBezTo>
                  <a:pt x="11860926" y="2612516"/>
                  <a:pt x="11861333" y="2606401"/>
                  <a:pt x="11864585" y="2601356"/>
                </a:cubicBezTo>
                <a:cubicBezTo>
                  <a:pt x="11868499" y="2596099"/>
                  <a:pt x="11874599" y="2592402"/>
                  <a:pt x="11881511" y="2591031"/>
                </a:cubicBezTo>
                <a:cubicBezTo>
                  <a:pt x="11893760" y="2588389"/>
                  <a:pt x="11906670" y="2589732"/>
                  <a:pt x="11917903" y="2594818"/>
                </a:cubicBezTo>
                <a:cubicBezTo>
                  <a:pt x="11930001" y="2601405"/>
                  <a:pt x="11939912" y="2610748"/>
                  <a:pt x="11946571" y="2621871"/>
                </a:cubicBezTo>
                <a:cubicBezTo>
                  <a:pt x="11950332" y="2627584"/>
                  <a:pt x="11953432" y="2633626"/>
                  <a:pt x="11955822" y="2639907"/>
                </a:cubicBezTo>
                <a:cubicBezTo>
                  <a:pt x="11955058" y="2641981"/>
                  <a:pt x="11954398" y="2644100"/>
                  <a:pt x="11953788" y="2646219"/>
                </a:cubicBezTo>
                <a:cubicBezTo>
                  <a:pt x="11945858" y="2673859"/>
                  <a:pt x="11949417" y="2704835"/>
                  <a:pt x="11963953" y="2737840"/>
                </a:cubicBezTo>
                <a:cubicBezTo>
                  <a:pt x="11976507" y="2783632"/>
                  <a:pt x="11996991" y="2827422"/>
                  <a:pt x="12024641" y="2867650"/>
                </a:cubicBezTo>
                <a:cubicBezTo>
                  <a:pt x="12036433" y="2884432"/>
                  <a:pt x="12049751" y="2900299"/>
                  <a:pt x="12064541" y="2915084"/>
                </a:cubicBezTo>
                <a:cubicBezTo>
                  <a:pt x="12039433" y="2920264"/>
                  <a:pt x="12014882" y="2927429"/>
                  <a:pt x="11991248" y="2936501"/>
                </a:cubicBezTo>
                <a:close/>
                <a:moveTo>
                  <a:pt x="12120757" y="2937763"/>
                </a:moveTo>
                <a:cubicBezTo>
                  <a:pt x="12151202" y="2936262"/>
                  <a:pt x="12181546" y="2941564"/>
                  <a:pt x="12209043" y="2953184"/>
                </a:cubicBezTo>
                <a:cubicBezTo>
                  <a:pt x="12181546" y="2964767"/>
                  <a:pt x="12151151" y="2970051"/>
                  <a:pt x="12120757" y="2968559"/>
                </a:cubicBezTo>
                <a:cubicBezTo>
                  <a:pt x="12092089" y="2966746"/>
                  <a:pt x="12063779" y="2961574"/>
                  <a:pt x="12036637" y="2953184"/>
                </a:cubicBezTo>
                <a:cubicBezTo>
                  <a:pt x="12063779" y="2944689"/>
                  <a:pt x="12092089" y="2939445"/>
                  <a:pt x="12120807" y="2937583"/>
                </a:cubicBezTo>
                <a:close/>
                <a:moveTo>
                  <a:pt x="12225817" y="3094762"/>
                </a:moveTo>
                <a:cubicBezTo>
                  <a:pt x="12159741" y="3096295"/>
                  <a:pt x="12094327" y="3120733"/>
                  <a:pt x="12051275" y="3160141"/>
                </a:cubicBezTo>
                <a:cubicBezTo>
                  <a:pt x="12016306" y="3192154"/>
                  <a:pt x="11998872" y="3231201"/>
                  <a:pt x="12000803" y="3272863"/>
                </a:cubicBezTo>
                <a:cubicBezTo>
                  <a:pt x="12001159" y="3283635"/>
                  <a:pt x="12003446" y="3294289"/>
                  <a:pt x="12007564" y="3304425"/>
                </a:cubicBezTo>
                <a:cubicBezTo>
                  <a:pt x="11998465" y="3293392"/>
                  <a:pt x="11991705" y="3280965"/>
                  <a:pt x="11987640" y="3267768"/>
                </a:cubicBezTo>
                <a:cubicBezTo>
                  <a:pt x="11981337" y="3245674"/>
                  <a:pt x="11984844" y="3219207"/>
                  <a:pt x="11997805" y="3191117"/>
                </a:cubicBezTo>
                <a:cubicBezTo>
                  <a:pt x="12031351" y="3118704"/>
                  <a:pt x="12114454" y="3069377"/>
                  <a:pt x="12195575" y="3073300"/>
                </a:cubicBezTo>
                <a:cubicBezTo>
                  <a:pt x="12214228" y="3073575"/>
                  <a:pt x="12232374" y="3078364"/>
                  <a:pt x="12248182" y="3087142"/>
                </a:cubicBezTo>
                <a:cubicBezTo>
                  <a:pt x="12252857" y="3089969"/>
                  <a:pt x="12257076" y="3093387"/>
                  <a:pt x="12260685" y="3097287"/>
                </a:cubicBezTo>
                <a:cubicBezTo>
                  <a:pt x="12249249" y="3095024"/>
                  <a:pt x="12237558" y="3094113"/>
                  <a:pt x="12225868" y="3094582"/>
                </a:cubicBezTo>
                <a:close/>
                <a:moveTo>
                  <a:pt x="12270800" y="3124205"/>
                </a:moveTo>
                <a:cubicBezTo>
                  <a:pt x="12270749" y="3126063"/>
                  <a:pt x="12270596" y="3127916"/>
                  <a:pt x="12270291" y="3129751"/>
                </a:cubicBezTo>
                <a:cubicBezTo>
                  <a:pt x="12266631" y="3150023"/>
                  <a:pt x="12251180" y="3167076"/>
                  <a:pt x="12229629" y="3174614"/>
                </a:cubicBezTo>
                <a:cubicBezTo>
                  <a:pt x="12213059" y="3179755"/>
                  <a:pt x="12196184" y="3176192"/>
                  <a:pt x="12180733" y="3164199"/>
                </a:cubicBezTo>
                <a:cubicBezTo>
                  <a:pt x="12168941" y="3154099"/>
                  <a:pt x="12161317" y="3140802"/>
                  <a:pt x="12158979" y="3126415"/>
                </a:cubicBezTo>
                <a:cubicBezTo>
                  <a:pt x="12180784" y="3120147"/>
                  <a:pt x="12203453" y="3116671"/>
                  <a:pt x="12226325" y="3116089"/>
                </a:cubicBezTo>
                <a:cubicBezTo>
                  <a:pt x="12246046" y="3115413"/>
                  <a:pt x="12260583" y="3118118"/>
                  <a:pt x="12270850" y="3124025"/>
                </a:cubicBezTo>
                <a:close/>
                <a:moveTo>
                  <a:pt x="12284421" y="3660175"/>
                </a:moveTo>
                <a:cubicBezTo>
                  <a:pt x="12264090" y="3638307"/>
                  <a:pt x="12222666" y="3625908"/>
                  <a:pt x="12192321" y="3632581"/>
                </a:cubicBezTo>
                <a:cubicBezTo>
                  <a:pt x="12173261" y="3637347"/>
                  <a:pt x="12157810" y="3649764"/>
                  <a:pt x="12150592" y="3666127"/>
                </a:cubicBezTo>
                <a:cubicBezTo>
                  <a:pt x="12144289" y="3678973"/>
                  <a:pt x="12142307" y="3693153"/>
                  <a:pt x="12144849" y="3706977"/>
                </a:cubicBezTo>
                <a:cubicBezTo>
                  <a:pt x="12135343" y="3703839"/>
                  <a:pt x="12126145" y="3700011"/>
                  <a:pt x="12117350" y="3695525"/>
                </a:cubicBezTo>
                <a:cubicBezTo>
                  <a:pt x="12073792" y="3674063"/>
                  <a:pt x="12022557" y="3634294"/>
                  <a:pt x="12025861" y="3566345"/>
                </a:cubicBezTo>
                <a:cubicBezTo>
                  <a:pt x="12026013" y="3556191"/>
                  <a:pt x="12028453" y="3546173"/>
                  <a:pt x="12033028" y="3536858"/>
                </a:cubicBezTo>
                <a:cubicBezTo>
                  <a:pt x="12042939" y="3518100"/>
                  <a:pt x="12065202" y="3504394"/>
                  <a:pt x="12084719" y="3493302"/>
                </a:cubicBezTo>
                <a:cubicBezTo>
                  <a:pt x="12089497" y="3493401"/>
                  <a:pt x="12094225" y="3494100"/>
                  <a:pt x="12098748" y="3495376"/>
                </a:cubicBezTo>
                <a:cubicBezTo>
                  <a:pt x="12111964" y="3499186"/>
                  <a:pt x="12121824" y="3509033"/>
                  <a:pt x="12124518" y="3521121"/>
                </a:cubicBezTo>
                <a:cubicBezTo>
                  <a:pt x="12128432" y="3535744"/>
                  <a:pt x="12122738" y="3551069"/>
                  <a:pt x="12109777" y="3560755"/>
                </a:cubicBezTo>
                <a:cubicBezTo>
                  <a:pt x="12102713" y="3565822"/>
                  <a:pt x="12101595" y="3575021"/>
                  <a:pt x="12107287" y="3581297"/>
                </a:cubicBezTo>
                <a:cubicBezTo>
                  <a:pt x="12107490" y="3581473"/>
                  <a:pt x="12107643" y="3581644"/>
                  <a:pt x="12107795" y="3581811"/>
                </a:cubicBezTo>
                <a:cubicBezTo>
                  <a:pt x="12114200" y="3588096"/>
                  <a:pt x="12125025" y="3588831"/>
                  <a:pt x="12132396" y="3583479"/>
                </a:cubicBezTo>
                <a:cubicBezTo>
                  <a:pt x="12155421" y="3566584"/>
                  <a:pt x="12165485" y="3539504"/>
                  <a:pt x="12158368" y="3513772"/>
                </a:cubicBezTo>
                <a:cubicBezTo>
                  <a:pt x="12152626" y="3491715"/>
                  <a:pt x="12134175" y="3473972"/>
                  <a:pt x="12109879" y="3467060"/>
                </a:cubicBezTo>
                <a:cubicBezTo>
                  <a:pt x="12107694" y="3466429"/>
                  <a:pt x="12105457" y="3465933"/>
                  <a:pt x="12103170" y="3465437"/>
                </a:cubicBezTo>
                <a:cubicBezTo>
                  <a:pt x="12122333" y="3461600"/>
                  <a:pt x="12142257" y="3462015"/>
                  <a:pt x="12161164" y="3466654"/>
                </a:cubicBezTo>
                <a:cubicBezTo>
                  <a:pt x="12206909" y="3477295"/>
                  <a:pt x="12242488" y="3507865"/>
                  <a:pt x="12251943" y="3544568"/>
                </a:cubicBezTo>
                <a:cubicBezTo>
                  <a:pt x="12254535" y="3552724"/>
                  <a:pt x="12254535" y="3561345"/>
                  <a:pt x="12251943" y="3569502"/>
                </a:cubicBezTo>
                <a:cubicBezTo>
                  <a:pt x="12249807" y="3576094"/>
                  <a:pt x="12244064" y="3581302"/>
                  <a:pt x="12236694" y="3583389"/>
                </a:cubicBezTo>
                <a:cubicBezTo>
                  <a:pt x="12231052" y="3584633"/>
                  <a:pt x="12225207" y="3582307"/>
                  <a:pt x="12222463" y="3577753"/>
                </a:cubicBezTo>
                <a:cubicBezTo>
                  <a:pt x="12220378" y="3572117"/>
                  <a:pt x="12213669" y="3568938"/>
                  <a:pt x="12207214" y="3570539"/>
                </a:cubicBezTo>
                <a:cubicBezTo>
                  <a:pt x="12200810" y="3572049"/>
                  <a:pt x="12196998" y="3577875"/>
                  <a:pt x="12198725" y="3583556"/>
                </a:cubicBezTo>
                <a:cubicBezTo>
                  <a:pt x="12198725" y="3583637"/>
                  <a:pt x="12198725" y="3583714"/>
                  <a:pt x="12198776" y="3583795"/>
                </a:cubicBezTo>
                <a:cubicBezTo>
                  <a:pt x="12205740" y="3599229"/>
                  <a:pt x="12224393" y="3607859"/>
                  <a:pt x="12242641" y="3604130"/>
                </a:cubicBezTo>
                <a:cubicBezTo>
                  <a:pt x="12258448" y="3600523"/>
                  <a:pt x="12271104" y="3589945"/>
                  <a:pt x="12276035" y="3576130"/>
                </a:cubicBezTo>
                <a:cubicBezTo>
                  <a:pt x="12280049" y="3564398"/>
                  <a:pt x="12280304" y="3551908"/>
                  <a:pt x="12276746" y="3540059"/>
                </a:cubicBezTo>
                <a:cubicBezTo>
                  <a:pt x="12267140" y="3502229"/>
                  <a:pt x="12234661" y="3469855"/>
                  <a:pt x="12191355" y="3453263"/>
                </a:cubicBezTo>
                <a:cubicBezTo>
                  <a:pt x="12207265" y="3452050"/>
                  <a:pt x="12223275" y="3452627"/>
                  <a:pt x="12239032" y="3454976"/>
                </a:cubicBezTo>
                <a:cubicBezTo>
                  <a:pt x="12267038" y="3459485"/>
                  <a:pt x="12317154" y="3481038"/>
                  <a:pt x="12317255" y="3508091"/>
                </a:cubicBezTo>
                <a:cubicBezTo>
                  <a:pt x="12317459" y="3512780"/>
                  <a:pt x="12314867" y="3517221"/>
                  <a:pt x="12310445" y="3519769"/>
                </a:cubicBezTo>
                <a:cubicBezTo>
                  <a:pt x="12308564" y="3520508"/>
                  <a:pt x="12306481" y="3520621"/>
                  <a:pt x="12304498" y="3520084"/>
                </a:cubicBezTo>
                <a:cubicBezTo>
                  <a:pt x="12303380" y="3519863"/>
                  <a:pt x="12302363" y="3519268"/>
                  <a:pt x="12301702" y="3518416"/>
                </a:cubicBezTo>
                <a:cubicBezTo>
                  <a:pt x="12298348" y="3513186"/>
                  <a:pt x="12290978" y="3511202"/>
                  <a:pt x="12284930" y="3513907"/>
                </a:cubicBezTo>
                <a:cubicBezTo>
                  <a:pt x="12279033" y="3516437"/>
                  <a:pt x="12276542" y="3522740"/>
                  <a:pt x="12279389" y="3527988"/>
                </a:cubicBezTo>
                <a:cubicBezTo>
                  <a:pt x="12279440" y="3528092"/>
                  <a:pt x="12279491" y="3528191"/>
                  <a:pt x="12279542" y="3528291"/>
                </a:cubicBezTo>
                <a:cubicBezTo>
                  <a:pt x="12283303" y="3534278"/>
                  <a:pt x="12289605" y="3538679"/>
                  <a:pt x="12297026" y="3540510"/>
                </a:cubicBezTo>
                <a:cubicBezTo>
                  <a:pt x="12300329" y="3541407"/>
                  <a:pt x="12303736" y="3541844"/>
                  <a:pt x="12307192" y="3541817"/>
                </a:cubicBezTo>
                <a:cubicBezTo>
                  <a:pt x="12311614" y="3541835"/>
                  <a:pt x="12316036" y="3541051"/>
                  <a:pt x="12320102" y="3539518"/>
                </a:cubicBezTo>
                <a:lnTo>
                  <a:pt x="12320102" y="3755944"/>
                </a:lnTo>
                <a:cubicBezTo>
                  <a:pt x="12313647" y="3751101"/>
                  <a:pt x="12306531" y="3746994"/>
                  <a:pt x="12298907" y="3743724"/>
                </a:cubicBezTo>
                <a:cubicBezTo>
                  <a:pt x="12302160" y="3737308"/>
                  <a:pt x="12304345" y="3730527"/>
                  <a:pt x="12305514" y="3723570"/>
                </a:cubicBezTo>
                <a:cubicBezTo>
                  <a:pt x="12308869" y="3700746"/>
                  <a:pt x="12301245" y="3677715"/>
                  <a:pt x="12284421" y="3660175"/>
                </a:cubicBezTo>
                <a:close/>
                <a:moveTo>
                  <a:pt x="11991197" y="3854057"/>
                </a:moveTo>
                <a:cubicBezTo>
                  <a:pt x="11972644" y="3846193"/>
                  <a:pt x="11954957" y="3836801"/>
                  <a:pt x="11938387" y="3826011"/>
                </a:cubicBezTo>
                <a:cubicBezTo>
                  <a:pt x="11914142" y="3810050"/>
                  <a:pt x="11886899" y="3790933"/>
                  <a:pt x="11870431" y="3766404"/>
                </a:cubicBezTo>
                <a:cubicBezTo>
                  <a:pt x="11863365" y="3755853"/>
                  <a:pt x="11855690" y="3739982"/>
                  <a:pt x="11859351" y="3724427"/>
                </a:cubicBezTo>
                <a:cubicBezTo>
                  <a:pt x="11862298" y="3711937"/>
                  <a:pt x="11874040" y="3701521"/>
                  <a:pt x="11886136" y="3700755"/>
                </a:cubicBezTo>
                <a:cubicBezTo>
                  <a:pt x="11892236" y="3700732"/>
                  <a:pt x="11897979" y="3703055"/>
                  <a:pt x="11901995" y="3707112"/>
                </a:cubicBezTo>
                <a:cubicBezTo>
                  <a:pt x="11904790" y="3709601"/>
                  <a:pt x="11906112" y="3713100"/>
                  <a:pt x="11905603" y="3716581"/>
                </a:cubicBezTo>
                <a:cubicBezTo>
                  <a:pt x="11903469" y="3724634"/>
                  <a:pt x="11909110" y="3732682"/>
                  <a:pt x="11918208" y="3734558"/>
                </a:cubicBezTo>
                <a:cubicBezTo>
                  <a:pt x="11918310" y="3734576"/>
                  <a:pt x="11918412" y="3734599"/>
                  <a:pt x="11918514" y="3734617"/>
                </a:cubicBezTo>
                <a:cubicBezTo>
                  <a:pt x="11927714" y="3736569"/>
                  <a:pt x="11937065" y="3731681"/>
                  <a:pt x="11939556" y="3723570"/>
                </a:cubicBezTo>
                <a:cubicBezTo>
                  <a:pt x="11942860" y="3710760"/>
                  <a:pt x="11938743" y="3697333"/>
                  <a:pt x="11928577" y="3687769"/>
                </a:cubicBezTo>
                <a:cubicBezTo>
                  <a:pt x="11917294" y="3676362"/>
                  <a:pt x="11900673" y="3670180"/>
                  <a:pt x="11883595" y="3670997"/>
                </a:cubicBezTo>
                <a:cubicBezTo>
                  <a:pt x="11855741" y="3672755"/>
                  <a:pt x="11831141" y="3692729"/>
                  <a:pt x="11825143" y="3718520"/>
                </a:cubicBezTo>
                <a:cubicBezTo>
                  <a:pt x="11819349" y="3743229"/>
                  <a:pt x="11830226" y="3766269"/>
                  <a:pt x="11840391" y="3781283"/>
                </a:cubicBezTo>
                <a:cubicBezTo>
                  <a:pt x="11860011" y="3810546"/>
                  <a:pt x="11890355" y="3831918"/>
                  <a:pt x="11917294" y="3849683"/>
                </a:cubicBezTo>
                <a:cubicBezTo>
                  <a:pt x="11928934" y="3857326"/>
                  <a:pt x="11941132" y="3864283"/>
                  <a:pt x="11953788" y="3870514"/>
                </a:cubicBezTo>
                <a:cubicBezTo>
                  <a:pt x="11941132" y="3876777"/>
                  <a:pt x="11928934" y="3883734"/>
                  <a:pt x="11917294" y="3891345"/>
                </a:cubicBezTo>
                <a:cubicBezTo>
                  <a:pt x="11890355" y="3909110"/>
                  <a:pt x="11860011" y="3930482"/>
                  <a:pt x="11840391" y="3959790"/>
                </a:cubicBezTo>
                <a:cubicBezTo>
                  <a:pt x="11830226" y="3974759"/>
                  <a:pt x="11819553" y="3997845"/>
                  <a:pt x="11825143" y="4022508"/>
                </a:cubicBezTo>
                <a:cubicBezTo>
                  <a:pt x="11831141" y="4048299"/>
                  <a:pt x="11855639" y="4068319"/>
                  <a:pt x="11883595" y="4070077"/>
                </a:cubicBezTo>
                <a:lnTo>
                  <a:pt x="11887052" y="4070077"/>
                </a:lnTo>
                <a:cubicBezTo>
                  <a:pt x="11902960" y="4069883"/>
                  <a:pt x="11918056" y="4063742"/>
                  <a:pt x="11928577" y="4053169"/>
                </a:cubicBezTo>
                <a:cubicBezTo>
                  <a:pt x="11938743" y="4043619"/>
                  <a:pt x="11942860" y="4030209"/>
                  <a:pt x="11939556" y="4017413"/>
                </a:cubicBezTo>
                <a:cubicBezTo>
                  <a:pt x="11937065" y="4009284"/>
                  <a:pt x="11927765" y="4004387"/>
                  <a:pt x="11918514" y="4006366"/>
                </a:cubicBezTo>
                <a:cubicBezTo>
                  <a:pt x="11909415" y="4008062"/>
                  <a:pt x="11903622" y="4015979"/>
                  <a:pt x="11905502" y="4024041"/>
                </a:cubicBezTo>
                <a:cubicBezTo>
                  <a:pt x="11905552" y="4024163"/>
                  <a:pt x="11905552" y="4024285"/>
                  <a:pt x="11905603" y="4024402"/>
                </a:cubicBezTo>
                <a:cubicBezTo>
                  <a:pt x="11906112" y="4027883"/>
                  <a:pt x="11904790" y="4031382"/>
                  <a:pt x="11901995" y="4033871"/>
                </a:cubicBezTo>
                <a:cubicBezTo>
                  <a:pt x="11898030" y="4037960"/>
                  <a:pt x="11892236" y="4040287"/>
                  <a:pt x="11886136" y="4040228"/>
                </a:cubicBezTo>
                <a:cubicBezTo>
                  <a:pt x="11874040" y="4039462"/>
                  <a:pt x="11862298" y="4029091"/>
                  <a:pt x="11859351" y="4016602"/>
                </a:cubicBezTo>
                <a:cubicBezTo>
                  <a:pt x="11855690" y="4001001"/>
                  <a:pt x="11863365" y="3985040"/>
                  <a:pt x="11870431" y="3974579"/>
                </a:cubicBezTo>
                <a:cubicBezTo>
                  <a:pt x="11886899" y="3950096"/>
                  <a:pt x="11914142" y="3930978"/>
                  <a:pt x="11938387" y="3914972"/>
                </a:cubicBezTo>
                <a:cubicBezTo>
                  <a:pt x="11954957" y="3904214"/>
                  <a:pt x="11972644" y="3894839"/>
                  <a:pt x="11991197" y="3886972"/>
                </a:cubicBezTo>
                <a:cubicBezTo>
                  <a:pt x="12011883" y="3894930"/>
                  <a:pt x="12033232" y="3901459"/>
                  <a:pt x="12055087" y="3906495"/>
                </a:cubicBezTo>
                <a:cubicBezTo>
                  <a:pt x="12046701" y="3914480"/>
                  <a:pt x="12038873" y="3922912"/>
                  <a:pt x="12031605" y="3931745"/>
                </a:cubicBezTo>
                <a:cubicBezTo>
                  <a:pt x="12003395" y="3966238"/>
                  <a:pt x="11981488" y="4009162"/>
                  <a:pt x="11964564" y="4062953"/>
                </a:cubicBezTo>
                <a:cubicBezTo>
                  <a:pt x="11957498" y="4085497"/>
                  <a:pt x="11951399" y="4109394"/>
                  <a:pt x="11952873" y="4134013"/>
                </a:cubicBezTo>
                <a:cubicBezTo>
                  <a:pt x="11948197" y="4153360"/>
                  <a:pt x="11948501" y="4173393"/>
                  <a:pt x="11953737" y="4192628"/>
                </a:cubicBezTo>
                <a:cubicBezTo>
                  <a:pt x="11954347" y="4194748"/>
                  <a:pt x="11955007" y="4196822"/>
                  <a:pt x="11955771" y="4198941"/>
                </a:cubicBezTo>
                <a:cubicBezTo>
                  <a:pt x="11953382" y="4205217"/>
                  <a:pt x="11950281" y="4211259"/>
                  <a:pt x="11946520" y="4216976"/>
                </a:cubicBezTo>
                <a:cubicBezTo>
                  <a:pt x="11939861" y="4228113"/>
                  <a:pt x="11929950" y="4237460"/>
                  <a:pt x="11917852" y="4244029"/>
                </a:cubicBezTo>
                <a:cubicBezTo>
                  <a:pt x="11906620" y="4249161"/>
                  <a:pt x="11893709" y="4250504"/>
                  <a:pt x="11881460" y="4247817"/>
                </a:cubicBezTo>
                <a:cubicBezTo>
                  <a:pt x="11874497" y="4246487"/>
                  <a:pt x="11868448" y="4242794"/>
                  <a:pt x="11864534" y="4237537"/>
                </a:cubicBezTo>
                <a:cubicBezTo>
                  <a:pt x="11861282" y="4232487"/>
                  <a:pt x="11860875" y="4226377"/>
                  <a:pt x="11863467" y="4221034"/>
                </a:cubicBezTo>
                <a:cubicBezTo>
                  <a:pt x="11866059" y="4215714"/>
                  <a:pt x="11863314" y="4209523"/>
                  <a:pt x="11857317" y="4207210"/>
                </a:cubicBezTo>
                <a:cubicBezTo>
                  <a:pt x="11857215" y="4207156"/>
                  <a:pt x="11857063" y="4207106"/>
                  <a:pt x="11856910" y="4207057"/>
                </a:cubicBezTo>
                <a:cubicBezTo>
                  <a:pt x="11850658" y="4204698"/>
                  <a:pt x="11843390" y="4207169"/>
                  <a:pt x="11840544" y="4212648"/>
                </a:cubicBezTo>
                <a:cubicBezTo>
                  <a:pt x="11834852" y="4224105"/>
                  <a:pt x="11835715" y="4237298"/>
                  <a:pt x="11842882" y="4248088"/>
                </a:cubicBezTo>
                <a:cubicBezTo>
                  <a:pt x="11850049" y="4258417"/>
                  <a:pt x="11861638" y="4265749"/>
                  <a:pt x="11874954" y="4268423"/>
                </a:cubicBezTo>
                <a:cubicBezTo>
                  <a:pt x="11881053" y="4269789"/>
                  <a:pt x="11887306" y="4270470"/>
                  <a:pt x="11893609" y="4270451"/>
                </a:cubicBezTo>
                <a:cubicBezTo>
                  <a:pt x="11906416" y="4270551"/>
                  <a:pt x="11919022" y="4267823"/>
                  <a:pt x="11930306" y="4262516"/>
                </a:cubicBezTo>
                <a:cubicBezTo>
                  <a:pt x="11942962" y="4255987"/>
                  <a:pt x="11953788" y="4246978"/>
                  <a:pt x="11961921" y="4236184"/>
                </a:cubicBezTo>
                <a:cubicBezTo>
                  <a:pt x="11956176" y="4255401"/>
                  <a:pt x="11941793" y="4271696"/>
                  <a:pt x="11922173" y="4281273"/>
                </a:cubicBezTo>
                <a:cubicBezTo>
                  <a:pt x="11895540" y="4293465"/>
                  <a:pt x="11863721" y="4292667"/>
                  <a:pt x="11837952" y="4279154"/>
                </a:cubicBezTo>
                <a:cubicBezTo>
                  <a:pt x="11829362" y="4274564"/>
                  <a:pt x="11821941" y="4268418"/>
                  <a:pt x="11816197" y="4261118"/>
                </a:cubicBezTo>
                <a:cubicBezTo>
                  <a:pt x="11803490" y="4243818"/>
                  <a:pt x="11802983" y="4221602"/>
                  <a:pt x="11814877" y="4203856"/>
                </a:cubicBezTo>
                <a:cubicBezTo>
                  <a:pt x="11827990" y="4186271"/>
                  <a:pt x="11850709" y="4176283"/>
                  <a:pt x="11874447" y="4177704"/>
                </a:cubicBezTo>
                <a:cubicBezTo>
                  <a:pt x="11883849" y="4178520"/>
                  <a:pt x="11892236" y="4172501"/>
                  <a:pt x="11893303" y="4164177"/>
                </a:cubicBezTo>
                <a:cubicBezTo>
                  <a:pt x="11893964" y="4155858"/>
                  <a:pt x="11886899" y="4148630"/>
                  <a:pt x="11877546" y="4148044"/>
                </a:cubicBezTo>
                <a:cubicBezTo>
                  <a:pt x="11877496" y="4148040"/>
                  <a:pt x="11877445" y="4148040"/>
                  <a:pt x="11877394" y="4148036"/>
                </a:cubicBezTo>
                <a:cubicBezTo>
                  <a:pt x="11849846" y="4146214"/>
                  <a:pt x="11822602" y="4154343"/>
                  <a:pt x="11801865" y="4170580"/>
                </a:cubicBezTo>
                <a:lnTo>
                  <a:pt x="11801865" y="3585328"/>
                </a:lnTo>
                <a:cubicBezTo>
                  <a:pt x="11820518" y="3600063"/>
                  <a:pt x="11844610" y="3608269"/>
                  <a:pt x="11869617" y="3608413"/>
                </a:cubicBezTo>
                <a:cubicBezTo>
                  <a:pt x="11872209" y="3608413"/>
                  <a:pt x="11874700" y="3608413"/>
                  <a:pt x="11877394" y="3608098"/>
                </a:cubicBezTo>
                <a:cubicBezTo>
                  <a:pt x="11886746" y="3607597"/>
                  <a:pt x="11893862" y="3600460"/>
                  <a:pt x="11893303" y="3592154"/>
                </a:cubicBezTo>
                <a:cubicBezTo>
                  <a:pt x="11893303" y="3592105"/>
                  <a:pt x="11893303" y="3592055"/>
                  <a:pt x="11893303" y="3592001"/>
                </a:cubicBezTo>
                <a:cubicBezTo>
                  <a:pt x="11892236" y="3583682"/>
                  <a:pt x="11883849" y="3577658"/>
                  <a:pt x="11874447" y="3578474"/>
                </a:cubicBezTo>
                <a:cubicBezTo>
                  <a:pt x="11850760" y="3579904"/>
                  <a:pt x="11827990" y="3569939"/>
                  <a:pt x="11814877" y="3552368"/>
                </a:cubicBezTo>
                <a:cubicBezTo>
                  <a:pt x="11802932" y="3534612"/>
                  <a:pt x="11803441" y="3512370"/>
                  <a:pt x="11816197" y="3495060"/>
                </a:cubicBezTo>
                <a:cubicBezTo>
                  <a:pt x="11821941" y="3487774"/>
                  <a:pt x="11829362" y="3481628"/>
                  <a:pt x="11837952" y="3477025"/>
                </a:cubicBezTo>
                <a:cubicBezTo>
                  <a:pt x="11863772" y="3463539"/>
                  <a:pt x="11895540" y="3462740"/>
                  <a:pt x="11922173" y="3474905"/>
                </a:cubicBezTo>
                <a:cubicBezTo>
                  <a:pt x="11941793" y="3484491"/>
                  <a:pt x="11956176" y="3500782"/>
                  <a:pt x="11961921" y="3519994"/>
                </a:cubicBezTo>
                <a:cubicBezTo>
                  <a:pt x="11953788" y="3509204"/>
                  <a:pt x="11942962" y="3500200"/>
                  <a:pt x="11930306" y="3493662"/>
                </a:cubicBezTo>
                <a:cubicBezTo>
                  <a:pt x="11913278" y="3485772"/>
                  <a:pt x="11893609" y="3483671"/>
                  <a:pt x="11874954" y="3487756"/>
                </a:cubicBezTo>
                <a:cubicBezTo>
                  <a:pt x="11861587" y="3490443"/>
                  <a:pt x="11850049" y="3497788"/>
                  <a:pt x="11842882" y="3508136"/>
                </a:cubicBezTo>
                <a:cubicBezTo>
                  <a:pt x="11835715" y="3518912"/>
                  <a:pt x="11834852" y="3532087"/>
                  <a:pt x="11840544" y="3543531"/>
                </a:cubicBezTo>
                <a:cubicBezTo>
                  <a:pt x="11843390" y="3549004"/>
                  <a:pt x="11850658" y="3551498"/>
                  <a:pt x="11856910" y="3549167"/>
                </a:cubicBezTo>
                <a:cubicBezTo>
                  <a:pt x="11863010" y="3547034"/>
                  <a:pt x="11866008" y="3540911"/>
                  <a:pt x="11863620" y="3535487"/>
                </a:cubicBezTo>
                <a:cubicBezTo>
                  <a:pt x="11863569" y="3535374"/>
                  <a:pt x="11863518" y="3535257"/>
                  <a:pt x="11863467" y="3535144"/>
                </a:cubicBezTo>
                <a:cubicBezTo>
                  <a:pt x="11860875" y="3529801"/>
                  <a:pt x="11861282" y="3523687"/>
                  <a:pt x="11864534" y="3518642"/>
                </a:cubicBezTo>
                <a:cubicBezTo>
                  <a:pt x="11868448" y="3513384"/>
                  <a:pt x="11874497" y="3509691"/>
                  <a:pt x="11881460" y="3508361"/>
                </a:cubicBezTo>
                <a:cubicBezTo>
                  <a:pt x="11893709" y="3505719"/>
                  <a:pt x="11906620" y="3507063"/>
                  <a:pt x="11917852" y="3512149"/>
                </a:cubicBezTo>
                <a:cubicBezTo>
                  <a:pt x="11930001" y="3518718"/>
                  <a:pt x="11939861" y="3528065"/>
                  <a:pt x="11946520" y="3539202"/>
                </a:cubicBezTo>
                <a:cubicBezTo>
                  <a:pt x="11950281" y="3544924"/>
                  <a:pt x="11953382" y="3550966"/>
                  <a:pt x="11955771" y="3557237"/>
                </a:cubicBezTo>
                <a:cubicBezTo>
                  <a:pt x="11955007" y="3559357"/>
                  <a:pt x="11954347" y="3561476"/>
                  <a:pt x="11953737" y="3563550"/>
                </a:cubicBezTo>
                <a:cubicBezTo>
                  <a:pt x="11945807" y="3591235"/>
                  <a:pt x="11949366" y="3622165"/>
                  <a:pt x="11963902" y="3655216"/>
                </a:cubicBezTo>
                <a:cubicBezTo>
                  <a:pt x="11976558" y="3700908"/>
                  <a:pt x="11997144" y="3744590"/>
                  <a:pt x="12024844" y="3784710"/>
                </a:cubicBezTo>
                <a:cubicBezTo>
                  <a:pt x="12036637" y="3801492"/>
                  <a:pt x="12049954" y="3817359"/>
                  <a:pt x="12064745" y="3832144"/>
                </a:cubicBezTo>
                <a:cubicBezTo>
                  <a:pt x="12039534" y="3837415"/>
                  <a:pt x="12014984" y="3844687"/>
                  <a:pt x="11991248" y="3853877"/>
                </a:cubicBezTo>
                <a:close/>
                <a:moveTo>
                  <a:pt x="12120757" y="3855139"/>
                </a:moveTo>
                <a:cubicBezTo>
                  <a:pt x="12151151" y="3853624"/>
                  <a:pt x="12181546" y="3858913"/>
                  <a:pt x="12209043" y="3870514"/>
                </a:cubicBezTo>
                <a:cubicBezTo>
                  <a:pt x="12181546" y="3882111"/>
                  <a:pt x="12151151" y="3887409"/>
                  <a:pt x="12120757" y="3885935"/>
                </a:cubicBezTo>
                <a:cubicBezTo>
                  <a:pt x="12092089" y="3884127"/>
                  <a:pt x="12063779" y="3878941"/>
                  <a:pt x="12036637" y="3870514"/>
                </a:cubicBezTo>
                <a:cubicBezTo>
                  <a:pt x="12063779" y="3862055"/>
                  <a:pt x="12092089" y="3856825"/>
                  <a:pt x="12120807" y="3854959"/>
                </a:cubicBezTo>
                <a:close/>
                <a:moveTo>
                  <a:pt x="12225817" y="4012093"/>
                </a:moveTo>
                <a:cubicBezTo>
                  <a:pt x="12159741" y="4013671"/>
                  <a:pt x="12094327" y="4038109"/>
                  <a:pt x="12051275" y="4077472"/>
                </a:cubicBezTo>
                <a:cubicBezTo>
                  <a:pt x="12016306" y="4109530"/>
                  <a:pt x="11998872" y="4148577"/>
                  <a:pt x="12000803" y="4190419"/>
                </a:cubicBezTo>
                <a:cubicBezTo>
                  <a:pt x="12001159" y="4201191"/>
                  <a:pt x="12003446" y="4211845"/>
                  <a:pt x="12007564" y="4221981"/>
                </a:cubicBezTo>
                <a:cubicBezTo>
                  <a:pt x="11998465" y="4210930"/>
                  <a:pt x="11991705" y="4198490"/>
                  <a:pt x="11987640" y="4185279"/>
                </a:cubicBezTo>
                <a:cubicBezTo>
                  <a:pt x="11981337" y="4163230"/>
                  <a:pt x="11984844" y="4136718"/>
                  <a:pt x="11997805" y="4108628"/>
                </a:cubicBezTo>
                <a:cubicBezTo>
                  <a:pt x="12031351" y="4036215"/>
                  <a:pt x="12114454" y="3986663"/>
                  <a:pt x="12195575" y="3990811"/>
                </a:cubicBezTo>
                <a:cubicBezTo>
                  <a:pt x="12214228" y="3991086"/>
                  <a:pt x="12232374" y="3995874"/>
                  <a:pt x="12248182" y="4004653"/>
                </a:cubicBezTo>
                <a:cubicBezTo>
                  <a:pt x="12252857" y="4007480"/>
                  <a:pt x="12257076" y="4010880"/>
                  <a:pt x="12260685" y="4014753"/>
                </a:cubicBezTo>
                <a:cubicBezTo>
                  <a:pt x="12249249" y="4012467"/>
                  <a:pt x="12237558" y="4011511"/>
                  <a:pt x="12225868" y="4011913"/>
                </a:cubicBezTo>
                <a:close/>
                <a:moveTo>
                  <a:pt x="12270800" y="4041536"/>
                </a:moveTo>
                <a:cubicBezTo>
                  <a:pt x="12270749" y="4043393"/>
                  <a:pt x="12270596" y="4045247"/>
                  <a:pt x="12270291" y="4047082"/>
                </a:cubicBezTo>
                <a:cubicBezTo>
                  <a:pt x="12266682" y="4067439"/>
                  <a:pt x="12251230" y="4084591"/>
                  <a:pt x="12229629" y="4092170"/>
                </a:cubicBezTo>
                <a:cubicBezTo>
                  <a:pt x="12213059" y="4097311"/>
                  <a:pt x="12196184" y="4093704"/>
                  <a:pt x="12180733" y="4081755"/>
                </a:cubicBezTo>
                <a:cubicBezTo>
                  <a:pt x="12168941" y="4071655"/>
                  <a:pt x="12161317" y="4058358"/>
                  <a:pt x="12158979" y="4043971"/>
                </a:cubicBezTo>
                <a:cubicBezTo>
                  <a:pt x="12180733" y="4037667"/>
                  <a:pt x="12203453" y="4034177"/>
                  <a:pt x="12226325" y="4033600"/>
                </a:cubicBezTo>
                <a:cubicBezTo>
                  <a:pt x="12246046" y="4032698"/>
                  <a:pt x="12260583" y="4035494"/>
                  <a:pt x="12270850" y="4041355"/>
                </a:cubicBezTo>
                <a:close/>
                <a:moveTo>
                  <a:pt x="12284421" y="4577731"/>
                </a:moveTo>
                <a:cubicBezTo>
                  <a:pt x="12264090" y="4555818"/>
                  <a:pt x="12222666" y="4543464"/>
                  <a:pt x="12192321" y="4550092"/>
                </a:cubicBezTo>
                <a:cubicBezTo>
                  <a:pt x="12173261" y="4554872"/>
                  <a:pt x="12157810" y="4567316"/>
                  <a:pt x="12150592" y="4583683"/>
                </a:cubicBezTo>
                <a:cubicBezTo>
                  <a:pt x="12144340" y="4596443"/>
                  <a:pt x="12142358" y="4610511"/>
                  <a:pt x="12144849" y="4624263"/>
                </a:cubicBezTo>
                <a:cubicBezTo>
                  <a:pt x="12135343" y="4621152"/>
                  <a:pt x="12126145" y="4617319"/>
                  <a:pt x="12117350" y="4612811"/>
                </a:cubicBezTo>
                <a:cubicBezTo>
                  <a:pt x="12073792" y="4591393"/>
                  <a:pt x="12022557" y="4551580"/>
                  <a:pt x="12025861" y="4483676"/>
                </a:cubicBezTo>
                <a:cubicBezTo>
                  <a:pt x="12026013" y="4473531"/>
                  <a:pt x="12028453" y="4463522"/>
                  <a:pt x="12033028" y="4454188"/>
                </a:cubicBezTo>
                <a:cubicBezTo>
                  <a:pt x="12042939" y="4435431"/>
                  <a:pt x="12065202" y="4421724"/>
                  <a:pt x="12084719" y="4410587"/>
                </a:cubicBezTo>
                <a:cubicBezTo>
                  <a:pt x="12089497" y="4410723"/>
                  <a:pt x="12094225" y="4411444"/>
                  <a:pt x="12098748" y="4412707"/>
                </a:cubicBezTo>
                <a:cubicBezTo>
                  <a:pt x="12111964" y="4416539"/>
                  <a:pt x="12121824" y="4426368"/>
                  <a:pt x="12124518" y="4438452"/>
                </a:cubicBezTo>
                <a:cubicBezTo>
                  <a:pt x="12128432" y="4453061"/>
                  <a:pt x="12122738" y="4468391"/>
                  <a:pt x="12109777" y="4478085"/>
                </a:cubicBezTo>
                <a:cubicBezTo>
                  <a:pt x="12102713" y="4483135"/>
                  <a:pt x="12101544" y="4492288"/>
                  <a:pt x="12107236" y="4498555"/>
                </a:cubicBezTo>
                <a:cubicBezTo>
                  <a:pt x="12107439" y="4498736"/>
                  <a:pt x="12107592" y="4498961"/>
                  <a:pt x="12107795" y="4499141"/>
                </a:cubicBezTo>
                <a:cubicBezTo>
                  <a:pt x="12114200" y="4505409"/>
                  <a:pt x="12124974" y="4506130"/>
                  <a:pt x="12132396" y="4500810"/>
                </a:cubicBezTo>
                <a:cubicBezTo>
                  <a:pt x="12155421" y="4483901"/>
                  <a:pt x="12165485" y="4456848"/>
                  <a:pt x="12158368" y="4431103"/>
                </a:cubicBezTo>
                <a:cubicBezTo>
                  <a:pt x="12152626" y="4409054"/>
                  <a:pt x="12134175" y="4391289"/>
                  <a:pt x="12109879" y="4384391"/>
                </a:cubicBezTo>
                <a:cubicBezTo>
                  <a:pt x="12107694" y="4383759"/>
                  <a:pt x="12105457" y="4383218"/>
                  <a:pt x="12103170" y="4382768"/>
                </a:cubicBezTo>
                <a:cubicBezTo>
                  <a:pt x="12122333" y="4378935"/>
                  <a:pt x="12142257" y="4379341"/>
                  <a:pt x="12161164" y="4383940"/>
                </a:cubicBezTo>
                <a:cubicBezTo>
                  <a:pt x="12206909" y="4394581"/>
                  <a:pt x="12242488" y="4425196"/>
                  <a:pt x="12251943" y="4461854"/>
                </a:cubicBezTo>
                <a:cubicBezTo>
                  <a:pt x="12254484" y="4470014"/>
                  <a:pt x="12254484" y="4478672"/>
                  <a:pt x="12251943" y="4486832"/>
                </a:cubicBezTo>
                <a:cubicBezTo>
                  <a:pt x="12249756" y="4493416"/>
                  <a:pt x="12244064" y="4498600"/>
                  <a:pt x="12236694" y="4500675"/>
                </a:cubicBezTo>
                <a:cubicBezTo>
                  <a:pt x="12231052" y="4501937"/>
                  <a:pt x="12225207" y="4499593"/>
                  <a:pt x="12222463" y="4495039"/>
                </a:cubicBezTo>
                <a:cubicBezTo>
                  <a:pt x="12220327" y="4489403"/>
                  <a:pt x="12213619" y="4486246"/>
                  <a:pt x="12207214" y="4487869"/>
                </a:cubicBezTo>
                <a:cubicBezTo>
                  <a:pt x="12200810" y="4489358"/>
                  <a:pt x="12196998" y="4495219"/>
                  <a:pt x="12198725" y="4500900"/>
                </a:cubicBezTo>
                <a:cubicBezTo>
                  <a:pt x="12198725" y="4500945"/>
                  <a:pt x="12198725" y="4501035"/>
                  <a:pt x="12198776" y="4501126"/>
                </a:cubicBezTo>
                <a:cubicBezTo>
                  <a:pt x="12204317" y="4514201"/>
                  <a:pt x="12218600" y="4522723"/>
                  <a:pt x="12234355" y="4522272"/>
                </a:cubicBezTo>
                <a:cubicBezTo>
                  <a:pt x="12237202" y="4522272"/>
                  <a:pt x="12240049" y="4522002"/>
                  <a:pt x="12242844" y="4521461"/>
                </a:cubicBezTo>
                <a:cubicBezTo>
                  <a:pt x="12258651" y="4517853"/>
                  <a:pt x="12271256" y="4507258"/>
                  <a:pt x="12276237" y="4493460"/>
                </a:cubicBezTo>
                <a:cubicBezTo>
                  <a:pt x="12280253" y="4481737"/>
                  <a:pt x="12280507" y="4469248"/>
                  <a:pt x="12276949" y="4457389"/>
                </a:cubicBezTo>
                <a:cubicBezTo>
                  <a:pt x="12267342" y="4419515"/>
                  <a:pt x="12234864" y="4387186"/>
                  <a:pt x="12191559" y="4370594"/>
                </a:cubicBezTo>
                <a:cubicBezTo>
                  <a:pt x="12207469" y="4369376"/>
                  <a:pt x="12223479" y="4369962"/>
                  <a:pt x="12239236" y="4372307"/>
                </a:cubicBezTo>
                <a:cubicBezTo>
                  <a:pt x="12267242" y="4376816"/>
                  <a:pt x="12317357" y="4398368"/>
                  <a:pt x="12317459" y="4425377"/>
                </a:cubicBezTo>
                <a:cubicBezTo>
                  <a:pt x="12317713" y="4430066"/>
                  <a:pt x="12315121" y="4434529"/>
                  <a:pt x="12310648" y="4437054"/>
                </a:cubicBezTo>
                <a:cubicBezTo>
                  <a:pt x="12308768" y="4437821"/>
                  <a:pt x="12306683" y="4437956"/>
                  <a:pt x="12304701" y="4437415"/>
                </a:cubicBezTo>
                <a:cubicBezTo>
                  <a:pt x="12303583" y="4437190"/>
                  <a:pt x="12302567" y="4436604"/>
                  <a:pt x="12301905" y="4435747"/>
                </a:cubicBezTo>
                <a:cubicBezTo>
                  <a:pt x="12298602" y="4430516"/>
                  <a:pt x="12291181" y="4428488"/>
                  <a:pt x="12285132" y="4431238"/>
                </a:cubicBezTo>
                <a:cubicBezTo>
                  <a:pt x="12279236" y="4433718"/>
                  <a:pt x="12276746" y="4439940"/>
                  <a:pt x="12279491" y="4445170"/>
                </a:cubicBezTo>
                <a:cubicBezTo>
                  <a:pt x="12279593" y="4445306"/>
                  <a:pt x="12279643" y="4445441"/>
                  <a:pt x="12279745" y="4445576"/>
                </a:cubicBezTo>
                <a:cubicBezTo>
                  <a:pt x="12283506" y="4451573"/>
                  <a:pt x="12289809" y="4455992"/>
                  <a:pt x="12297230" y="4457841"/>
                </a:cubicBezTo>
                <a:cubicBezTo>
                  <a:pt x="12300533" y="4458697"/>
                  <a:pt x="12303939" y="4459148"/>
                  <a:pt x="12307395" y="4459148"/>
                </a:cubicBezTo>
                <a:cubicBezTo>
                  <a:pt x="12311816" y="4459148"/>
                  <a:pt x="12316188" y="4458382"/>
                  <a:pt x="12320306" y="4456848"/>
                </a:cubicBezTo>
                <a:lnTo>
                  <a:pt x="12320306" y="4673274"/>
                </a:lnTo>
                <a:cubicBezTo>
                  <a:pt x="12313850" y="4668450"/>
                  <a:pt x="12306734" y="4664347"/>
                  <a:pt x="12299110" y="4661055"/>
                </a:cubicBezTo>
                <a:cubicBezTo>
                  <a:pt x="12302363" y="4654608"/>
                  <a:pt x="12304599" y="4647845"/>
                  <a:pt x="12305717" y="4640856"/>
                </a:cubicBezTo>
                <a:cubicBezTo>
                  <a:pt x="12309022" y="4618040"/>
                  <a:pt x="12301296" y="4595045"/>
                  <a:pt x="12284421" y="4577551"/>
                </a:cubicBezTo>
                <a:close/>
                <a:moveTo>
                  <a:pt x="11991197" y="4771613"/>
                </a:moveTo>
                <a:cubicBezTo>
                  <a:pt x="11972644" y="4763768"/>
                  <a:pt x="11954957" y="4754389"/>
                  <a:pt x="11938387" y="4743613"/>
                </a:cubicBezTo>
                <a:cubicBezTo>
                  <a:pt x="11914142" y="4727606"/>
                  <a:pt x="11886899" y="4708489"/>
                  <a:pt x="11870431" y="4684005"/>
                </a:cubicBezTo>
                <a:cubicBezTo>
                  <a:pt x="11863365" y="4673455"/>
                  <a:pt x="11855690" y="4657583"/>
                  <a:pt x="11859351" y="4641983"/>
                </a:cubicBezTo>
                <a:cubicBezTo>
                  <a:pt x="11862298" y="4629493"/>
                  <a:pt x="11874040" y="4619123"/>
                  <a:pt x="11886136" y="4618356"/>
                </a:cubicBezTo>
                <a:cubicBezTo>
                  <a:pt x="11892236" y="4618311"/>
                  <a:pt x="11898030" y="4620656"/>
                  <a:pt x="11901995" y="4624714"/>
                </a:cubicBezTo>
                <a:cubicBezTo>
                  <a:pt x="11904790" y="4627194"/>
                  <a:pt x="11906112" y="4630711"/>
                  <a:pt x="11905603" y="4634183"/>
                </a:cubicBezTo>
                <a:cubicBezTo>
                  <a:pt x="11903469" y="4642209"/>
                  <a:pt x="11909059" y="4650234"/>
                  <a:pt x="11918107" y="4652128"/>
                </a:cubicBezTo>
                <a:cubicBezTo>
                  <a:pt x="11918259" y="4652173"/>
                  <a:pt x="11918361" y="4652173"/>
                  <a:pt x="11918514" y="4652218"/>
                </a:cubicBezTo>
                <a:cubicBezTo>
                  <a:pt x="11927765" y="4654202"/>
                  <a:pt x="11937116" y="4649332"/>
                  <a:pt x="11939556" y="4641171"/>
                </a:cubicBezTo>
                <a:cubicBezTo>
                  <a:pt x="11942860" y="4628366"/>
                  <a:pt x="11938743" y="4614975"/>
                  <a:pt x="11928577" y="4605416"/>
                </a:cubicBezTo>
                <a:cubicBezTo>
                  <a:pt x="11917294" y="4594008"/>
                  <a:pt x="11900724" y="4587786"/>
                  <a:pt x="11883595" y="4588598"/>
                </a:cubicBezTo>
                <a:cubicBezTo>
                  <a:pt x="11855741" y="4590401"/>
                  <a:pt x="11831141" y="4610376"/>
                  <a:pt x="11825143" y="4636166"/>
                </a:cubicBezTo>
                <a:cubicBezTo>
                  <a:pt x="11819349" y="4660875"/>
                  <a:pt x="11830226" y="4683916"/>
                  <a:pt x="11840391" y="4698885"/>
                </a:cubicBezTo>
                <a:cubicBezTo>
                  <a:pt x="11860011" y="4728193"/>
                  <a:pt x="11890355" y="4749565"/>
                  <a:pt x="11917294" y="4767330"/>
                </a:cubicBezTo>
                <a:cubicBezTo>
                  <a:pt x="11928934" y="4774950"/>
                  <a:pt x="11941132" y="4781893"/>
                  <a:pt x="11953788" y="4788161"/>
                </a:cubicBezTo>
                <a:cubicBezTo>
                  <a:pt x="11941132" y="4794383"/>
                  <a:pt x="11928934" y="4801371"/>
                  <a:pt x="11917294" y="4808992"/>
                </a:cubicBezTo>
                <a:cubicBezTo>
                  <a:pt x="11890355" y="4826756"/>
                  <a:pt x="11860011" y="4848128"/>
                  <a:pt x="11840391" y="4877391"/>
                </a:cubicBezTo>
                <a:cubicBezTo>
                  <a:pt x="11830226" y="4892406"/>
                  <a:pt x="11819553" y="4915446"/>
                  <a:pt x="11825143" y="4940155"/>
                </a:cubicBezTo>
                <a:cubicBezTo>
                  <a:pt x="11831141" y="4965945"/>
                  <a:pt x="11855639" y="4985920"/>
                  <a:pt x="11883595" y="4987678"/>
                </a:cubicBezTo>
                <a:cubicBezTo>
                  <a:pt x="11884714" y="4987678"/>
                  <a:pt x="11885883" y="4987678"/>
                  <a:pt x="11887052" y="4987678"/>
                </a:cubicBezTo>
                <a:cubicBezTo>
                  <a:pt x="11903011" y="4987453"/>
                  <a:pt x="11918107" y="4981231"/>
                  <a:pt x="11928628" y="4970545"/>
                </a:cubicBezTo>
                <a:cubicBezTo>
                  <a:pt x="11938794" y="4960986"/>
                  <a:pt x="11942911" y="4947549"/>
                  <a:pt x="11939607" y="4934744"/>
                </a:cubicBezTo>
                <a:cubicBezTo>
                  <a:pt x="11937116" y="4926628"/>
                  <a:pt x="11927765" y="4921759"/>
                  <a:pt x="11918565" y="4923697"/>
                </a:cubicBezTo>
                <a:cubicBezTo>
                  <a:pt x="11909466" y="4925411"/>
                  <a:pt x="11903622" y="4933391"/>
                  <a:pt x="11905603" y="4941463"/>
                </a:cubicBezTo>
                <a:cubicBezTo>
                  <a:pt x="11905603" y="4941552"/>
                  <a:pt x="11905654" y="4941643"/>
                  <a:pt x="11905654" y="4941733"/>
                </a:cubicBezTo>
                <a:cubicBezTo>
                  <a:pt x="11906163" y="4945205"/>
                  <a:pt x="11904841" y="4948722"/>
                  <a:pt x="11902046" y="4951201"/>
                </a:cubicBezTo>
                <a:cubicBezTo>
                  <a:pt x="11898081" y="4955305"/>
                  <a:pt x="11892287" y="4957604"/>
                  <a:pt x="11886187" y="4957559"/>
                </a:cubicBezTo>
                <a:cubicBezTo>
                  <a:pt x="11874090" y="4956792"/>
                  <a:pt x="11862349" y="4946377"/>
                  <a:pt x="11859401" y="4933933"/>
                </a:cubicBezTo>
                <a:cubicBezTo>
                  <a:pt x="11855741" y="4918332"/>
                  <a:pt x="11863416" y="4902370"/>
                  <a:pt x="11870482" y="4891910"/>
                </a:cubicBezTo>
                <a:cubicBezTo>
                  <a:pt x="11886950" y="4867381"/>
                  <a:pt x="11914193" y="4848264"/>
                  <a:pt x="11938438" y="4832302"/>
                </a:cubicBezTo>
                <a:cubicBezTo>
                  <a:pt x="11955007" y="4821526"/>
                  <a:pt x="11972695" y="4812103"/>
                  <a:pt x="11991248" y="4804257"/>
                </a:cubicBezTo>
                <a:cubicBezTo>
                  <a:pt x="12011934" y="4812238"/>
                  <a:pt x="12033283" y="4818776"/>
                  <a:pt x="12055137" y="4823780"/>
                </a:cubicBezTo>
                <a:cubicBezTo>
                  <a:pt x="12046751" y="4831761"/>
                  <a:pt x="12038873" y="4840238"/>
                  <a:pt x="12031656" y="4849076"/>
                </a:cubicBezTo>
                <a:cubicBezTo>
                  <a:pt x="12003446" y="4883568"/>
                  <a:pt x="11981539" y="4926493"/>
                  <a:pt x="11964615" y="4980239"/>
                </a:cubicBezTo>
                <a:cubicBezTo>
                  <a:pt x="11957549" y="5002783"/>
                  <a:pt x="11951450" y="5026680"/>
                  <a:pt x="11952924" y="5051299"/>
                </a:cubicBezTo>
                <a:cubicBezTo>
                  <a:pt x="11948248" y="5070641"/>
                  <a:pt x="11948552" y="5090661"/>
                  <a:pt x="11953788" y="5109914"/>
                </a:cubicBezTo>
                <a:cubicBezTo>
                  <a:pt x="11954398" y="5111988"/>
                  <a:pt x="11955058" y="5114107"/>
                  <a:pt x="11955822" y="5116227"/>
                </a:cubicBezTo>
                <a:cubicBezTo>
                  <a:pt x="11953432" y="5122493"/>
                  <a:pt x="11950332" y="5128536"/>
                  <a:pt x="11946571" y="5134262"/>
                </a:cubicBezTo>
                <a:cubicBezTo>
                  <a:pt x="11939912" y="5145399"/>
                  <a:pt x="11930001" y="5154732"/>
                  <a:pt x="11917903" y="5161315"/>
                </a:cubicBezTo>
                <a:cubicBezTo>
                  <a:pt x="11906670" y="5166410"/>
                  <a:pt x="11893760" y="5167763"/>
                  <a:pt x="11881511" y="5165103"/>
                </a:cubicBezTo>
                <a:cubicBezTo>
                  <a:pt x="11874548" y="5163750"/>
                  <a:pt x="11868499" y="5160098"/>
                  <a:pt x="11864585" y="5154822"/>
                </a:cubicBezTo>
                <a:cubicBezTo>
                  <a:pt x="11861333" y="5149772"/>
                  <a:pt x="11860926" y="5143685"/>
                  <a:pt x="11863518" y="5138320"/>
                </a:cubicBezTo>
                <a:cubicBezTo>
                  <a:pt x="11866161" y="5132954"/>
                  <a:pt x="11863365" y="5126777"/>
                  <a:pt x="11857368" y="5124432"/>
                </a:cubicBezTo>
                <a:cubicBezTo>
                  <a:pt x="11857215" y="5124387"/>
                  <a:pt x="11857114" y="5124342"/>
                  <a:pt x="11856961" y="5124297"/>
                </a:cubicBezTo>
                <a:cubicBezTo>
                  <a:pt x="11850709" y="5121952"/>
                  <a:pt x="11843441" y="5124478"/>
                  <a:pt x="11840595" y="5129933"/>
                </a:cubicBezTo>
                <a:cubicBezTo>
                  <a:pt x="11834903" y="5141386"/>
                  <a:pt x="11835766" y="5154552"/>
                  <a:pt x="11842933" y="5165328"/>
                </a:cubicBezTo>
                <a:cubicBezTo>
                  <a:pt x="11850100" y="5175653"/>
                  <a:pt x="11861638" y="5183003"/>
                  <a:pt x="11875005" y="5185708"/>
                </a:cubicBezTo>
                <a:cubicBezTo>
                  <a:pt x="11881104" y="5187061"/>
                  <a:pt x="11887356" y="5187737"/>
                  <a:pt x="11893660" y="5187737"/>
                </a:cubicBezTo>
                <a:cubicBezTo>
                  <a:pt x="11906467" y="5187827"/>
                  <a:pt x="11919073" y="5185122"/>
                  <a:pt x="11930357" y="5179802"/>
                </a:cubicBezTo>
                <a:cubicBezTo>
                  <a:pt x="11943013" y="5173263"/>
                  <a:pt x="11953839" y="5164246"/>
                  <a:pt x="11961971" y="5153469"/>
                </a:cubicBezTo>
                <a:cubicBezTo>
                  <a:pt x="11956227" y="5172677"/>
                  <a:pt x="11941844" y="5188954"/>
                  <a:pt x="11922224" y="5198558"/>
                </a:cubicBezTo>
                <a:cubicBezTo>
                  <a:pt x="11895590" y="5210732"/>
                  <a:pt x="11863823" y="5209921"/>
                  <a:pt x="11838002" y="5196439"/>
                </a:cubicBezTo>
                <a:cubicBezTo>
                  <a:pt x="11829413" y="5191840"/>
                  <a:pt x="11821992" y="5185708"/>
                  <a:pt x="11816248" y="5178404"/>
                </a:cubicBezTo>
                <a:cubicBezTo>
                  <a:pt x="11803490" y="5161090"/>
                  <a:pt x="11802983" y="5138861"/>
                  <a:pt x="11814927" y="5121096"/>
                </a:cubicBezTo>
                <a:cubicBezTo>
                  <a:pt x="11828040" y="5103511"/>
                  <a:pt x="11850811" y="5093547"/>
                  <a:pt x="11874497" y="5094989"/>
                </a:cubicBezTo>
                <a:cubicBezTo>
                  <a:pt x="11883900" y="5095801"/>
                  <a:pt x="11892287" y="5089804"/>
                  <a:pt x="11893354" y="5081463"/>
                </a:cubicBezTo>
                <a:cubicBezTo>
                  <a:pt x="11894065" y="5073167"/>
                  <a:pt x="11887001" y="5065952"/>
                  <a:pt x="11877699" y="5065321"/>
                </a:cubicBezTo>
                <a:cubicBezTo>
                  <a:pt x="11877597" y="5065321"/>
                  <a:pt x="11877546" y="5065321"/>
                  <a:pt x="11877445" y="5065321"/>
                </a:cubicBezTo>
                <a:cubicBezTo>
                  <a:pt x="11849846" y="5063472"/>
                  <a:pt x="11822652" y="5071634"/>
                  <a:pt x="11801916" y="5087866"/>
                </a:cubicBezTo>
                <a:lnTo>
                  <a:pt x="11801916" y="4502704"/>
                </a:lnTo>
                <a:cubicBezTo>
                  <a:pt x="11820620" y="4517448"/>
                  <a:pt x="11844661" y="4525609"/>
                  <a:pt x="11869668" y="4525744"/>
                </a:cubicBezTo>
                <a:cubicBezTo>
                  <a:pt x="11872260" y="4525744"/>
                  <a:pt x="11874852" y="4525654"/>
                  <a:pt x="11877445" y="4525474"/>
                </a:cubicBezTo>
                <a:cubicBezTo>
                  <a:pt x="11886848" y="4524933"/>
                  <a:pt x="11893964" y="4517763"/>
                  <a:pt x="11893354" y="4509467"/>
                </a:cubicBezTo>
                <a:cubicBezTo>
                  <a:pt x="11893354" y="4509422"/>
                  <a:pt x="11893354" y="4509377"/>
                  <a:pt x="11893354" y="4509332"/>
                </a:cubicBezTo>
                <a:cubicBezTo>
                  <a:pt x="11892287" y="4500990"/>
                  <a:pt x="11883900" y="4494994"/>
                  <a:pt x="11874497" y="4495805"/>
                </a:cubicBezTo>
                <a:cubicBezTo>
                  <a:pt x="11850760" y="4497248"/>
                  <a:pt x="11828040" y="4487238"/>
                  <a:pt x="11814927" y="4469654"/>
                </a:cubicBezTo>
                <a:cubicBezTo>
                  <a:pt x="11803034" y="4451889"/>
                  <a:pt x="11803541" y="4429705"/>
                  <a:pt x="11816248" y="4412391"/>
                </a:cubicBezTo>
                <a:cubicBezTo>
                  <a:pt x="11821992" y="4405087"/>
                  <a:pt x="11829413" y="4398954"/>
                  <a:pt x="11838002" y="4394355"/>
                </a:cubicBezTo>
                <a:cubicBezTo>
                  <a:pt x="11863772" y="4380829"/>
                  <a:pt x="11895590" y="4380062"/>
                  <a:pt x="11922224" y="4392236"/>
                </a:cubicBezTo>
                <a:cubicBezTo>
                  <a:pt x="11941844" y="4401795"/>
                  <a:pt x="11956227" y="4418117"/>
                  <a:pt x="11961971" y="4437325"/>
                </a:cubicBezTo>
                <a:cubicBezTo>
                  <a:pt x="11953839" y="4426549"/>
                  <a:pt x="11943013" y="4417531"/>
                  <a:pt x="11930357" y="4410993"/>
                </a:cubicBezTo>
                <a:cubicBezTo>
                  <a:pt x="11913329" y="4403103"/>
                  <a:pt x="11893660" y="4400983"/>
                  <a:pt x="11875005" y="4405087"/>
                </a:cubicBezTo>
                <a:cubicBezTo>
                  <a:pt x="11861689" y="4407747"/>
                  <a:pt x="11850100" y="4415096"/>
                  <a:pt x="11842933" y="4425421"/>
                </a:cubicBezTo>
                <a:cubicBezTo>
                  <a:pt x="11835766" y="4436198"/>
                  <a:pt x="11834903" y="4449409"/>
                  <a:pt x="11840595" y="4460861"/>
                </a:cubicBezTo>
                <a:cubicBezTo>
                  <a:pt x="11843441" y="4466317"/>
                  <a:pt x="11850709" y="4468842"/>
                  <a:pt x="11856961" y="4466497"/>
                </a:cubicBezTo>
                <a:cubicBezTo>
                  <a:pt x="11863112" y="4464333"/>
                  <a:pt x="11866059" y="4458156"/>
                  <a:pt x="11863620" y="4452745"/>
                </a:cubicBezTo>
                <a:cubicBezTo>
                  <a:pt x="11863620" y="4452655"/>
                  <a:pt x="11863569" y="4452565"/>
                  <a:pt x="11863518" y="4452475"/>
                </a:cubicBezTo>
                <a:cubicBezTo>
                  <a:pt x="11860926" y="4447109"/>
                  <a:pt x="11861333" y="4441023"/>
                  <a:pt x="11864585" y="4435972"/>
                </a:cubicBezTo>
                <a:cubicBezTo>
                  <a:pt x="11868499" y="4430697"/>
                  <a:pt x="11874548" y="4427045"/>
                  <a:pt x="11881511" y="4425692"/>
                </a:cubicBezTo>
                <a:cubicBezTo>
                  <a:pt x="11893760" y="4423032"/>
                  <a:pt x="11906670" y="4424384"/>
                  <a:pt x="11917903" y="4429480"/>
                </a:cubicBezTo>
                <a:cubicBezTo>
                  <a:pt x="11930001" y="4436063"/>
                  <a:pt x="11939912" y="4445396"/>
                  <a:pt x="11946571" y="4456533"/>
                </a:cubicBezTo>
                <a:cubicBezTo>
                  <a:pt x="11950332" y="4462259"/>
                  <a:pt x="11953432" y="4468301"/>
                  <a:pt x="11955822" y="4474568"/>
                </a:cubicBezTo>
                <a:cubicBezTo>
                  <a:pt x="11955058" y="4476687"/>
                  <a:pt x="11954398" y="4478762"/>
                  <a:pt x="11953788" y="4480881"/>
                </a:cubicBezTo>
                <a:cubicBezTo>
                  <a:pt x="11945858" y="4508520"/>
                  <a:pt x="11949417" y="4539496"/>
                  <a:pt x="11963953" y="4572501"/>
                </a:cubicBezTo>
                <a:cubicBezTo>
                  <a:pt x="11976507" y="4618311"/>
                  <a:pt x="11996940" y="4662092"/>
                  <a:pt x="12024641" y="4702312"/>
                </a:cubicBezTo>
                <a:cubicBezTo>
                  <a:pt x="12036433" y="4719084"/>
                  <a:pt x="12049751" y="4735001"/>
                  <a:pt x="12064541" y="4749790"/>
                </a:cubicBezTo>
                <a:cubicBezTo>
                  <a:pt x="12039433" y="4754930"/>
                  <a:pt x="12014882" y="4762099"/>
                  <a:pt x="11991248" y="4771207"/>
                </a:cubicBezTo>
                <a:close/>
                <a:moveTo>
                  <a:pt x="12120757" y="4772695"/>
                </a:moveTo>
                <a:cubicBezTo>
                  <a:pt x="12151202" y="4771207"/>
                  <a:pt x="12181546" y="4776482"/>
                  <a:pt x="12209043" y="4788116"/>
                </a:cubicBezTo>
                <a:cubicBezTo>
                  <a:pt x="12181546" y="4799703"/>
                  <a:pt x="12151151" y="4805024"/>
                  <a:pt x="12120757" y="4803491"/>
                </a:cubicBezTo>
                <a:cubicBezTo>
                  <a:pt x="12092089" y="4801687"/>
                  <a:pt x="12063779" y="4796502"/>
                  <a:pt x="12036637" y="4788116"/>
                </a:cubicBezTo>
                <a:cubicBezTo>
                  <a:pt x="12063779" y="4779504"/>
                  <a:pt x="12092089" y="4774138"/>
                  <a:pt x="12120807" y="4772154"/>
                </a:cubicBezTo>
                <a:close/>
                <a:moveTo>
                  <a:pt x="12225817" y="4929694"/>
                </a:moveTo>
                <a:cubicBezTo>
                  <a:pt x="12159741" y="4931272"/>
                  <a:pt x="12094327" y="4955710"/>
                  <a:pt x="12051275" y="4995073"/>
                </a:cubicBezTo>
                <a:cubicBezTo>
                  <a:pt x="12016306" y="5027086"/>
                  <a:pt x="11998872" y="5066132"/>
                  <a:pt x="12000803" y="5108020"/>
                </a:cubicBezTo>
                <a:cubicBezTo>
                  <a:pt x="12001159" y="5118796"/>
                  <a:pt x="12003446" y="5129437"/>
                  <a:pt x="12007564" y="5139582"/>
                </a:cubicBezTo>
                <a:cubicBezTo>
                  <a:pt x="11998414" y="5128536"/>
                  <a:pt x="11991705" y="5116136"/>
                  <a:pt x="11987640" y="5102925"/>
                </a:cubicBezTo>
                <a:cubicBezTo>
                  <a:pt x="11981337" y="5080877"/>
                  <a:pt x="11984844" y="5054364"/>
                  <a:pt x="11997805" y="5026274"/>
                </a:cubicBezTo>
                <a:cubicBezTo>
                  <a:pt x="12031351" y="4953817"/>
                  <a:pt x="12114454" y="4904535"/>
                  <a:pt x="12195575" y="4908457"/>
                </a:cubicBezTo>
                <a:cubicBezTo>
                  <a:pt x="12214228" y="4908728"/>
                  <a:pt x="12232425" y="4913507"/>
                  <a:pt x="12248182" y="4922300"/>
                </a:cubicBezTo>
                <a:cubicBezTo>
                  <a:pt x="12252908" y="4925095"/>
                  <a:pt x="12257126" y="4928522"/>
                  <a:pt x="12260685" y="4932400"/>
                </a:cubicBezTo>
                <a:cubicBezTo>
                  <a:pt x="12249300" y="4930010"/>
                  <a:pt x="12237558" y="4928973"/>
                  <a:pt x="12225868" y="4929288"/>
                </a:cubicBezTo>
                <a:close/>
                <a:moveTo>
                  <a:pt x="12270800" y="4959137"/>
                </a:moveTo>
                <a:cubicBezTo>
                  <a:pt x="12270749" y="4960986"/>
                  <a:pt x="12270596" y="4962835"/>
                  <a:pt x="12270291" y="4964683"/>
                </a:cubicBezTo>
                <a:cubicBezTo>
                  <a:pt x="12266733" y="4985063"/>
                  <a:pt x="12251230" y="5002197"/>
                  <a:pt x="12229629" y="5009772"/>
                </a:cubicBezTo>
                <a:cubicBezTo>
                  <a:pt x="12213059" y="5014957"/>
                  <a:pt x="12196184" y="5011350"/>
                  <a:pt x="12180733" y="4999356"/>
                </a:cubicBezTo>
                <a:cubicBezTo>
                  <a:pt x="12168941" y="4989256"/>
                  <a:pt x="12161266" y="4975955"/>
                  <a:pt x="12158979" y="4961572"/>
                </a:cubicBezTo>
                <a:cubicBezTo>
                  <a:pt x="12180784" y="4955305"/>
                  <a:pt x="12203453" y="4951833"/>
                  <a:pt x="12226325" y="4951246"/>
                </a:cubicBezTo>
                <a:cubicBezTo>
                  <a:pt x="12246046" y="4950164"/>
                  <a:pt x="12260583" y="4952824"/>
                  <a:pt x="12270850" y="4958731"/>
                </a:cubicBezTo>
                <a:close/>
                <a:moveTo>
                  <a:pt x="12284421" y="5495287"/>
                </a:moveTo>
                <a:cubicBezTo>
                  <a:pt x="12264090" y="5473420"/>
                  <a:pt x="12222666" y="5461020"/>
                  <a:pt x="12192321" y="5467693"/>
                </a:cubicBezTo>
                <a:cubicBezTo>
                  <a:pt x="12173261" y="5472472"/>
                  <a:pt x="12157810" y="5484872"/>
                  <a:pt x="12150592" y="5501239"/>
                </a:cubicBezTo>
                <a:cubicBezTo>
                  <a:pt x="12144289" y="5514090"/>
                  <a:pt x="12142307" y="5528247"/>
                  <a:pt x="12144849" y="5542090"/>
                </a:cubicBezTo>
                <a:cubicBezTo>
                  <a:pt x="12135343" y="5538978"/>
                  <a:pt x="12126145" y="5535146"/>
                  <a:pt x="12117350" y="5530637"/>
                </a:cubicBezTo>
                <a:cubicBezTo>
                  <a:pt x="12073792" y="5509220"/>
                  <a:pt x="12022557" y="5469407"/>
                  <a:pt x="12025861" y="5401503"/>
                </a:cubicBezTo>
                <a:cubicBezTo>
                  <a:pt x="12026013" y="5391358"/>
                  <a:pt x="12028453" y="5381303"/>
                  <a:pt x="12033028" y="5372015"/>
                </a:cubicBezTo>
                <a:cubicBezTo>
                  <a:pt x="12042939" y="5353213"/>
                  <a:pt x="12065202" y="5339506"/>
                  <a:pt x="12084719" y="5328414"/>
                </a:cubicBezTo>
                <a:cubicBezTo>
                  <a:pt x="12089497" y="5328549"/>
                  <a:pt x="12094225" y="5329226"/>
                  <a:pt x="12098748" y="5330488"/>
                </a:cubicBezTo>
                <a:cubicBezTo>
                  <a:pt x="12111964" y="5334321"/>
                  <a:pt x="12121824" y="5344195"/>
                  <a:pt x="12124518" y="5356279"/>
                </a:cubicBezTo>
                <a:cubicBezTo>
                  <a:pt x="12128432" y="5370888"/>
                  <a:pt x="12122738" y="5386217"/>
                  <a:pt x="12109777" y="5395867"/>
                </a:cubicBezTo>
                <a:cubicBezTo>
                  <a:pt x="12102713" y="5400916"/>
                  <a:pt x="12101595" y="5410115"/>
                  <a:pt x="12107287" y="5416427"/>
                </a:cubicBezTo>
                <a:cubicBezTo>
                  <a:pt x="12107490" y="5416563"/>
                  <a:pt x="12107643" y="5416743"/>
                  <a:pt x="12107795" y="5416923"/>
                </a:cubicBezTo>
                <a:cubicBezTo>
                  <a:pt x="12114149" y="5423236"/>
                  <a:pt x="12124974" y="5423957"/>
                  <a:pt x="12132396" y="5418637"/>
                </a:cubicBezTo>
                <a:cubicBezTo>
                  <a:pt x="12155421" y="5401728"/>
                  <a:pt x="12165485" y="5374675"/>
                  <a:pt x="12158368" y="5348930"/>
                </a:cubicBezTo>
                <a:cubicBezTo>
                  <a:pt x="12152626" y="5326881"/>
                  <a:pt x="12134175" y="5309116"/>
                  <a:pt x="12109879" y="5302218"/>
                </a:cubicBezTo>
                <a:cubicBezTo>
                  <a:pt x="12107694" y="5301586"/>
                  <a:pt x="12105457" y="5301045"/>
                  <a:pt x="12103170" y="5300594"/>
                </a:cubicBezTo>
                <a:cubicBezTo>
                  <a:pt x="12122333" y="5296716"/>
                  <a:pt x="12142257" y="5297123"/>
                  <a:pt x="12161164" y="5301766"/>
                </a:cubicBezTo>
                <a:cubicBezTo>
                  <a:pt x="12206909" y="5312407"/>
                  <a:pt x="12242488" y="5342978"/>
                  <a:pt x="12251943" y="5379680"/>
                </a:cubicBezTo>
                <a:cubicBezTo>
                  <a:pt x="12254484" y="5387841"/>
                  <a:pt x="12254484" y="5396498"/>
                  <a:pt x="12251943" y="5404659"/>
                </a:cubicBezTo>
                <a:cubicBezTo>
                  <a:pt x="12249756" y="5411242"/>
                  <a:pt x="12244064" y="5416427"/>
                  <a:pt x="12236694" y="5418501"/>
                </a:cubicBezTo>
                <a:cubicBezTo>
                  <a:pt x="12231052" y="5419764"/>
                  <a:pt x="12225207" y="5417419"/>
                  <a:pt x="12222463" y="5412865"/>
                </a:cubicBezTo>
                <a:cubicBezTo>
                  <a:pt x="12220327" y="5407229"/>
                  <a:pt x="12213669" y="5404073"/>
                  <a:pt x="12207214" y="5405651"/>
                </a:cubicBezTo>
                <a:cubicBezTo>
                  <a:pt x="12200810" y="5407139"/>
                  <a:pt x="12196998" y="5413000"/>
                  <a:pt x="12198725" y="5418682"/>
                </a:cubicBezTo>
                <a:cubicBezTo>
                  <a:pt x="12198725" y="5418727"/>
                  <a:pt x="12198725" y="5418817"/>
                  <a:pt x="12198776" y="5418907"/>
                </a:cubicBezTo>
                <a:cubicBezTo>
                  <a:pt x="12205740" y="5434327"/>
                  <a:pt x="12224393" y="5442985"/>
                  <a:pt x="12242641" y="5439242"/>
                </a:cubicBezTo>
                <a:cubicBezTo>
                  <a:pt x="12258498" y="5435635"/>
                  <a:pt x="12271104" y="5425085"/>
                  <a:pt x="12276035" y="5411242"/>
                </a:cubicBezTo>
                <a:cubicBezTo>
                  <a:pt x="12280049" y="5399519"/>
                  <a:pt x="12280304" y="5387029"/>
                  <a:pt x="12276746" y="5375171"/>
                </a:cubicBezTo>
                <a:cubicBezTo>
                  <a:pt x="12267140" y="5337296"/>
                  <a:pt x="12234661" y="5304968"/>
                  <a:pt x="12191355" y="5288330"/>
                </a:cubicBezTo>
                <a:cubicBezTo>
                  <a:pt x="12207265" y="5287158"/>
                  <a:pt x="12223275" y="5287699"/>
                  <a:pt x="12239032" y="5290043"/>
                </a:cubicBezTo>
                <a:cubicBezTo>
                  <a:pt x="12267038" y="5294552"/>
                  <a:pt x="12317154" y="5316105"/>
                  <a:pt x="12317255" y="5343158"/>
                </a:cubicBezTo>
                <a:cubicBezTo>
                  <a:pt x="12317459" y="5347847"/>
                  <a:pt x="12314867" y="5352266"/>
                  <a:pt x="12310445" y="5354836"/>
                </a:cubicBezTo>
                <a:cubicBezTo>
                  <a:pt x="12308564" y="5355557"/>
                  <a:pt x="12306481" y="5355693"/>
                  <a:pt x="12304498" y="5355152"/>
                </a:cubicBezTo>
                <a:cubicBezTo>
                  <a:pt x="12303380" y="5354926"/>
                  <a:pt x="12302363" y="5354340"/>
                  <a:pt x="12301702" y="5353528"/>
                </a:cubicBezTo>
                <a:cubicBezTo>
                  <a:pt x="12298399" y="5348253"/>
                  <a:pt x="12290978" y="5346269"/>
                  <a:pt x="12284930" y="5349019"/>
                </a:cubicBezTo>
                <a:cubicBezTo>
                  <a:pt x="12279033" y="5351499"/>
                  <a:pt x="12276542" y="5357722"/>
                  <a:pt x="12279287" y="5362952"/>
                </a:cubicBezTo>
                <a:cubicBezTo>
                  <a:pt x="12279389" y="5363087"/>
                  <a:pt x="12279440" y="5363222"/>
                  <a:pt x="12279542" y="5363358"/>
                </a:cubicBezTo>
                <a:cubicBezTo>
                  <a:pt x="12283303" y="5369354"/>
                  <a:pt x="12289605" y="5373773"/>
                  <a:pt x="12297026" y="5375622"/>
                </a:cubicBezTo>
                <a:cubicBezTo>
                  <a:pt x="12300329" y="5376479"/>
                  <a:pt x="12303736" y="5376929"/>
                  <a:pt x="12307192" y="5376929"/>
                </a:cubicBezTo>
                <a:cubicBezTo>
                  <a:pt x="12311614" y="5376929"/>
                  <a:pt x="12316036" y="5376118"/>
                  <a:pt x="12320102" y="5374585"/>
                </a:cubicBezTo>
                <a:lnTo>
                  <a:pt x="12320102" y="5591011"/>
                </a:lnTo>
                <a:cubicBezTo>
                  <a:pt x="12313596" y="5586187"/>
                  <a:pt x="12306481" y="5582083"/>
                  <a:pt x="12298907" y="5578792"/>
                </a:cubicBezTo>
                <a:cubicBezTo>
                  <a:pt x="12302160" y="5572389"/>
                  <a:pt x="12304396" y="5565581"/>
                  <a:pt x="12305514" y="5558637"/>
                </a:cubicBezTo>
                <a:cubicBezTo>
                  <a:pt x="12309022" y="5535687"/>
                  <a:pt x="12301347" y="5512511"/>
                  <a:pt x="12284421" y="5494882"/>
                </a:cubicBezTo>
                <a:close/>
                <a:moveTo>
                  <a:pt x="12104898" y="5549123"/>
                </a:moveTo>
                <a:cubicBezTo>
                  <a:pt x="12118520" y="5556293"/>
                  <a:pt x="12133209" y="5561748"/>
                  <a:pt x="12148508" y="5565265"/>
                </a:cubicBezTo>
                <a:cubicBezTo>
                  <a:pt x="12152168" y="5565987"/>
                  <a:pt x="12155878" y="5566528"/>
                  <a:pt x="12159588" y="5566934"/>
                </a:cubicBezTo>
                <a:cubicBezTo>
                  <a:pt x="12164011" y="5568872"/>
                  <a:pt x="12169195" y="5569143"/>
                  <a:pt x="12173820" y="5567610"/>
                </a:cubicBezTo>
                <a:cubicBezTo>
                  <a:pt x="12211788" y="5567204"/>
                  <a:pt x="12246097" y="5550025"/>
                  <a:pt x="12269020" y="5534876"/>
                </a:cubicBezTo>
                <a:cubicBezTo>
                  <a:pt x="12270850" y="5541323"/>
                  <a:pt x="12271256" y="5548041"/>
                  <a:pt x="12270240" y="5554624"/>
                </a:cubicBezTo>
                <a:cubicBezTo>
                  <a:pt x="12268258" y="5567429"/>
                  <a:pt x="12260227" y="5578882"/>
                  <a:pt x="12248231" y="5586187"/>
                </a:cubicBezTo>
                <a:cubicBezTo>
                  <a:pt x="12232425" y="5594979"/>
                  <a:pt x="12214279" y="5599758"/>
                  <a:pt x="12195625" y="5600029"/>
                </a:cubicBezTo>
                <a:cubicBezTo>
                  <a:pt x="12114607" y="5604177"/>
                  <a:pt x="12031401" y="5554624"/>
                  <a:pt x="11997856" y="5482212"/>
                </a:cubicBezTo>
                <a:cubicBezTo>
                  <a:pt x="11984844" y="5454121"/>
                  <a:pt x="11981337" y="5427654"/>
                  <a:pt x="11987690" y="5405561"/>
                </a:cubicBezTo>
                <a:cubicBezTo>
                  <a:pt x="11991756" y="5392350"/>
                  <a:pt x="11998516" y="5379951"/>
                  <a:pt x="12007614" y="5368904"/>
                </a:cubicBezTo>
                <a:cubicBezTo>
                  <a:pt x="12003497" y="5379049"/>
                  <a:pt x="12001210" y="5389689"/>
                  <a:pt x="12000854" y="5400466"/>
                </a:cubicBezTo>
                <a:cubicBezTo>
                  <a:pt x="11997957" y="5462418"/>
                  <a:pt x="12033943" y="5513774"/>
                  <a:pt x="12104949" y="5548718"/>
                </a:cubicBezTo>
                <a:close/>
                <a:moveTo>
                  <a:pt x="12182817" y="5512782"/>
                </a:moveTo>
                <a:cubicBezTo>
                  <a:pt x="12185765" y="5505207"/>
                  <a:pt x="12192474" y="5499255"/>
                  <a:pt x="12200963" y="5496595"/>
                </a:cubicBezTo>
                <a:cubicBezTo>
                  <a:pt x="12218040" y="5492898"/>
                  <a:pt x="12245335" y="5501104"/>
                  <a:pt x="12256873" y="5513954"/>
                </a:cubicBezTo>
                <a:cubicBezTo>
                  <a:pt x="12257228" y="5514315"/>
                  <a:pt x="12257482" y="5514720"/>
                  <a:pt x="12257838" y="5515081"/>
                </a:cubicBezTo>
                <a:cubicBezTo>
                  <a:pt x="12239845" y="5527571"/>
                  <a:pt x="12212094" y="5542856"/>
                  <a:pt x="12182206" y="5545741"/>
                </a:cubicBezTo>
                <a:cubicBezTo>
                  <a:pt x="12177225" y="5537130"/>
                  <a:pt x="12177327" y="5523694"/>
                  <a:pt x="12182766" y="5512376"/>
                </a:cubicBezTo>
                <a:close/>
                <a:moveTo>
                  <a:pt x="12319390" y="5302668"/>
                </a:moveTo>
                <a:cubicBezTo>
                  <a:pt x="12297941" y="5285489"/>
                  <a:pt x="12271561" y="5273902"/>
                  <a:pt x="12243148" y="5269077"/>
                </a:cubicBezTo>
                <a:cubicBezTo>
                  <a:pt x="12206655" y="5263261"/>
                  <a:pt x="12170110" y="5267950"/>
                  <a:pt x="12136107" y="5273902"/>
                </a:cubicBezTo>
                <a:cubicBezTo>
                  <a:pt x="12133769" y="5274307"/>
                  <a:pt x="12131633" y="5275254"/>
                  <a:pt x="12129906" y="5276697"/>
                </a:cubicBezTo>
                <a:cubicBezTo>
                  <a:pt x="12097325" y="5276246"/>
                  <a:pt x="12065761" y="5286617"/>
                  <a:pt x="12041363" y="5305779"/>
                </a:cubicBezTo>
                <a:cubicBezTo>
                  <a:pt x="12031503" y="5309296"/>
                  <a:pt x="12022252" y="5313986"/>
                  <a:pt x="12013815" y="5319712"/>
                </a:cubicBezTo>
                <a:cubicBezTo>
                  <a:pt x="12006039" y="5325032"/>
                  <a:pt x="11998821" y="5330894"/>
                  <a:pt x="11992214" y="5337341"/>
                </a:cubicBezTo>
                <a:cubicBezTo>
                  <a:pt x="11982353" y="5314437"/>
                  <a:pt x="11963547" y="5295454"/>
                  <a:pt x="11939252" y="5283821"/>
                </a:cubicBezTo>
                <a:cubicBezTo>
                  <a:pt x="11901435" y="5266147"/>
                  <a:pt x="11855996" y="5267274"/>
                  <a:pt x="11819349" y="5286797"/>
                </a:cubicBezTo>
                <a:cubicBezTo>
                  <a:pt x="11813148" y="5290179"/>
                  <a:pt x="11807302" y="5294101"/>
                  <a:pt x="11801967" y="5298475"/>
                </a:cubicBezTo>
                <a:lnTo>
                  <a:pt x="11801967" y="5210146"/>
                </a:lnTo>
                <a:cubicBezTo>
                  <a:pt x="11807302" y="5214565"/>
                  <a:pt x="11813148" y="5218442"/>
                  <a:pt x="11819349" y="5221824"/>
                </a:cubicBezTo>
                <a:cubicBezTo>
                  <a:pt x="11855996" y="5241348"/>
                  <a:pt x="11901435" y="5242475"/>
                  <a:pt x="11939252" y="5224800"/>
                </a:cubicBezTo>
                <a:cubicBezTo>
                  <a:pt x="11963547" y="5213167"/>
                  <a:pt x="11982353" y="5194185"/>
                  <a:pt x="11992214" y="5171280"/>
                </a:cubicBezTo>
                <a:cubicBezTo>
                  <a:pt x="11998821" y="5177727"/>
                  <a:pt x="12006039" y="5183634"/>
                  <a:pt x="12013815" y="5188954"/>
                </a:cubicBezTo>
                <a:cubicBezTo>
                  <a:pt x="12022252" y="5194635"/>
                  <a:pt x="12031503" y="5199280"/>
                  <a:pt x="12041313" y="5202752"/>
                </a:cubicBezTo>
                <a:cubicBezTo>
                  <a:pt x="12065456" y="5221824"/>
                  <a:pt x="12096766" y="5232240"/>
                  <a:pt x="12129143" y="5231924"/>
                </a:cubicBezTo>
                <a:lnTo>
                  <a:pt x="12129906" y="5231924"/>
                </a:lnTo>
                <a:cubicBezTo>
                  <a:pt x="12131633" y="5233367"/>
                  <a:pt x="12133769" y="5234359"/>
                  <a:pt x="12136107" y="5234765"/>
                </a:cubicBezTo>
                <a:cubicBezTo>
                  <a:pt x="12159690" y="5239273"/>
                  <a:pt x="12183680" y="5241799"/>
                  <a:pt x="12207824" y="5242204"/>
                </a:cubicBezTo>
                <a:cubicBezTo>
                  <a:pt x="12219667" y="5242249"/>
                  <a:pt x="12231510" y="5241348"/>
                  <a:pt x="12243148" y="5239544"/>
                </a:cubicBezTo>
                <a:cubicBezTo>
                  <a:pt x="12271561" y="5234765"/>
                  <a:pt x="12297941" y="5223132"/>
                  <a:pt x="12319390" y="5205953"/>
                </a:cubicBezTo>
                <a:close/>
                <a:moveTo>
                  <a:pt x="11592556" y="6297552"/>
                </a:moveTo>
                <a:lnTo>
                  <a:pt x="11592556" y="6283304"/>
                </a:lnTo>
                <a:cubicBezTo>
                  <a:pt x="11592658" y="6269101"/>
                  <a:pt x="11605721" y="6257648"/>
                  <a:pt x="11621732" y="6257738"/>
                </a:cubicBezTo>
                <a:cubicBezTo>
                  <a:pt x="11634998" y="6257783"/>
                  <a:pt x="11648010" y="6261120"/>
                  <a:pt x="11659293" y="6267387"/>
                </a:cubicBezTo>
                <a:cubicBezTo>
                  <a:pt x="11661631" y="6269822"/>
                  <a:pt x="11664122" y="6272122"/>
                  <a:pt x="11666765" y="6274286"/>
                </a:cubicBezTo>
                <a:lnTo>
                  <a:pt x="11688570" y="6292051"/>
                </a:lnTo>
                <a:lnTo>
                  <a:pt x="11728672" y="6330286"/>
                </a:lnTo>
                <a:lnTo>
                  <a:pt x="11592556" y="6330286"/>
                </a:lnTo>
                <a:lnTo>
                  <a:pt x="11592556" y="6297552"/>
                </a:lnTo>
                <a:close/>
                <a:moveTo>
                  <a:pt x="11692331" y="6262202"/>
                </a:moveTo>
                <a:cubicBezTo>
                  <a:pt x="11687655" y="6257738"/>
                  <a:pt x="11682420" y="6253770"/>
                  <a:pt x="11676778" y="6250298"/>
                </a:cubicBezTo>
                <a:cubicBezTo>
                  <a:pt x="11666968" y="6239342"/>
                  <a:pt x="11661580" y="6225770"/>
                  <a:pt x="11661529" y="6211793"/>
                </a:cubicBezTo>
                <a:cubicBezTo>
                  <a:pt x="11661580" y="6197545"/>
                  <a:pt x="11674592" y="6186047"/>
                  <a:pt x="11690653" y="6186092"/>
                </a:cubicBezTo>
                <a:lnTo>
                  <a:pt x="11741126" y="6186092"/>
                </a:lnTo>
                <a:lnTo>
                  <a:pt x="11741126" y="6303864"/>
                </a:lnTo>
                <a:lnTo>
                  <a:pt x="11706207" y="6275413"/>
                </a:lnTo>
                <a:close/>
                <a:moveTo>
                  <a:pt x="11707172" y="6082478"/>
                </a:moveTo>
                <a:lnTo>
                  <a:pt x="11741126" y="6082478"/>
                </a:lnTo>
                <a:lnTo>
                  <a:pt x="11741126" y="6163232"/>
                </a:lnTo>
                <a:lnTo>
                  <a:pt x="11707172" y="6163232"/>
                </a:lnTo>
                <a:cubicBezTo>
                  <a:pt x="11682013" y="6165487"/>
                  <a:pt x="11659599" y="6149210"/>
                  <a:pt x="11657108" y="6126890"/>
                </a:cubicBezTo>
                <a:cubicBezTo>
                  <a:pt x="11654567" y="6104617"/>
                  <a:pt x="11672915" y="6084733"/>
                  <a:pt x="11698023" y="6082478"/>
                </a:cubicBezTo>
                <a:cubicBezTo>
                  <a:pt x="11701073" y="6082208"/>
                  <a:pt x="11704124" y="6082208"/>
                  <a:pt x="11707172" y="6082478"/>
                </a:cubicBezTo>
                <a:close/>
                <a:moveTo>
                  <a:pt x="11661428" y="6019354"/>
                </a:moveTo>
                <a:cubicBezTo>
                  <a:pt x="11661428" y="5996945"/>
                  <a:pt x="11681911" y="5978774"/>
                  <a:pt x="11707172" y="5978774"/>
                </a:cubicBezTo>
                <a:lnTo>
                  <a:pt x="11741126" y="5978774"/>
                </a:lnTo>
                <a:lnTo>
                  <a:pt x="11741126" y="6059528"/>
                </a:lnTo>
                <a:lnTo>
                  <a:pt x="11707172" y="6059528"/>
                </a:lnTo>
                <a:cubicBezTo>
                  <a:pt x="11681911" y="6059573"/>
                  <a:pt x="11661377" y="6041448"/>
                  <a:pt x="11661326" y="6019039"/>
                </a:cubicBezTo>
                <a:cubicBezTo>
                  <a:pt x="11661326" y="6018993"/>
                  <a:pt x="11661326" y="6018903"/>
                  <a:pt x="11661326" y="6018858"/>
                </a:cubicBezTo>
                <a:close/>
                <a:moveTo>
                  <a:pt x="11661428" y="5915650"/>
                </a:moveTo>
                <a:cubicBezTo>
                  <a:pt x="11661428" y="5893241"/>
                  <a:pt x="11681911" y="5875070"/>
                  <a:pt x="11707172" y="5875070"/>
                </a:cubicBezTo>
                <a:lnTo>
                  <a:pt x="11741126" y="5875070"/>
                </a:lnTo>
                <a:lnTo>
                  <a:pt x="11741126" y="5955824"/>
                </a:lnTo>
                <a:lnTo>
                  <a:pt x="11707172" y="5955824"/>
                </a:lnTo>
                <a:cubicBezTo>
                  <a:pt x="11681911" y="5955869"/>
                  <a:pt x="11661377" y="5937743"/>
                  <a:pt x="11661326" y="5915334"/>
                </a:cubicBezTo>
                <a:cubicBezTo>
                  <a:pt x="11661326" y="5915289"/>
                  <a:pt x="11661326" y="5915289"/>
                  <a:pt x="11661326" y="5915244"/>
                </a:cubicBezTo>
                <a:close/>
                <a:moveTo>
                  <a:pt x="11661428" y="5811946"/>
                </a:moveTo>
                <a:cubicBezTo>
                  <a:pt x="11661428" y="5789537"/>
                  <a:pt x="11681911" y="5771366"/>
                  <a:pt x="11707172" y="5771366"/>
                </a:cubicBezTo>
                <a:lnTo>
                  <a:pt x="11741126" y="5771366"/>
                </a:lnTo>
                <a:lnTo>
                  <a:pt x="11741126" y="5852165"/>
                </a:lnTo>
                <a:lnTo>
                  <a:pt x="11707172" y="5852165"/>
                </a:lnTo>
                <a:cubicBezTo>
                  <a:pt x="11681911" y="5852210"/>
                  <a:pt x="11661377" y="5834084"/>
                  <a:pt x="11661326" y="5811675"/>
                </a:cubicBezTo>
                <a:cubicBezTo>
                  <a:pt x="11661326" y="5811675"/>
                  <a:pt x="11661326" y="5811630"/>
                  <a:pt x="11661326" y="5811630"/>
                </a:cubicBezTo>
                <a:close/>
                <a:moveTo>
                  <a:pt x="11661428" y="5708242"/>
                </a:moveTo>
                <a:cubicBezTo>
                  <a:pt x="11661428" y="5685833"/>
                  <a:pt x="11681911" y="5667662"/>
                  <a:pt x="11707172" y="5667662"/>
                </a:cubicBezTo>
                <a:lnTo>
                  <a:pt x="11741126" y="5667662"/>
                </a:lnTo>
                <a:lnTo>
                  <a:pt x="11741126" y="5748416"/>
                </a:lnTo>
                <a:lnTo>
                  <a:pt x="11707172" y="5748416"/>
                </a:lnTo>
                <a:cubicBezTo>
                  <a:pt x="11681962" y="5748461"/>
                  <a:pt x="11661428" y="5730380"/>
                  <a:pt x="11661326" y="5708016"/>
                </a:cubicBezTo>
                <a:close/>
                <a:moveTo>
                  <a:pt x="11661428" y="5604537"/>
                </a:moveTo>
                <a:cubicBezTo>
                  <a:pt x="11661428" y="5582128"/>
                  <a:pt x="11681911" y="5563958"/>
                  <a:pt x="11707172" y="5563958"/>
                </a:cubicBezTo>
                <a:lnTo>
                  <a:pt x="11741126" y="5563958"/>
                </a:lnTo>
                <a:lnTo>
                  <a:pt x="11741126" y="5644757"/>
                </a:lnTo>
                <a:lnTo>
                  <a:pt x="11707172" y="5644757"/>
                </a:lnTo>
                <a:cubicBezTo>
                  <a:pt x="11681962" y="5644802"/>
                  <a:pt x="11661479" y="5626766"/>
                  <a:pt x="11661326" y="5604402"/>
                </a:cubicBezTo>
                <a:close/>
                <a:moveTo>
                  <a:pt x="11661428" y="5500833"/>
                </a:moveTo>
                <a:cubicBezTo>
                  <a:pt x="11661428" y="5478424"/>
                  <a:pt x="11681911" y="5460253"/>
                  <a:pt x="11707172" y="5460253"/>
                </a:cubicBezTo>
                <a:lnTo>
                  <a:pt x="11741126" y="5460253"/>
                </a:lnTo>
                <a:lnTo>
                  <a:pt x="11741126" y="5541008"/>
                </a:lnTo>
                <a:lnTo>
                  <a:pt x="11707172" y="5541008"/>
                </a:lnTo>
                <a:cubicBezTo>
                  <a:pt x="11682013" y="5541053"/>
                  <a:pt x="11661529" y="5523107"/>
                  <a:pt x="11661326" y="5500788"/>
                </a:cubicBezTo>
                <a:close/>
                <a:moveTo>
                  <a:pt x="11661428" y="5397129"/>
                </a:moveTo>
                <a:cubicBezTo>
                  <a:pt x="11661428" y="5374720"/>
                  <a:pt x="11681911" y="5356549"/>
                  <a:pt x="11707172" y="5356549"/>
                </a:cubicBezTo>
                <a:lnTo>
                  <a:pt x="11741126" y="5356549"/>
                </a:lnTo>
                <a:lnTo>
                  <a:pt x="11741126" y="5437349"/>
                </a:lnTo>
                <a:lnTo>
                  <a:pt x="11707172" y="5437349"/>
                </a:lnTo>
                <a:cubicBezTo>
                  <a:pt x="11682064" y="5437394"/>
                  <a:pt x="11661580" y="5419448"/>
                  <a:pt x="11661326" y="5397174"/>
                </a:cubicBezTo>
                <a:close/>
                <a:moveTo>
                  <a:pt x="11661428" y="5293425"/>
                </a:moveTo>
                <a:cubicBezTo>
                  <a:pt x="11661428" y="5271016"/>
                  <a:pt x="11681911" y="5252845"/>
                  <a:pt x="11707172" y="5252845"/>
                </a:cubicBezTo>
                <a:lnTo>
                  <a:pt x="11741126" y="5252845"/>
                </a:lnTo>
                <a:lnTo>
                  <a:pt x="11741126" y="5333599"/>
                </a:lnTo>
                <a:lnTo>
                  <a:pt x="11707172" y="5333599"/>
                </a:lnTo>
                <a:cubicBezTo>
                  <a:pt x="11682115" y="5333644"/>
                  <a:pt x="11661682" y="5315789"/>
                  <a:pt x="11661326" y="5293560"/>
                </a:cubicBezTo>
                <a:close/>
                <a:moveTo>
                  <a:pt x="11661428" y="5189721"/>
                </a:moveTo>
                <a:cubicBezTo>
                  <a:pt x="11661428" y="5167312"/>
                  <a:pt x="11681911" y="5149141"/>
                  <a:pt x="11707172" y="5149141"/>
                </a:cubicBezTo>
                <a:lnTo>
                  <a:pt x="11741126" y="5149141"/>
                </a:lnTo>
                <a:lnTo>
                  <a:pt x="11741126" y="5229940"/>
                </a:lnTo>
                <a:lnTo>
                  <a:pt x="11707172" y="5229940"/>
                </a:lnTo>
                <a:cubicBezTo>
                  <a:pt x="11682115" y="5229985"/>
                  <a:pt x="11661682" y="5212175"/>
                  <a:pt x="11661326" y="5189947"/>
                </a:cubicBezTo>
                <a:close/>
                <a:moveTo>
                  <a:pt x="11661428" y="5086017"/>
                </a:moveTo>
                <a:cubicBezTo>
                  <a:pt x="11661428" y="5063608"/>
                  <a:pt x="11681911" y="5045437"/>
                  <a:pt x="11707172" y="5045437"/>
                </a:cubicBezTo>
                <a:lnTo>
                  <a:pt x="11741126" y="5045437"/>
                </a:lnTo>
                <a:lnTo>
                  <a:pt x="11741126" y="5126236"/>
                </a:lnTo>
                <a:lnTo>
                  <a:pt x="11707172" y="5126236"/>
                </a:lnTo>
                <a:cubicBezTo>
                  <a:pt x="11682166" y="5126281"/>
                  <a:pt x="11661733" y="5108516"/>
                  <a:pt x="11661326" y="5086333"/>
                </a:cubicBezTo>
                <a:close/>
                <a:moveTo>
                  <a:pt x="11661428" y="4982313"/>
                </a:moveTo>
                <a:cubicBezTo>
                  <a:pt x="11661428" y="4959904"/>
                  <a:pt x="11681911" y="4941733"/>
                  <a:pt x="11707172" y="4941733"/>
                </a:cubicBezTo>
                <a:lnTo>
                  <a:pt x="11741126" y="4941733"/>
                </a:lnTo>
                <a:lnTo>
                  <a:pt x="11741126" y="5022532"/>
                </a:lnTo>
                <a:lnTo>
                  <a:pt x="11707172" y="5022532"/>
                </a:lnTo>
                <a:cubicBezTo>
                  <a:pt x="11682217" y="5022577"/>
                  <a:pt x="11661784" y="5004857"/>
                  <a:pt x="11661326" y="4982718"/>
                </a:cubicBezTo>
                <a:close/>
                <a:moveTo>
                  <a:pt x="11661428" y="4878609"/>
                </a:moveTo>
                <a:cubicBezTo>
                  <a:pt x="11661428" y="4856200"/>
                  <a:pt x="11681911" y="4838029"/>
                  <a:pt x="11707172" y="4838029"/>
                </a:cubicBezTo>
                <a:lnTo>
                  <a:pt x="11741126" y="4838029"/>
                </a:lnTo>
                <a:lnTo>
                  <a:pt x="11741126" y="4918828"/>
                </a:lnTo>
                <a:lnTo>
                  <a:pt x="11707172" y="4918828"/>
                </a:lnTo>
                <a:cubicBezTo>
                  <a:pt x="11682217" y="4918873"/>
                  <a:pt x="11661835" y="4901198"/>
                  <a:pt x="11661326" y="4879104"/>
                </a:cubicBezTo>
                <a:close/>
                <a:moveTo>
                  <a:pt x="11661428" y="4774904"/>
                </a:moveTo>
                <a:cubicBezTo>
                  <a:pt x="11661428" y="4752495"/>
                  <a:pt x="11681911" y="4734325"/>
                  <a:pt x="11707172" y="4734325"/>
                </a:cubicBezTo>
                <a:lnTo>
                  <a:pt x="11741126" y="4734325"/>
                </a:lnTo>
                <a:lnTo>
                  <a:pt x="11741126" y="4815124"/>
                </a:lnTo>
                <a:lnTo>
                  <a:pt x="11707172" y="4815124"/>
                </a:lnTo>
                <a:cubicBezTo>
                  <a:pt x="11682267" y="4815169"/>
                  <a:pt x="11661886" y="4797584"/>
                  <a:pt x="11661326" y="4775491"/>
                </a:cubicBezTo>
                <a:close/>
                <a:moveTo>
                  <a:pt x="11661428" y="4671200"/>
                </a:moveTo>
                <a:cubicBezTo>
                  <a:pt x="11661428" y="4648791"/>
                  <a:pt x="11681911" y="4630620"/>
                  <a:pt x="11707172" y="4630620"/>
                </a:cubicBezTo>
                <a:lnTo>
                  <a:pt x="11741126" y="4630620"/>
                </a:lnTo>
                <a:lnTo>
                  <a:pt x="11741126" y="4711420"/>
                </a:lnTo>
                <a:lnTo>
                  <a:pt x="11707172" y="4711420"/>
                </a:lnTo>
                <a:cubicBezTo>
                  <a:pt x="11682318" y="4711465"/>
                  <a:pt x="11661936" y="4693925"/>
                  <a:pt x="11661326" y="4671877"/>
                </a:cubicBezTo>
                <a:close/>
                <a:moveTo>
                  <a:pt x="11661428" y="4567496"/>
                </a:moveTo>
                <a:cubicBezTo>
                  <a:pt x="11661428" y="4545087"/>
                  <a:pt x="11681911" y="4526916"/>
                  <a:pt x="11707172" y="4526916"/>
                </a:cubicBezTo>
                <a:lnTo>
                  <a:pt x="11741126" y="4526916"/>
                </a:lnTo>
                <a:lnTo>
                  <a:pt x="11741126" y="4607716"/>
                </a:lnTo>
                <a:lnTo>
                  <a:pt x="11707172" y="4607716"/>
                </a:lnTo>
                <a:cubicBezTo>
                  <a:pt x="11682369" y="4607761"/>
                  <a:pt x="11662038" y="4590266"/>
                  <a:pt x="11661326" y="4568263"/>
                </a:cubicBezTo>
                <a:close/>
                <a:moveTo>
                  <a:pt x="11661428" y="4463792"/>
                </a:moveTo>
                <a:cubicBezTo>
                  <a:pt x="11661428" y="4441383"/>
                  <a:pt x="11681911" y="4423212"/>
                  <a:pt x="11707172" y="4423212"/>
                </a:cubicBezTo>
                <a:lnTo>
                  <a:pt x="11741126" y="4423212"/>
                </a:lnTo>
                <a:lnTo>
                  <a:pt x="11741126" y="4504011"/>
                </a:lnTo>
                <a:lnTo>
                  <a:pt x="11707172" y="4504011"/>
                </a:lnTo>
                <a:cubicBezTo>
                  <a:pt x="11682420" y="4504057"/>
                  <a:pt x="11662089" y="4486607"/>
                  <a:pt x="11661326" y="4464649"/>
                </a:cubicBezTo>
                <a:close/>
                <a:moveTo>
                  <a:pt x="11661428" y="4360088"/>
                </a:moveTo>
                <a:cubicBezTo>
                  <a:pt x="11661428" y="4337679"/>
                  <a:pt x="11681911" y="4319508"/>
                  <a:pt x="11707172" y="4319508"/>
                </a:cubicBezTo>
                <a:lnTo>
                  <a:pt x="11741126" y="4319508"/>
                </a:lnTo>
                <a:lnTo>
                  <a:pt x="11741126" y="4400307"/>
                </a:lnTo>
                <a:lnTo>
                  <a:pt x="11707172" y="4400307"/>
                </a:lnTo>
                <a:cubicBezTo>
                  <a:pt x="11682420" y="4400352"/>
                  <a:pt x="11662140" y="4382948"/>
                  <a:pt x="11661326" y="4361035"/>
                </a:cubicBezTo>
                <a:close/>
                <a:moveTo>
                  <a:pt x="11661428" y="4256384"/>
                </a:moveTo>
                <a:cubicBezTo>
                  <a:pt x="11661428" y="4233970"/>
                  <a:pt x="11681911" y="4215804"/>
                  <a:pt x="11707172" y="4215804"/>
                </a:cubicBezTo>
                <a:lnTo>
                  <a:pt x="11741126" y="4215804"/>
                </a:lnTo>
                <a:lnTo>
                  <a:pt x="11741126" y="4297820"/>
                </a:lnTo>
                <a:lnTo>
                  <a:pt x="11707172" y="4297820"/>
                </a:lnTo>
                <a:cubicBezTo>
                  <a:pt x="11681962" y="4297870"/>
                  <a:pt x="11661428" y="4279798"/>
                  <a:pt x="11661326" y="4257421"/>
                </a:cubicBezTo>
                <a:close/>
                <a:moveTo>
                  <a:pt x="11661428" y="4152680"/>
                </a:moveTo>
                <a:cubicBezTo>
                  <a:pt x="11661428" y="4130266"/>
                  <a:pt x="11681911" y="4112100"/>
                  <a:pt x="11707172" y="4112100"/>
                </a:cubicBezTo>
                <a:lnTo>
                  <a:pt x="11741126" y="4112100"/>
                </a:lnTo>
                <a:lnTo>
                  <a:pt x="11741126" y="4192899"/>
                </a:lnTo>
                <a:lnTo>
                  <a:pt x="11707172" y="4192899"/>
                </a:lnTo>
                <a:cubicBezTo>
                  <a:pt x="11682522" y="4192962"/>
                  <a:pt x="11662242" y="4175670"/>
                  <a:pt x="11661326" y="4153807"/>
                </a:cubicBezTo>
                <a:close/>
                <a:moveTo>
                  <a:pt x="11661428" y="4048975"/>
                </a:moveTo>
                <a:cubicBezTo>
                  <a:pt x="11661428" y="4026562"/>
                  <a:pt x="11681911" y="4008396"/>
                  <a:pt x="11707172" y="4008396"/>
                </a:cubicBezTo>
                <a:lnTo>
                  <a:pt x="11741126" y="4008396"/>
                </a:lnTo>
                <a:lnTo>
                  <a:pt x="11741126" y="4089195"/>
                </a:lnTo>
                <a:lnTo>
                  <a:pt x="11707172" y="4089195"/>
                </a:lnTo>
                <a:cubicBezTo>
                  <a:pt x="11682573" y="4089258"/>
                  <a:pt x="11662293" y="4072020"/>
                  <a:pt x="11661326" y="4050193"/>
                </a:cubicBezTo>
                <a:close/>
                <a:moveTo>
                  <a:pt x="11661428" y="3945271"/>
                </a:moveTo>
                <a:cubicBezTo>
                  <a:pt x="11661428" y="3922858"/>
                  <a:pt x="11681911" y="3904691"/>
                  <a:pt x="11707172" y="3904691"/>
                </a:cubicBezTo>
                <a:lnTo>
                  <a:pt x="11741126" y="3904691"/>
                </a:lnTo>
                <a:lnTo>
                  <a:pt x="11741126" y="3985491"/>
                </a:lnTo>
                <a:lnTo>
                  <a:pt x="11707172" y="3985491"/>
                </a:lnTo>
                <a:cubicBezTo>
                  <a:pt x="11682573" y="3985558"/>
                  <a:pt x="11662343" y="3968370"/>
                  <a:pt x="11661326" y="3946579"/>
                </a:cubicBezTo>
                <a:close/>
                <a:moveTo>
                  <a:pt x="11661428" y="3841567"/>
                </a:moveTo>
                <a:cubicBezTo>
                  <a:pt x="11661428" y="3819153"/>
                  <a:pt x="11681911" y="3800987"/>
                  <a:pt x="11707172" y="3800987"/>
                </a:cubicBezTo>
                <a:lnTo>
                  <a:pt x="11741126" y="3800987"/>
                </a:lnTo>
                <a:lnTo>
                  <a:pt x="11741126" y="3881786"/>
                </a:lnTo>
                <a:lnTo>
                  <a:pt x="11707172" y="3881786"/>
                </a:lnTo>
                <a:cubicBezTo>
                  <a:pt x="11682624" y="3881854"/>
                  <a:pt x="11662394" y="3864720"/>
                  <a:pt x="11661326" y="3842965"/>
                </a:cubicBezTo>
                <a:close/>
                <a:moveTo>
                  <a:pt x="11661428" y="3737863"/>
                </a:moveTo>
                <a:cubicBezTo>
                  <a:pt x="11661428" y="3715449"/>
                  <a:pt x="11681911" y="3697283"/>
                  <a:pt x="11707172" y="3697283"/>
                </a:cubicBezTo>
                <a:lnTo>
                  <a:pt x="11741126" y="3697283"/>
                </a:lnTo>
                <a:lnTo>
                  <a:pt x="11741126" y="3779751"/>
                </a:lnTo>
                <a:lnTo>
                  <a:pt x="11707172" y="3779751"/>
                </a:lnTo>
                <a:cubicBezTo>
                  <a:pt x="11681962" y="3779800"/>
                  <a:pt x="11661428" y="3761729"/>
                  <a:pt x="11661326" y="3739351"/>
                </a:cubicBezTo>
                <a:close/>
                <a:moveTo>
                  <a:pt x="11661428" y="3634159"/>
                </a:moveTo>
                <a:cubicBezTo>
                  <a:pt x="11661428" y="3611745"/>
                  <a:pt x="11681911" y="3593579"/>
                  <a:pt x="11707172" y="3593579"/>
                </a:cubicBezTo>
                <a:lnTo>
                  <a:pt x="11741126" y="3593579"/>
                </a:lnTo>
                <a:lnTo>
                  <a:pt x="11741126" y="3674378"/>
                </a:lnTo>
                <a:lnTo>
                  <a:pt x="11707172" y="3674378"/>
                </a:lnTo>
                <a:cubicBezTo>
                  <a:pt x="11682775" y="3674455"/>
                  <a:pt x="11662597" y="3657533"/>
                  <a:pt x="11661326" y="3635917"/>
                </a:cubicBezTo>
                <a:close/>
                <a:moveTo>
                  <a:pt x="11661428" y="3530455"/>
                </a:moveTo>
                <a:cubicBezTo>
                  <a:pt x="11661428" y="3508041"/>
                  <a:pt x="11681911" y="3489875"/>
                  <a:pt x="11707172" y="3489875"/>
                </a:cubicBezTo>
                <a:lnTo>
                  <a:pt x="11741126" y="3489875"/>
                </a:lnTo>
                <a:lnTo>
                  <a:pt x="11741126" y="3570674"/>
                </a:lnTo>
                <a:lnTo>
                  <a:pt x="11707172" y="3570674"/>
                </a:lnTo>
                <a:cubicBezTo>
                  <a:pt x="11682775" y="3570751"/>
                  <a:pt x="11662597" y="3553829"/>
                  <a:pt x="11661326" y="3532213"/>
                </a:cubicBezTo>
                <a:close/>
                <a:moveTo>
                  <a:pt x="11661428" y="3426751"/>
                </a:moveTo>
                <a:cubicBezTo>
                  <a:pt x="11661428" y="3404337"/>
                  <a:pt x="11681911" y="3386171"/>
                  <a:pt x="11707172" y="3386171"/>
                </a:cubicBezTo>
                <a:lnTo>
                  <a:pt x="11741126" y="3386171"/>
                </a:lnTo>
                <a:lnTo>
                  <a:pt x="11741126" y="3469089"/>
                </a:lnTo>
                <a:lnTo>
                  <a:pt x="11707172" y="3469089"/>
                </a:lnTo>
                <a:cubicBezTo>
                  <a:pt x="11681911" y="3469139"/>
                  <a:pt x="11661377" y="3451013"/>
                  <a:pt x="11661326" y="3428599"/>
                </a:cubicBezTo>
                <a:cubicBezTo>
                  <a:pt x="11661326" y="3428568"/>
                  <a:pt x="11661326" y="3428541"/>
                  <a:pt x="11661326" y="3428509"/>
                </a:cubicBezTo>
                <a:close/>
                <a:moveTo>
                  <a:pt x="11661428" y="3323046"/>
                </a:moveTo>
                <a:cubicBezTo>
                  <a:pt x="11661428" y="3300633"/>
                  <a:pt x="11681911" y="3282467"/>
                  <a:pt x="11707172" y="3282467"/>
                </a:cubicBezTo>
                <a:lnTo>
                  <a:pt x="11741126" y="3282467"/>
                </a:lnTo>
                <a:lnTo>
                  <a:pt x="11741126" y="3365385"/>
                </a:lnTo>
                <a:lnTo>
                  <a:pt x="11707172" y="3365385"/>
                </a:lnTo>
                <a:cubicBezTo>
                  <a:pt x="11681911" y="3365434"/>
                  <a:pt x="11661377" y="3347309"/>
                  <a:pt x="11661326" y="3324895"/>
                </a:cubicBezTo>
                <a:cubicBezTo>
                  <a:pt x="11661326" y="3324864"/>
                  <a:pt x="11661326" y="3324837"/>
                  <a:pt x="11661326" y="3324805"/>
                </a:cubicBezTo>
                <a:close/>
                <a:moveTo>
                  <a:pt x="11661428" y="3219342"/>
                </a:moveTo>
                <a:cubicBezTo>
                  <a:pt x="11661428" y="3196929"/>
                  <a:pt x="11681911" y="3178762"/>
                  <a:pt x="11707172" y="3178762"/>
                </a:cubicBezTo>
                <a:lnTo>
                  <a:pt x="11741126" y="3178762"/>
                </a:lnTo>
                <a:lnTo>
                  <a:pt x="11741126" y="3261681"/>
                </a:lnTo>
                <a:lnTo>
                  <a:pt x="11707172" y="3261681"/>
                </a:lnTo>
                <a:cubicBezTo>
                  <a:pt x="11681911" y="3261730"/>
                  <a:pt x="11661377" y="3243605"/>
                  <a:pt x="11661326" y="3221191"/>
                </a:cubicBezTo>
                <a:cubicBezTo>
                  <a:pt x="11661326" y="3221160"/>
                  <a:pt x="11661326" y="3221133"/>
                  <a:pt x="11661326" y="3221101"/>
                </a:cubicBezTo>
                <a:close/>
                <a:moveTo>
                  <a:pt x="11661428" y="3115638"/>
                </a:moveTo>
                <a:cubicBezTo>
                  <a:pt x="11661428" y="3093225"/>
                  <a:pt x="11681911" y="3075058"/>
                  <a:pt x="11707172" y="3075058"/>
                </a:cubicBezTo>
                <a:lnTo>
                  <a:pt x="11741126" y="3075058"/>
                </a:lnTo>
                <a:lnTo>
                  <a:pt x="11741126" y="3157977"/>
                </a:lnTo>
                <a:lnTo>
                  <a:pt x="11707172" y="3157977"/>
                </a:lnTo>
                <a:cubicBezTo>
                  <a:pt x="11681962" y="3158026"/>
                  <a:pt x="11661479" y="3140009"/>
                  <a:pt x="11661326" y="3117667"/>
                </a:cubicBezTo>
                <a:close/>
                <a:moveTo>
                  <a:pt x="11661428" y="3011934"/>
                </a:moveTo>
                <a:cubicBezTo>
                  <a:pt x="11661428" y="2989520"/>
                  <a:pt x="11681911" y="2971354"/>
                  <a:pt x="11707172" y="2971354"/>
                </a:cubicBezTo>
                <a:lnTo>
                  <a:pt x="11741126" y="2971354"/>
                </a:lnTo>
                <a:lnTo>
                  <a:pt x="11741126" y="3054273"/>
                </a:lnTo>
                <a:lnTo>
                  <a:pt x="11707172" y="3054273"/>
                </a:lnTo>
                <a:cubicBezTo>
                  <a:pt x="11682013" y="3054322"/>
                  <a:pt x="11661529" y="3036359"/>
                  <a:pt x="11661326" y="3014053"/>
                </a:cubicBezTo>
                <a:close/>
                <a:moveTo>
                  <a:pt x="11661428" y="2908230"/>
                </a:moveTo>
                <a:cubicBezTo>
                  <a:pt x="11661428" y="2885816"/>
                  <a:pt x="11681911" y="2867650"/>
                  <a:pt x="11707172" y="2867650"/>
                </a:cubicBezTo>
                <a:lnTo>
                  <a:pt x="11741126" y="2867650"/>
                </a:lnTo>
                <a:lnTo>
                  <a:pt x="11741126" y="2948449"/>
                </a:lnTo>
                <a:lnTo>
                  <a:pt x="11707172" y="2948449"/>
                </a:lnTo>
                <a:cubicBezTo>
                  <a:pt x="11682978" y="2948539"/>
                  <a:pt x="11662851" y="2931875"/>
                  <a:pt x="11661326" y="2910439"/>
                </a:cubicBezTo>
                <a:close/>
                <a:moveTo>
                  <a:pt x="11661428" y="2804526"/>
                </a:moveTo>
                <a:cubicBezTo>
                  <a:pt x="11661428" y="2782112"/>
                  <a:pt x="11681911" y="2763946"/>
                  <a:pt x="11707172" y="2763946"/>
                </a:cubicBezTo>
                <a:lnTo>
                  <a:pt x="11741126" y="2763946"/>
                </a:lnTo>
                <a:lnTo>
                  <a:pt x="11741126" y="2844745"/>
                </a:lnTo>
                <a:lnTo>
                  <a:pt x="11707172" y="2844745"/>
                </a:lnTo>
                <a:cubicBezTo>
                  <a:pt x="11682978" y="2844840"/>
                  <a:pt x="11662902" y="2828229"/>
                  <a:pt x="11661326" y="2806825"/>
                </a:cubicBezTo>
                <a:close/>
                <a:moveTo>
                  <a:pt x="11661428" y="2700822"/>
                </a:moveTo>
                <a:cubicBezTo>
                  <a:pt x="11661428" y="2678408"/>
                  <a:pt x="11681911" y="2660242"/>
                  <a:pt x="11707172" y="2660242"/>
                </a:cubicBezTo>
                <a:lnTo>
                  <a:pt x="11741126" y="2660242"/>
                </a:lnTo>
                <a:lnTo>
                  <a:pt x="11741126" y="2743611"/>
                </a:lnTo>
                <a:lnTo>
                  <a:pt x="11707172" y="2743611"/>
                </a:lnTo>
                <a:cubicBezTo>
                  <a:pt x="11681962" y="2743661"/>
                  <a:pt x="11661428" y="2725589"/>
                  <a:pt x="11661326" y="2703212"/>
                </a:cubicBezTo>
                <a:close/>
                <a:moveTo>
                  <a:pt x="11661428" y="2597118"/>
                </a:moveTo>
                <a:cubicBezTo>
                  <a:pt x="11661428" y="2574704"/>
                  <a:pt x="11681911" y="2556538"/>
                  <a:pt x="11707172" y="2556538"/>
                </a:cubicBezTo>
                <a:lnTo>
                  <a:pt x="11741126" y="2556538"/>
                </a:lnTo>
                <a:lnTo>
                  <a:pt x="11741126" y="2637337"/>
                </a:lnTo>
                <a:lnTo>
                  <a:pt x="11707172" y="2637337"/>
                </a:lnTo>
                <a:cubicBezTo>
                  <a:pt x="11683080" y="2637436"/>
                  <a:pt x="11663004" y="2620929"/>
                  <a:pt x="11661326" y="2599597"/>
                </a:cubicBezTo>
                <a:close/>
                <a:moveTo>
                  <a:pt x="11661428" y="2493413"/>
                </a:moveTo>
                <a:cubicBezTo>
                  <a:pt x="11661428" y="2471000"/>
                  <a:pt x="11681911" y="2452834"/>
                  <a:pt x="11707172" y="2452834"/>
                </a:cubicBezTo>
                <a:lnTo>
                  <a:pt x="11741126" y="2452834"/>
                </a:lnTo>
                <a:lnTo>
                  <a:pt x="11741126" y="2533633"/>
                </a:lnTo>
                <a:lnTo>
                  <a:pt x="11707172" y="2533633"/>
                </a:lnTo>
                <a:cubicBezTo>
                  <a:pt x="11683080" y="2533736"/>
                  <a:pt x="11663054" y="2517279"/>
                  <a:pt x="11661326" y="2495984"/>
                </a:cubicBezTo>
                <a:close/>
                <a:moveTo>
                  <a:pt x="11661428" y="2389709"/>
                </a:moveTo>
                <a:cubicBezTo>
                  <a:pt x="11661428" y="2367296"/>
                  <a:pt x="11681911" y="2349129"/>
                  <a:pt x="11707172" y="2349129"/>
                </a:cubicBezTo>
                <a:lnTo>
                  <a:pt x="11741126" y="2349129"/>
                </a:lnTo>
                <a:lnTo>
                  <a:pt x="11741126" y="2429929"/>
                </a:lnTo>
                <a:lnTo>
                  <a:pt x="11707172" y="2429929"/>
                </a:lnTo>
                <a:cubicBezTo>
                  <a:pt x="11683131" y="2430037"/>
                  <a:pt x="11663105" y="2413629"/>
                  <a:pt x="11661326" y="2392370"/>
                </a:cubicBezTo>
                <a:close/>
                <a:moveTo>
                  <a:pt x="11661428" y="2286005"/>
                </a:moveTo>
                <a:cubicBezTo>
                  <a:pt x="11661428" y="2263592"/>
                  <a:pt x="11681911" y="2245425"/>
                  <a:pt x="11707172" y="2245425"/>
                </a:cubicBezTo>
                <a:lnTo>
                  <a:pt x="11741126" y="2245425"/>
                </a:lnTo>
                <a:lnTo>
                  <a:pt x="11741126" y="2326225"/>
                </a:lnTo>
                <a:lnTo>
                  <a:pt x="11707172" y="2326225"/>
                </a:lnTo>
                <a:cubicBezTo>
                  <a:pt x="11683182" y="2326333"/>
                  <a:pt x="11663156" y="2309979"/>
                  <a:pt x="11661326" y="2288756"/>
                </a:cubicBezTo>
                <a:close/>
                <a:moveTo>
                  <a:pt x="11661428" y="2182301"/>
                </a:moveTo>
                <a:cubicBezTo>
                  <a:pt x="11661428" y="2159887"/>
                  <a:pt x="11681911" y="2141721"/>
                  <a:pt x="11707172" y="2141721"/>
                </a:cubicBezTo>
                <a:lnTo>
                  <a:pt x="11741126" y="2141721"/>
                </a:lnTo>
                <a:lnTo>
                  <a:pt x="11741126" y="2225541"/>
                </a:lnTo>
                <a:lnTo>
                  <a:pt x="11707172" y="2225541"/>
                </a:lnTo>
                <a:cubicBezTo>
                  <a:pt x="11681962" y="2225591"/>
                  <a:pt x="11661428" y="2207519"/>
                  <a:pt x="11661326" y="2185142"/>
                </a:cubicBezTo>
                <a:close/>
                <a:moveTo>
                  <a:pt x="11661428" y="2078597"/>
                </a:moveTo>
                <a:cubicBezTo>
                  <a:pt x="11661428" y="2056183"/>
                  <a:pt x="11681911" y="2038017"/>
                  <a:pt x="11707172" y="2038017"/>
                </a:cubicBezTo>
                <a:lnTo>
                  <a:pt x="11741126" y="2038017"/>
                </a:lnTo>
                <a:lnTo>
                  <a:pt x="11741126" y="2118816"/>
                </a:lnTo>
                <a:lnTo>
                  <a:pt x="11707172" y="2118816"/>
                </a:lnTo>
                <a:cubicBezTo>
                  <a:pt x="11683233" y="2118933"/>
                  <a:pt x="11663258" y="2102679"/>
                  <a:pt x="11661326" y="2081528"/>
                </a:cubicBezTo>
                <a:close/>
                <a:moveTo>
                  <a:pt x="11661428" y="1974893"/>
                </a:moveTo>
                <a:cubicBezTo>
                  <a:pt x="11661428" y="1952479"/>
                  <a:pt x="11681911" y="1934313"/>
                  <a:pt x="11707172" y="1934313"/>
                </a:cubicBezTo>
                <a:lnTo>
                  <a:pt x="11741126" y="1934313"/>
                </a:lnTo>
                <a:lnTo>
                  <a:pt x="11741126" y="2015112"/>
                </a:lnTo>
                <a:lnTo>
                  <a:pt x="11707172" y="2015112"/>
                </a:lnTo>
                <a:cubicBezTo>
                  <a:pt x="11683284" y="2015234"/>
                  <a:pt x="11663309" y="1999029"/>
                  <a:pt x="11661326" y="1977914"/>
                </a:cubicBezTo>
                <a:close/>
                <a:moveTo>
                  <a:pt x="11661428" y="1871189"/>
                </a:moveTo>
                <a:cubicBezTo>
                  <a:pt x="11661428" y="1848775"/>
                  <a:pt x="11681911" y="1830609"/>
                  <a:pt x="11707172" y="1830609"/>
                </a:cubicBezTo>
                <a:lnTo>
                  <a:pt x="11741126" y="1830609"/>
                </a:lnTo>
                <a:lnTo>
                  <a:pt x="11741126" y="1911408"/>
                </a:lnTo>
                <a:lnTo>
                  <a:pt x="11707172" y="1911408"/>
                </a:lnTo>
                <a:cubicBezTo>
                  <a:pt x="11683335" y="1911534"/>
                  <a:pt x="11663360" y="1895379"/>
                  <a:pt x="11661326" y="1874300"/>
                </a:cubicBezTo>
                <a:close/>
                <a:moveTo>
                  <a:pt x="11661428" y="1767485"/>
                </a:moveTo>
                <a:cubicBezTo>
                  <a:pt x="11661428" y="1745071"/>
                  <a:pt x="11681911" y="1726905"/>
                  <a:pt x="11707172" y="1726905"/>
                </a:cubicBezTo>
                <a:lnTo>
                  <a:pt x="11741126" y="1726905"/>
                </a:lnTo>
                <a:lnTo>
                  <a:pt x="11741126" y="1807704"/>
                </a:lnTo>
                <a:lnTo>
                  <a:pt x="11707172" y="1807704"/>
                </a:lnTo>
                <a:cubicBezTo>
                  <a:pt x="11683335" y="1807834"/>
                  <a:pt x="11663411" y="1791729"/>
                  <a:pt x="11661326" y="1770686"/>
                </a:cubicBezTo>
                <a:close/>
                <a:moveTo>
                  <a:pt x="11661428" y="1663780"/>
                </a:moveTo>
                <a:cubicBezTo>
                  <a:pt x="11661428" y="1641367"/>
                  <a:pt x="11681911" y="1623201"/>
                  <a:pt x="11707172" y="1623201"/>
                </a:cubicBezTo>
                <a:lnTo>
                  <a:pt x="11741126" y="1623201"/>
                </a:lnTo>
                <a:lnTo>
                  <a:pt x="11741126" y="1707471"/>
                </a:lnTo>
                <a:lnTo>
                  <a:pt x="11707172" y="1707471"/>
                </a:lnTo>
                <a:cubicBezTo>
                  <a:pt x="11681962" y="1707521"/>
                  <a:pt x="11661428" y="1689450"/>
                  <a:pt x="11661326" y="1667072"/>
                </a:cubicBezTo>
                <a:close/>
                <a:moveTo>
                  <a:pt x="11661428" y="1560076"/>
                </a:moveTo>
                <a:cubicBezTo>
                  <a:pt x="11661428" y="1537663"/>
                  <a:pt x="11681911" y="1519496"/>
                  <a:pt x="11707172" y="1519496"/>
                </a:cubicBezTo>
                <a:lnTo>
                  <a:pt x="11741126" y="1519496"/>
                </a:lnTo>
                <a:lnTo>
                  <a:pt x="11741126" y="1600295"/>
                </a:lnTo>
                <a:lnTo>
                  <a:pt x="11707172" y="1600295"/>
                </a:lnTo>
                <a:cubicBezTo>
                  <a:pt x="11683436" y="1600431"/>
                  <a:pt x="11663512" y="1584433"/>
                  <a:pt x="11661326" y="1563458"/>
                </a:cubicBezTo>
                <a:close/>
                <a:moveTo>
                  <a:pt x="11661428" y="1456372"/>
                </a:moveTo>
                <a:cubicBezTo>
                  <a:pt x="11661428" y="1433959"/>
                  <a:pt x="11681911" y="1415792"/>
                  <a:pt x="11707172" y="1415792"/>
                </a:cubicBezTo>
                <a:lnTo>
                  <a:pt x="11741126" y="1415792"/>
                </a:lnTo>
                <a:lnTo>
                  <a:pt x="11741126" y="1496591"/>
                </a:lnTo>
                <a:lnTo>
                  <a:pt x="11707172" y="1496591"/>
                </a:lnTo>
                <a:cubicBezTo>
                  <a:pt x="11683487" y="1496731"/>
                  <a:pt x="11663563" y="1480783"/>
                  <a:pt x="11661326" y="1459844"/>
                </a:cubicBezTo>
                <a:close/>
                <a:moveTo>
                  <a:pt x="11661428" y="1352668"/>
                </a:moveTo>
                <a:cubicBezTo>
                  <a:pt x="11661428" y="1330254"/>
                  <a:pt x="11681911" y="1312088"/>
                  <a:pt x="11707172" y="1312088"/>
                </a:cubicBezTo>
                <a:lnTo>
                  <a:pt x="11741126" y="1312088"/>
                </a:lnTo>
                <a:lnTo>
                  <a:pt x="11741126" y="1392887"/>
                </a:lnTo>
                <a:lnTo>
                  <a:pt x="11707172" y="1392887"/>
                </a:lnTo>
                <a:cubicBezTo>
                  <a:pt x="11683487" y="1393032"/>
                  <a:pt x="11663614" y="1377133"/>
                  <a:pt x="11661326" y="1356230"/>
                </a:cubicBezTo>
                <a:close/>
                <a:moveTo>
                  <a:pt x="11661428" y="1248964"/>
                </a:moveTo>
                <a:cubicBezTo>
                  <a:pt x="11661428" y="1226550"/>
                  <a:pt x="11681911" y="1208384"/>
                  <a:pt x="11707172" y="1208384"/>
                </a:cubicBezTo>
                <a:lnTo>
                  <a:pt x="11741126" y="1208384"/>
                </a:lnTo>
                <a:lnTo>
                  <a:pt x="11741126" y="1289183"/>
                </a:lnTo>
                <a:lnTo>
                  <a:pt x="11707172" y="1289183"/>
                </a:lnTo>
                <a:cubicBezTo>
                  <a:pt x="11683538" y="1289332"/>
                  <a:pt x="11663665" y="1273483"/>
                  <a:pt x="11661326" y="1252616"/>
                </a:cubicBezTo>
                <a:close/>
                <a:moveTo>
                  <a:pt x="11661428" y="1145260"/>
                </a:moveTo>
                <a:cubicBezTo>
                  <a:pt x="11661428" y="1122846"/>
                  <a:pt x="11681911" y="1104680"/>
                  <a:pt x="11707172" y="1104680"/>
                </a:cubicBezTo>
                <a:lnTo>
                  <a:pt x="11741126" y="1104680"/>
                </a:lnTo>
                <a:lnTo>
                  <a:pt x="11741126" y="1189402"/>
                </a:lnTo>
                <a:lnTo>
                  <a:pt x="11707172" y="1189402"/>
                </a:lnTo>
                <a:cubicBezTo>
                  <a:pt x="11681962" y="1189451"/>
                  <a:pt x="11661428" y="1171380"/>
                  <a:pt x="11661326" y="1149002"/>
                </a:cubicBezTo>
                <a:close/>
                <a:moveTo>
                  <a:pt x="11661428" y="1041556"/>
                </a:moveTo>
                <a:cubicBezTo>
                  <a:pt x="11661428" y="1019142"/>
                  <a:pt x="11681911" y="1000976"/>
                  <a:pt x="11707172" y="1000976"/>
                </a:cubicBezTo>
                <a:lnTo>
                  <a:pt x="11741126" y="1000976"/>
                </a:lnTo>
                <a:lnTo>
                  <a:pt x="11741126" y="1081775"/>
                </a:lnTo>
                <a:lnTo>
                  <a:pt x="11707172" y="1081775"/>
                </a:lnTo>
                <a:cubicBezTo>
                  <a:pt x="11683589" y="1081933"/>
                  <a:pt x="11663766" y="1066183"/>
                  <a:pt x="11661326" y="1045388"/>
                </a:cubicBezTo>
                <a:close/>
                <a:moveTo>
                  <a:pt x="11661428" y="937852"/>
                </a:moveTo>
                <a:cubicBezTo>
                  <a:pt x="11661428" y="915438"/>
                  <a:pt x="11681911" y="897272"/>
                  <a:pt x="11707172" y="897272"/>
                </a:cubicBezTo>
                <a:lnTo>
                  <a:pt x="11741126" y="897272"/>
                </a:lnTo>
                <a:lnTo>
                  <a:pt x="11741126" y="978071"/>
                </a:lnTo>
                <a:lnTo>
                  <a:pt x="11707172" y="978071"/>
                </a:lnTo>
                <a:cubicBezTo>
                  <a:pt x="11683640" y="978233"/>
                  <a:pt x="11663816" y="962533"/>
                  <a:pt x="11661326" y="941774"/>
                </a:cubicBezTo>
                <a:close/>
                <a:moveTo>
                  <a:pt x="11661428" y="834147"/>
                </a:moveTo>
                <a:cubicBezTo>
                  <a:pt x="11661428" y="811734"/>
                  <a:pt x="11681911" y="793568"/>
                  <a:pt x="11707172" y="793568"/>
                </a:cubicBezTo>
                <a:lnTo>
                  <a:pt x="11741126" y="793568"/>
                </a:lnTo>
                <a:lnTo>
                  <a:pt x="11741126" y="874367"/>
                </a:lnTo>
                <a:lnTo>
                  <a:pt x="11707172" y="874367"/>
                </a:lnTo>
                <a:cubicBezTo>
                  <a:pt x="11683691" y="874533"/>
                  <a:pt x="11663867" y="858883"/>
                  <a:pt x="11661326" y="838160"/>
                </a:cubicBezTo>
                <a:close/>
                <a:moveTo>
                  <a:pt x="11661428" y="730443"/>
                </a:moveTo>
                <a:cubicBezTo>
                  <a:pt x="11661428" y="708030"/>
                  <a:pt x="11681911" y="689863"/>
                  <a:pt x="11707172" y="689863"/>
                </a:cubicBezTo>
                <a:lnTo>
                  <a:pt x="11741126" y="689863"/>
                </a:lnTo>
                <a:lnTo>
                  <a:pt x="11741126" y="770662"/>
                </a:lnTo>
                <a:lnTo>
                  <a:pt x="11707172" y="770662"/>
                </a:lnTo>
                <a:cubicBezTo>
                  <a:pt x="11683691" y="770834"/>
                  <a:pt x="11663918" y="755233"/>
                  <a:pt x="11661326" y="734546"/>
                </a:cubicBezTo>
                <a:close/>
                <a:moveTo>
                  <a:pt x="11690552" y="667319"/>
                </a:moveTo>
                <a:cubicBezTo>
                  <a:pt x="11674491" y="667346"/>
                  <a:pt x="11661479" y="655844"/>
                  <a:pt x="11661428" y="641618"/>
                </a:cubicBezTo>
                <a:cubicBezTo>
                  <a:pt x="11661479" y="627627"/>
                  <a:pt x="11666867" y="614056"/>
                  <a:pt x="11676676" y="603113"/>
                </a:cubicBezTo>
                <a:cubicBezTo>
                  <a:pt x="11682318" y="599654"/>
                  <a:pt x="11687554" y="595664"/>
                  <a:pt x="11692229" y="591209"/>
                </a:cubicBezTo>
                <a:lnTo>
                  <a:pt x="11706105" y="577953"/>
                </a:lnTo>
                <a:lnTo>
                  <a:pt x="11741024" y="549547"/>
                </a:lnTo>
                <a:lnTo>
                  <a:pt x="11741024" y="671332"/>
                </a:lnTo>
                <a:lnTo>
                  <a:pt x="11690552" y="671332"/>
                </a:lnTo>
                <a:close/>
                <a:moveTo>
                  <a:pt x="11592456" y="555860"/>
                </a:moveTo>
                <a:lnTo>
                  <a:pt x="11592456" y="523125"/>
                </a:lnTo>
                <a:lnTo>
                  <a:pt x="11728571" y="523125"/>
                </a:lnTo>
                <a:lnTo>
                  <a:pt x="11688468" y="561360"/>
                </a:lnTo>
                <a:lnTo>
                  <a:pt x="11666663" y="579125"/>
                </a:lnTo>
                <a:cubicBezTo>
                  <a:pt x="11664020" y="581303"/>
                  <a:pt x="11661529" y="583603"/>
                  <a:pt x="11659192" y="586024"/>
                </a:cubicBezTo>
                <a:cubicBezTo>
                  <a:pt x="11647908" y="592287"/>
                  <a:pt x="11634896" y="595632"/>
                  <a:pt x="11621631" y="595673"/>
                </a:cubicBezTo>
                <a:cubicBezTo>
                  <a:pt x="11605619" y="595750"/>
                  <a:pt x="11592556" y="584311"/>
                  <a:pt x="11592456" y="570108"/>
                </a:cubicBezTo>
                <a:close/>
                <a:moveTo>
                  <a:pt x="11987690" y="4488095"/>
                </a:moveTo>
                <a:cubicBezTo>
                  <a:pt x="11991756" y="4474884"/>
                  <a:pt x="11998516" y="4462440"/>
                  <a:pt x="12007614" y="4451393"/>
                </a:cubicBezTo>
                <a:cubicBezTo>
                  <a:pt x="12003497" y="4461538"/>
                  <a:pt x="12001210" y="4472178"/>
                  <a:pt x="12000854" y="4482955"/>
                </a:cubicBezTo>
                <a:cubicBezTo>
                  <a:pt x="11997957" y="4545177"/>
                  <a:pt x="12033943" y="4596488"/>
                  <a:pt x="12104949" y="4631432"/>
                </a:cubicBezTo>
                <a:cubicBezTo>
                  <a:pt x="12118571" y="4638646"/>
                  <a:pt x="12133209" y="4644057"/>
                  <a:pt x="12148559" y="4647574"/>
                </a:cubicBezTo>
                <a:cubicBezTo>
                  <a:pt x="12152219" y="4648341"/>
                  <a:pt x="12155929" y="4648882"/>
                  <a:pt x="12159639" y="4649242"/>
                </a:cubicBezTo>
                <a:cubicBezTo>
                  <a:pt x="12164062" y="4651226"/>
                  <a:pt x="12169246" y="4651451"/>
                  <a:pt x="12173871" y="4649919"/>
                </a:cubicBezTo>
                <a:cubicBezTo>
                  <a:pt x="12211839" y="4649558"/>
                  <a:pt x="12246148" y="4632334"/>
                  <a:pt x="12269071" y="4617229"/>
                </a:cubicBezTo>
                <a:cubicBezTo>
                  <a:pt x="12270901" y="4623677"/>
                  <a:pt x="12271307" y="4630350"/>
                  <a:pt x="12270291" y="4636933"/>
                </a:cubicBezTo>
                <a:cubicBezTo>
                  <a:pt x="12268309" y="4649738"/>
                  <a:pt x="12260278" y="4661191"/>
                  <a:pt x="12248282" y="4668495"/>
                </a:cubicBezTo>
                <a:cubicBezTo>
                  <a:pt x="12232475" y="4677287"/>
                  <a:pt x="12214330" y="4682067"/>
                  <a:pt x="12195676" y="4682337"/>
                </a:cubicBezTo>
                <a:cubicBezTo>
                  <a:pt x="12114658" y="4686485"/>
                  <a:pt x="12031452" y="4636978"/>
                  <a:pt x="11997906" y="4564520"/>
                </a:cubicBezTo>
                <a:cubicBezTo>
                  <a:pt x="11984895" y="4536475"/>
                  <a:pt x="11981387" y="4509963"/>
                  <a:pt x="11987690" y="4488095"/>
                </a:cubicBezTo>
                <a:close/>
                <a:moveTo>
                  <a:pt x="12182868" y="4595226"/>
                </a:moveTo>
                <a:cubicBezTo>
                  <a:pt x="12185816" y="4587651"/>
                  <a:pt x="12192474" y="4581699"/>
                  <a:pt x="12201013" y="4579039"/>
                </a:cubicBezTo>
                <a:cubicBezTo>
                  <a:pt x="12218091" y="4575296"/>
                  <a:pt x="12245386" y="4583548"/>
                  <a:pt x="12256924" y="4596353"/>
                </a:cubicBezTo>
                <a:cubicBezTo>
                  <a:pt x="12257279" y="4596714"/>
                  <a:pt x="12257533" y="4597120"/>
                  <a:pt x="12257889" y="4597525"/>
                </a:cubicBezTo>
                <a:cubicBezTo>
                  <a:pt x="12239896" y="4610015"/>
                  <a:pt x="12212144" y="4625300"/>
                  <a:pt x="12182257" y="4628185"/>
                </a:cubicBezTo>
                <a:cubicBezTo>
                  <a:pt x="12177225" y="4619754"/>
                  <a:pt x="12177327" y="4606317"/>
                  <a:pt x="12182766" y="4595045"/>
                </a:cubicBezTo>
                <a:close/>
                <a:moveTo>
                  <a:pt x="12319441" y="4385067"/>
                </a:moveTo>
                <a:cubicBezTo>
                  <a:pt x="12297941" y="4367888"/>
                  <a:pt x="12271612" y="4356301"/>
                  <a:pt x="12243199" y="4351521"/>
                </a:cubicBezTo>
                <a:cubicBezTo>
                  <a:pt x="12206706" y="4345659"/>
                  <a:pt x="12170161" y="4350349"/>
                  <a:pt x="12136157" y="4356301"/>
                </a:cubicBezTo>
                <a:cubicBezTo>
                  <a:pt x="12133820" y="4356706"/>
                  <a:pt x="12131684" y="4357698"/>
                  <a:pt x="12129957" y="4359141"/>
                </a:cubicBezTo>
                <a:cubicBezTo>
                  <a:pt x="12097375" y="4358645"/>
                  <a:pt x="12065761" y="4369016"/>
                  <a:pt x="12041414" y="4388223"/>
                </a:cubicBezTo>
                <a:cubicBezTo>
                  <a:pt x="12031554" y="4391740"/>
                  <a:pt x="12022303" y="4396384"/>
                  <a:pt x="12013866" y="4402111"/>
                </a:cubicBezTo>
                <a:cubicBezTo>
                  <a:pt x="12006089" y="4407431"/>
                  <a:pt x="11998872" y="4413338"/>
                  <a:pt x="11992264" y="4419785"/>
                </a:cubicBezTo>
                <a:cubicBezTo>
                  <a:pt x="11982404" y="4396880"/>
                  <a:pt x="11963597" y="4377853"/>
                  <a:pt x="11939303" y="4366220"/>
                </a:cubicBezTo>
                <a:cubicBezTo>
                  <a:pt x="11901486" y="4348590"/>
                  <a:pt x="11856046" y="4349763"/>
                  <a:pt x="11819400" y="4369241"/>
                </a:cubicBezTo>
                <a:cubicBezTo>
                  <a:pt x="11813199" y="4372623"/>
                  <a:pt x="11807353" y="4376500"/>
                  <a:pt x="11802017" y="4380919"/>
                </a:cubicBezTo>
                <a:lnTo>
                  <a:pt x="11802017" y="4292545"/>
                </a:lnTo>
                <a:cubicBezTo>
                  <a:pt x="11807353" y="4296941"/>
                  <a:pt x="11813199" y="4300855"/>
                  <a:pt x="11819400" y="4304223"/>
                </a:cubicBezTo>
                <a:cubicBezTo>
                  <a:pt x="11856046" y="4323710"/>
                  <a:pt x="11901486" y="4324851"/>
                  <a:pt x="11939303" y="4307244"/>
                </a:cubicBezTo>
                <a:cubicBezTo>
                  <a:pt x="11963597" y="4295561"/>
                  <a:pt x="11982353" y="4276539"/>
                  <a:pt x="11992163" y="4253633"/>
                </a:cubicBezTo>
                <a:cubicBezTo>
                  <a:pt x="11998771" y="4260068"/>
                  <a:pt x="12005988" y="4265979"/>
                  <a:pt x="12013764" y="4271308"/>
                </a:cubicBezTo>
                <a:cubicBezTo>
                  <a:pt x="12022201" y="4277012"/>
                  <a:pt x="12031452" y="4281670"/>
                  <a:pt x="12041262" y="4285150"/>
                </a:cubicBezTo>
                <a:cubicBezTo>
                  <a:pt x="12065456" y="4304223"/>
                  <a:pt x="12096766" y="4314620"/>
                  <a:pt x="12129092" y="4314323"/>
                </a:cubicBezTo>
                <a:lnTo>
                  <a:pt x="12129855" y="4314323"/>
                </a:lnTo>
                <a:cubicBezTo>
                  <a:pt x="12131582" y="4315788"/>
                  <a:pt x="12133718" y="4316776"/>
                  <a:pt x="12136056" y="4317164"/>
                </a:cubicBezTo>
                <a:cubicBezTo>
                  <a:pt x="12159639" y="4321709"/>
                  <a:pt x="12183630" y="4324215"/>
                  <a:pt x="12207773" y="4324648"/>
                </a:cubicBezTo>
                <a:cubicBezTo>
                  <a:pt x="12219616" y="4324680"/>
                  <a:pt x="12231459" y="4323787"/>
                  <a:pt x="12243099" y="4321988"/>
                </a:cubicBezTo>
                <a:cubicBezTo>
                  <a:pt x="12271511" y="4317186"/>
                  <a:pt x="12297890" y="4305567"/>
                  <a:pt x="12319340" y="4288397"/>
                </a:cubicBezTo>
                <a:close/>
                <a:moveTo>
                  <a:pt x="11987690" y="3570539"/>
                </a:moveTo>
                <a:cubicBezTo>
                  <a:pt x="11991756" y="3557341"/>
                  <a:pt x="11998516" y="3544915"/>
                  <a:pt x="12007614" y="3533882"/>
                </a:cubicBezTo>
                <a:cubicBezTo>
                  <a:pt x="12003497" y="3544017"/>
                  <a:pt x="12001210" y="3554672"/>
                  <a:pt x="12000854" y="3565444"/>
                </a:cubicBezTo>
                <a:cubicBezTo>
                  <a:pt x="11997957" y="3627666"/>
                  <a:pt x="12033943" y="3679022"/>
                  <a:pt x="12104949" y="3713966"/>
                </a:cubicBezTo>
                <a:cubicBezTo>
                  <a:pt x="12118571" y="3721140"/>
                  <a:pt x="12133260" y="3726573"/>
                  <a:pt x="12148559" y="3730108"/>
                </a:cubicBezTo>
                <a:cubicBezTo>
                  <a:pt x="12152269" y="3730829"/>
                  <a:pt x="12155980" y="3731370"/>
                  <a:pt x="12159639" y="3731776"/>
                </a:cubicBezTo>
                <a:cubicBezTo>
                  <a:pt x="12164062" y="3733719"/>
                  <a:pt x="12169246" y="3733949"/>
                  <a:pt x="12173871" y="3732407"/>
                </a:cubicBezTo>
                <a:cubicBezTo>
                  <a:pt x="12211839" y="3732047"/>
                  <a:pt x="12246148" y="3714823"/>
                  <a:pt x="12269071" y="3699718"/>
                </a:cubicBezTo>
                <a:cubicBezTo>
                  <a:pt x="12270901" y="3706170"/>
                  <a:pt x="12271307" y="3712875"/>
                  <a:pt x="12270291" y="3719467"/>
                </a:cubicBezTo>
                <a:cubicBezTo>
                  <a:pt x="12268309" y="3732268"/>
                  <a:pt x="12260329" y="3743729"/>
                  <a:pt x="12248282" y="3751029"/>
                </a:cubicBezTo>
                <a:cubicBezTo>
                  <a:pt x="12232526" y="3759835"/>
                  <a:pt x="12214330" y="3764623"/>
                  <a:pt x="12195676" y="3764871"/>
                </a:cubicBezTo>
                <a:cubicBezTo>
                  <a:pt x="12114658" y="3769065"/>
                  <a:pt x="12031452" y="3719512"/>
                  <a:pt x="11997906" y="3647054"/>
                </a:cubicBezTo>
                <a:cubicBezTo>
                  <a:pt x="11984895" y="3619099"/>
                  <a:pt x="11981387" y="3592587"/>
                  <a:pt x="11987690" y="3570539"/>
                </a:cubicBezTo>
                <a:close/>
                <a:moveTo>
                  <a:pt x="12182868" y="3677670"/>
                </a:moveTo>
                <a:cubicBezTo>
                  <a:pt x="12185816" y="3670104"/>
                  <a:pt x="12192524" y="3664147"/>
                  <a:pt x="12201013" y="3661483"/>
                </a:cubicBezTo>
                <a:cubicBezTo>
                  <a:pt x="12218091" y="3657740"/>
                  <a:pt x="12245386" y="3665992"/>
                  <a:pt x="12256924" y="3678797"/>
                </a:cubicBezTo>
                <a:cubicBezTo>
                  <a:pt x="12257279" y="3679202"/>
                  <a:pt x="12257533" y="3679608"/>
                  <a:pt x="12257889" y="3679969"/>
                </a:cubicBezTo>
                <a:cubicBezTo>
                  <a:pt x="12239896" y="3692459"/>
                  <a:pt x="12212144" y="3707744"/>
                  <a:pt x="12182257" y="3710629"/>
                </a:cubicBezTo>
                <a:cubicBezTo>
                  <a:pt x="12177225" y="3702378"/>
                  <a:pt x="12177327" y="3688942"/>
                  <a:pt x="12182766" y="3677670"/>
                </a:cubicBezTo>
                <a:close/>
                <a:moveTo>
                  <a:pt x="12319441" y="3467556"/>
                </a:moveTo>
                <a:cubicBezTo>
                  <a:pt x="12297992" y="3450386"/>
                  <a:pt x="12271612" y="3438767"/>
                  <a:pt x="12243199" y="3433965"/>
                </a:cubicBezTo>
                <a:cubicBezTo>
                  <a:pt x="12206706" y="3428103"/>
                  <a:pt x="12170161" y="3432793"/>
                  <a:pt x="12136157" y="3438744"/>
                </a:cubicBezTo>
                <a:cubicBezTo>
                  <a:pt x="12133820" y="3439150"/>
                  <a:pt x="12131684" y="3440133"/>
                  <a:pt x="12129957" y="3441585"/>
                </a:cubicBezTo>
                <a:cubicBezTo>
                  <a:pt x="12097375" y="3441093"/>
                  <a:pt x="12065761" y="3451473"/>
                  <a:pt x="12041414" y="3470667"/>
                </a:cubicBezTo>
                <a:cubicBezTo>
                  <a:pt x="12031554" y="3474175"/>
                  <a:pt x="12022303" y="3478846"/>
                  <a:pt x="12013866" y="3484554"/>
                </a:cubicBezTo>
                <a:cubicBezTo>
                  <a:pt x="12006089" y="3489884"/>
                  <a:pt x="11998872" y="3495795"/>
                  <a:pt x="11992264" y="3502229"/>
                </a:cubicBezTo>
                <a:cubicBezTo>
                  <a:pt x="11982404" y="3479338"/>
                  <a:pt x="11963597" y="3460346"/>
                  <a:pt x="11939303" y="3448709"/>
                </a:cubicBezTo>
                <a:cubicBezTo>
                  <a:pt x="11901486" y="3431052"/>
                  <a:pt x="11856046" y="3432179"/>
                  <a:pt x="11819400" y="3451685"/>
                </a:cubicBezTo>
                <a:cubicBezTo>
                  <a:pt x="11813199" y="3455053"/>
                  <a:pt x="11807353" y="3458967"/>
                  <a:pt x="11802017" y="3463363"/>
                </a:cubicBezTo>
                <a:lnTo>
                  <a:pt x="11802017" y="3375034"/>
                </a:lnTo>
                <a:cubicBezTo>
                  <a:pt x="11807353" y="3379430"/>
                  <a:pt x="11813199" y="3383344"/>
                  <a:pt x="11819400" y="3386712"/>
                </a:cubicBezTo>
                <a:cubicBezTo>
                  <a:pt x="11856046" y="3406217"/>
                  <a:pt x="11901486" y="3407345"/>
                  <a:pt x="11939303" y="3389688"/>
                </a:cubicBezTo>
                <a:cubicBezTo>
                  <a:pt x="11963597" y="3378050"/>
                  <a:pt x="11982404" y="3359059"/>
                  <a:pt x="11992264" y="3336167"/>
                </a:cubicBezTo>
                <a:cubicBezTo>
                  <a:pt x="11998872" y="3342597"/>
                  <a:pt x="12006089" y="3348499"/>
                  <a:pt x="12013866" y="3353797"/>
                </a:cubicBezTo>
                <a:cubicBezTo>
                  <a:pt x="12022303" y="3359501"/>
                  <a:pt x="12031554" y="3364159"/>
                  <a:pt x="12041363" y="3367639"/>
                </a:cubicBezTo>
                <a:cubicBezTo>
                  <a:pt x="12065557" y="3386712"/>
                  <a:pt x="12096868" y="3397109"/>
                  <a:pt x="12129194" y="3396812"/>
                </a:cubicBezTo>
                <a:lnTo>
                  <a:pt x="12129957" y="3396812"/>
                </a:lnTo>
                <a:cubicBezTo>
                  <a:pt x="12131684" y="3398246"/>
                  <a:pt x="12133820" y="3399224"/>
                  <a:pt x="12136157" y="3399652"/>
                </a:cubicBezTo>
                <a:cubicBezTo>
                  <a:pt x="12159741" y="3404184"/>
                  <a:pt x="12183731" y="3406677"/>
                  <a:pt x="12207874" y="3407092"/>
                </a:cubicBezTo>
                <a:cubicBezTo>
                  <a:pt x="12219718" y="3407146"/>
                  <a:pt x="12231561" y="3406253"/>
                  <a:pt x="12243199" y="3404432"/>
                </a:cubicBezTo>
                <a:cubicBezTo>
                  <a:pt x="12271612" y="3399630"/>
                  <a:pt x="12297992" y="3388010"/>
                  <a:pt x="12319441" y="3370841"/>
                </a:cubicBezTo>
                <a:close/>
                <a:moveTo>
                  <a:pt x="11987690" y="2652983"/>
                </a:moveTo>
                <a:cubicBezTo>
                  <a:pt x="11991756" y="2639785"/>
                  <a:pt x="11998516" y="2627359"/>
                  <a:pt x="12007614" y="2616325"/>
                </a:cubicBezTo>
                <a:cubicBezTo>
                  <a:pt x="12003497" y="2626461"/>
                  <a:pt x="12001210" y="2637116"/>
                  <a:pt x="12000854" y="2647888"/>
                </a:cubicBezTo>
                <a:cubicBezTo>
                  <a:pt x="11997957" y="2710065"/>
                  <a:pt x="12033943" y="2761421"/>
                  <a:pt x="12104949" y="2796365"/>
                </a:cubicBezTo>
                <a:cubicBezTo>
                  <a:pt x="12118571" y="2803557"/>
                  <a:pt x="12133209" y="2808994"/>
                  <a:pt x="12148559" y="2812507"/>
                </a:cubicBezTo>
                <a:cubicBezTo>
                  <a:pt x="12152219" y="2813255"/>
                  <a:pt x="12155929" y="2813814"/>
                  <a:pt x="12159639" y="2814175"/>
                </a:cubicBezTo>
                <a:cubicBezTo>
                  <a:pt x="12164062" y="2816132"/>
                  <a:pt x="12169246" y="2816380"/>
                  <a:pt x="12173871" y="2814851"/>
                </a:cubicBezTo>
                <a:cubicBezTo>
                  <a:pt x="12211839" y="2814445"/>
                  <a:pt x="12246148" y="2797267"/>
                  <a:pt x="12269071" y="2782117"/>
                </a:cubicBezTo>
                <a:cubicBezTo>
                  <a:pt x="12270901" y="2788569"/>
                  <a:pt x="12271307" y="2795274"/>
                  <a:pt x="12270291" y="2801866"/>
                </a:cubicBezTo>
                <a:cubicBezTo>
                  <a:pt x="12268309" y="2814662"/>
                  <a:pt x="12260278" y="2826119"/>
                  <a:pt x="12248282" y="2833428"/>
                </a:cubicBezTo>
                <a:cubicBezTo>
                  <a:pt x="12232475" y="2842207"/>
                  <a:pt x="12214330" y="2846995"/>
                  <a:pt x="12195676" y="2847270"/>
                </a:cubicBezTo>
                <a:cubicBezTo>
                  <a:pt x="12114658" y="2851418"/>
                  <a:pt x="12031452" y="2801866"/>
                  <a:pt x="11997906" y="2729453"/>
                </a:cubicBezTo>
                <a:cubicBezTo>
                  <a:pt x="11984895" y="2701724"/>
                  <a:pt x="11981387" y="2675256"/>
                  <a:pt x="11987690" y="2652983"/>
                </a:cubicBezTo>
                <a:close/>
                <a:moveTo>
                  <a:pt x="12182766" y="2760294"/>
                </a:moveTo>
                <a:cubicBezTo>
                  <a:pt x="12185714" y="2752737"/>
                  <a:pt x="12192423" y="2746794"/>
                  <a:pt x="12200912" y="2744152"/>
                </a:cubicBezTo>
                <a:cubicBezTo>
                  <a:pt x="12217989" y="2740410"/>
                  <a:pt x="12245284" y="2748661"/>
                  <a:pt x="12256822" y="2761466"/>
                </a:cubicBezTo>
                <a:cubicBezTo>
                  <a:pt x="12257177" y="2761827"/>
                  <a:pt x="12257431" y="2762233"/>
                  <a:pt x="12257787" y="2762593"/>
                </a:cubicBezTo>
                <a:cubicBezTo>
                  <a:pt x="12239794" y="2775083"/>
                  <a:pt x="12212043" y="2790368"/>
                  <a:pt x="12182155" y="2793254"/>
                </a:cubicBezTo>
                <a:cubicBezTo>
                  <a:pt x="12177225" y="2785047"/>
                  <a:pt x="12177327" y="2771611"/>
                  <a:pt x="12182766" y="2760294"/>
                </a:cubicBezTo>
                <a:close/>
                <a:moveTo>
                  <a:pt x="12319340" y="2550180"/>
                </a:moveTo>
                <a:cubicBezTo>
                  <a:pt x="12297890" y="2533011"/>
                  <a:pt x="12271511" y="2521391"/>
                  <a:pt x="12243099" y="2516589"/>
                </a:cubicBezTo>
                <a:cubicBezTo>
                  <a:pt x="12206604" y="2510773"/>
                  <a:pt x="12170059" y="2515462"/>
                  <a:pt x="12136056" y="2521414"/>
                </a:cubicBezTo>
                <a:cubicBezTo>
                  <a:pt x="12133718" y="2521806"/>
                  <a:pt x="12131582" y="2522775"/>
                  <a:pt x="12129855" y="2524209"/>
                </a:cubicBezTo>
                <a:cubicBezTo>
                  <a:pt x="12097274" y="2523763"/>
                  <a:pt x="12065710" y="2534138"/>
                  <a:pt x="12041313" y="2553291"/>
                </a:cubicBezTo>
                <a:cubicBezTo>
                  <a:pt x="12031452" y="2556795"/>
                  <a:pt x="12022201" y="2561484"/>
                  <a:pt x="12013764" y="2567224"/>
                </a:cubicBezTo>
                <a:cubicBezTo>
                  <a:pt x="12005988" y="2572535"/>
                  <a:pt x="11998771" y="2578433"/>
                  <a:pt x="11992163" y="2584854"/>
                </a:cubicBezTo>
                <a:cubicBezTo>
                  <a:pt x="11982302" y="2561931"/>
                  <a:pt x="11963547" y="2542903"/>
                  <a:pt x="11939201" y="2531243"/>
                </a:cubicBezTo>
                <a:cubicBezTo>
                  <a:pt x="11901384" y="2513586"/>
                  <a:pt x="11855945" y="2514713"/>
                  <a:pt x="11819298" y="2534219"/>
                </a:cubicBezTo>
                <a:cubicBezTo>
                  <a:pt x="11813097" y="2537600"/>
                  <a:pt x="11807253" y="2541514"/>
                  <a:pt x="11801916" y="2545897"/>
                </a:cubicBezTo>
                <a:lnTo>
                  <a:pt x="11801916" y="2457658"/>
                </a:lnTo>
                <a:cubicBezTo>
                  <a:pt x="11807253" y="2462054"/>
                  <a:pt x="11813097" y="2465968"/>
                  <a:pt x="11819298" y="2469336"/>
                </a:cubicBezTo>
                <a:cubicBezTo>
                  <a:pt x="11855945" y="2488842"/>
                  <a:pt x="11901384" y="2489969"/>
                  <a:pt x="11939201" y="2472312"/>
                </a:cubicBezTo>
                <a:cubicBezTo>
                  <a:pt x="11963497" y="2460684"/>
                  <a:pt x="11982302" y="2441688"/>
                  <a:pt x="11992163" y="2418792"/>
                </a:cubicBezTo>
                <a:cubicBezTo>
                  <a:pt x="11998771" y="2425226"/>
                  <a:pt x="12005988" y="2431137"/>
                  <a:pt x="12013764" y="2436466"/>
                </a:cubicBezTo>
                <a:cubicBezTo>
                  <a:pt x="12022201" y="2442157"/>
                  <a:pt x="12031452" y="2446796"/>
                  <a:pt x="12041262" y="2450264"/>
                </a:cubicBezTo>
                <a:cubicBezTo>
                  <a:pt x="12065405" y="2469354"/>
                  <a:pt x="12096715" y="2479756"/>
                  <a:pt x="12129092" y="2479436"/>
                </a:cubicBezTo>
                <a:lnTo>
                  <a:pt x="12129855" y="2479436"/>
                </a:lnTo>
                <a:cubicBezTo>
                  <a:pt x="12131582" y="2480888"/>
                  <a:pt x="12133718" y="2481871"/>
                  <a:pt x="12136056" y="2482277"/>
                </a:cubicBezTo>
                <a:cubicBezTo>
                  <a:pt x="12159639" y="2486822"/>
                  <a:pt x="12183630" y="2489328"/>
                  <a:pt x="12207773" y="2489761"/>
                </a:cubicBezTo>
                <a:cubicBezTo>
                  <a:pt x="12219616" y="2489797"/>
                  <a:pt x="12231459" y="2488896"/>
                  <a:pt x="12243099" y="2487056"/>
                </a:cubicBezTo>
                <a:cubicBezTo>
                  <a:pt x="12271511" y="2482254"/>
                  <a:pt x="12297890" y="2470635"/>
                  <a:pt x="12319340" y="2453465"/>
                </a:cubicBezTo>
                <a:close/>
                <a:moveTo>
                  <a:pt x="11987589" y="1735832"/>
                </a:moveTo>
                <a:cubicBezTo>
                  <a:pt x="11991654" y="1722621"/>
                  <a:pt x="11998414" y="1710181"/>
                  <a:pt x="12007513" y="1699130"/>
                </a:cubicBezTo>
                <a:cubicBezTo>
                  <a:pt x="12003395" y="1709266"/>
                  <a:pt x="12001108" y="1719920"/>
                  <a:pt x="12000752" y="1730692"/>
                </a:cubicBezTo>
                <a:cubicBezTo>
                  <a:pt x="11997856" y="1792915"/>
                  <a:pt x="12033841" y="1844226"/>
                  <a:pt x="12104847" y="1879169"/>
                </a:cubicBezTo>
                <a:cubicBezTo>
                  <a:pt x="12118419" y="1886379"/>
                  <a:pt x="12133107" y="1891817"/>
                  <a:pt x="12148457" y="1895311"/>
                </a:cubicBezTo>
                <a:cubicBezTo>
                  <a:pt x="12152117" y="1896055"/>
                  <a:pt x="12155827" y="1896623"/>
                  <a:pt x="12159537" y="1897025"/>
                </a:cubicBezTo>
                <a:cubicBezTo>
                  <a:pt x="12163960" y="1898968"/>
                  <a:pt x="12169145" y="1899198"/>
                  <a:pt x="12173769" y="1897656"/>
                </a:cubicBezTo>
                <a:cubicBezTo>
                  <a:pt x="12211737" y="1897295"/>
                  <a:pt x="12246046" y="1880071"/>
                  <a:pt x="12268969" y="1864967"/>
                </a:cubicBezTo>
                <a:cubicBezTo>
                  <a:pt x="12270800" y="1871405"/>
                  <a:pt x="12271205" y="1878092"/>
                  <a:pt x="12270189" y="1884670"/>
                </a:cubicBezTo>
                <a:cubicBezTo>
                  <a:pt x="12268207" y="1897466"/>
                  <a:pt x="12260176" y="1908924"/>
                  <a:pt x="12248182" y="1916232"/>
                </a:cubicBezTo>
                <a:cubicBezTo>
                  <a:pt x="12232374" y="1925011"/>
                  <a:pt x="12214228" y="1929800"/>
                  <a:pt x="12195575" y="1930075"/>
                </a:cubicBezTo>
                <a:cubicBezTo>
                  <a:pt x="12114556" y="1934223"/>
                  <a:pt x="12031351" y="1884715"/>
                  <a:pt x="11997805" y="1812258"/>
                </a:cubicBezTo>
                <a:cubicBezTo>
                  <a:pt x="11984895" y="1784393"/>
                  <a:pt x="11981387" y="1757881"/>
                  <a:pt x="11987690" y="1735832"/>
                </a:cubicBezTo>
                <a:close/>
                <a:moveTo>
                  <a:pt x="12182766" y="1842963"/>
                </a:moveTo>
                <a:cubicBezTo>
                  <a:pt x="12185714" y="1835393"/>
                  <a:pt x="12192372" y="1829427"/>
                  <a:pt x="12200912" y="1826776"/>
                </a:cubicBezTo>
                <a:cubicBezTo>
                  <a:pt x="12217989" y="1823034"/>
                  <a:pt x="12245284" y="1831285"/>
                  <a:pt x="12256822" y="1844090"/>
                </a:cubicBezTo>
                <a:cubicBezTo>
                  <a:pt x="12257177" y="1844451"/>
                  <a:pt x="12257431" y="1844857"/>
                  <a:pt x="12257787" y="1845263"/>
                </a:cubicBezTo>
                <a:cubicBezTo>
                  <a:pt x="12239794" y="1857752"/>
                  <a:pt x="12212043" y="1873037"/>
                  <a:pt x="12182155" y="1875923"/>
                </a:cubicBezTo>
                <a:cubicBezTo>
                  <a:pt x="12177225" y="1867672"/>
                  <a:pt x="12177327" y="1854235"/>
                  <a:pt x="12182766" y="1842963"/>
                </a:cubicBezTo>
                <a:close/>
                <a:moveTo>
                  <a:pt x="12319340" y="1632804"/>
                </a:moveTo>
                <a:cubicBezTo>
                  <a:pt x="12297839" y="1615648"/>
                  <a:pt x="12271511" y="1604042"/>
                  <a:pt x="12243099" y="1599258"/>
                </a:cubicBezTo>
                <a:cubicBezTo>
                  <a:pt x="12206604" y="1593397"/>
                  <a:pt x="12170059" y="1598086"/>
                  <a:pt x="12136056" y="1604038"/>
                </a:cubicBezTo>
                <a:cubicBezTo>
                  <a:pt x="12133718" y="1604426"/>
                  <a:pt x="12131582" y="1605413"/>
                  <a:pt x="12129855" y="1606878"/>
                </a:cubicBezTo>
                <a:cubicBezTo>
                  <a:pt x="12097274" y="1606387"/>
                  <a:pt x="12065659" y="1616766"/>
                  <a:pt x="12041313" y="1635961"/>
                </a:cubicBezTo>
                <a:cubicBezTo>
                  <a:pt x="12031452" y="1639469"/>
                  <a:pt x="12022201" y="1644140"/>
                  <a:pt x="12013764" y="1649848"/>
                </a:cubicBezTo>
                <a:cubicBezTo>
                  <a:pt x="12005988" y="1655178"/>
                  <a:pt x="11998771" y="1661089"/>
                  <a:pt x="11992163" y="1667523"/>
                </a:cubicBezTo>
                <a:cubicBezTo>
                  <a:pt x="11982302" y="1644618"/>
                  <a:pt x="11963497" y="1625613"/>
                  <a:pt x="11939201" y="1613957"/>
                </a:cubicBezTo>
                <a:cubicBezTo>
                  <a:pt x="11901384" y="1596341"/>
                  <a:pt x="11855945" y="1597487"/>
                  <a:pt x="11819298" y="1616978"/>
                </a:cubicBezTo>
                <a:cubicBezTo>
                  <a:pt x="11813097" y="1620346"/>
                  <a:pt x="11807253" y="1624260"/>
                  <a:pt x="11801916" y="1628656"/>
                </a:cubicBezTo>
                <a:lnTo>
                  <a:pt x="11801916" y="1551059"/>
                </a:lnTo>
                <a:cubicBezTo>
                  <a:pt x="11807253" y="1555441"/>
                  <a:pt x="11813097" y="1559337"/>
                  <a:pt x="11819298" y="1562691"/>
                </a:cubicBezTo>
                <a:cubicBezTo>
                  <a:pt x="11855894" y="1582265"/>
                  <a:pt x="11901384" y="1583410"/>
                  <a:pt x="11939201" y="1565712"/>
                </a:cubicBezTo>
                <a:cubicBezTo>
                  <a:pt x="11963497" y="1554084"/>
                  <a:pt x="11982302" y="1535111"/>
                  <a:pt x="11992163" y="1512237"/>
                </a:cubicBezTo>
                <a:cubicBezTo>
                  <a:pt x="11998771" y="1518658"/>
                  <a:pt x="12005988" y="1524555"/>
                  <a:pt x="12013764" y="1529867"/>
                </a:cubicBezTo>
                <a:cubicBezTo>
                  <a:pt x="12022201" y="1535571"/>
                  <a:pt x="12031452" y="1540228"/>
                  <a:pt x="12041262" y="1543709"/>
                </a:cubicBezTo>
                <a:cubicBezTo>
                  <a:pt x="12065456" y="1562782"/>
                  <a:pt x="12096766" y="1573179"/>
                  <a:pt x="12129092" y="1572882"/>
                </a:cubicBezTo>
                <a:lnTo>
                  <a:pt x="12129855" y="1572882"/>
                </a:lnTo>
                <a:cubicBezTo>
                  <a:pt x="12131582" y="1574347"/>
                  <a:pt x="12133718" y="1575334"/>
                  <a:pt x="12136056" y="1575722"/>
                </a:cubicBezTo>
                <a:cubicBezTo>
                  <a:pt x="12159639" y="1580267"/>
                  <a:pt x="12183630" y="1582774"/>
                  <a:pt x="12207773" y="1583207"/>
                </a:cubicBezTo>
                <a:cubicBezTo>
                  <a:pt x="12219616" y="1583261"/>
                  <a:pt x="12231459" y="1582368"/>
                  <a:pt x="12243099" y="1580547"/>
                </a:cubicBezTo>
                <a:cubicBezTo>
                  <a:pt x="12271511" y="1575745"/>
                  <a:pt x="12297890" y="1564125"/>
                  <a:pt x="12319340" y="1546956"/>
                </a:cubicBezTo>
                <a:close/>
                <a:moveTo>
                  <a:pt x="11475094" y="527138"/>
                </a:moveTo>
                <a:lnTo>
                  <a:pt x="11566584" y="527138"/>
                </a:lnTo>
                <a:lnTo>
                  <a:pt x="11566584" y="559602"/>
                </a:lnTo>
                <a:cubicBezTo>
                  <a:pt x="11566584" y="582016"/>
                  <a:pt x="11546100" y="600182"/>
                  <a:pt x="11520839" y="600182"/>
                </a:cubicBezTo>
                <a:cubicBezTo>
                  <a:pt x="11495578" y="600182"/>
                  <a:pt x="11475094" y="582016"/>
                  <a:pt x="11475094" y="559602"/>
                </a:cubicBezTo>
                <a:close/>
                <a:moveTo>
                  <a:pt x="11449375" y="527138"/>
                </a:moveTo>
                <a:lnTo>
                  <a:pt x="11449375" y="559602"/>
                </a:lnTo>
                <a:cubicBezTo>
                  <a:pt x="11449375" y="582016"/>
                  <a:pt x="11428892" y="600182"/>
                  <a:pt x="11403631" y="600182"/>
                </a:cubicBezTo>
                <a:cubicBezTo>
                  <a:pt x="11378369" y="600182"/>
                  <a:pt x="11357886" y="582016"/>
                  <a:pt x="11357886" y="559602"/>
                </a:cubicBezTo>
                <a:lnTo>
                  <a:pt x="11357886" y="527138"/>
                </a:lnTo>
                <a:close/>
                <a:moveTo>
                  <a:pt x="11332116" y="527138"/>
                </a:moveTo>
                <a:lnTo>
                  <a:pt x="11332116" y="559602"/>
                </a:lnTo>
                <a:cubicBezTo>
                  <a:pt x="11332116" y="582016"/>
                  <a:pt x="11311634" y="600182"/>
                  <a:pt x="11286371" y="600182"/>
                </a:cubicBezTo>
                <a:cubicBezTo>
                  <a:pt x="11261110" y="600182"/>
                  <a:pt x="11240626" y="582016"/>
                  <a:pt x="11240626" y="559602"/>
                </a:cubicBezTo>
                <a:lnTo>
                  <a:pt x="11240626" y="527138"/>
                </a:lnTo>
                <a:close/>
                <a:moveTo>
                  <a:pt x="11214858" y="527138"/>
                </a:moveTo>
                <a:lnTo>
                  <a:pt x="11214858" y="559602"/>
                </a:lnTo>
                <a:cubicBezTo>
                  <a:pt x="11214858" y="582016"/>
                  <a:pt x="11194374" y="600182"/>
                  <a:pt x="11169113" y="600182"/>
                </a:cubicBezTo>
                <a:cubicBezTo>
                  <a:pt x="11143852" y="600182"/>
                  <a:pt x="11123368" y="582016"/>
                  <a:pt x="11123368" y="559602"/>
                </a:cubicBezTo>
                <a:lnTo>
                  <a:pt x="11123368" y="527138"/>
                </a:lnTo>
                <a:close/>
                <a:moveTo>
                  <a:pt x="11097598" y="527138"/>
                </a:moveTo>
                <a:lnTo>
                  <a:pt x="11097598" y="559602"/>
                </a:lnTo>
                <a:cubicBezTo>
                  <a:pt x="11097598" y="582016"/>
                  <a:pt x="11077115" y="600182"/>
                  <a:pt x="11051853" y="600182"/>
                </a:cubicBezTo>
                <a:cubicBezTo>
                  <a:pt x="11026592" y="600182"/>
                  <a:pt x="11006109" y="582016"/>
                  <a:pt x="11006109" y="559602"/>
                </a:cubicBezTo>
                <a:lnTo>
                  <a:pt x="11006109" y="527138"/>
                </a:lnTo>
                <a:close/>
                <a:moveTo>
                  <a:pt x="10980288" y="527138"/>
                </a:moveTo>
                <a:lnTo>
                  <a:pt x="10980288" y="559602"/>
                </a:lnTo>
                <a:cubicBezTo>
                  <a:pt x="10980288" y="582016"/>
                  <a:pt x="10959804" y="600182"/>
                  <a:pt x="10934543" y="600182"/>
                </a:cubicBezTo>
                <a:cubicBezTo>
                  <a:pt x="10909282" y="600182"/>
                  <a:pt x="10888798" y="582016"/>
                  <a:pt x="10888798" y="559602"/>
                </a:cubicBezTo>
                <a:lnTo>
                  <a:pt x="10888798" y="527138"/>
                </a:lnTo>
                <a:close/>
                <a:moveTo>
                  <a:pt x="10863030" y="527138"/>
                </a:moveTo>
                <a:lnTo>
                  <a:pt x="10863030" y="559602"/>
                </a:lnTo>
                <a:cubicBezTo>
                  <a:pt x="10863030" y="582016"/>
                  <a:pt x="10842546" y="600182"/>
                  <a:pt x="10817285" y="600182"/>
                </a:cubicBezTo>
                <a:cubicBezTo>
                  <a:pt x="10792023" y="600182"/>
                  <a:pt x="10771540" y="582016"/>
                  <a:pt x="10771540" y="559602"/>
                </a:cubicBezTo>
                <a:lnTo>
                  <a:pt x="10771540" y="527138"/>
                </a:lnTo>
                <a:close/>
                <a:moveTo>
                  <a:pt x="10771540" y="6330061"/>
                </a:moveTo>
                <a:lnTo>
                  <a:pt x="10771540" y="6297596"/>
                </a:lnTo>
                <a:cubicBezTo>
                  <a:pt x="10771540" y="6275187"/>
                  <a:pt x="10792023" y="6257017"/>
                  <a:pt x="10817285" y="6257017"/>
                </a:cubicBezTo>
                <a:cubicBezTo>
                  <a:pt x="10842546" y="6257017"/>
                  <a:pt x="10863030" y="6275187"/>
                  <a:pt x="10863030" y="6297596"/>
                </a:cubicBezTo>
                <a:lnTo>
                  <a:pt x="10863030" y="6330061"/>
                </a:lnTo>
                <a:close/>
                <a:moveTo>
                  <a:pt x="10888798" y="6330061"/>
                </a:moveTo>
                <a:lnTo>
                  <a:pt x="10888798" y="6297596"/>
                </a:lnTo>
                <a:cubicBezTo>
                  <a:pt x="10888798" y="6275187"/>
                  <a:pt x="10909282" y="6257017"/>
                  <a:pt x="10934543" y="6257017"/>
                </a:cubicBezTo>
                <a:cubicBezTo>
                  <a:pt x="10959804" y="6257017"/>
                  <a:pt x="10980288" y="6275187"/>
                  <a:pt x="10980288" y="6297596"/>
                </a:cubicBezTo>
                <a:lnTo>
                  <a:pt x="10980288" y="6330061"/>
                </a:lnTo>
                <a:close/>
                <a:moveTo>
                  <a:pt x="11006058" y="6330061"/>
                </a:moveTo>
                <a:lnTo>
                  <a:pt x="11006058" y="6297596"/>
                </a:lnTo>
                <a:cubicBezTo>
                  <a:pt x="11006058" y="6275187"/>
                  <a:pt x="11026541" y="6257017"/>
                  <a:pt x="11051803" y="6257017"/>
                </a:cubicBezTo>
                <a:cubicBezTo>
                  <a:pt x="11077064" y="6257017"/>
                  <a:pt x="11097547" y="6275187"/>
                  <a:pt x="11097547" y="6297596"/>
                </a:cubicBezTo>
                <a:lnTo>
                  <a:pt x="11097547" y="6330061"/>
                </a:lnTo>
                <a:close/>
                <a:moveTo>
                  <a:pt x="11123317" y="6330061"/>
                </a:moveTo>
                <a:lnTo>
                  <a:pt x="11123317" y="6297596"/>
                </a:lnTo>
                <a:cubicBezTo>
                  <a:pt x="11123317" y="6275187"/>
                  <a:pt x="11143801" y="6257017"/>
                  <a:pt x="11169062" y="6257017"/>
                </a:cubicBezTo>
                <a:cubicBezTo>
                  <a:pt x="11194323" y="6257017"/>
                  <a:pt x="11214807" y="6275187"/>
                  <a:pt x="11214807" y="6297596"/>
                </a:cubicBezTo>
                <a:lnTo>
                  <a:pt x="11214807" y="6330061"/>
                </a:lnTo>
                <a:close/>
                <a:moveTo>
                  <a:pt x="11240575" y="6330061"/>
                </a:moveTo>
                <a:lnTo>
                  <a:pt x="11240575" y="6297596"/>
                </a:lnTo>
                <a:cubicBezTo>
                  <a:pt x="11240575" y="6275187"/>
                  <a:pt x="11261059" y="6257017"/>
                  <a:pt x="11286320" y="6257017"/>
                </a:cubicBezTo>
                <a:cubicBezTo>
                  <a:pt x="11311583" y="6257017"/>
                  <a:pt x="11332065" y="6275187"/>
                  <a:pt x="11332065" y="6297596"/>
                </a:cubicBezTo>
                <a:lnTo>
                  <a:pt x="11332065" y="6330061"/>
                </a:lnTo>
                <a:close/>
                <a:moveTo>
                  <a:pt x="11357886" y="6297596"/>
                </a:moveTo>
                <a:cubicBezTo>
                  <a:pt x="11357886" y="6275187"/>
                  <a:pt x="11378369" y="6257017"/>
                  <a:pt x="11403631" y="6257017"/>
                </a:cubicBezTo>
                <a:cubicBezTo>
                  <a:pt x="11428892" y="6257017"/>
                  <a:pt x="11449375" y="6275187"/>
                  <a:pt x="11449375" y="6297596"/>
                </a:cubicBezTo>
                <a:lnTo>
                  <a:pt x="11449375" y="6330061"/>
                </a:lnTo>
                <a:lnTo>
                  <a:pt x="11357886" y="6330061"/>
                </a:lnTo>
                <a:close/>
                <a:moveTo>
                  <a:pt x="11475145" y="6330061"/>
                </a:moveTo>
                <a:lnTo>
                  <a:pt x="11475145" y="6297596"/>
                </a:lnTo>
                <a:cubicBezTo>
                  <a:pt x="11475145" y="6275187"/>
                  <a:pt x="11495629" y="6257017"/>
                  <a:pt x="11520890" y="6257017"/>
                </a:cubicBezTo>
                <a:cubicBezTo>
                  <a:pt x="11546151" y="6257017"/>
                  <a:pt x="11566635" y="6275187"/>
                  <a:pt x="11566635" y="6297596"/>
                </a:cubicBezTo>
                <a:lnTo>
                  <a:pt x="11566635" y="6330061"/>
                </a:lnTo>
                <a:close/>
                <a:moveTo>
                  <a:pt x="12120655" y="5689800"/>
                </a:moveTo>
                <a:cubicBezTo>
                  <a:pt x="12151050" y="5688312"/>
                  <a:pt x="12181444" y="5693588"/>
                  <a:pt x="12208942" y="5705176"/>
                </a:cubicBezTo>
                <a:cubicBezTo>
                  <a:pt x="12181444" y="5716809"/>
                  <a:pt x="12151100" y="5722084"/>
                  <a:pt x="12120655" y="5720596"/>
                </a:cubicBezTo>
                <a:cubicBezTo>
                  <a:pt x="12091987" y="5718792"/>
                  <a:pt x="12063677" y="5713607"/>
                  <a:pt x="12036535" y="5705176"/>
                </a:cubicBezTo>
                <a:cubicBezTo>
                  <a:pt x="12063728" y="5696744"/>
                  <a:pt x="12092089" y="5691514"/>
                  <a:pt x="12120807" y="5689665"/>
                </a:cubicBezTo>
                <a:close/>
                <a:moveTo>
                  <a:pt x="12284421" y="5159331"/>
                </a:moveTo>
                <a:cubicBezTo>
                  <a:pt x="12290469" y="5162081"/>
                  <a:pt x="12297890" y="5160053"/>
                  <a:pt x="12301194" y="5154822"/>
                </a:cubicBezTo>
                <a:cubicBezTo>
                  <a:pt x="12301854" y="5153966"/>
                  <a:pt x="12302871" y="5153380"/>
                  <a:pt x="12303990" y="5153154"/>
                </a:cubicBezTo>
                <a:cubicBezTo>
                  <a:pt x="12305972" y="5152613"/>
                  <a:pt x="12308055" y="5152748"/>
                  <a:pt x="12309937" y="5153469"/>
                </a:cubicBezTo>
                <a:cubicBezTo>
                  <a:pt x="12314358" y="5156040"/>
                  <a:pt x="12316950" y="5160458"/>
                  <a:pt x="12316748" y="5165148"/>
                </a:cubicBezTo>
                <a:cubicBezTo>
                  <a:pt x="12316748" y="5192201"/>
                  <a:pt x="12266530" y="5213798"/>
                  <a:pt x="12238524" y="5218262"/>
                </a:cubicBezTo>
                <a:cubicBezTo>
                  <a:pt x="12222768" y="5220607"/>
                  <a:pt x="12206756" y="5221193"/>
                  <a:pt x="12190848" y="5219975"/>
                </a:cubicBezTo>
                <a:cubicBezTo>
                  <a:pt x="12234153" y="5203383"/>
                  <a:pt x="12266631" y="5171009"/>
                  <a:pt x="12276237" y="5133179"/>
                </a:cubicBezTo>
                <a:cubicBezTo>
                  <a:pt x="12279796" y="5121321"/>
                  <a:pt x="12279542" y="5108832"/>
                  <a:pt x="12275526" y="5097108"/>
                </a:cubicBezTo>
                <a:cubicBezTo>
                  <a:pt x="12270596" y="5083312"/>
                  <a:pt x="12257940" y="5072716"/>
                  <a:pt x="12242132" y="5069108"/>
                </a:cubicBezTo>
                <a:cubicBezTo>
                  <a:pt x="12223530" y="5065321"/>
                  <a:pt x="12203402" y="5074609"/>
                  <a:pt x="12198269" y="5089444"/>
                </a:cubicBezTo>
                <a:cubicBezTo>
                  <a:pt x="12196438" y="5095080"/>
                  <a:pt x="12200098" y="5100987"/>
                  <a:pt x="12206451" y="5102655"/>
                </a:cubicBezTo>
                <a:cubicBezTo>
                  <a:pt x="12206502" y="5102655"/>
                  <a:pt x="12206604" y="5102700"/>
                  <a:pt x="12206706" y="5102700"/>
                </a:cubicBezTo>
                <a:cubicBezTo>
                  <a:pt x="12213161" y="5104323"/>
                  <a:pt x="12219870" y="5101121"/>
                  <a:pt x="12221954" y="5095485"/>
                </a:cubicBezTo>
                <a:cubicBezTo>
                  <a:pt x="12224699" y="5090931"/>
                  <a:pt x="12230543" y="5088587"/>
                  <a:pt x="12236186" y="5089849"/>
                </a:cubicBezTo>
                <a:cubicBezTo>
                  <a:pt x="12243555" y="5091924"/>
                  <a:pt x="12249300" y="5097154"/>
                  <a:pt x="12251434" y="5103737"/>
                </a:cubicBezTo>
                <a:cubicBezTo>
                  <a:pt x="12253975" y="5111898"/>
                  <a:pt x="12253975" y="5120555"/>
                  <a:pt x="12251434" y="5128716"/>
                </a:cubicBezTo>
                <a:cubicBezTo>
                  <a:pt x="12242132" y="5165373"/>
                  <a:pt x="12206502" y="5195943"/>
                  <a:pt x="12160655" y="5206584"/>
                </a:cubicBezTo>
                <a:cubicBezTo>
                  <a:pt x="12141748" y="5211183"/>
                  <a:pt x="12121875" y="5211634"/>
                  <a:pt x="12102763" y="5207802"/>
                </a:cubicBezTo>
                <a:cubicBezTo>
                  <a:pt x="12105000" y="5207351"/>
                  <a:pt x="12107236" y="5206810"/>
                  <a:pt x="12109371" y="5206178"/>
                </a:cubicBezTo>
                <a:cubicBezTo>
                  <a:pt x="12133667" y="5199280"/>
                  <a:pt x="12152117" y="5181515"/>
                  <a:pt x="12157861" y="5159467"/>
                </a:cubicBezTo>
                <a:cubicBezTo>
                  <a:pt x="12164976" y="5133720"/>
                  <a:pt x="12154913" y="5106667"/>
                  <a:pt x="12131888" y="5089759"/>
                </a:cubicBezTo>
                <a:cubicBezTo>
                  <a:pt x="12124518" y="5084394"/>
                  <a:pt x="12113691" y="5085160"/>
                  <a:pt x="12107287" y="5091428"/>
                </a:cubicBezTo>
                <a:cubicBezTo>
                  <a:pt x="12101238" y="5097469"/>
                  <a:pt x="12101900" y="5106712"/>
                  <a:pt x="12108710" y="5112033"/>
                </a:cubicBezTo>
                <a:cubicBezTo>
                  <a:pt x="12108863" y="5112214"/>
                  <a:pt x="12109066" y="5112348"/>
                  <a:pt x="12109270" y="5112484"/>
                </a:cubicBezTo>
                <a:cubicBezTo>
                  <a:pt x="12122231" y="5122178"/>
                  <a:pt x="12127923" y="5137508"/>
                  <a:pt x="12124009" y="5152117"/>
                </a:cubicBezTo>
                <a:cubicBezTo>
                  <a:pt x="12121315" y="5164201"/>
                  <a:pt x="12111455" y="5174030"/>
                  <a:pt x="12098240" y="5177863"/>
                </a:cubicBezTo>
                <a:cubicBezTo>
                  <a:pt x="12093716" y="5179125"/>
                  <a:pt x="12088989" y="5179847"/>
                  <a:pt x="12084212" y="5179936"/>
                </a:cubicBezTo>
                <a:cubicBezTo>
                  <a:pt x="12064694" y="5168845"/>
                  <a:pt x="12042431" y="5155138"/>
                  <a:pt x="12032519" y="5136381"/>
                </a:cubicBezTo>
                <a:cubicBezTo>
                  <a:pt x="12027945" y="5127047"/>
                  <a:pt x="12025506" y="5117038"/>
                  <a:pt x="12025353" y="5106893"/>
                </a:cubicBezTo>
                <a:cubicBezTo>
                  <a:pt x="12023676" y="5070822"/>
                  <a:pt x="12038822" y="5037141"/>
                  <a:pt x="12069166" y="5009366"/>
                </a:cubicBezTo>
                <a:cubicBezTo>
                  <a:pt x="12085634" y="4994487"/>
                  <a:pt x="12104847" y="4982177"/>
                  <a:pt x="12125992" y="4973025"/>
                </a:cubicBezTo>
                <a:cubicBezTo>
                  <a:pt x="12130566" y="4991466"/>
                  <a:pt x="12141444" y="5008239"/>
                  <a:pt x="12157149" y="5020999"/>
                </a:cubicBezTo>
                <a:cubicBezTo>
                  <a:pt x="12182562" y="5040613"/>
                  <a:pt x="12212348" y="5046429"/>
                  <a:pt x="12241421" y="5037366"/>
                </a:cubicBezTo>
                <a:cubicBezTo>
                  <a:pt x="12275017" y="5026274"/>
                  <a:pt x="12299160" y="4999897"/>
                  <a:pt x="12304548" y="4968471"/>
                </a:cubicBezTo>
                <a:cubicBezTo>
                  <a:pt x="12306835" y="4955124"/>
                  <a:pt x="12304701" y="4941508"/>
                  <a:pt x="12298500" y="4929198"/>
                </a:cubicBezTo>
                <a:cubicBezTo>
                  <a:pt x="12305768" y="4925952"/>
                  <a:pt x="12312631" y="4921939"/>
                  <a:pt x="12318831" y="4917250"/>
                </a:cubicBezTo>
                <a:lnTo>
                  <a:pt x="12318831" y="5133676"/>
                </a:lnTo>
                <a:cubicBezTo>
                  <a:pt x="12311563" y="5131015"/>
                  <a:pt x="12303430" y="5130700"/>
                  <a:pt x="12295908" y="5132729"/>
                </a:cubicBezTo>
                <a:cubicBezTo>
                  <a:pt x="12288487" y="5134577"/>
                  <a:pt x="12282185" y="5138951"/>
                  <a:pt x="12278424" y="5144948"/>
                </a:cubicBezTo>
                <a:cubicBezTo>
                  <a:pt x="12275526" y="5150178"/>
                  <a:pt x="12277915" y="5156491"/>
                  <a:pt x="12283810" y="5159061"/>
                </a:cubicBezTo>
                <a:cubicBezTo>
                  <a:pt x="12284014" y="5159151"/>
                  <a:pt x="12284217" y="5159241"/>
                  <a:pt x="12284421" y="5159331"/>
                </a:cubicBezTo>
                <a:close/>
                <a:moveTo>
                  <a:pt x="12276695" y="4890918"/>
                </a:moveTo>
                <a:cubicBezTo>
                  <a:pt x="12282236" y="4894480"/>
                  <a:pt x="12289911" y="4893533"/>
                  <a:pt x="12294179" y="4888844"/>
                </a:cubicBezTo>
                <a:cubicBezTo>
                  <a:pt x="12298195" y="4884290"/>
                  <a:pt x="12297281" y="4877707"/>
                  <a:pt x="12292147" y="4874145"/>
                </a:cubicBezTo>
                <a:cubicBezTo>
                  <a:pt x="12292045" y="4874055"/>
                  <a:pt x="12291892" y="4873964"/>
                  <a:pt x="12291740" y="4873875"/>
                </a:cubicBezTo>
                <a:cubicBezTo>
                  <a:pt x="12289656" y="4872522"/>
                  <a:pt x="12289911" y="4869366"/>
                  <a:pt x="12290013" y="4868599"/>
                </a:cubicBezTo>
                <a:cubicBezTo>
                  <a:pt x="12290266" y="4865623"/>
                  <a:pt x="12292198" y="4863008"/>
                  <a:pt x="12295095" y="4861520"/>
                </a:cubicBezTo>
                <a:cubicBezTo>
                  <a:pt x="12303125" y="4859717"/>
                  <a:pt x="12311462" y="4863278"/>
                  <a:pt x="12314816" y="4869996"/>
                </a:cubicBezTo>
                <a:cubicBezTo>
                  <a:pt x="12318170" y="4878563"/>
                  <a:pt x="12316137" y="4888077"/>
                  <a:pt x="12309479" y="4894931"/>
                </a:cubicBezTo>
                <a:cubicBezTo>
                  <a:pt x="12302922" y="4901829"/>
                  <a:pt x="12294688" y="4907330"/>
                  <a:pt x="12285386" y="4910937"/>
                </a:cubicBezTo>
                <a:cubicBezTo>
                  <a:pt x="12280355" y="4905933"/>
                  <a:pt x="12274612" y="4901513"/>
                  <a:pt x="12268411" y="4897681"/>
                </a:cubicBezTo>
                <a:cubicBezTo>
                  <a:pt x="12249807" y="4886274"/>
                  <a:pt x="12225969" y="4879645"/>
                  <a:pt x="12197556" y="4878293"/>
                </a:cubicBezTo>
                <a:cubicBezTo>
                  <a:pt x="12120350" y="4874325"/>
                  <a:pt x="12041770" y="4911028"/>
                  <a:pt x="11993891" y="4969598"/>
                </a:cubicBezTo>
                <a:cubicBezTo>
                  <a:pt x="12009140" y="4925771"/>
                  <a:pt x="12028200" y="4890152"/>
                  <a:pt x="12051885" y="4861385"/>
                </a:cubicBezTo>
                <a:cubicBezTo>
                  <a:pt x="12061289" y="4849887"/>
                  <a:pt x="12071758" y="4839156"/>
                  <a:pt x="12083194" y="4829282"/>
                </a:cubicBezTo>
                <a:cubicBezTo>
                  <a:pt x="12094936" y="4831175"/>
                  <a:pt x="12106830" y="4832438"/>
                  <a:pt x="12118774" y="4833114"/>
                </a:cubicBezTo>
                <a:cubicBezTo>
                  <a:pt x="12166349" y="4835549"/>
                  <a:pt x="12213517" y="4823871"/>
                  <a:pt x="12252806" y="4799884"/>
                </a:cubicBezTo>
                <a:lnTo>
                  <a:pt x="12271867" y="4787890"/>
                </a:lnTo>
                <a:lnTo>
                  <a:pt x="12252806" y="4775851"/>
                </a:lnTo>
                <a:cubicBezTo>
                  <a:pt x="12213517" y="4751864"/>
                  <a:pt x="12166349" y="4740186"/>
                  <a:pt x="12118774" y="4742666"/>
                </a:cubicBezTo>
                <a:cubicBezTo>
                  <a:pt x="12110489" y="4743072"/>
                  <a:pt x="12101951" y="4743928"/>
                  <a:pt x="12093360" y="4745056"/>
                </a:cubicBezTo>
                <a:cubicBezTo>
                  <a:pt x="12075621" y="4728688"/>
                  <a:pt x="12059814" y="4710698"/>
                  <a:pt x="12046243" y="4691400"/>
                </a:cubicBezTo>
                <a:cubicBezTo>
                  <a:pt x="12036586" y="4677513"/>
                  <a:pt x="12027895" y="4663129"/>
                  <a:pt x="12020321" y="4648250"/>
                </a:cubicBezTo>
                <a:cubicBezTo>
                  <a:pt x="12065202" y="4688109"/>
                  <a:pt x="12125687" y="4712637"/>
                  <a:pt x="12186374" y="4712637"/>
                </a:cubicBezTo>
                <a:cubicBezTo>
                  <a:pt x="12190187" y="4712637"/>
                  <a:pt x="12193999" y="4712637"/>
                  <a:pt x="12197811" y="4712321"/>
                </a:cubicBezTo>
                <a:cubicBezTo>
                  <a:pt x="12222970" y="4711780"/>
                  <a:pt x="12247469" y="4705062"/>
                  <a:pt x="12268664" y="4692978"/>
                </a:cubicBezTo>
                <a:cubicBezTo>
                  <a:pt x="12274866" y="4689145"/>
                  <a:pt x="12280456" y="4684591"/>
                  <a:pt x="12285285" y="4679451"/>
                </a:cubicBezTo>
                <a:cubicBezTo>
                  <a:pt x="12294739" y="4683059"/>
                  <a:pt x="12303176" y="4688514"/>
                  <a:pt x="12309835" y="4695503"/>
                </a:cubicBezTo>
                <a:cubicBezTo>
                  <a:pt x="12316493" y="4702357"/>
                  <a:pt x="12318526" y="4711870"/>
                  <a:pt x="12315172" y="4720437"/>
                </a:cubicBezTo>
                <a:cubicBezTo>
                  <a:pt x="12311816" y="4727156"/>
                  <a:pt x="12303481" y="4730718"/>
                  <a:pt x="12295450" y="4728869"/>
                </a:cubicBezTo>
                <a:cubicBezTo>
                  <a:pt x="12292554" y="4727426"/>
                  <a:pt x="12290673" y="4724766"/>
                  <a:pt x="12290367" y="4721835"/>
                </a:cubicBezTo>
                <a:cubicBezTo>
                  <a:pt x="12289962" y="4719896"/>
                  <a:pt x="12290622" y="4717957"/>
                  <a:pt x="12292096" y="4716515"/>
                </a:cubicBezTo>
                <a:cubicBezTo>
                  <a:pt x="12297382" y="4713178"/>
                  <a:pt x="12298653" y="4706685"/>
                  <a:pt x="12294892" y="4701996"/>
                </a:cubicBezTo>
                <a:cubicBezTo>
                  <a:pt x="12294790" y="4701861"/>
                  <a:pt x="12294637" y="4701725"/>
                  <a:pt x="12294536" y="4701590"/>
                </a:cubicBezTo>
                <a:cubicBezTo>
                  <a:pt x="12290266" y="4696901"/>
                  <a:pt x="12282591" y="4695954"/>
                  <a:pt x="12277051" y="4699516"/>
                </a:cubicBezTo>
                <a:cubicBezTo>
                  <a:pt x="12268360" y="4705333"/>
                  <a:pt x="12263988" y="4714892"/>
                  <a:pt x="12265615" y="4724450"/>
                </a:cubicBezTo>
                <a:cubicBezTo>
                  <a:pt x="12267038" y="4735136"/>
                  <a:pt x="12274815" y="4744334"/>
                  <a:pt x="12285946" y="4748528"/>
                </a:cubicBezTo>
                <a:cubicBezTo>
                  <a:pt x="12290266" y="4750106"/>
                  <a:pt x="12294943" y="4750872"/>
                  <a:pt x="12299618" y="4750872"/>
                </a:cubicBezTo>
                <a:cubicBezTo>
                  <a:pt x="12306734" y="4750827"/>
                  <a:pt x="12313749" y="4749159"/>
                  <a:pt x="12319949" y="4746093"/>
                </a:cubicBezTo>
                <a:lnTo>
                  <a:pt x="12319949" y="4844296"/>
                </a:lnTo>
                <a:cubicBezTo>
                  <a:pt x="12309580" y="4839111"/>
                  <a:pt x="12297179" y="4838254"/>
                  <a:pt x="12286048" y="4841996"/>
                </a:cubicBezTo>
                <a:cubicBezTo>
                  <a:pt x="12274866" y="4846190"/>
                  <a:pt x="12267140" y="4855388"/>
                  <a:pt x="12265717" y="4866074"/>
                </a:cubicBezTo>
                <a:cubicBezTo>
                  <a:pt x="12263988" y="4875498"/>
                  <a:pt x="12268207" y="4885011"/>
                  <a:pt x="12276695" y="4890918"/>
                </a:cubicBezTo>
                <a:close/>
                <a:moveTo>
                  <a:pt x="12284421" y="4241955"/>
                </a:moveTo>
                <a:cubicBezTo>
                  <a:pt x="12290469" y="4244683"/>
                  <a:pt x="12297890" y="4242695"/>
                  <a:pt x="12301194" y="4237446"/>
                </a:cubicBezTo>
                <a:cubicBezTo>
                  <a:pt x="12301854" y="4236608"/>
                  <a:pt x="12302871" y="4236026"/>
                  <a:pt x="12303990" y="4235823"/>
                </a:cubicBezTo>
                <a:cubicBezTo>
                  <a:pt x="12305972" y="4235260"/>
                  <a:pt x="12308055" y="4235377"/>
                  <a:pt x="12309937" y="4236139"/>
                </a:cubicBezTo>
                <a:cubicBezTo>
                  <a:pt x="12314409" y="4238682"/>
                  <a:pt x="12317001" y="4243128"/>
                  <a:pt x="12316748" y="4247817"/>
                </a:cubicBezTo>
                <a:cubicBezTo>
                  <a:pt x="12316748" y="4274870"/>
                  <a:pt x="12266530" y="4296423"/>
                  <a:pt x="12238524" y="4300886"/>
                </a:cubicBezTo>
                <a:cubicBezTo>
                  <a:pt x="12222768" y="4303235"/>
                  <a:pt x="12206756" y="4303813"/>
                  <a:pt x="12190848" y="4302600"/>
                </a:cubicBezTo>
                <a:cubicBezTo>
                  <a:pt x="12234153" y="4286007"/>
                  <a:pt x="12266631" y="4253679"/>
                  <a:pt x="12276237" y="4215804"/>
                </a:cubicBezTo>
                <a:cubicBezTo>
                  <a:pt x="12279796" y="4203955"/>
                  <a:pt x="12279542" y="4191465"/>
                  <a:pt x="12275526" y="4179733"/>
                </a:cubicBezTo>
                <a:cubicBezTo>
                  <a:pt x="12270545" y="4165927"/>
                  <a:pt x="12257940" y="4155353"/>
                  <a:pt x="12242132" y="4151733"/>
                </a:cubicBezTo>
                <a:cubicBezTo>
                  <a:pt x="12223530" y="4147945"/>
                  <a:pt x="12203402" y="4157279"/>
                  <a:pt x="12198269" y="4172068"/>
                </a:cubicBezTo>
                <a:cubicBezTo>
                  <a:pt x="12196438" y="4177708"/>
                  <a:pt x="12200098" y="4183615"/>
                  <a:pt x="12206451" y="4185256"/>
                </a:cubicBezTo>
                <a:cubicBezTo>
                  <a:pt x="12206502" y="4185279"/>
                  <a:pt x="12206604" y="4185301"/>
                  <a:pt x="12206706" y="4185324"/>
                </a:cubicBezTo>
                <a:cubicBezTo>
                  <a:pt x="12213110" y="4186952"/>
                  <a:pt x="12219870" y="4183786"/>
                  <a:pt x="12221954" y="4178155"/>
                </a:cubicBezTo>
                <a:cubicBezTo>
                  <a:pt x="12224699" y="4173601"/>
                  <a:pt x="12230543" y="4171274"/>
                  <a:pt x="12236186" y="4172519"/>
                </a:cubicBezTo>
                <a:cubicBezTo>
                  <a:pt x="12243555" y="4174588"/>
                  <a:pt x="12249249" y="4179778"/>
                  <a:pt x="12251434" y="4186361"/>
                </a:cubicBezTo>
                <a:cubicBezTo>
                  <a:pt x="12253975" y="4194531"/>
                  <a:pt x="12253975" y="4203170"/>
                  <a:pt x="12251434" y="4211340"/>
                </a:cubicBezTo>
                <a:cubicBezTo>
                  <a:pt x="12242132" y="4247997"/>
                  <a:pt x="12206502" y="4278612"/>
                  <a:pt x="12160655" y="4289254"/>
                </a:cubicBezTo>
                <a:cubicBezTo>
                  <a:pt x="12141748" y="4293857"/>
                  <a:pt x="12121875" y="4294258"/>
                  <a:pt x="12102763" y="4290426"/>
                </a:cubicBezTo>
                <a:cubicBezTo>
                  <a:pt x="12105000" y="4289975"/>
                  <a:pt x="12107236" y="4289434"/>
                  <a:pt x="12109371" y="4288803"/>
                </a:cubicBezTo>
                <a:cubicBezTo>
                  <a:pt x="12133667" y="4281891"/>
                  <a:pt x="12152117" y="4264148"/>
                  <a:pt x="12157861" y="4242091"/>
                </a:cubicBezTo>
                <a:cubicBezTo>
                  <a:pt x="12164976" y="4216358"/>
                  <a:pt x="12154913" y="4189283"/>
                  <a:pt x="12131888" y="4172383"/>
                </a:cubicBezTo>
                <a:cubicBezTo>
                  <a:pt x="12124467" y="4167058"/>
                  <a:pt x="12113691" y="4167789"/>
                  <a:pt x="12107287" y="4174052"/>
                </a:cubicBezTo>
                <a:cubicBezTo>
                  <a:pt x="12101238" y="4180053"/>
                  <a:pt x="12101849" y="4189260"/>
                  <a:pt x="12108608" y="4194612"/>
                </a:cubicBezTo>
                <a:cubicBezTo>
                  <a:pt x="12108812" y="4194784"/>
                  <a:pt x="12109066" y="4194950"/>
                  <a:pt x="12109270" y="4195108"/>
                </a:cubicBezTo>
                <a:cubicBezTo>
                  <a:pt x="12122231" y="4204793"/>
                  <a:pt x="12127923" y="4220119"/>
                  <a:pt x="12124009" y="4234741"/>
                </a:cubicBezTo>
                <a:cubicBezTo>
                  <a:pt x="12121315" y="4246830"/>
                  <a:pt x="12111455" y="4256672"/>
                  <a:pt x="12098240" y="4260487"/>
                </a:cubicBezTo>
                <a:cubicBezTo>
                  <a:pt x="12093716" y="4261758"/>
                  <a:pt x="12088989" y="4262471"/>
                  <a:pt x="12084212" y="4262606"/>
                </a:cubicBezTo>
                <a:cubicBezTo>
                  <a:pt x="12064694" y="4251469"/>
                  <a:pt x="12042431" y="4237762"/>
                  <a:pt x="12032519" y="4219005"/>
                </a:cubicBezTo>
                <a:cubicBezTo>
                  <a:pt x="12027945" y="4209694"/>
                  <a:pt x="12025506" y="4199671"/>
                  <a:pt x="12025353" y="4189517"/>
                </a:cubicBezTo>
                <a:cubicBezTo>
                  <a:pt x="12023676" y="4153446"/>
                  <a:pt x="12038822" y="4119765"/>
                  <a:pt x="12069166" y="4092035"/>
                </a:cubicBezTo>
                <a:cubicBezTo>
                  <a:pt x="12085634" y="4077142"/>
                  <a:pt x="12104847" y="4064838"/>
                  <a:pt x="12125992" y="4055649"/>
                </a:cubicBezTo>
                <a:cubicBezTo>
                  <a:pt x="12130617" y="4074081"/>
                  <a:pt x="12141595" y="4090791"/>
                  <a:pt x="12157352" y="4103488"/>
                </a:cubicBezTo>
                <a:cubicBezTo>
                  <a:pt x="12182766" y="4123101"/>
                  <a:pt x="12212551" y="4128918"/>
                  <a:pt x="12241625" y="4119855"/>
                </a:cubicBezTo>
                <a:cubicBezTo>
                  <a:pt x="12275221" y="4108772"/>
                  <a:pt x="12299364" y="4082395"/>
                  <a:pt x="12304752" y="4050959"/>
                </a:cubicBezTo>
                <a:cubicBezTo>
                  <a:pt x="12307039" y="4037627"/>
                  <a:pt x="12304905" y="4023996"/>
                  <a:pt x="12298704" y="4011687"/>
                </a:cubicBezTo>
                <a:cubicBezTo>
                  <a:pt x="12305972" y="4008432"/>
                  <a:pt x="12312834" y="4004419"/>
                  <a:pt x="12319035" y="3999739"/>
                </a:cubicBezTo>
                <a:lnTo>
                  <a:pt x="12319035" y="4216165"/>
                </a:lnTo>
                <a:cubicBezTo>
                  <a:pt x="12311766" y="4213491"/>
                  <a:pt x="12303634" y="4213139"/>
                  <a:pt x="12296112" y="4215173"/>
                </a:cubicBezTo>
                <a:cubicBezTo>
                  <a:pt x="12288691" y="4217026"/>
                  <a:pt x="12282388" y="4221440"/>
                  <a:pt x="12278627" y="4227437"/>
                </a:cubicBezTo>
                <a:cubicBezTo>
                  <a:pt x="12275577" y="4232541"/>
                  <a:pt x="12277762" y="4238871"/>
                  <a:pt x="12283506" y="4241577"/>
                </a:cubicBezTo>
                <a:cubicBezTo>
                  <a:pt x="12283810" y="4241716"/>
                  <a:pt x="12284116" y="4241843"/>
                  <a:pt x="12284421" y="4241955"/>
                </a:cubicBezTo>
                <a:close/>
                <a:moveTo>
                  <a:pt x="12276695" y="3973542"/>
                </a:moveTo>
                <a:cubicBezTo>
                  <a:pt x="12282236" y="3977090"/>
                  <a:pt x="12289911" y="3976175"/>
                  <a:pt x="12294179" y="3971468"/>
                </a:cubicBezTo>
                <a:cubicBezTo>
                  <a:pt x="12298195" y="3966941"/>
                  <a:pt x="12297281" y="3960394"/>
                  <a:pt x="12292198" y="3956846"/>
                </a:cubicBezTo>
                <a:cubicBezTo>
                  <a:pt x="12292045" y="3956742"/>
                  <a:pt x="12291892" y="3956638"/>
                  <a:pt x="12291740" y="3956543"/>
                </a:cubicBezTo>
                <a:cubicBezTo>
                  <a:pt x="12290266" y="3955128"/>
                  <a:pt x="12289605" y="3953171"/>
                  <a:pt x="12290013" y="3951268"/>
                </a:cubicBezTo>
                <a:cubicBezTo>
                  <a:pt x="12290266" y="3948310"/>
                  <a:pt x="12292198" y="3945664"/>
                  <a:pt x="12295095" y="3944189"/>
                </a:cubicBezTo>
                <a:cubicBezTo>
                  <a:pt x="12303125" y="3942363"/>
                  <a:pt x="12311411" y="3945925"/>
                  <a:pt x="12314816" y="3952621"/>
                </a:cubicBezTo>
                <a:cubicBezTo>
                  <a:pt x="12318170" y="3961183"/>
                  <a:pt x="12316137" y="3970683"/>
                  <a:pt x="12309479" y="3977555"/>
                </a:cubicBezTo>
                <a:cubicBezTo>
                  <a:pt x="12302922" y="3984472"/>
                  <a:pt x="12294688" y="3989963"/>
                  <a:pt x="12285386" y="3993607"/>
                </a:cubicBezTo>
                <a:cubicBezTo>
                  <a:pt x="12280355" y="3988511"/>
                  <a:pt x="12274663" y="3983967"/>
                  <a:pt x="12268411" y="3980080"/>
                </a:cubicBezTo>
                <a:cubicBezTo>
                  <a:pt x="12247215" y="3967987"/>
                  <a:pt x="12222717" y="3961296"/>
                  <a:pt x="12197556" y="3960737"/>
                </a:cubicBezTo>
                <a:cubicBezTo>
                  <a:pt x="12120350" y="3956769"/>
                  <a:pt x="12041770" y="3993471"/>
                  <a:pt x="11993891" y="4051997"/>
                </a:cubicBezTo>
                <a:cubicBezTo>
                  <a:pt x="12009140" y="4008170"/>
                  <a:pt x="12028200" y="3972550"/>
                  <a:pt x="12051885" y="3943784"/>
                </a:cubicBezTo>
                <a:cubicBezTo>
                  <a:pt x="12061238" y="3932313"/>
                  <a:pt x="12071707" y="3921586"/>
                  <a:pt x="12083194" y="3911725"/>
                </a:cubicBezTo>
                <a:cubicBezTo>
                  <a:pt x="12094936" y="3913601"/>
                  <a:pt x="12106830" y="3914864"/>
                  <a:pt x="12118774" y="3915513"/>
                </a:cubicBezTo>
                <a:cubicBezTo>
                  <a:pt x="12166349" y="3917957"/>
                  <a:pt x="12213517" y="3906278"/>
                  <a:pt x="12252806" y="3882328"/>
                </a:cubicBezTo>
                <a:lnTo>
                  <a:pt x="12271867" y="3870289"/>
                </a:lnTo>
                <a:lnTo>
                  <a:pt x="12252806" y="3858295"/>
                </a:lnTo>
                <a:cubicBezTo>
                  <a:pt x="12213568" y="3834290"/>
                  <a:pt x="12166349" y="3822608"/>
                  <a:pt x="12118774" y="3825110"/>
                </a:cubicBezTo>
                <a:cubicBezTo>
                  <a:pt x="12110489" y="3825516"/>
                  <a:pt x="12101951" y="3826372"/>
                  <a:pt x="12093360" y="3827499"/>
                </a:cubicBezTo>
                <a:cubicBezTo>
                  <a:pt x="12075621" y="3811101"/>
                  <a:pt x="12059814" y="3793119"/>
                  <a:pt x="12046243" y="3773844"/>
                </a:cubicBezTo>
                <a:cubicBezTo>
                  <a:pt x="12036484" y="3759948"/>
                  <a:pt x="12027742" y="3745506"/>
                  <a:pt x="12020118" y="3730604"/>
                </a:cubicBezTo>
                <a:cubicBezTo>
                  <a:pt x="12064999" y="3770507"/>
                  <a:pt x="12125483" y="3794991"/>
                  <a:pt x="12186171" y="3794991"/>
                </a:cubicBezTo>
                <a:cubicBezTo>
                  <a:pt x="12189983" y="3794991"/>
                  <a:pt x="12193795" y="3794900"/>
                  <a:pt x="12197607" y="3794720"/>
                </a:cubicBezTo>
                <a:cubicBezTo>
                  <a:pt x="12226020" y="3793232"/>
                  <a:pt x="12249858" y="3786739"/>
                  <a:pt x="12268462" y="3775332"/>
                </a:cubicBezTo>
                <a:cubicBezTo>
                  <a:pt x="12274663" y="3771490"/>
                  <a:pt x="12280253" y="3766941"/>
                  <a:pt x="12285081" y="3761805"/>
                </a:cubicBezTo>
                <a:cubicBezTo>
                  <a:pt x="12294536" y="3765444"/>
                  <a:pt x="12302871" y="3770967"/>
                  <a:pt x="12309529" y="3777947"/>
                </a:cubicBezTo>
                <a:cubicBezTo>
                  <a:pt x="12316188" y="3784823"/>
                  <a:pt x="12318221" y="3794319"/>
                  <a:pt x="12314867" y="3802881"/>
                </a:cubicBezTo>
                <a:cubicBezTo>
                  <a:pt x="12311512" y="3809581"/>
                  <a:pt x="12303176" y="3813157"/>
                  <a:pt x="12295146" y="3811358"/>
                </a:cubicBezTo>
                <a:cubicBezTo>
                  <a:pt x="12292249" y="3809883"/>
                  <a:pt x="12290367" y="3807236"/>
                  <a:pt x="12290063" y="3804279"/>
                </a:cubicBezTo>
                <a:cubicBezTo>
                  <a:pt x="12290063" y="3803377"/>
                  <a:pt x="12289707" y="3800356"/>
                  <a:pt x="12291791" y="3799003"/>
                </a:cubicBezTo>
                <a:cubicBezTo>
                  <a:pt x="12297077" y="3795649"/>
                  <a:pt x="12298348" y="3789120"/>
                  <a:pt x="12294536" y="3784413"/>
                </a:cubicBezTo>
                <a:cubicBezTo>
                  <a:pt x="12294434" y="3784286"/>
                  <a:pt x="12294332" y="3784160"/>
                  <a:pt x="12294230" y="3784034"/>
                </a:cubicBezTo>
                <a:cubicBezTo>
                  <a:pt x="12289962" y="3779345"/>
                  <a:pt x="12282287" y="3778438"/>
                  <a:pt x="12276746" y="3781960"/>
                </a:cubicBezTo>
                <a:cubicBezTo>
                  <a:pt x="12268055" y="3787772"/>
                  <a:pt x="12263683" y="3797349"/>
                  <a:pt x="12265310" y="3806894"/>
                </a:cubicBezTo>
                <a:cubicBezTo>
                  <a:pt x="12266733" y="3817580"/>
                  <a:pt x="12274459" y="3826773"/>
                  <a:pt x="12285641" y="3830971"/>
                </a:cubicBezTo>
                <a:cubicBezTo>
                  <a:pt x="12289962" y="3832554"/>
                  <a:pt x="12294637" y="3833347"/>
                  <a:pt x="12299313" y="3833316"/>
                </a:cubicBezTo>
                <a:cubicBezTo>
                  <a:pt x="12306430" y="3833253"/>
                  <a:pt x="12313392" y="3831625"/>
                  <a:pt x="12319644" y="3828582"/>
                </a:cubicBezTo>
                <a:lnTo>
                  <a:pt x="12319644" y="3926650"/>
                </a:lnTo>
                <a:cubicBezTo>
                  <a:pt x="12309326" y="3921410"/>
                  <a:pt x="12296873" y="3920549"/>
                  <a:pt x="12285743" y="3924305"/>
                </a:cubicBezTo>
                <a:cubicBezTo>
                  <a:pt x="12274612" y="3928516"/>
                  <a:pt x="12266835" y="3937701"/>
                  <a:pt x="12265412" y="3948382"/>
                </a:cubicBezTo>
                <a:cubicBezTo>
                  <a:pt x="12263632" y="3957977"/>
                  <a:pt x="12267953" y="3967658"/>
                  <a:pt x="12276695" y="3973542"/>
                </a:cubicBezTo>
                <a:close/>
                <a:moveTo>
                  <a:pt x="12284421" y="3324805"/>
                </a:moveTo>
                <a:cubicBezTo>
                  <a:pt x="12290469" y="3327560"/>
                  <a:pt x="12297890" y="3325567"/>
                  <a:pt x="12301194" y="3320296"/>
                </a:cubicBezTo>
                <a:cubicBezTo>
                  <a:pt x="12301854" y="3319471"/>
                  <a:pt x="12302871" y="3318894"/>
                  <a:pt x="12303990" y="3318673"/>
                </a:cubicBezTo>
                <a:cubicBezTo>
                  <a:pt x="12305972" y="3318136"/>
                  <a:pt x="12308055" y="3318249"/>
                  <a:pt x="12309937" y="3318989"/>
                </a:cubicBezTo>
                <a:cubicBezTo>
                  <a:pt x="12314358" y="3321536"/>
                  <a:pt x="12316950" y="3325977"/>
                  <a:pt x="12316748" y="3330667"/>
                </a:cubicBezTo>
                <a:cubicBezTo>
                  <a:pt x="12316748" y="3357720"/>
                  <a:pt x="12266530" y="3379272"/>
                  <a:pt x="12238524" y="3383781"/>
                </a:cubicBezTo>
                <a:cubicBezTo>
                  <a:pt x="12222768" y="3386135"/>
                  <a:pt x="12206756" y="3386707"/>
                  <a:pt x="12190848" y="3385495"/>
                </a:cubicBezTo>
                <a:cubicBezTo>
                  <a:pt x="12234153" y="3368857"/>
                  <a:pt x="12266631" y="3336528"/>
                  <a:pt x="12276237" y="3298654"/>
                </a:cubicBezTo>
                <a:cubicBezTo>
                  <a:pt x="12279796" y="3286804"/>
                  <a:pt x="12279542" y="3274315"/>
                  <a:pt x="12275526" y="3262583"/>
                </a:cubicBezTo>
                <a:cubicBezTo>
                  <a:pt x="12270596" y="3248758"/>
                  <a:pt x="12257991" y="3238172"/>
                  <a:pt x="12242132" y="3234582"/>
                </a:cubicBezTo>
                <a:cubicBezTo>
                  <a:pt x="12223530" y="3230795"/>
                  <a:pt x="12203402" y="3240083"/>
                  <a:pt x="12198269" y="3254917"/>
                </a:cubicBezTo>
                <a:cubicBezTo>
                  <a:pt x="12196438" y="3260563"/>
                  <a:pt x="12200098" y="3266465"/>
                  <a:pt x="12206451" y="3268106"/>
                </a:cubicBezTo>
                <a:cubicBezTo>
                  <a:pt x="12206502" y="3268128"/>
                  <a:pt x="12206604" y="3268151"/>
                  <a:pt x="12206706" y="3268174"/>
                </a:cubicBezTo>
                <a:cubicBezTo>
                  <a:pt x="12213161" y="3269774"/>
                  <a:pt x="12219870" y="3266596"/>
                  <a:pt x="12221954" y="3260959"/>
                </a:cubicBezTo>
                <a:cubicBezTo>
                  <a:pt x="12224699" y="3256405"/>
                  <a:pt x="12230543" y="3254079"/>
                  <a:pt x="12236186" y="3255323"/>
                </a:cubicBezTo>
                <a:cubicBezTo>
                  <a:pt x="12243555" y="3257393"/>
                  <a:pt x="12249249" y="3262587"/>
                  <a:pt x="12251434" y="3269165"/>
                </a:cubicBezTo>
                <a:cubicBezTo>
                  <a:pt x="12253975" y="3277336"/>
                  <a:pt x="12253975" y="3285975"/>
                  <a:pt x="12251434" y="3294145"/>
                </a:cubicBezTo>
                <a:cubicBezTo>
                  <a:pt x="12242132" y="3330847"/>
                  <a:pt x="12206502" y="3361417"/>
                  <a:pt x="12160655" y="3372058"/>
                </a:cubicBezTo>
                <a:cubicBezTo>
                  <a:pt x="12141748" y="3376653"/>
                  <a:pt x="12121875" y="3377072"/>
                  <a:pt x="12102763" y="3373275"/>
                </a:cubicBezTo>
                <a:cubicBezTo>
                  <a:pt x="12105000" y="3372780"/>
                  <a:pt x="12107236" y="3372238"/>
                  <a:pt x="12109371" y="3371607"/>
                </a:cubicBezTo>
                <a:cubicBezTo>
                  <a:pt x="12133667" y="3364695"/>
                  <a:pt x="12152117" y="3346953"/>
                  <a:pt x="12157861" y="3324895"/>
                </a:cubicBezTo>
                <a:cubicBezTo>
                  <a:pt x="12164976" y="3299163"/>
                  <a:pt x="12154913" y="3272087"/>
                  <a:pt x="12131888" y="3255188"/>
                </a:cubicBezTo>
                <a:cubicBezTo>
                  <a:pt x="12124467" y="3249872"/>
                  <a:pt x="12113691" y="3250625"/>
                  <a:pt x="12107287" y="3256901"/>
                </a:cubicBezTo>
                <a:cubicBezTo>
                  <a:pt x="12101238" y="3262939"/>
                  <a:pt x="12101900" y="3272173"/>
                  <a:pt x="12108710" y="3277525"/>
                </a:cubicBezTo>
                <a:cubicBezTo>
                  <a:pt x="12108863" y="3277674"/>
                  <a:pt x="12109066" y="3277818"/>
                  <a:pt x="12109270" y="3277958"/>
                </a:cubicBezTo>
                <a:cubicBezTo>
                  <a:pt x="12122231" y="3287620"/>
                  <a:pt x="12127923" y="3302937"/>
                  <a:pt x="12124009" y="3317546"/>
                </a:cubicBezTo>
                <a:cubicBezTo>
                  <a:pt x="12121315" y="3329643"/>
                  <a:pt x="12111455" y="3339508"/>
                  <a:pt x="12098240" y="3343336"/>
                </a:cubicBezTo>
                <a:cubicBezTo>
                  <a:pt x="12093665" y="3344590"/>
                  <a:pt x="12088989" y="3345289"/>
                  <a:pt x="12084212" y="3345411"/>
                </a:cubicBezTo>
                <a:cubicBezTo>
                  <a:pt x="12064694" y="3334319"/>
                  <a:pt x="12042431" y="3320612"/>
                  <a:pt x="12032519" y="3301810"/>
                </a:cubicBezTo>
                <a:cubicBezTo>
                  <a:pt x="12027945" y="3292499"/>
                  <a:pt x="12025506" y="3282476"/>
                  <a:pt x="12025353" y="3272322"/>
                </a:cubicBezTo>
                <a:cubicBezTo>
                  <a:pt x="12023676" y="3236251"/>
                  <a:pt x="12038822" y="3202569"/>
                  <a:pt x="12069166" y="3174840"/>
                </a:cubicBezTo>
                <a:cubicBezTo>
                  <a:pt x="12085634" y="3159947"/>
                  <a:pt x="12104847" y="3147642"/>
                  <a:pt x="12125992" y="3138453"/>
                </a:cubicBezTo>
                <a:cubicBezTo>
                  <a:pt x="12130566" y="3156917"/>
                  <a:pt x="12141444" y="3173677"/>
                  <a:pt x="12157149" y="3186428"/>
                </a:cubicBezTo>
                <a:cubicBezTo>
                  <a:pt x="12182562" y="3206041"/>
                  <a:pt x="12212348" y="3211858"/>
                  <a:pt x="12241421" y="3202840"/>
                </a:cubicBezTo>
                <a:cubicBezTo>
                  <a:pt x="12275170" y="3191735"/>
                  <a:pt x="12299415" y="3165213"/>
                  <a:pt x="12304752" y="3133629"/>
                </a:cubicBezTo>
                <a:cubicBezTo>
                  <a:pt x="12307039" y="3120278"/>
                  <a:pt x="12304905" y="3106634"/>
                  <a:pt x="12298704" y="3094311"/>
                </a:cubicBezTo>
                <a:cubicBezTo>
                  <a:pt x="12305972" y="3091087"/>
                  <a:pt x="12312834" y="3087088"/>
                  <a:pt x="12319035" y="3082408"/>
                </a:cubicBezTo>
                <a:lnTo>
                  <a:pt x="12319035" y="3298834"/>
                </a:lnTo>
                <a:cubicBezTo>
                  <a:pt x="12311766" y="3296174"/>
                  <a:pt x="12303634" y="3295840"/>
                  <a:pt x="12296112" y="3297887"/>
                </a:cubicBezTo>
                <a:cubicBezTo>
                  <a:pt x="12288691" y="3299718"/>
                  <a:pt x="12282388" y="3304118"/>
                  <a:pt x="12278627" y="3310106"/>
                </a:cubicBezTo>
                <a:cubicBezTo>
                  <a:pt x="12275475" y="3315169"/>
                  <a:pt x="12277559" y="3321527"/>
                  <a:pt x="12283252" y="3324314"/>
                </a:cubicBezTo>
                <a:cubicBezTo>
                  <a:pt x="12283659" y="3324494"/>
                  <a:pt x="12284014" y="3324661"/>
                  <a:pt x="12284421" y="3324805"/>
                </a:cubicBezTo>
                <a:close/>
                <a:moveTo>
                  <a:pt x="12276695" y="3056392"/>
                </a:moveTo>
                <a:cubicBezTo>
                  <a:pt x="12282185" y="3059949"/>
                  <a:pt x="12289911" y="3059056"/>
                  <a:pt x="12294179" y="3054363"/>
                </a:cubicBezTo>
                <a:cubicBezTo>
                  <a:pt x="12298195" y="3049813"/>
                  <a:pt x="12297281" y="3043239"/>
                  <a:pt x="12292147" y="3039677"/>
                </a:cubicBezTo>
                <a:cubicBezTo>
                  <a:pt x="12292045" y="3039578"/>
                  <a:pt x="12291892" y="3039483"/>
                  <a:pt x="12291740" y="3039393"/>
                </a:cubicBezTo>
                <a:cubicBezTo>
                  <a:pt x="12289656" y="3038041"/>
                  <a:pt x="12289911" y="3034884"/>
                  <a:pt x="12290013" y="3034118"/>
                </a:cubicBezTo>
                <a:cubicBezTo>
                  <a:pt x="12290266" y="3031160"/>
                  <a:pt x="12292198" y="3028513"/>
                  <a:pt x="12295095" y="3027039"/>
                </a:cubicBezTo>
                <a:cubicBezTo>
                  <a:pt x="12303125" y="3025249"/>
                  <a:pt x="12311411" y="3028802"/>
                  <a:pt x="12314816" y="3035471"/>
                </a:cubicBezTo>
                <a:cubicBezTo>
                  <a:pt x="12318170" y="3044033"/>
                  <a:pt x="12316137" y="3053533"/>
                  <a:pt x="12309479" y="3060405"/>
                </a:cubicBezTo>
                <a:cubicBezTo>
                  <a:pt x="12302973" y="3067330"/>
                  <a:pt x="12294688" y="3072822"/>
                  <a:pt x="12285386" y="3076456"/>
                </a:cubicBezTo>
                <a:cubicBezTo>
                  <a:pt x="12280355" y="3071451"/>
                  <a:pt x="12274663" y="3067001"/>
                  <a:pt x="12268411" y="3063200"/>
                </a:cubicBezTo>
                <a:cubicBezTo>
                  <a:pt x="12249807" y="3051793"/>
                  <a:pt x="12225969" y="3045164"/>
                  <a:pt x="12197556" y="3043812"/>
                </a:cubicBezTo>
                <a:cubicBezTo>
                  <a:pt x="12120350" y="3039844"/>
                  <a:pt x="12041770" y="3076546"/>
                  <a:pt x="11993891" y="3135117"/>
                </a:cubicBezTo>
                <a:cubicBezTo>
                  <a:pt x="12009140" y="3091290"/>
                  <a:pt x="12028200" y="3055670"/>
                  <a:pt x="12051885" y="3026904"/>
                </a:cubicBezTo>
                <a:cubicBezTo>
                  <a:pt x="12061238" y="3015420"/>
                  <a:pt x="12071707" y="3004675"/>
                  <a:pt x="12083194" y="2994800"/>
                </a:cubicBezTo>
                <a:cubicBezTo>
                  <a:pt x="12094936" y="2996699"/>
                  <a:pt x="12106830" y="2997961"/>
                  <a:pt x="12118774" y="2998588"/>
                </a:cubicBezTo>
                <a:cubicBezTo>
                  <a:pt x="12166349" y="3001077"/>
                  <a:pt x="12213517" y="2989394"/>
                  <a:pt x="12252806" y="2965402"/>
                </a:cubicBezTo>
                <a:lnTo>
                  <a:pt x="12271867" y="2953409"/>
                </a:lnTo>
                <a:lnTo>
                  <a:pt x="12252806" y="2941370"/>
                </a:lnTo>
                <a:cubicBezTo>
                  <a:pt x="12213517" y="2917383"/>
                  <a:pt x="12166349" y="2905705"/>
                  <a:pt x="12118774" y="2908185"/>
                </a:cubicBezTo>
                <a:cubicBezTo>
                  <a:pt x="12110489" y="2908591"/>
                  <a:pt x="12101951" y="2909447"/>
                  <a:pt x="12093360" y="2910575"/>
                </a:cubicBezTo>
                <a:cubicBezTo>
                  <a:pt x="12075621" y="2894176"/>
                  <a:pt x="12059814" y="2876195"/>
                  <a:pt x="12046243" y="2856919"/>
                </a:cubicBezTo>
                <a:cubicBezTo>
                  <a:pt x="12036586" y="2843045"/>
                  <a:pt x="12027895" y="2828630"/>
                  <a:pt x="12020321" y="2813769"/>
                </a:cubicBezTo>
                <a:cubicBezTo>
                  <a:pt x="12065202" y="2853628"/>
                  <a:pt x="12125687" y="2878111"/>
                  <a:pt x="12186374" y="2878111"/>
                </a:cubicBezTo>
                <a:cubicBezTo>
                  <a:pt x="12190187" y="2878111"/>
                  <a:pt x="12193999" y="2878020"/>
                  <a:pt x="12197811" y="2877840"/>
                </a:cubicBezTo>
                <a:cubicBezTo>
                  <a:pt x="12226224" y="2876397"/>
                  <a:pt x="12250062" y="2869859"/>
                  <a:pt x="12268664" y="2858452"/>
                </a:cubicBezTo>
                <a:cubicBezTo>
                  <a:pt x="12274866" y="2854624"/>
                  <a:pt x="12280456" y="2850074"/>
                  <a:pt x="12285285" y="2844925"/>
                </a:cubicBezTo>
                <a:cubicBezTo>
                  <a:pt x="12294739" y="2848564"/>
                  <a:pt x="12303125" y="2854106"/>
                  <a:pt x="12309733" y="2861112"/>
                </a:cubicBezTo>
                <a:cubicBezTo>
                  <a:pt x="12316392" y="2867988"/>
                  <a:pt x="12318424" y="2877484"/>
                  <a:pt x="12315070" y="2886046"/>
                </a:cubicBezTo>
                <a:cubicBezTo>
                  <a:pt x="12311665" y="2892729"/>
                  <a:pt x="12303380" y="2896286"/>
                  <a:pt x="12295348" y="2894478"/>
                </a:cubicBezTo>
                <a:cubicBezTo>
                  <a:pt x="12292452" y="2893003"/>
                  <a:pt x="12290520" y="2890357"/>
                  <a:pt x="12290266" y="2887399"/>
                </a:cubicBezTo>
                <a:cubicBezTo>
                  <a:pt x="12290266" y="2886497"/>
                  <a:pt x="12289911" y="2883476"/>
                  <a:pt x="12291994" y="2882124"/>
                </a:cubicBezTo>
                <a:cubicBezTo>
                  <a:pt x="12297281" y="2878796"/>
                  <a:pt x="12298551" y="2872294"/>
                  <a:pt x="12294790" y="2867601"/>
                </a:cubicBezTo>
                <a:cubicBezTo>
                  <a:pt x="12294688" y="2867465"/>
                  <a:pt x="12294536" y="2867330"/>
                  <a:pt x="12294434" y="2867199"/>
                </a:cubicBezTo>
                <a:cubicBezTo>
                  <a:pt x="12290164" y="2862469"/>
                  <a:pt x="12282439" y="2861554"/>
                  <a:pt x="12276949" y="2865125"/>
                </a:cubicBezTo>
                <a:cubicBezTo>
                  <a:pt x="12268258" y="2870915"/>
                  <a:pt x="12263836" y="2880482"/>
                  <a:pt x="12265513" y="2890014"/>
                </a:cubicBezTo>
                <a:cubicBezTo>
                  <a:pt x="12266937" y="2900709"/>
                  <a:pt x="12274663" y="2909916"/>
                  <a:pt x="12285844" y="2914137"/>
                </a:cubicBezTo>
                <a:cubicBezTo>
                  <a:pt x="12290215" y="2915683"/>
                  <a:pt x="12294841" y="2916463"/>
                  <a:pt x="12299517" y="2916436"/>
                </a:cubicBezTo>
                <a:cubicBezTo>
                  <a:pt x="12306633" y="2916486"/>
                  <a:pt x="12313596" y="2914930"/>
                  <a:pt x="12319848" y="2911927"/>
                </a:cubicBezTo>
                <a:lnTo>
                  <a:pt x="12319848" y="3009995"/>
                </a:lnTo>
                <a:cubicBezTo>
                  <a:pt x="12309479" y="3004797"/>
                  <a:pt x="12297077" y="3003940"/>
                  <a:pt x="12285946" y="3007651"/>
                </a:cubicBezTo>
                <a:cubicBezTo>
                  <a:pt x="12274764" y="3011871"/>
                  <a:pt x="12267038" y="3021078"/>
                  <a:pt x="12265615" y="3031773"/>
                </a:cubicBezTo>
                <a:cubicBezTo>
                  <a:pt x="12264090" y="3041079"/>
                  <a:pt x="12268309" y="3050395"/>
                  <a:pt x="12276695" y="3056166"/>
                </a:cubicBezTo>
                <a:close/>
                <a:moveTo>
                  <a:pt x="12284421" y="2407249"/>
                </a:moveTo>
                <a:cubicBezTo>
                  <a:pt x="12290469" y="2409977"/>
                  <a:pt x="12297890" y="2407988"/>
                  <a:pt x="12301194" y="2402740"/>
                </a:cubicBezTo>
                <a:cubicBezTo>
                  <a:pt x="12301854" y="2401902"/>
                  <a:pt x="12302871" y="2401306"/>
                  <a:pt x="12303990" y="2401072"/>
                </a:cubicBezTo>
                <a:cubicBezTo>
                  <a:pt x="12305972" y="2400526"/>
                  <a:pt x="12308055" y="2400652"/>
                  <a:pt x="12309937" y="2401433"/>
                </a:cubicBezTo>
                <a:cubicBezTo>
                  <a:pt x="12314409" y="2403953"/>
                  <a:pt x="12317001" y="2408390"/>
                  <a:pt x="12316748" y="2413065"/>
                </a:cubicBezTo>
                <a:cubicBezTo>
                  <a:pt x="12316748" y="2440119"/>
                  <a:pt x="12266530" y="2461716"/>
                  <a:pt x="12238524" y="2466180"/>
                </a:cubicBezTo>
                <a:cubicBezTo>
                  <a:pt x="12222768" y="2468529"/>
                  <a:pt x="12206756" y="2469106"/>
                  <a:pt x="12190848" y="2467893"/>
                </a:cubicBezTo>
                <a:cubicBezTo>
                  <a:pt x="12234153" y="2451301"/>
                  <a:pt x="12266631" y="2418927"/>
                  <a:pt x="12276237" y="2381098"/>
                </a:cubicBezTo>
                <a:cubicBezTo>
                  <a:pt x="12279796" y="2369248"/>
                  <a:pt x="12279542" y="2356759"/>
                  <a:pt x="12275526" y="2345027"/>
                </a:cubicBezTo>
                <a:cubicBezTo>
                  <a:pt x="12270545" y="2331220"/>
                  <a:pt x="12257940" y="2320647"/>
                  <a:pt x="12242132" y="2317026"/>
                </a:cubicBezTo>
                <a:cubicBezTo>
                  <a:pt x="12223530" y="2313239"/>
                  <a:pt x="12203402" y="2322572"/>
                  <a:pt x="12198269" y="2337361"/>
                </a:cubicBezTo>
                <a:cubicBezTo>
                  <a:pt x="12196438" y="2343007"/>
                  <a:pt x="12200098" y="2348908"/>
                  <a:pt x="12206451" y="2350550"/>
                </a:cubicBezTo>
                <a:cubicBezTo>
                  <a:pt x="12206502" y="2350572"/>
                  <a:pt x="12206604" y="2350595"/>
                  <a:pt x="12206706" y="2350617"/>
                </a:cubicBezTo>
                <a:cubicBezTo>
                  <a:pt x="12213110" y="2352223"/>
                  <a:pt x="12219819" y="2349066"/>
                  <a:pt x="12221954" y="2343448"/>
                </a:cubicBezTo>
                <a:cubicBezTo>
                  <a:pt x="12224648" y="2338863"/>
                  <a:pt x="12230543" y="2336514"/>
                  <a:pt x="12236186" y="2337767"/>
                </a:cubicBezTo>
                <a:cubicBezTo>
                  <a:pt x="12243555" y="2339855"/>
                  <a:pt x="12249300" y="2345063"/>
                  <a:pt x="12251434" y="2351654"/>
                </a:cubicBezTo>
                <a:cubicBezTo>
                  <a:pt x="12253975" y="2359825"/>
                  <a:pt x="12253975" y="2368464"/>
                  <a:pt x="12251434" y="2376634"/>
                </a:cubicBezTo>
                <a:cubicBezTo>
                  <a:pt x="12242132" y="2413291"/>
                  <a:pt x="12206502" y="2443861"/>
                  <a:pt x="12160655" y="2454502"/>
                </a:cubicBezTo>
                <a:cubicBezTo>
                  <a:pt x="12141748" y="2459119"/>
                  <a:pt x="12121875" y="2459534"/>
                  <a:pt x="12102763" y="2455719"/>
                </a:cubicBezTo>
                <a:cubicBezTo>
                  <a:pt x="12105000" y="2455269"/>
                  <a:pt x="12107236" y="2454728"/>
                  <a:pt x="12109371" y="2454096"/>
                </a:cubicBezTo>
                <a:cubicBezTo>
                  <a:pt x="12133667" y="2447184"/>
                  <a:pt x="12152117" y="2429442"/>
                  <a:pt x="12157861" y="2407384"/>
                </a:cubicBezTo>
                <a:cubicBezTo>
                  <a:pt x="12164976" y="2381652"/>
                  <a:pt x="12154913" y="2354576"/>
                  <a:pt x="12131888" y="2337677"/>
                </a:cubicBezTo>
                <a:cubicBezTo>
                  <a:pt x="12124518" y="2332325"/>
                  <a:pt x="12113691" y="2333060"/>
                  <a:pt x="12107287" y="2339345"/>
                </a:cubicBezTo>
                <a:cubicBezTo>
                  <a:pt x="12101238" y="2345383"/>
                  <a:pt x="12101900" y="2354617"/>
                  <a:pt x="12108710" y="2359969"/>
                </a:cubicBezTo>
                <a:cubicBezTo>
                  <a:pt x="12108863" y="2360118"/>
                  <a:pt x="12109066" y="2360262"/>
                  <a:pt x="12109270" y="2360402"/>
                </a:cubicBezTo>
                <a:cubicBezTo>
                  <a:pt x="12122231" y="2370087"/>
                  <a:pt x="12127923" y="2385412"/>
                  <a:pt x="12124009" y="2400035"/>
                </a:cubicBezTo>
                <a:cubicBezTo>
                  <a:pt x="12121315" y="2412123"/>
                  <a:pt x="12111455" y="2421970"/>
                  <a:pt x="12098240" y="2425780"/>
                </a:cubicBezTo>
                <a:cubicBezTo>
                  <a:pt x="12093716" y="2427056"/>
                  <a:pt x="12088989" y="2427755"/>
                  <a:pt x="12084212" y="2427855"/>
                </a:cubicBezTo>
                <a:cubicBezTo>
                  <a:pt x="12064694" y="2416763"/>
                  <a:pt x="12042431" y="2403056"/>
                  <a:pt x="12032519" y="2384299"/>
                </a:cubicBezTo>
                <a:cubicBezTo>
                  <a:pt x="12027945" y="2374983"/>
                  <a:pt x="12025506" y="2364965"/>
                  <a:pt x="12025353" y="2354811"/>
                </a:cubicBezTo>
                <a:cubicBezTo>
                  <a:pt x="12023676" y="2318740"/>
                  <a:pt x="12038822" y="2285059"/>
                  <a:pt x="12069166" y="2257284"/>
                </a:cubicBezTo>
                <a:cubicBezTo>
                  <a:pt x="12085685" y="2242418"/>
                  <a:pt x="12104898" y="2230131"/>
                  <a:pt x="12125992" y="2220942"/>
                </a:cubicBezTo>
                <a:cubicBezTo>
                  <a:pt x="12130566" y="2239401"/>
                  <a:pt x="12141444" y="2256156"/>
                  <a:pt x="12157149" y="2268917"/>
                </a:cubicBezTo>
                <a:cubicBezTo>
                  <a:pt x="12182562" y="2288530"/>
                  <a:pt x="12212348" y="2294347"/>
                  <a:pt x="12241421" y="2285284"/>
                </a:cubicBezTo>
                <a:cubicBezTo>
                  <a:pt x="12275119" y="2274233"/>
                  <a:pt x="12299415" y="2247784"/>
                  <a:pt x="12304752" y="2216253"/>
                </a:cubicBezTo>
                <a:cubicBezTo>
                  <a:pt x="12307039" y="2202920"/>
                  <a:pt x="12304905" y="2189290"/>
                  <a:pt x="12298704" y="2176981"/>
                </a:cubicBezTo>
                <a:cubicBezTo>
                  <a:pt x="12305972" y="2173725"/>
                  <a:pt x="12312834" y="2169712"/>
                  <a:pt x="12319035" y="2165032"/>
                </a:cubicBezTo>
                <a:lnTo>
                  <a:pt x="12319035" y="2381458"/>
                </a:lnTo>
                <a:cubicBezTo>
                  <a:pt x="12311766" y="2378798"/>
                  <a:pt x="12303634" y="2378464"/>
                  <a:pt x="12296112" y="2380511"/>
                </a:cubicBezTo>
                <a:cubicBezTo>
                  <a:pt x="12288691" y="2382342"/>
                  <a:pt x="12282388" y="2386743"/>
                  <a:pt x="12278627" y="2392730"/>
                </a:cubicBezTo>
                <a:cubicBezTo>
                  <a:pt x="12275628" y="2397906"/>
                  <a:pt x="12277864" y="2404273"/>
                  <a:pt x="12283710" y="2406951"/>
                </a:cubicBezTo>
                <a:cubicBezTo>
                  <a:pt x="12283963" y="2407060"/>
                  <a:pt x="12284167" y="2407159"/>
                  <a:pt x="12284421" y="2407249"/>
                </a:cubicBezTo>
                <a:close/>
                <a:moveTo>
                  <a:pt x="12276695" y="2138971"/>
                </a:moveTo>
                <a:cubicBezTo>
                  <a:pt x="12282236" y="2142515"/>
                  <a:pt x="12289911" y="2141604"/>
                  <a:pt x="12294179" y="2136897"/>
                </a:cubicBezTo>
                <a:cubicBezTo>
                  <a:pt x="12298195" y="2132406"/>
                  <a:pt x="12297331" y="2125886"/>
                  <a:pt x="12292300" y="2122329"/>
                </a:cubicBezTo>
                <a:cubicBezTo>
                  <a:pt x="12292096" y="2122207"/>
                  <a:pt x="12291943" y="2122085"/>
                  <a:pt x="12291740" y="2121972"/>
                </a:cubicBezTo>
                <a:cubicBezTo>
                  <a:pt x="12290266" y="2120543"/>
                  <a:pt x="12289605" y="2118568"/>
                  <a:pt x="12290013" y="2116652"/>
                </a:cubicBezTo>
                <a:cubicBezTo>
                  <a:pt x="12290266" y="2113694"/>
                  <a:pt x="12292198" y="2111047"/>
                  <a:pt x="12295095" y="2109573"/>
                </a:cubicBezTo>
                <a:cubicBezTo>
                  <a:pt x="12303125" y="2107774"/>
                  <a:pt x="12311462" y="2111349"/>
                  <a:pt x="12314816" y="2118050"/>
                </a:cubicBezTo>
                <a:cubicBezTo>
                  <a:pt x="12318170" y="2126612"/>
                  <a:pt x="12316137" y="2136112"/>
                  <a:pt x="12309479" y="2142984"/>
                </a:cubicBezTo>
                <a:cubicBezTo>
                  <a:pt x="12302922" y="2149887"/>
                  <a:pt x="12294688" y="2155361"/>
                  <a:pt x="12285386" y="2158990"/>
                </a:cubicBezTo>
                <a:cubicBezTo>
                  <a:pt x="12280355" y="2153999"/>
                  <a:pt x="12274612" y="2149549"/>
                  <a:pt x="12268411" y="2145734"/>
                </a:cubicBezTo>
                <a:cubicBezTo>
                  <a:pt x="12249807" y="2134327"/>
                  <a:pt x="12225969" y="2127699"/>
                  <a:pt x="12197556" y="2126391"/>
                </a:cubicBezTo>
                <a:cubicBezTo>
                  <a:pt x="12120350" y="2122378"/>
                  <a:pt x="12041770" y="2159125"/>
                  <a:pt x="11993891" y="2217651"/>
                </a:cubicBezTo>
                <a:cubicBezTo>
                  <a:pt x="12009140" y="2173824"/>
                  <a:pt x="12028200" y="2138204"/>
                  <a:pt x="12051885" y="2109438"/>
                </a:cubicBezTo>
                <a:cubicBezTo>
                  <a:pt x="12061289" y="2097963"/>
                  <a:pt x="12071758" y="2087218"/>
                  <a:pt x="12083194" y="2077334"/>
                </a:cubicBezTo>
                <a:cubicBezTo>
                  <a:pt x="12094936" y="2079224"/>
                  <a:pt x="12106830" y="2080504"/>
                  <a:pt x="12118774" y="2081167"/>
                </a:cubicBezTo>
                <a:cubicBezTo>
                  <a:pt x="12166349" y="2083615"/>
                  <a:pt x="12213517" y="2071924"/>
                  <a:pt x="12252806" y="2047937"/>
                </a:cubicBezTo>
                <a:lnTo>
                  <a:pt x="12271867" y="2035943"/>
                </a:lnTo>
                <a:lnTo>
                  <a:pt x="12252806" y="2023904"/>
                </a:lnTo>
                <a:cubicBezTo>
                  <a:pt x="12213517" y="1999935"/>
                  <a:pt x="12166349" y="1988262"/>
                  <a:pt x="12118774" y="1990719"/>
                </a:cubicBezTo>
                <a:cubicBezTo>
                  <a:pt x="12110489" y="1991125"/>
                  <a:pt x="12101951" y="1992027"/>
                  <a:pt x="12093360" y="1993109"/>
                </a:cubicBezTo>
                <a:cubicBezTo>
                  <a:pt x="12075621" y="1976728"/>
                  <a:pt x="12059814" y="1958760"/>
                  <a:pt x="12046243" y="1939498"/>
                </a:cubicBezTo>
                <a:cubicBezTo>
                  <a:pt x="12036586" y="1925602"/>
                  <a:pt x="12027945" y="1911173"/>
                  <a:pt x="12020321" y="1896303"/>
                </a:cubicBezTo>
                <a:cubicBezTo>
                  <a:pt x="12065202" y="1936162"/>
                  <a:pt x="12125687" y="1960690"/>
                  <a:pt x="12186374" y="1960690"/>
                </a:cubicBezTo>
                <a:cubicBezTo>
                  <a:pt x="12190187" y="1960690"/>
                  <a:pt x="12193999" y="1960690"/>
                  <a:pt x="12197811" y="1960374"/>
                </a:cubicBezTo>
                <a:cubicBezTo>
                  <a:pt x="12222970" y="1959815"/>
                  <a:pt x="12247469" y="1953124"/>
                  <a:pt x="12268664" y="1941031"/>
                </a:cubicBezTo>
                <a:cubicBezTo>
                  <a:pt x="12274866" y="1937190"/>
                  <a:pt x="12280456" y="1932640"/>
                  <a:pt x="12285285" y="1927505"/>
                </a:cubicBezTo>
                <a:cubicBezTo>
                  <a:pt x="12294739" y="1931143"/>
                  <a:pt x="12303125" y="1936685"/>
                  <a:pt x="12309733" y="1943691"/>
                </a:cubicBezTo>
                <a:cubicBezTo>
                  <a:pt x="12316392" y="1950563"/>
                  <a:pt x="12318424" y="1960063"/>
                  <a:pt x="12315070" y="1968626"/>
                </a:cubicBezTo>
                <a:cubicBezTo>
                  <a:pt x="12311716" y="1975326"/>
                  <a:pt x="12303380" y="1978901"/>
                  <a:pt x="12295348" y="1977102"/>
                </a:cubicBezTo>
                <a:cubicBezTo>
                  <a:pt x="12292452" y="1975628"/>
                  <a:pt x="12290520" y="1972981"/>
                  <a:pt x="12290266" y="1970023"/>
                </a:cubicBezTo>
                <a:cubicBezTo>
                  <a:pt x="12289860" y="1968107"/>
                  <a:pt x="12290520" y="1966132"/>
                  <a:pt x="12291994" y="1964703"/>
                </a:cubicBezTo>
                <a:cubicBezTo>
                  <a:pt x="12297281" y="1961375"/>
                  <a:pt x="12298551" y="1954873"/>
                  <a:pt x="12294790" y="1950180"/>
                </a:cubicBezTo>
                <a:cubicBezTo>
                  <a:pt x="12294688" y="1950044"/>
                  <a:pt x="12294536" y="1949909"/>
                  <a:pt x="12294434" y="1949778"/>
                </a:cubicBezTo>
                <a:cubicBezTo>
                  <a:pt x="12290164" y="1945071"/>
                  <a:pt x="12282490" y="1944156"/>
                  <a:pt x="12276949" y="1947704"/>
                </a:cubicBezTo>
                <a:cubicBezTo>
                  <a:pt x="12268258" y="1953516"/>
                  <a:pt x="12263886" y="1963093"/>
                  <a:pt x="12265513" y="1972638"/>
                </a:cubicBezTo>
                <a:cubicBezTo>
                  <a:pt x="12266937" y="1983320"/>
                  <a:pt x="12274713" y="1992504"/>
                  <a:pt x="12285844" y="1996716"/>
                </a:cubicBezTo>
                <a:cubicBezTo>
                  <a:pt x="12290164" y="1998276"/>
                  <a:pt x="12294841" y="1999074"/>
                  <a:pt x="12299517" y="1999060"/>
                </a:cubicBezTo>
                <a:cubicBezTo>
                  <a:pt x="12306633" y="1999002"/>
                  <a:pt x="12313647" y="1997361"/>
                  <a:pt x="12319848" y="1994281"/>
                </a:cubicBezTo>
                <a:lnTo>
                  <a:pt x="12319848" y="2092349"/>
                </a:lnTo>
                <a:cubicBezTo>
                  <a:pt x="12309479" y="2087141"/>
                  <a:pt x="12297077" y="2086298"/>
                  <a:pt x="12285946" y="2090049"/>
                </a:cubicBezTo>
                <a:cubicBezTo>
                  <a:pt x="12274815" y="2094261"/>
                  <a:pt x="12267038" y="2103450"/>
                  <a:pt x="12265615" y="2114127"/>
                </a:cubicBezTo>
                <a:cubicBezTo>
                  <a:pt x="12263937" y="2123582"/>
                  <a:pt x="12268156" y="2133100"/>
                  <a:pt x="12276695" y="2138971"/>
                </a:cubicBezTo>
                <a:close/>
                <a:moveTo>
                  <a:pt x="12270342" y="1305686"/>
                </a:moveTo>
                <a:cubicBezTo>
                  <a:pt x="12266733" y="1326043"/>
                  <a:pt x="12251281" y="1343195"/>
                  <a:pt x="12229680" y="1350774"/>
                </a:cubicBezTo>
                <a:cubicBezTo>
                  <a:pt x="12213110" y="1355914"/>
                  <a:pt x="12196235" y="1352307"/>
                  <a:pt x="12180784" y="1340359"/>
                </a:cubicBezTo>
                <a:cubicBezTo>
                  <a:pt x="12168992" y="1330259"/>
                  <a:pt x="12161368" y="1316962"/>
                  <a:pt x="12159030" y="1302574"/>
                </a:cubicBezTo>
                <a:cubicBezTo>
                  <a:pt x="12180784" y="1296289"/>
                  <a:pt x="12203504" y="1292808"/>
                  <a:pt x="12226376" y="1292249"/>
                </a:cubicBezTo>
                <a:cubicBezTo>
                  <a:pt x="12245842" y="1291753"/>
                  <a:pt x="12260380" y="1294459"/>
                  <a:pt x="12270647" y="1300320"/>
                </a:cubicBezTo>
                <a:cubicBezTo>
                  <a:pt x="12270647" y="1302069"/>
                  <a:pt x="12270545" y="1303814"/>
                  <a:pt x="12270342" y="1305550"/>
                </a:cubicBezTo>
                <a:close/>
                <a:moveTo>
                  <a:pt x="12225868" y="1270742"/>
                </a:moveTo>
                <a:cubicBezTo>
                  <a:pt x="12159792" y="1272275"/>
                  <a:pt x="12094377" y="1296713"/>
                  <a:pt x="12051325" y="1336121"/>
                </a:cubicBezTo>
                <a:cubicBezTo>
                  <a:pt x="12016357" y="1368134"/>
                  <a:pt x="11998923" y="1407180"/>
                  <a:pt x="12000854" y="1448842"/>
                </a:cubicBezTo>
                <a:cubicBezTo>
                  <a:pt x="12001210" y="1459614"/>
                  <a:pt x="12003497" y="1470268"/>
                  <a:pt x="12007614" y="1480405"/>
                </a:cubicBezTo>
                <a:cubicBezTo>
                  <a:pt x="11998516" y="1469371"/>
                  <a:pt x="11991756" y="1456945"/>
                  <a:pt x="11987690" y="1443747"/>
                </a:cubicBezTo>
                <a:cubicBezTo>
                  <a:pt x="11981387" y="1421654"/>
                  <a:pt x="11984895" y="1395187"/>
                  <a:pt x="11997856" y="1367096"/>
                </a:cubicBezTo>
                <a:cubicBezTo>
                  <a:pt x="12031401" y="1294684"/>
                  <a:pt x="12114505" y="1245357"/>
                  <a:pt x="12195625" y="1249280"/>
                </a:cubicBezTo>
                <a:cubicBezTo>
                  <a:pt x="12214279" y="1249555"/>
                  <a:pt x="12232425" y="1254343"/>
                  <a:pt x="12248231" y="1263122"/>
                </a:cubicBezTo>
                <a:cubicBezTo>
                  <a:pt x="12252908" y="1265949"/>
                  <a:pt x="12257126" y="1269349"/>
                  <a:pt x="12260736" y="1273222"/>
                </a:cubicBezTo>
                <a:cubicBezTo>
                  <a:pt x="12249300" y="1270985"/>
                  <a:pt x="12237558" y="1270106"/>
                  <a:pt x="12225868" y="1270607"/>
                </a:cubicBezTo>
                <a:close/>
                <a:moveTo>
                  <a:pt x="11987385" y="751590"/>
                </a:moveTo>
                <a:cubicBezTo>
                  <a:pt x="11976813" y="732842"/>
                  <a:pt x="11959988" y="717444"/>
                  <a:pt x="11939201" y="707493"/>
                </a:cubicBezTo>
                <a:cubicBezTo>
                  <a:pt x="11901384" y="689836"/>
                  <a:pt x="11855945" y="690964"/>
                  <a:pt x="11819298" y="710469"/>
                </a:cubicBezTo>
                <a:cubicBezTo>
                  <a:pt x="11813097" y="713837"/>
                  <a:pt x="11807253" y="717751"/>
                  <a:pt x="11801916" y="722147"/>
                </a:cubicBezTo>
                <a:lnTo>
                  <a:pt x="11801916" y="596394"/>
                </a:lnTo>
                <a:cubicBezTo>
                  <a:pt x="11804304" y="600344"/>
                  <a:pt x="11807049" y="604114"/>
                  <a:pt x="11810149" y="607667"/>
                </a:cubicBezTo>
                <a:cubicBezTo>
                  <a:pt x="11828040" y="627763"/>
                  <a:pt x="11853454" y="641528"/>
                  <a:pt x="11881765" y="646488"/>
                </a:cubicBezTo>
                <a:cubicBezTo>
                  <a:pt x="11914447" y="652900"/>
                  <a:pt x="11948705" y="647151"/>
                  <a:pt x="11976507" y="630572"/>
                </a:cubicBezTo>
                <a:cubicBezTo>
                  <a:pt x="11994450" y="668830"/>
                  <a:pt x="11998262" y="711154"/>
                  <a:pt x="11987385" y="751455"/>
                </a:cubicBezTo>
                <a:close/>
                <a:moveTo>
                  <a:pt x="10628511" y="527273"/>
                </a:moveTo>
                <a:lnTo>
                  <a:pt x="10628511" y="559737"/>
                </a:lnTo>
                <a:cubicBezTo>
                  <a:pt x="10628511" y="582151"/>
                  <a:pt x="10608027" y="600317"/>
                  <a:pt x="10582766" y="600317"/>
                </a:cubicBezTo>
                <a:cubicBezTo>
                  <a:pt x="10557505" y="600317"/>
                  <a:pt x="10537021" y="582151"/>
                  <a:pt x="10537021" y="559737"/>
                </a:cubicBezTo>
                <a:lnTo>
                  <a:pt x="10537021" y="527273"/>
                </a:lnTo>
                <a:close/>
                <a:moveTo>
                  <a:pt x="10511251" y="559737"/>
                </a:moveTo>
                <a:cubicBezTo>
                  <a:pt x="10511251" y="582151"/>
                  <a:pt x="10490769" y="600317"/>
                  <a:pt x="10465507" y="600317"/>
                </a:cubicBezTo>
                <a:cubicBezTo>
                  <a:pt x="10440245" y="600317"/>
                  <a:pt x="10419762" y="582151"/>
                  <a:pt x="10419762" y="559737"/>
                </a:cubicBezTo>
                <a:lnTo>
                  <a:pt x="10419762" y="527273"/>
                </a:lnTo>
                <a:lnTo>
                  <a:pt x="10511251" y="527273"/>
                </a:lnTo>
                <a:close/>
                <a:moveTo>
                  <a:pt x="9573078" y="527273"/>
                </a:moveTo>
                <a:lnTo>
                  <a:pt x="9573078" y="559737"/>
                </a:lnTo>
                <a:cubicBezTo>
                  <a:pt x="9573078" y="582151"/>
                  <a:pt x="9552594" y="600317"/>
                  <a:pt x="9527333" y="600317"/>
                </a:cubicBezTo>
                <a:cubicBezTo>
                  <a:pt x="9502071" y="600317"/>
                  <a:pt x="9481588" y="582151"/>
                  <a:pt x="9481588" y="559737"/>
                </a:cubicBezTo>
                <a:lnTo>
                  <a:pt x="9481588" y="527273"/>
                </a:lnTo>
                <a:close/>
                <a:moveTo>
                  <a:pt x="9455818" y="527273"/>
                </a:moveTo>
                <a:lnTo>
                  <a:pt x="9455818" y="559737"/>
                </a:lnTo>
                <a:cubicBezTo>
                  <a:pt x="9455818" y="582151"/>
                  <a:pt x="9435335" y="600317"/>
                  <a:pt x="9410073" y="600317"/>
                </a:cubicBezTo>
                <a:cubicBezTo>
                  <a:pt x="9384812" y="600317"/>
                  <a:pt x="9364329" y="582151"/>
                  <a:pt x="9364329" y="559737"/>
                </a:cubicBezTo>
                <a:lnTo>
                  <a:pt x="9364329" y="527273"/>
                </a:lnTo>
                <a:close/>
                <a:moveTo>
                  <a:pt x="9338559" y="559737"/>
                </a:moveTo>
                <a:cubicBezTo>
                  <a:pt x="9338559" y="582151"/>
                  <a:pt x="9318076" y="600317"/>
                  <a:pt x="9292815" y="600317"/>
                </a:cubicBezTo>
                <a:cubicBezTo>
                  <a:pt x="9267553" y="600317"/>
                  <a:pt x="9247070" y="582151"/>
                  <a:pt x="9247070" y="559737"/>
                </a:cubicBezTo>
                <a:lnTo>
                  <a:pt x="9247070" y="527273"/>
                </a:lnTo>
                <a:lnTo>
                  <a:pt x="9338559" y="527273"/>
                </a:lnTo>
                <a:close/>
                <a:moveTo>
                  <a:pt x="8517644" y="527273"/>
                </a:moveTo>
                <a:lnTo>
                  <a:pt x="8517644" y="559737"/>
                </a:lnTo>
                <a:cubicBezTo>
                  <a:pt x="8517644" y="582151"/>
                  <a:pt x="8497160" y="600317"/>
                  <a:pt x="8471899" y="600317"/>
                </a:cubicBezTo>
                <a:cubicBezTo>
                  <a:pt x="8446637" y="600317"/>
                  <a:pt x="8426154" y="582151"/>
                  <a:pt x="8426154" y="559737"/>
                </a:cubicBezTo>
                <a:lnTo>
                  <a:pt x="8426154" y="527273"/>
                </a:lnTo>
                <a:close/>
                <a:moveTo>
                  <a:pt x="8400385" y="527273"/>
                </a:moveTo>
                <a:lnTo>
                  <a:pt x="8400385" y="559737"/>
                </a:lnTo>
                <a:cubicBezTo>
                  <a:pt x="8400385" y="582151"/>
                  <a:pt x="8379902" y="600317"/>
                  <a:pt x="8354640" y="600317"/>
                </a:cubicBezTo>
                <a:cubicBezTo>
                  <a:pt x="8329379" y="600317"/>
                  <a:pt x="8308895" y="582151"/>
                  <a:pt x="8308895" y="559737"/>
                </a:cubicBezTo>
                <a:lnTo>
                  <a:pt x="8308895" y="527273"/>
                </a:lnTo>
                <a:close/>
                <a:moveTo>
                  <a:pt x="8283126" y="559737"/>
                </a:moveTo>
                <a:cubicBezTo>
                  <a:pt x="8283126" y="582151"/>
                  <a:pt x="8262642" y="600317"/>
                  <a:pt x="8237381" y="600317"/>
                </a:cubicBezTo>
                <a:cubicBezTo>
                  <a:pt x="8212120" y="600317"/>
                  <a:pt x="8191636" y="582151"/>
                  <a:pt x="8191636" y="559737"/>
                </a:cubicBezTo>
                <a:lnTo>
                  <a:pt x="8191636" y="527273"/>
                </a:lnTo>
                <a:lnTo>
                  <a:pt x="8283126" y="527273"/>
                </a:lnTo>
                <a:close/>
                <a:moveTo>
                  <a:pt x="7462211" y="527273"/>
                </a:moveTo>
                <a:lnTo>
                  <a:pt x="7462211" y="559737"/>
                </a:lnTo>
                <a:cubicBezTo>
                  <a:pt x="7462211" y="582151"/>
                  <a:pt x="7441727" y="600317"/>
                  <a:pt x="7416466" y="600317"/>
                </a:cubicBezTo>
                <a:cubicBezTo>
                  <a:pt x="7391205" y="600317"/>
                  <a:pt x="7370721" y="582151"/>
                  <a:pt x="7370721" y="559737"/>
                </a:cubicBezTo>
                <a:lnTo>
                  <a:pt x="7370721" y="527273"/>
                </a:lnTo>
                <a:close/>
                <a:moveTo>
                  <a:pt x="7344951" y="527273"/>
                </a:moveTo>
                <a:lnTo>
                  <a:pt x="7344951" y="559737"/>
                </a:lnTo>
                <a:cubicBezTo>
                  <a:pt x="7344951" y="582151"/>
                  <a:pt x="7324468" y="600317"/>
                  <a:pt x="7299206" y="600317"/>
                </a:cubicBezTo>
                <a:cubicBezTo>
                  <a:pt x="7273945" y="600317"/>
                  <a:pt x="7253462" y="582151"/>
                  <a:pt x="7253462" y="559737"/>
                </a:cubicBezTo>
                <a:lnTo>
                  <a:pt x="7253462" y="527273"/>
                </a:lnTo>
                <a:close/>
                <a:moveTo>
                  <a:pt x="7227692" y="559737"/>
                </a:moveTo>
                <a:cubicBezTo>
                  <a:pt x="7227692" y="582151"/>
                  <a:pt x="7207209" y="600317"/>
                  <a:pt x="7181947" y="600317"/>
                </a:cubicBezTo>
                <a:cubicBezTo>
                  <a:pt x="7156686" y="600317"/>
                  <a:pt x="7136203" y="582151"/>
                  <a:pt x="7136203" y="559737"/>
                </a:cubicBezTo>
                <a:lnTo>
                  <a:pt x="7136203" y="527273"/>
                </a:lnTo>
                <a:lnTo>
                  <a:pt x="7227692" y="527273"/>
                </a:lnTo>
                <a:close/>
                <a:moveTo>
                  <a:pt x="6289518" y="527273"/>
                </a:moveTo>
                <a:lnTo>
                  <a:pt x="6289518" y="559737"/>
                </a:lnTo>
                <a:cubicBezTo>
                  <a:pt x="6289518" y="582151"/>
                  <a:pt x="6269034" y="600317"/>
                  <a:pt x="6243773" y="600317"/>
                </a:cubicBezTo>
                <a:cubicBezTo>
                  <a:pt x="6218511" y="600317"/>
                  <a:pt x="6198028" y="582151"/>
                  <a:pt x="6198028" y="559737"/>
                </a:cubicBezTo>
                <a:lnTo>
                  <a:pt x="6198028" y="527273"/>
                </a:lnTo>
                <a:close/>
                <a:moveTo>
                  <a:pt x="6172259" y="559737"/>
                </a:moveTo>
                <a:cubicBezTo>
                  <a:pt x="6172259" y="582151"/>
                  <a:pt x="6151775" y="600317"/>
                  <a:pt x="6126514" y="600317"/>
                </a:cubicBezTo>
                <a:cubicBezTo>
                  <a:pt x="6101253" y="600317"/>
                  <a:pt x="6080769" y="582151"/>
                  <a:pt x="6080769" y="559737"/>
                </a:cubicBezTo>
                <a:lnTo>
                  <a:pt x="6080769" y="527273"/>
                </a:lnTo>
                <a:lnTo>
                  <a:pt x="6172259" y="527273"/>
                </a:lnTo>
                <a:close/>
                <a:moveTo>
                  <a:pt x="5234135" y="527273"/>
                </a:moveTo>
                <a:lnTo>
                  <a:pt x="5234135" y="559737"/>
                </a:lnTo>
                <a:cubicBezTo>
                  <a:pt x="5234135" y="582151"/>
                  <a:pt x="5213651" y="600317"/>
                  <a:pt x="5188390" y="600317"/>
                </a:cubicBezTo>
                <a:cubicBezTo>
                  <a:pt x="5163129" y="600317"/>
                  <a:pt x="5142646" y="582151"/>
                  <a:pt x="5142646" y="559737"/>
                </a:cubicBezTo>
                <a:lnTo>
                  <a:pt x="5142646" y="527273"/>
                </a:lnTo>
                <a:close/>
                <a:moveTo>
                  <a:pt x="5116825" y="559737"/>
                </a:moveTo>
                <a:cubicBezTo>
                  <a:pt x="5116825" y="582151"/>
                  <a:pt x="5096342" y="600317"/>
                  <a:pt x="5071080" y="600317"/>
                </a:cubicBezTo>
                <a:cubicBezTo>
                  <a:pt x="5045819" y="600317"/>
                  <a:pt x="5025336" y="582151"/>
                  <a:pt x="5025336" y="559737"/>
                </a:cubicBezTo>
                <a:lnTo>
                  <a:pt x="5025336" y="527273"/>
                </a:lnTo>
                <a:lnTo>
                  <a:pt x="5116825" y="527273"/>
                </a:lnTo>
                <a:close/>
                <a:moveTo>
                  <a:pt x="4178701" y="527273"/>
                </a:moveTo>
                <a:lnTo>
                  <a:pt x="4178701" y="559737"/>
                </a:lnTo>
                <a:cubicBezTo>
                  <a:pt x="4178701" y="582151"/>
                  <a:pt x="4158223" y="600317"/>
                  <a:pt x="4132957" y="600317"/>
                </a:cubicBezTo>
                <a:cubicBezTo>
                  <a:pt x="4107690" y="600317"/>
                  <a:pt x="4087212" y="582151"/>
                  <a:pt x="4087212" y="559737"/>
                </a:cubicBezTo>
                <a:lnTo>
                  <a:pt x="4087212" y="527273"/>
                </a:lnTo>
                <a:close/>
                <a:moveTo>
                  <a:pt x="4061442" y="527273"/>
                </a:moveTo>
                <a:lnTo>
                  <a:pt x="4061442" y="559737"/>
                </a:lnTo>
                <a:cubicBezTo>
                  <a:pt x="4061442" y="582151"/>
                  <a:pt x="4040964" y="600317"/>
                  <a:pt x="4015697" y="600317"/>
                </a:cubicBezTo>
                <a:cubicBezTo>
                  <a:pt x="3990431" y="600317"/>
                  <a:pt x="3969953" y="582151"/>
                  <a:pt x="3969953" y="559737"/>
                </a:cubicBezTo>
                <a:lnTo>
                  <a:pt x="3969953" y="527273"/>
                </a:lnTo>
                <a:close/>
                <a:moveTo>
                  <a:pt x="3944132" y="559737"/>
                </a:moveTo>
                <a:cubicBezTo>
                  <a:pt x="3944132" y="582151"/>
                  <a:pt x="3923654" y="600317"/>
                  <a:pt x="3898387" y="600317"/>
                </a:cubicBezTo>
                <a:cubicBezTo>
                  <a:pt x="3873121" y="600317"/>
                  <a:pt x="3852643" y="582151"/>
                  <a:pt x="3852643" y="559737"/>
                </a:cubicBezTo>
                <a:lnTo>
                  <a:pt x="3852643" y="527273"/>
                </a:lnTo>
                <a:lnTo>
                  <a:pt x="3944132" y="527273"/>
                </a:lnTo>
                <a:close/>
                <a:moveTo>
                  <a:pt x="3123268" y="527273"/>
                </a:moveTo>
                <a:lnTo>
                  <a:pt x="3123268" y="559737"/>
                </a:lnTo>
                <a:cubicBezTo>
                  <a:pt x="3123268" y="582151"/>
                  <a:pt x="3102789" y="600317"/>
                  <a:pt x="3077523" y="600317"/>
                </a:cubicBezTo>
                <a:cubicBezTo>
                  <a:pt x="3052257" y="600317"/>
                  <a:pt x="3031778" y="582151"/>
                  <a:pt x="3031778" y="559737"/>
                </a:cubicBezTo>
                <a:lnTo>
                  <a:pt x="3031778" y="527273"/>
                </a:lnTo>
                <a:close/>
                <a:moveTo>
                  <a:pt x="3006009" y="527273"/>
                </a:moveTo>
                <a:lnTo>
                  <a:pt x="3006009" y="559737"/>
                </a:lnTo>
                <a:cubicBezTo>
                  <a:pt x="3006009" y="582151"/>
                  <a:pt x="2985530" y="600317"/>
                  <a:pt x="2960264" y="600317"/>
                </a:cubicBezTo>
                <a:cubicBezTo>
                  <a:pt x="2934998" y="600317"/>
                  <a:pt x="2914519" y="582151"/>
                  <a:pt x="2914519" y="559737"/>
                </a:cubicBezTo>
                <a:lnTo>
                  <a:pt x="2914519" y="527273"/>
                </a:lnTo>
                <a:close/>
                <a:moveTo>
                  <a:pt x="2888750" y="559737"/>
                </a:moveTo>
                <a:cubicBezTo>
                  <a:pt x="2888750" y="582151"/>
                  <a:pt x="2868271" y="600317"/>
                  <a:pt x="2843005" y="600317"/>
                </a:cubicBezTo>
                <a:cubicBezTo>
                  <a:pt x="2817738" y="600317"/>
                  <a:pt x="2797260" y="582151"/>
                  <a:pt x="2797260" y="559737"/>
                </a:cubicBezTo>
                <a:lnTo>
                  <a:pt x="2797260" y="527273"/>
                </a:lnTo>
                <a:lnTo>
                  <a:pt x="2888750" y="527273"/>
                </a:lnTo>
                <a:close/>
                <a:moveTo>
                  <a:pt x="1950575" y="527273"/>
                </a:moveTo>
                <a:lnTo>
                  <a:pt x="1950575" y="559737"/>
                </a:lnTo>
                <a:cubicBezTo>
                  <a:pt x="1950575" y="582151"/>
                  <a:pt x="1930097" y="600317"/>
                  <a:pt x="1904830" y="600317"/>
                </a:cubicBezTo>
                <a:cubicBezTo>
                  <a:pt x="1879564" y="600317"/>
                  <a:pt x="1859085" y="582151"/>
                  <a:pt x="1859085" y="559737"/>
                </a:cubicBezTo>
                <a:lnTo>
                  <a:pt x="1859085" y="527273"/>
                </a:lnTo>
                <a:close/>
                <a:moveTo>
                  <a:pt x="1833316" y="559737"/>
                </a:moveTo>
                <a:cubicBezTo>
                  <a:pt x="1833316" y="582151"/>
                  <a:pt x="1812837" y="600317"/>
                  <a:pt x="1787571" y="600317"/>
                </a:cubicBezTo>
                <a:cubicBezTo>
                  <a:pt x="1762305" y="600317"/>
                  <a:pt x="1741826" y="582151"/>
                  <a:pt x="1741826" y="559737"/>
                </a:cubicBezTo>
                <a:lnTo>
                  <a:pt x="1741826" y="527273"/>
                </a:lnTo>
                <a:lnTo>
                  <a:pt x="1833316" y="527273"/>
                </a:lnTo>
                <a:close/>
                <a:moveTo>
                  <a:pt x="568320" y="722057"/>
                </a:moveTo>
                <a:cubicBezTo>
                  <a:pt x="562978" y="717661"/>
                  <a:pt x="557159" y="713747"/>
                  <a:pt x="550937" y="710379"/>
                </a:cubicBezTo>
                <a:cubicBezTo>
                  <a:pt x="514301" y="690873"/>
                  <a:pt x="468846" y="689746"/>
                  <a:pt x="431035" y="707403"/>
                </a:cubicBezTo>
                <a:cubicBezTo>
                  <a:pt x="410242" y="717354"/>
                  <a:pt x="393418" y="732752"/>
                  <a:pt x="382851" y="751500"/>
                </a:cubicBezTo>
                <a:cubicBezTo>
                  <a:pt x="371974" y="711199"/>
                  <a:pt x="375781" y="668875"/>
                  <a:pt x="393728" y="630617"/>
                </a:cubicBezTo>
                <a:cubicBezTo>
                  <a:pt x="421525" y="647196"/>
                  <a:pt x="455763" y="652945"/>
                  <a:pt x="488470" y="646533"/>
                </a:cubicBezTo>
                <a:cubicBezTo>
                  <a:pt x="516791" y="641573"/>
                  <a:pt x="542190" y="627808"/>
                  <a:pt x="560086" y="607712"/>
                </a:cubicBezTo>
                <a:cubicBezTo>
                  <a:pt x="563166" y="604159"/>
                  <a:pt x="565921" y="600389"/>
                  <a:pt x="568320" y="596440"/>
                </a:cubicBezTo>
                <a:close/>
                <a:moveTo>
                  <a:pt x="112092" y="938483"/>
                </a:moveTo>
                <a:cubicBezTo>
                  <a:pt x="112448" y="938122"/>
                  <a:pt x="112702" y="937716"/>
                  <a:pt x="113058" y="937356"/>
                </a:cubicBezTo>
                <a:cubicBezTo>
                  <a:pt x="124850" y="924686"/>
                  <a:pt x="152145" y="916299"/>
                  <a:pt x="168968" y="919996"/>
                </a:cubicBezTo>
                <a:cubicBezTo>
                  <a:pt x="177637" y="922625"/>
                  <a:pt x="184460" y="928644"/>
                  <a:pt x="187470" y="936319"/>
                </a:cubicBezTo>
                <a:cubicBezTo>
                  <a:pt x="193010" y="947636"/>
                  <a:pt x="193111" y="961027"/>
                  <a:pt x="187825" y="969278"/>
                </a:cubicBezTo>
                <a:cubicBezTo>
                  <a:pt x="157634" y="966393"/>
                  <a:pt x="130085" y="951108"/>
                  <a:pt x="112092" y="938618"/>
                </a:cubicBezTo>
                <a:close/>
                <a:moveTo>
                  <a:pt x="93540" y="1040699"/>
                </a:moveTo>
                <a:cubicBezTo>
                  <a:pt x="88012" y="1037178"/>
                  <a:pt x="80347" y="1038084"/>
                  <a:pt x="76056" y="1042773"/>
                </a:cubicBezTo>
                <a:cubicBezTo>
                  <a:pt x="72040" y="1047323"/>
                  <a:pt x="72940" y="1053896"/>
                  <a:pt x="78067" y="1057458"/>
                </a:cubicBezTo>
                <a:cubicBezTo>
                  <a:pt x="78207" y="1057558"/>
                  <a:pt x="78350" y="1057652"/>
                  <a:pt x="78495" y="1057743"/>
                </a:cubicBezTo>
                <a:cubicBezTo>
                  <a:pt x="80579" y="1059095"/>
                  <a:pt x="80325" y="1062251"/>
                  <a:pt x="80224" y="1063018"/>
                </a:cubicBezTo>
                <a:cubicBezTo>
                  <a:pt x="79946" y="1065976"/>
                  <a:pt x="78045" y="1068623"/>
                  <a:pt x="75141" y="1070097"/>
                </a:cubicBezTo>
                <a:cubicBezTo>
                  <a:pt x="67141" y="1071954"/>
                  <a:pt x="58790" y="1068460"/>
                  <a:pt x="55318" y="1061801"/>
                </a:cubicBezTo>
                <a:cubicBezTo>
                  <a:pt x="51892" y="1053279"/>
                  <a:pt x="53827" y="1043783"/>
                  <a:pt x="60401" y="1036866"/>
                </a:cubicBezTo>
                <a:cubicBezTo>
                  <a:pt x="67078" y="1029878"/>
                  <a:pt x="75501" y="1024363"/>
                  <a:pt x="85001" y="1020770"/>
                </a:cubicBezTo>
                <a:cubicBezTo>
                  <a:pt x="89833" y="1025919"/>
                  <a:pt x="95424" y="1030468"/>
                  <a:pt x="101622" y="1034296"/>
                </a:cubicBezTo>
                <a:cubicBezTo>
                  <a:pt x="120225" y="1045704"/>
                  <a:pt x="144063" y="1052332"/>
                  <a:pt x="172476" y="1053685"/>
                </a:cubicBezTo>
                <a:cubicBezTo>
                  <a:pt x="176304" y="1053865"/>
                  <a:pt x="180116" y="1053955"/>
                  <a:pt x="183912" y="1053955"/>
                </a:cubicBezTo>
                <a:cubicBezTo>
                  <a:pt x="244905" y="1053955"/>
                  <a:pt x="305339" y="1029382"/>
                  <a:pt x="350270" y="989343"/>
                </a:cubicBezTo>
                <a:cubicBezTo>
                  <a:pt x="342580" y="1004299"/>
                  <a:pt x="333818" y="1018799"/>
                  <a:pt x="324043" y="1032763"/>
                </a:cubicBezTo>
                <a:cubicBezTo>
                  <a:pt x="310464" y="1052039"/>
                  <a:pt x="294674" y="1070020"/>
                  <a:pt x="276926" y="1086419"/>
                </a:cubicBezTo>
                <a:cubicBezTo>
                  <a:pt x="268285" y="1085292"/>
                  <a:pt x="259746" y="1084435"/>
                  <a:pt x="251512" y="1084029"/>
                </a:cubicBezTo>
                <a:cubicBezTo>
                  <a:pt x="203913" y="1081522"/>
                  <a:pt x="156735" y="1093200"/>
                  <a:pt x="117480" y="1117215"/>
                </a:cubicBezTo>
                <a:lnTo>
                  <a:pt x="98369" y="1128983"/>
                </a:lnTo>
                <a:lnTo>
                  <a:pt x="117429" y="1141022"/>
                </a:lnTo>
                <a:cubicBezTo>
                  <a:pt x="156713" y="1164968"/>
                  <a:pt x="203882" y="1176596"/>
                  <a:pt x="251461" y="1174072"/>
                </a:cubicBezTo>
                <a:cubicBezTo>
                  <a:pt x="263396" y="1173445"/>
                  <a:pt x="275278" y="1172182"/>
                  <a:pt x="287041" y="1170284"/>
                </a:cubicBezTo>
                <a:cubicBezTo>
                  <a:pt x="298495" y="1180154"/>
                  <a:pt x="308970" y="1190881"/>
                  <a:pt x="318351" y="1202342"/>
                </a:cubicBezTo>
                <a:cubicBezTo>
                  <a:pt x="342036" y="1231289"/>
                  <a:pt x="361046" y="1266909"/>
                  <a:pt x="376345" y="1310555"/>
                </a:cubicBezTo>
                <a:cubicBezTo>
                  <a:pt x="328465" y="1251940"/>
                  <a:pt x="249886" y="1215328"/>
                  <a:pt x="172679" y="1219296"/>
                </a:cubicBezTo>
                <a:cubicBezTo>
                  <a:pt x="144266" y="1220738"/>
                  <a:pt x="120428" y="1227276"/>
                  <a:pt x="101825" y="1238684"/>
                </a:cubicBezTo>
                <a:cubicBezTo>
                  <a:pt x="95579" y="1242471"/>
                  <a:pt x="89878" y="1246926"/>
                  <a:pt x="84849" y="1251940"/>
                </a:cubicBezTo>
                <a:cubicBezTo>
                  <a:pt x="75439" y="1248441"/>
                  <a:pt x="67071" y="1243053"/>
                  <a:pt x="60401" y="1236204"/>
                </a:cubicBezTo>
                <a:cubicBezTo>
                  <a:pt x="53827" y="1229287"/>
                  <a:pt x="51892" y="1219792"/>
                  <a:pt x="55318" y="1211270"/>
                </a:cubicBezTo>
                <a:cubicBezTo>
                  <a:pt x="58698" y="1204574"/>
                  <a:pt x="67028" y="1201012"/>
                  <a:pt x="75039" y="1202838"/>
                </a:cubicBezTo>
                <a:cubicBezTo>
                  <a:pt x="77943" y="1204313"/>
                  <a:pt x="79844" y="1206959"/>
                  <a:pt x="80122" y="1209917"/>
                </a:cubicBezTo>
                <a:cubicBezTo>
                  <a:pt x="80122" y="1210819"/>
                  <a:pt x="80478" y="1213840"/>
                  <a:pt x="78394" y="1215192"/>
                </a:cubicBezTo>
                <a:cubicBezTo>
                  <a:pt x="73106" y="1218520"/>
                  <a:pt x="71862" y="1225022"/>
                  <a:pt x="75616" y="1229716"/>
                </a:cubicBezTo>
                <a:cubicBezTo>
                  <a:pt x="75725" y="1229851"/>
                  <a:pt x="75838" y="1229986"/>
                  <a:pt x="75954" y="1230117"/>
                </a:cubicBezTo>
                <a:cubicBezTo>
                  <a:pt x="80218" y="1234847"/>
                  <a:pt x="87924" y="1235762"/>
                  <a:pt x="93439" y="1232191"/>
                </a:cubicBezTo>
                <a:cubicBezTo>
                  <a:pt x="102133" y="1226401"/>
                  <a:pt x="106528" y="1216834"/>
                  <a:pt x="104875" y="1207302"/>
                </a:cubicBezTo>
                <a:cubicBezTo>
                  <a:pt x="103473" y="1196607"/>
                  <a:pt x="95712" y="1187400"/>
                  <a:pt x="84544" y="1183179"/>
                </a:cubicBezTo>
                <a:cubicBezTo>
                  <a:pt x="73410" y="1179469"/>
                  <a:pt x="60993" y="1180325"/>
                  <a:pt x="50642" y="1185524"/>
                </a:cubicBezTo>
                <a:lnTo>
                  <a:pt x="50642" y="1087456"/>
                </a:lnTo>
                <a:cubicBezTo>
                  <a:pt x="56888" y="1090441"/>
                  <a:pt x="63878" y="1091992"/>
                  <a:pt x="70973" y="1091965"/>
                </a:cubicBezTo>
                <a:cubicBezTo>
                  <a:pt x="75656" y="1091992"/>
                  <a:pt x="80299" y="1091212"/>
                  <a:pt x="84646" y="1089665"/>
                </a:cubicBezTo>
                <a:cubicBezTo>
                  <a:pt x="95814" y="1085445"/>
                  <a:pt x="103574" y="1076238"/>
                  <a:pt x="104977" y="1065543"/>
                </a:cubicBezTo>
                <a:cubicBezTo>
                  <a:pt x="106528" y="1056074"/>
                  <a:pt x="102146" y="1046606"/>
                  <a:pt x="93540" y="1040834"/>
                </a:cubicBezTo>
                <a:close/>
                <a:moveTo>
                  <a:pt x="384325" y="6100018"/>
                </a:moveTo>
                <a:cubicBezTo>
                  <a:pt x="394963" y="6117648"/>
                  <a:pt x="411202" y="6132121"/>
                  <a:pt x="431035" y="6141635"/>
                </a:cubicBezTo>
                <a:cubicBezTo>
                  <a:pt x="468846" y="6159310"/>
                  <a:pt x="514301" y="6158182"/>
                  <a:pt x="550937" y="6138659"/>
                </a:cubicBezTo>
                <a:cubicBezTo>
                  <a:pt x="557143" y="6135277"/>
                  <a:pt x="562968" y="6131354"/>
                  <a:pt x="568320" y="6126981"/>
                </a:cubicBezTo>
                <a:lnTo>
                  <a:pt x="568320" y="6260488"/>
                </a:lnTo>
                <a:cubicBezTo>
                  <a:pt x="565921" y="6256521"/>
                  <a:pt x="563166" y="6252778"/>
                  <a:pt x="560086" y="6249216"/>
                </a:cubicBezTo>
                <a:cubicBezTo>
                  <a:pt x="542190" y="6229107"/>
                  <a:pt x="516791" y="6215355"/>
                  <a:pt x="488470" y="6210395"/>
                </a:cubicBezTo>
                <a:cubicBezTo>
                  <a:pt x="455763" y="6203993"/>
                  <a:pt x="421525" y="6209718"/>
                  <a:pt x="393728" y="6226311"/>
                </a:cubicBezTo>
                <a:cubicBezTo>
                  <a:pt x="375008" y="6186318"/>
                  <a:pt x="371704" y="6141996"/>
                  <a:pt x="384325" y="6100153"/>
                </a:cubicBezTo>
                <a:close/>
                <a:moveTo>
                  <a:pt x="1741725" y="6329970"/>
                </a:moveTo>
                <a:lnTo>
                  <a:pt x="1741725" y="6297507"/>
                </a:lnTo>
                <a:cubicBezTo>
                  <a:pt x="1741725" y="6275097"/>
                  <a:pt x="1762203" y="6256927"/>
                  <a:pt x="1787469" y="6256927"/>
                </a:cubicBezTo>
                <a:cubicBezTo>
                  <a:pt x="1812736" y="6256927"/>
                  <a:pt x="1833214" y="6275097"/>
                  <a:pt x="1833214" y="6297507"/>
                </a:cubicBezTo>
                <a:lnTo>
                  <a:pt x="1833214" y="6329970"/>
                </a:lnTo>
                <a:close/>
                <a:moveTo>
                  <a:pt x="1858984" y="6297507"/>
                </a:moveTo>
                <a:cubicBezTo>
                  <a:pt x="1858984" y="6275097"/>
                  <a:pt x="1879462" y="6256927"/>
                  <a:pt x="1904728" y="6256927"/>
                </a:cubicBezTo>
                <a:cubicBezTo>
                  <a:pt x="1929995" y="6256927"/>
                  <a:pt x="1950473" y="6275097"/>
                  <a:pt x="1950473" y="6297507"/>
                </a:cubicBezTo>
                <a:lnTo>
                  <a:pt x="1950473" y="6329970"/>
                </a:lnTo>
                <a:lnTo>
                  <a:pt x="1858984" y="6329970"/>
                </a:lnTo>
                <a:close/>
                <a:moveTo>
                  <a:pt x="2797158" y="6329970"/>
                </a:moveTo>
                <a:lnTo>
                  <a:pt x="2797158" y="6297507"/>
                </a:lnTo>
                <a:cubicBezTo>
                  <a:pt x="2797158" y="6275097"/>
                  <a:pt x="2817637" y="6256927"/>
                  <a:pt x="2842903" y="6256927"/>
                </a:cubicBezTo>
                <a:cubicBezTo>
                  <a:pt x="2868169" y="6256927"/>
                  <a:pt x="2888648" y="6275097"/>
                  <a:pt x="2888648" y="6297507"/>
                </a:cubicBezTo>
                <a:lnTo>
                  <a:pt x="2888648" y="6329970"/>
                </a:lnTo>
                <a:close/>
                <a:moveTo>
                  <a:pt x="2914417" y="6329970"/>
                </a:moveTo>
                <a:lnTo>
                  <a:pt x="2914417" y="6297507"/>
                </a:lnTo>
                <a:cubicBezTo>
                  <a:pt x="2914417" y="6275097"/>
                  <a:pt x="2934896" y="6256927"/>
                  <a:pt x="2960162" y="6256927"/>
                </a:cubicBezTo>
                <a:cubicBezTo>
                  <a:pt x="2985429" y="6256927"/>
                  <a:pt x="3005907" y="6275097"/>
                  <a:pt x="3005907" y="6297507"/>
                </a:cubicBezTo>
                <a:lnTo>
                  <a:pt x="3005907" y="6329970"/>
                </a:lnTo>
                <a:close/>
                <a:moveTo>
                  <a:pt x="3031677" y="6297507"/>
                </a:moveTo>
                <a:cubicBezTo>
                  <a:pt x="3031677" y="6275097"/>
                  <a:pt x="3052155" y="6256927"/>
                  <a:pt x="3077421" y="6256927"/>
                </a:cubicBezTo>
                <a:cubicBezTo>
                  <a:pt x="3102688" y="6256927"/>
                  <a:pt x="3123166" y="6275097"/>
                  <a:pt x="3123166" y="6297507"/>
                </a:cubicBezTo>
                <a:lnTo>
                  <a:pt x="3123166" y="6329970"/>
                </a:lnTo>
                <a:lnTo>
                  <a:pt x="3031677" y="6329970"/>
                </a:lnTo>
                <a:close/>
                <a:moveTo>
                  <a:pt x="3852592" y="6329970"/>
                </a:moveTo>
                <a:lnTo>
                  <a:pt x="3852592" y="6297507"/>
                </a:lnTo>
                <a:cubicBezTo>
                  <a:pt x="3852592" y="6275097"/>
                  <a:pt x="3873070" y="6256927"/>
                  <a:pt x="3898337" y="6256927"/>
                </a:cubicBezTo>
                <a:cubicBezTo>
                  <a:pt x="3923603" y="6256927"/>
                  <a:pt x="3944082" y="6275097"/>
                  <a:pt x="3944082" y="6297507"/>
                </a:cubicBezTo>
                <a:lnTo>
                  <a:pt x="3944082" y="6329970"/>
                </a:lnTo>
                <a:close/>
                <a:moveTo>
                  <a:pt x="3969851" y="6329970"/>
                </a:moveTo>
                <a:lnTo>
                  <a:pt x="3969851" y="6297507"/>
                </a:lnTo>
                <a:cubicBezTo>
                  <a:pt x="3969851" y="6275097"/>
                  <a:pt x="3990330" y="6256927"/>
                  <a:pt x="4015596" y="6256927"/>
                </a:cubicBezTo>
                <a:cubicBezTo>
                  <a:pt x="4040862" y="6256927"/>
                  <a:pt x="4061340" y="6275097"/>
                  <a:pt x="4061340" y="6297507"/>
                </a:cubicBezTo>
                <a:lnTo>
                  <a:pt x="4061340" y="6329970"/>
                </a:lnTo>
                <a:close/>
                <a:moveTo>
                  <a:pt x="4087110" y="6297507"/>
                </a:moveTo>
                <a:cubicBezTo>
                  <a:pt x="4087110" y="6275097"/>
                  <a:pt x="4107588" y="6256927"/>
                  <a:pt x="4132855" y="6256927"/>
                </a:cubicBezTo>
                <a:cubicBezTo>
                  <a:pt x="4158121" y="6256927"/>
                  <a:pt x="4178600" y="6275097"/>
                  <a:pt x="4178600" y="6297507"/>
                </a:cubicBezTo>
                <a:lnTo>
                  <a:pt x="4178600" y="6329970"/>
                </a:lnTo>
                <a:lnTo>
                  <a:pt x="4087110" y="6329970"/>
                </a:lnTo>
                <a:close/>
                <a:moveTo>
                  <a:pt x="4908026" y="6329970"/>
                </a:moveTo>
                <a:lnTo>
                  <a:pt x="4908026" y="6297507"/>
                </a:lnTo>
                <a:cubicBezTo>
                  <a:pt x="4908026" y="6275097"/>
                  <a:pt x="4928509" y="6256927"/>
                  <a:pt x="4953770" y="6256927"/>
                </a:cubicBezTo>
                <a:cubicBezTo>
                  <a:pt x="4979032" y="6256927"/>
                  <a:pt x="4999515" y="6275097"/>
                  <a:pt x="4999515" y="6297507"/>
                </a:cubicBezTo>
                <a:lnTo>
                  <a:pt x="4999515" y="6329970"/>
                </a:lnTo>
                <a:close/>
                <a:moveTo>
                  <a:pt x="5025285" y="6329970"/>
                </a:moveTo>
                <a:lnTo>
                  <a:pt x="5025285" y="6297507"/>
                </a:lnTo>
                <a:cubicBezTo>
                  <a:pt x="5025285" y="6275097"/>
                  <a:pt x="5045768" y="6256927"/>
                  <a:pt x="5071030" y="6256927"/>
                </a:cubicBezTo>
                <a:cubicBezTo>
                  <a:pt x="5096291" y="6256927"/>
                  <a:pt x="5116775" y="6275097"/>
                  <a:pt x="5116775" y="6297507"/>
                </a:cubicBezTo>
                <a:lnTo>
                  <a:pt x="5116775" y="6329970"/>
                </a:lnTo>
                <a:close/>
                <a:moveTo>
                  <a:pt x="5142544" y="6297507"/>
                </a:moveTo>
                <a:cubicBezTo>
                  <a:pt x="5142544" y="6275097"/>
                  <a:pt x="5163027" y="6256927"/>
                  <a:pt x="5188289" y="6256927"/>
                </a:cubicBezTo>
                <a:cubicBezTo>
                  <a:pt x="5213550" y="6256927"/>
                  <a:pt x="5234033" y="6275097"/>
                  <a:pt x="5234033" y="6297507"/>
                </a:cubicBezTo>
                <a:lnTo>
                  <a:pt x="5234033" y="6329970"/>
                </a:lnTo>
                <a:lnTo>
                  <a:pt x="5142544" y="6329970"/>
                </a:lnTo>
                <a:close/>
                <a:moveTo>
                  <a:pt x="6080718" y="6329970"/>
                </a:moveTo>
                <a:lnTo>
                  <a:pt x="6080718" y="6297507"/>
                </a:lnTo>
                <a:cubicBezTo>
                  <a:pt x="6080718" y="6275097"/>
                  <a:pt x="6101202" y="6256927"/>
                  <a:pt x="6126463" y="6256927"/>
                </a:cubicBezTo>
                <a:cubicBezTo>
                  <a:pt x="6151725" y="6256927"/>
                  <a:pt x="6172208" y="6275097"/>
                  <a:pt x="6172208" y="6297507"/>
                </a:cubicBezTo>
                <a:lnTo>
                  <a:pt x="6172208" y="6329970"/>
                </a:lnTo>
                <a:close/>
                <a:moveTo>
                  <a:pt x="6197978" y="6297507"/>
                </a:moveTo>
                <a:cubicBezTo>
                  <a:pt x="6197978" y="6275097"/>
                  <a:pt x="6218461" y="6256927"/>
                  <a:pt x="6243722" y="6256927"/>
                </a:cubicBezTo>
                <a:cubicBezTo>
                  <a:pt x="6268983" y="6256927"/>
                  <a:pt x="6289467" y="6275097"/>
                  <a:pt x="6289467" y="6297507"/>
                </a:cubicBezTo>
                <a:lnTo>
                  <a:pt x="6289467" y="6329970"/>
                </a:lnTo>
                <a:lnTo>
                  <a:pt x="6197978" y="6329970"/>
                </a:lnTo>
                <a:close/>
                <a:moveTo>
                  <a:pt x="7136101" y="6329970"/>
                </a:moveTo>
                <a:lnTo>
                  <a:pt x="7136101" y="6297507"/>
                </a:lnTo>
                <a:cubicBezTo>
                  <a:pt x="7136101" y="6275097"/>
                  <a:pt x="7156585" y="6256927"/>
                  <a:pt x="7181846" y="6256927"/>
                </a:cubicBezTo>
                <a:cubicBezTo>
                  <a:pt x="7207107" y="6256927"/>
                  <a:pt x="7227590" y="6275097"/>
                  <a:pt x="7227590" y="6297507"/>
                </a:cubicBezTo>
                <a:lnTo>
                  <a:pt x="7227590" y="6329970"/>
                </a:lnTo>
                <a:close/>
                <a:moveTo>
                  <a:pt x="7253411" y="6297507"/>
                </a:moveTo>
                <a:cubicBezTo>
                  <a:pt x="7253411" y="6275097"/>
                  <a:pt x="7273894" y="6256927"/>
                  <a:pt x="7299156" y="6256927"/>
                </a:cubicBezTo>
                <a:cubicBezTo>
                  <a:pt x="7324417" y="6256927"/>
                  <a:pt x="7344901" y="6275097"/>
                  <a:pt x="7344901" y="6297507"/>
                </a:cubicBezTo>
                <a:lnTo>
                  <a:pt x="7344901" y="6329970"/>
                </a:lnTo>
                <a:lnTo>
                  <a:pt x="7253411" y="6329970"/>
                </a:lnTo>
                <a:close/>
                <a:moveTo>
                  <a:pt x="8191535" y="6329970"/>
                </a:moveTo>
                <a:lnTo>
                  <a:pt x="8191535" y="6297507"/>
                </a:lnTo>
                <a:cubicBezTo>
                  <a:pt x="8191535" y="6275097"/>
                  <a:pt x="8212018" y="6256927"/>
                  <a:pt x="8237279" y="6256927"/>
                </a:cubicBezTo>
                <a:cubicBezTo>
                  <a:pt x="8262541" y="6256927"/>
                  <a:pt x="8283024" y="6275097"/>
                  <a:pt x="8283024" y="6297507"/>
                </a:cubicBezTo>
                <a:lnTo>
                  <a:pt x="8283024" y="6329970"/>
                </a:lnTo>
                <a:close/>
                <a:moveTo>
                  <a:pt x="8308793" y="6329970"/>
                </a:moveTo>
                <a:lnTo>
                  <a:pt x="8308793" y="6297507"/>
                </a:lnTo>
                <a:cubicBezTo>
                  <a:pt x="8308793" y="6275097"/>
                  <a:pt x="8329277" y="6256927"/>
                  <a:pt x="8354538" y="6256927"/>
                </a:cubicBezTo>
                <a:cubicBezTo>
                  <a:pt x="8379800" y="6256927"/>
                  <a:pt x="8400283" y="6275097"/>
                  <a:pt x="8400283" y="6297507"/>
                </a:cubicBezTo>
                <a:lnTo>
                  <a:pt x="8400283" y="6329970"/>
                </a:lnTo>
                <a:close/>
                <a:moveTo>
                  <a:pt x="8426104" y="6297507"/>
                </a:moveTo>
                <a:cubicBezTo>
                  <a:pt x="8426104" y="6275097"/>
                  <a:pt x="8446587" y="6256927"/>
                  <a:pt x="8471848" y="6256927"/>
                </a:cubicBezTo>
                <a:cubicBezTo>
                  <a:pt x="8497109" y="6256927"/>
                  <a:pt x="8517593" y="6275097"/>
                  <a:pt x="8517593" y="6297507"/>
                </a:cubicBezTo>
                <a:lnTo>
                  <a:pt x="8517593" y="6329970"/>
                </a:lnTo>
                <a:lnTo>
                  <a:pt x="8426104" y="6329970"/>
                </a:lnTo>
                <a:close/>
                <a:moveTo>
                  <a:pt x="9246968" y="6329970"/>
                </a:moveTo>
                <a:lnTo>
                  <a:pt x="9246968" y="6297507"/>
                </a:lnTo>
                <a:cubicBezTo>
                  <a:pt x="9246968" y="6275097"/>
                  <a:pt x="9267452" y="6256927"/>
                  <a:pt x="9292713" y="6256927"/>
                </a:cubicBezTo>
                <a:cubicBezTo>
                  <a:pt x="9317974" y="6256927"/>
                  <a:pt x="9338458" y="6275097"/>
                  <a:pt x="9338458" y="6297507"/>
                </a:cubicBezTo>
                <a:lnTo>
                  <a:pt x="9338458" y="6329970"/>
                </a:lnTo>
                <a:close/>
                <a:moveTo>
                  <a:pt x="9364227" y="6329970"/>
                </a:moveTo>
                <a:lnTo>
                  <a:pt x="9364227" y="6297507"/>
                </a:lnTo>
                <a:cubicBezTo>
                  <a:pt x="9364227" y="6275097"/>
                  <a:pt x="9384711" y="6256927"/>
                  <a:pt x="9409972" y="6256927"/>
                </a:cubicBezTo>
                <a:cubicBezTo>
                  <a:pt x="9435233" y="6256927"/>
                  <a:pt x="9455716" y="6275097"/>
                  <a:pt x="9455716" y="6297507"/>
                </a:cubicBezTo>
                <a:lnTo>
                  <a:pt x="9455716" y="6329970"/>
                </a:lnTo>
                <a:close/>
                <a:moveTo>
                  <a:pt x="9481486" y="6297507"/>
                </a:moveTo>
                <a:cubicBezTo>
                  <a:pt x="9481486" y="6275097"/>
                  <a:pt x="9501969" y="6256927"/>
                  <a:pt x="9527231" y="6256927"/>
                </a:cubicBezTo>
                <a:cubicBezTo>
                  <a:pt x="9552492" y="6256927"/>
                  <a:pt x="9572976" y="6275097"/>
                  <a:pt x="9572976" y="6297507"/>
                </a:cubicBezTo>
                <a:lnTo>
                  <a:pt x="9572976" y="6329970"/>
                </a:lnTo>
                <a:lnTo>
                  <a:pt x="9481486" y="6329970"/>
                </a:lnTo>
                <a:close/>
                <a:moveTo>
                  <a:pt x="10419661" y="6329970"/>
                </a:moveTo>
                <a:lnTo>
                  <a:pt x="10419661" y="6297507"/>
                </a:lnTo>
                <a:cubicBezTo>
                  <a:pt x="10419661" y="6275097"/>
                  <a:pt x="10440144" y="6256927"/>
                  <a:pt x="10465406" y="6256927"/>
                </a:cubicBezTo>
                <a:cubicBezTo>
                  <a:pt x="10490667" y="6256927"/>
                  <a:pt x="10511151" y="6275097"/>
                  <a:pt x="10511151" y="6297507"/>
                </a:cubicBezTo>
                <a:lnTo>
                  <a:pt x="10511151" y="6329970"/>
                </a:lnTo>
                <a:close/>
                <a:moveTo>
                  <a:pt x="10536919" y="6297507"/>
                </a:moveTo>
                <a:cubicBezTo>
                  <a:pt x="10536919" y="6275097"/>
                  <a:pt x="10557403" y="6256927"/>
                  <a:pt x="10582664" y="6256927"/>
                </a:cubicBezTo>
                <a:cubicBezTo>
                  <a:pt x="10607925" y="6256927"/>
                  <a:pt x="10628409" y="6275097"/>
                  <a:pt x="10628409" y="6297507"/>
                </a:cubicBezTo>
                <a:lnTo>
                  <a:pt x="10628409" y="6329970"/>
                </a:lnTo>
                <a:lnTo>
                  <a:pt x="10536919" y="6329970"/>
                </a:lnTo>
                <a:close/>
                <a:moveTo>
                  <a:pt x="11801916" y="6127206"/>
                </a:moveTo>
                <a:cubicBezTo>
                  <a:pt x="11807253" y="6131580"/>
                  <a:pt x="11813097" y="6135503"/>
                  <a:pt x="11819298" y="6138884"/>
                </a:cubicBezTo>
                <a:cubicBezTo>
                  <a:pt x="11855945" y="6158407"/>
                  <a:pt x="11901384" y="6159535"/>
                  <a:pt x="11939201" y="6141860"/>
                </a:cubicBezTo>
                <a:cubicBezTo>
                  <a:pt x="11959023" y="6132347"/>
                  <a:pt x="11975288" y="6117873"/>
                  <a:pt x="11985911" y="6100243"/>
                </a:cubicBezTo>
                <a:cubicBezTo>
                  <a:pt x="11998567" y="6142085"/>
                  <a:pt x="11995264" y="6186498"/>
                  <a:pt x="11976507" y="6226492"/>
                </a:cubicBezTo>
                <a:cubicBezTo>
                  <a:pt x="11948705" y="6209899"/>
                  <a:pt x="11914447" y="6204173"/>
                  <a:pt x="11881765" y="6210575"/>
                </a:cubicBezTo>
                <a:cubicBezTo>
                  <a:pt x="11853454" y="6215535"/>
                  <a:pt x="11828040" y="6229287"/>
                  <a:pt x="11810149" y="6249397"/>
                </a:cubicBezTo>
                <a:cubicBezTo>
                  <a:pt x="11807049" y="6252959"/>
                  <a:pt x="11804304" y="6256701"/>
                  <a:pt x="11801916" y="6260669"/>
                </a:cubicBezTo>
                <a:close/>
                <a:moveTo>
                  <a:pt x="12319441" y="1185479"/>
                </a:moveTo>
                <a:cubicBezTo>
                  <a:pt x="12309073" y="1180280"/>
                  <a:pt x="12296670" y="1179424"/>
                  <a:pt x="12285539" y="1183134"/>
                </a:cubicBezTo>
                <a:cubicBezTo>
                  <a:pt x="12274357" y="1187355"/>
                  <a:pt x="12266631" y="1196562"/>
                  <a:pt x="12265208" y="1207257"/>
                </a:cubicBezTo>
                <a:cubicBezTo>
                  <a:pt x="12263530" y="1216789"/>
                  <a:pt x="12267953" y="1226356"/>
                  <a:pt x="12276644" y="1232146"/>
                </a:cubicBezTo>
                <a:cubicBezTo>
                  <a:pt x="12282134" y="1235717"/>
                  <a:pt x="12289860" y="1234802"/>
                  <a:pt x="12294129" y="1230072"/>
                </a:cubicBezTo>
                <a:cubicBezTo>
                  <a:pt x="12298144" y="1225545"/>
                  <a:pt x="12297230" y="1218998"/>
                  <a:pt x="12292147" y="1215449"/>
                </a:cubicBezTo>
                <a:cubicBezTo>
                  <a:pt x="12291994" y="1215346"/>
                  <a:pt x="12291842" y="1215247"/>
                  <a:pt x="12291689" y="1215147"/>
                </a:cubicBezTo>
                <a:cubicBezTo>
                  <a:pt x="12289605" y="1213795"/>
                  <a:pt x="12289860" y="1210638"/>
                  <a:pt x="12289962" y="1209872"/>
                </a:cubicBezTo>
                <a:cubicBezTo>
                  <a:pt x="12290215" y="1206914"/>
                  <a:pt x="12292147" y="1204267"/>
                  <a:pt x="12295044" y="1202793"/>
                </a:cubicBezTo>
                <a:cubicBezTo>
                  <a:pt x="12303074" y="1200967"/>
                  <a:pt x="12311411" y="1204529"/>
                  <a:pt x="12314765" y="1211225"/>
                </a:cubicBezTo>
                <a:cubicBezTo>
                  <a:pt x="12318119" y="1219787"/>
                  <a:pt x="12316086" y="1229287"/>
                  <a:pt x="12309428" y="1236159"/>
                </a:cubicBezTo>
                <a:cubicBezTo>
                  <a:pt x="12302922" y="1243084"/>
                  <a:pt x="12294637" y="1248576"/>
                  <a:pt x="12285336" y="1252210"/>
                </a:cubicBezTo>
                <a:cubicBezTo>
                  <a:pt x="12280304" y="1247196"/>
                  <a:pt x="12274612" y="1242742"/>
                  <a:pt x="12268360" y="1238954"/>
                </a:cubicBezTo>
                <a:cubicBezTo>
                  <a:pt x="12249756" y="1227547"/>
                  <a:pt x="12225918" y="1220919"/>
                  <a:pt x="12197505" y="1219566"/>
                </a:cubicBezTo>
                <a:cubicBezTo>
                  <a:pt x="12120299" y="1215598"/>
                  <a:pt x="12041720" y="1252301"/>
                  <a:pt x="11993840" y="1310826"/>
                </a:cubicBezTo>
                <a:cubicBezTo>
                  <a:pt x="12009089" y="1266999"/>
                  <a:pt x="12028149" y="1231379"/>
                  <a:pt x="12051834" y="1202613"/>
                </a:cubicBezTo>
                <a:cubicBezTo>
                  <a:pt x="12061238" y="1191151"/>
                  <a:pt x="12071707" y="1180425"/>
                  <a:pt x="12083143" y="1170555"/>
                </a:cubicBezTo>
                <a:cubicBezTo>
                  <a:pt x="12094885" y="1172453"/>
                  <a:pt x="12106779" y="1173715"/>
                  <a:pt x="12118723" y="1174342"/>
                </a:cubicBezTo>
                <a:cubicBezTo>
                  <a:pt x="12166298" y="1176831"/>
                  <a:pt x="12213466" y="1165148"/>
                  <a:pt x="12252756" y="1141157"/>
                </a:cubicBezTo>
                <a:lnTo>
                  <a:pt x="12271816" y="1129118"/>
                </a:lnTo>
                <a:lnTo>
                  <a:pt x="12252756" y="1117124"/>
                </a:lnTo>
                <a:cubicBezTo>
                  <a:pt x="12213517" y="1093119"/>
                  <a:pt x="12166298" y="1081437"/>
                  <a:pt x="12118723" y="1083939"/>
                </a:cubicBezTo>
                <a:cubicBezTo>
                  <a:pt x="12110438" y="1084345"/>
                  <a:pt x="12101900" y="1085202"/>
                  <a:pt x="12093309" y="1086329"/>
                </a:cubicBezTo>
                <a:cubicBezTo>
                  <a:pt x="12075570" y="1069930"/>
                  <a:pt x="12059764" y="1051949"/>
                  <a:pt x="12046192" y="1032673"/>
                </a:cubicBezTo>
                <a:cubicBezTo>
                  <a:pt x="12036484" y="1018691"/>
                  <a:pt x="12027742" y="1004173"/>
                  <a:pt x="12020118" y="989208"/>
                </a:cubicBezTo>
                <a:cubicBezTo>
                  <a:pt x="12065050" y="1029246"/>
                  <a:pt x="12125687" y="1053820"/>
                  <a:pt x="12186476" y="1053820"/>
                </a:cubicBezTo>
                <a:cubicBezTo>
                  <a:pt x="12190288" y="1053820"/>
                  <a:pt x="12194100" y="1053730"/>
                  <a:pt x="12197912" y="1053549"/>
                </a:cubicBezTo>
                <a:cubicBezTo>
                  <a:pt x="12226325" y="1052061"/>
                  <a:pt x="12250163" y="1045569"/>
                  <a:pt x="12268766" y="1034161"/>
                </a:cubicBezTo>
                <a:cubicBezTo>
                  <a:pt x="12274967" y="1030333"/>
                  <a:pt x="12280558" y="1025784"/>
                  <a:pt x="12285386" y="1020634"/>
                </a:cubicBezTo>
                <a:cubicBezTo>
                  <a:pt x="12294841" y="1024273"/>
                  <a:pt x="12303227" y="1029815"/>
                  <a:pt x="12309835" y="1036821"/>
                </a:cubicBezTo>
                <a:cubicBezTo>
                  <a:pt x="12316493" y="1043693"/>
                  <a:pt x="12318526" y="1053193"/>
                  <a:pt x="12315172" y="1061755"/>
                </a:cubicBezTo>
                <a:cubicBezTo>
                  <a:pt x="12311766" y="1068424"/>
                  <a:pt x="12303481" y="1071977"/>
                  <a:pt x="12295450" y="1070187"/>
                </a:cubicBezTo>
                <a:cubicBezTo>
                  <a:pt x="12292554" y="1068713"/>
                  <a:pt x="12290622" y="1066066"/>
                  <a:pt x="12290367" y="1063108"/>
                </a:cubicBezTo>
                <a:cubicBezTo>
                  <a:pt x="12290367" y="1062206"/>
                  <a:pt x="12290013" y="1059185"/>
                  <a:pt x="12292096" y="1057833"/>
                </a:cubicBezTo>
                <a:cubicBezTo>
                  <a:pt x="12297382" y="1054478"/>
                  <a:pt x="12298653" y="1047949"/>
                  <a:pt x="12294841" y="1043242"/>
                </a:cubicBezTo>
                <a:cubicBezTo>
                  <a:pt x="12294739" y="1043116"/>
                  <a:pt x="12294637" y="1042990"/>
                  <a:pt x="12294536" y="1042863"/>
                </a:cubicBezTo>
                <a:cubicBezTo>
                  <a:pt x="12290266" y="1038174"/>
                  <a:pt x="12282591" y="1037268"/>
                  <a:pt x="12277051" y="1040789"/>
                </a:cubicBezTo>
                <a:cubicBezTo>
                  <a:pt x="12268360" y="1046601"/>
                  <a:pt x="12263988" y="1056178"/>
                  <a:pt x="12265615" y="1065723"/>
                </a:cubicBezTo>
                <a:cubicBezTo>
                  <a:pt x="12267038" y="1076418"/>
                  <a:pt x="12274764" y="1085625"/>
                  <a:pt x="12285946" y="1089846"/>
                </a:cubicBezTo>
                <a:cubicBezTo>
                  <a:pt x="12290317" y="1091392"/>
                  <a:pt x="12294943" y="1092172"/>
                  <a:pt x="12299618" y="1092145"/>
                </a:cubicBezTo>
                <a:cubicBezTo>
                  <a:pt x="12306734" y="1092172"/>
                  <a:pt x="12313698" y="1090621"/>
                  <a:pt x="12319949" y="1087636"/>
                </a:cubicBezTo>
                <a:close/>
                <a:moveTo>
                  <a:pt x="12166603" y="658301"/>
                </a:moveTo>
                <a:cubicBezTo>
                  <a:pt x="12166043" y="665502"/>
                  <a:pt x="12163858" y="672531"/>
                  <a:pt x="12160148" y="678952"/>
                </a:cubicBezTo>
                <a:cubicBezTo>
                  <a:pt x="12157200" y="683483"/>
                  <a:pt x="12152066" y="686558"/>
                  <a:pt x="12146221" y="687293"/>
                </a:cubicBezTo>
                <a:cubicBezTo>
                  <a:pt x="12135852" y="688231"/>
                  <a:pt x="12125534" y="685305"/>
                  <a:pt x="12117706" y="679222"/>
                </a:cubicBezTo>
                <a:cubicBezTo>
                  <a:pt x="12107185" y="671318"/>
                  <a:pt x="12103170" y="658531"/>
                  <a:pt x="12107541" y="646939"/>
                </a:cubicBezTo>
                <a:lnTo>
                  <a:pt x="12105050" y="646037"/>
                </a:lnTo>
                <a:lnTo>
                  <a:pt x="12106016" y="643873"/>
                </a:lnTo>
                <a:lnTo>
                  <a:pt x="12099561" y="641709"/>
                </a:lnTo>
                <a:cubicBezTo>
                  <a:pt x="12107185" y="642160"/>
                  <a:pt x="12114809" y="642160"/>
                  <a:pt x="12122433" y="641709"/>
                </a:cubicBezTo>
                <a:lnTo>
                  <a:pt x="12123044" y="668131"/>
                </a:lnTo>
                <a:cubicBezTo>
                  <a:pt x="12123145" y="672491"/>
                  <a:pt x="12126652" y="676215"/>
                  <a:pt x="12131430" y="677148"/>
                </a:cubicBezTo>
                <a:cubicBezTo>
                  <a:pt x="12132193" y="677221"/>
                  <a:pt x="12132955" y="677221"/>
                  <a:pt x="12133718" y="677148"/>
                </a:cubicBezTo>
                <a:cubicBezTo>
                  <a:pt x="12139512" y="676927"/>
                  <a:pt x="12144035" y="672608"/>
                  <a:pt x="12143883" y="667454"/>
                </a:cubicBezTo>
                <a:lnTo>
                  <a:pt x="12143222" y="639139"/>
                </a:lnTo>
                <a:cubicBezTo>
                  <a:pt x="12150693" y="637908"/>
                  <a:pt x="12158063" y="636293"/>
                  <a:pt x="12165282" y="634314"/>
                </a:cubicBezTo>
                <a:cubicBezTo>
                  <a:pt x="12167823" y="642123"/>
                  <a:pt x="12168280" y="650352"/>
                  <a:pt x="12166603" y="658346"/>
                </a:cubicBezTo>
                <a:close/>
                <a:moveTo>
                  <a:pt x="12040245" y="628092"/>
                </a:moveTo>
                <a:cubicBezTo>
                  <a:pt x="12037653" y="637015"/>
                  <a:pt x="12033892" y="645640"/>
                  <a:pt x="12029013" y="653792"/>
                </a:cubicBezTo>
                <a:cubicBezTo>
                  <a:pt x="12026217" y="658378"/>
                  <a:pt x="12028047" y="664122"/>
                  <a:pt x="12033181" y="666688"/>
                </a:cubicBezTo>
                <a:cubicBezTo>
                  <a:pt x="12034095" y="667161"/>
                  <a:pt x="12035061" y="667495"/>
                  <a:pt x="12036077" y="667680"/>
                </a:cubicBezTo>
                <a:cubicBezTo>
                  <a:pt x="12040652" y="668568"/>
                  <a:pt x="12045277" y="666598"/>
                  <a:pt x="12047362" y="662900"/>
                </a:cubicBezTo>
                <a:cubicBezTo>
                  <a:pt x="12052647" y="654058"/>
                  <a:pt x="12056815" y="644730"/>
                  <a:pt x="12059814" y="635081"/>
                </a:cubicBezTo>
                <a:cubicBezTo>
                  <a:pt x="12065152" y="636600"/>
                  <a:pt x="12070538" y="637881"/>
                  <a:pt x="12076028" y="638913"/>
                </a:cubicBezTo>
                <a:cubicBezTo>
                  <a:pt x="12079027" y="639454"/>
                  <a:pt x="12082025" y="639905"/>
                  <a:pt x="12085025" y="640311"/>
                </a:cubicBezTo>
                <a:cubicBezTo>
                  <a:pt x="12080247" y="651177"/>
                  <a:pt x="12072114" y="664343"/>
                  <a:pt x="12058747" y="671197"/>
                </a:cubicBezTo>
                <a:cubicBezTo>
                  <a:pt x="12047717" y="676878"/>
                  <a:pt x="12030487" y="677239"/>
                  <a:pt x="12021745" y="667995"/>
                </a:cubicBezTo>
                <a:cubicBezTo>
                  <a:pt x="12016255" y="662179"/>
                  <a:pt x="12014019" y="652936"/>
                  <a:pt x="12015086" y="640491"/>
                </a:cubicBezTo>
                <a:cubicBezTo>
                  <a:pt x="12015797" y="632565"/>
                  <a:pt x="12017526" y="624733"/>
                  <a:pt x="12020169" y="617135"/>
                </a:cubicBezTo>
                <a:cubicBezTo>
                  <a:pt x="12026522" y="621347"/>
                  <a:pt x="12033334" y="625030"/>
                  <a:pt x="12040449" y="628137"/>
                </a:cubicBezTo>
                <a:close/>
                <a:moveTo>
                  <a:pt x="11592354" y="270538"/>
                </a:moveTo>
                <a:cubicBezTo>
                  <a:pt x="11592556" y="271425"/>
                  <a:pt x="11592963" y="272276"/>
                  <a:pt x="11593472" y="273063"/>
                </a:cubicBezTo>
                <a:cubicBezTo>
                  <a:pt x="11596775" y="277554"/>
                  <a:pt x="11603383" y="279091"/>
                  <a:pt x="11608720" y="276625"/>
                </a:cubicBezTo>
                <a:cubicBezTo>
                  <a:pt x="11618326" y="272459"/>
                  <a:pt x="11628390" y="269238"/>
                  <a:pt x="11638810" y="267021"/>
                </a:cubicBezTo>
                <a:cubicBezTo>
                  <a:pt x="11642469" y="273099"/>
                  <a:pt x="11646739" y="278852"/>
                  <a:pt x="11651618" y="284200"/>
                </a:cubicBezTo>
                <a:cubicBezTo>
                  <a:pt x="11642723" y="286540"/>
                  <a:pt x="11633523" y="288051"/>
                  <a:pt x="11624274" y="288709"/>
                </a:cubicBezTo>
                <a:cubicBezTo>
                  <a:pt x="11609736" y="289611"/>
                  <a:pt x="11598860" y="287717"/>
                  <a:pt x="11592150" y="283028"/>
                </a:cubicBezTo>
                <a:cubicBezTo>
                  <a:pt x="11581323" y="275543"/>
                  <a:pt x="11581985" y="260799"/>
                  <a:pt x="11588389" y="251465"/>
                </a:cubicBezTo>
                <a:cubicBezTo>
                  <a:pt x="11596419" y="240013"/>
                  <a:pt x="11611820" y="233069"/>
                  <a:pt x="11624476" y="228921"/>
                </a:cubicBezTo>
                <a:cubicBezTo>
                  <a:pt x="11624985" y="231491"/>
                  <a:pt x="11625493" y="234061"/>
                  <a:pt x="11626154" y="236631"/>
                </a:cubicBezTo>
                <a:cubicBezTo>
                  <a:pt x="11627373" y="241317"/>
                  <a:pt x="11628848" y="245938"/>
                  <a:pt x="11630627" y="250474"/>
                </a:cubicBezTo>
                <a:cubicBezTo>
                  <a:pt x="11619393" y="253034"/>
                  <a:pt x="11608517" y="256615"/>
                  <a:pt x="11598097" y="261160"/>
                </a:cubicBezTo>
                <a:cubicBezTo>
                  <a:pt x="11593979" y="262759"/>
                  <a:pt x="11591591" y="266645"/>
                  <a:pt x="11592354" y="270583"/>
                </a:cubicBezTo>
                <a:close/>
                <a:moveTo>
                  <a:pt x="11657972" y="301289"/>
                </a:moveTo>
                <a:cubicBezTo>
                  <a:pt x="11656396" y="302416"/>
                  <a:pt x="11654922" y="303588"/>
                  <a:pt x="11653398" y="304760"/>
                </a:cubicBezTo>
                <a:lnTo>
                  <a:pt x="11649433" y="303227"/>
                </a:lnTo>
                <a:cubicBezTo>
                  <a:pt x="11652329" y="302686"/>
                  <a:pt x="11655176" y="302055"/>
                  <a:pt x="11657972" y="301334"/>
                </a:cubicBezTo>
                <a:close/>
                <a:moveTo>
                  <a:pt x="11684147" y="179865"/>
                </a:moveTo>
                <a:cubicBezTo>
                  <a:pt x="11682573" y="192415"/>
                  <a:pt x="11683385" y="205111"/>
                  <a:pt x="11686537" y="217423"/>
                </a:cubicBezTo>
                <a:cubicBezTo>
                  <a:pt x="11689637" y="229648"/>
                  <a:pt x="11694771" y="241395"/>
                  <a:pt x="11701786" y="252277"/>
                </a:cubicBezTo>
                <a:cubicBezTo>
                  <a:pt x="11693449" y="258279"/>
                  <a:pt x="11685978" y="265153"/>
                  <a:pt x="11679523" y="272747"/>
                </a:cubicBezTo>
                <a:cubicBezTo>
                  <a:pt x="11655379" y="249527"/>
                  <a:pt x="11649331" y="214448"/>
                  <a:pt x="11655176" y="185591"/>
                </a:cubicBezTo>
                <a:cubicBezTo>
                  <a:pt x="11660666" y="158538"/>
                  <a:pt x="11674643" y="135993"/>
                  <a:pt x="11694669" y="121925"/>
                </a:cubicBezTo>
                <a:cubicBezTo>
                  <a:pt x="11704936" y="114693"/>
                  <a:pt x="11716983" y="109635"/>
                  <a:pt x="11729790" y="107136"/>
                </a:cubicBezTo>
                <a:lnTo>
                  <a:pt x="11726843" y="109210"/>
                </a:lnTo>
                <a:cubicBezTo>
                  <a:pt x="11722573" y="110408"/>
                  <a:pt x="11719117" y="113259"/>
                  <a:pt x="11717491" y="116966"/>
                </a:cubicBezTo>
                <a:cubicBezTo>
                  <a:pt x="11698990" y="134187"/>
                  <a:pt x="11687299" y="156277"/>
                  <a:pt x="11684147" y="179910"/>
                </a:cubicBezTo>
                <a:close/>
                <a:moveTo>
                  <a:pt x="11673982" y="103214"/>
                </a:moveTo>
                <a:lnTo>
                  <a:pt x="11671491" y="105107"/>
                </a:lnTo>
                <a:lnTo>
                  <a:pt x="11644807" y="88515"/>
                </a:lnTo>
                <a:cubicBezTo>
                  <a:pt x="11639877" y="85498"/>
                  <a:pt x="11633218" y="86193"/>
                  <a:pt x="11629204" y="90138"/>
                </a:cubicBezTo>
                <a:cubicBezTo>
                  <a:pt x="11627221" y="92111"/>
                  <a:pt x="11626459" y="94821"/>
                  <a:pt x="11627119" y="97397"/>
                </a:cubicBezTo>
                <a:cubicBezTo>
                  <a:pt x="11627679" y="99547"/>
                  <a:pt x="11629153" y="101432"/>
                  <a:pt x="11631186" y="102673"/>
                </a:cubicBezTo>
                <a:lnTo>
                  <a:pt x="11656599" y="118409"/>
                </a:lnTo>
                <a:cubicBezTo>
                  <a:pt x="11649433" y="125998"/>
                  <a:pt x="11643334" y="134342"/>
                  <a:pt x="11638454" y="143252"/>
                </a:cubicBezTo>
                <a:cubicBezTo>
                  <a:pt x="11636014" y="142529"/>
                  <a:pt x="11633523" y="141942"/>
                  <a:pt x="11630982" y="141494"/>
                </a:cubicBezTo>
                <a:lnTo>
                  <a:pt x="11631643" y="140773"/>
                </a:lnTo>
                <a:lnTo>
                  <a:pt x="11623511" y="136264"/>
                </a:lnTo>
                <a:cubicBezTo>
                  <a:pt x="11614260" y="131704"/>
                  <a:pt x="11606077" y="125577"/>
                  <a:pt x="11599469" y="118228"/>
                </a:cubicBezTo>
                <a:cubicBezTo>
                  <a:pt x="11591743" y="106880"/>
                  <a:pt x="11593421" y="92345"/>
                  <a:pt x="11603637" y="82653"/>
                </a:cubicBezTo>
                <a:cubicBezTo>
                  <a:pt x="11615277" y="72281"/>
                  <a:pt x="11631745" y="67398"/>
                  <a:pt x="11648061" y="69487"/>
                </a:cubicBezTo>
                <a:cubicBezTo>
                  <a:pt x="11659446" y="70795"/>
                  <a:pt x="11677337" y="82518"/>
                  <a:pt x="11690248" y="93745"/>
                </a:cubicBezTo>
                <a:cubicBezTo>
                  <a:pt x="11684707" y="96488"/>
                  <a:pt x="11679421" y="99640"/>
                  <a:pt x="11674491" y="103169"/>
                </a:cubicBezTo>
                <a:close/>
                <a:moveTo>
                  <a:pt x="11603332" y="158988"/>
                </a:moveTo>
                <a:cubicBezTo>
                  <a:pt x="11612481" y="157615"/>
                  <a:pt x="11621884" y="157984"/>
                  <a:pt x="11630880" y="160071"/>
                </a:cubicBezTo>
                <a:cubicBezTo>
                  <a:pt x="11628542" y="166243"/>
                  <a:pt x="11626662" y="172538"/>
                  <a:pt x="11625239" y="178918"/>
                </a:cubicBezTo>
                <a:lnTo>
                  <a:pt x="11592150" y="178377"/>
                </a:lnTo>
                <a:cubicBezTo>
                  <a:pt x="11586559" y="177806"/>
                  <a:pt x="11581527" y="181355"/>
                  <a:pt x="11580867" y="186302"/>
                </a:cubicBezTo>
                <a:cubicBezTo>
                  <a:pt x="11580765" y="187238"/>
                  <a:pt x="11580816" y="188184"/>
                  <a:pt x="11581019" y="189108"/>
                </a:cubicBezTo>
                <a:cubicBezTo>
                  <a:pt x="11582341" y="193377"/>
                  <a:pt x="11586711" y="196326"/>
                  <a:pt x="11591692" y="196277"/>
                </a:cubicBezTo>
                <a:lnTo>
                  <a:pt x="11622647" y="196773"/>
                </a:lnTo>
                <a:cubicBezTo>
                  <a:pt x="11622138" y="203302"/>
                  <a:pt x="11622138" y="209857"/>
                  <a:pt x="11622647" y="216386"/>
                </a:cubicBezTo>
                <a:lnTo>
                  <a:pt x="11620156" y="210841"/>
                </a:lnTo>
                <a:lnTo>
                  <a:pt x="11617564" y="211697"/>
                </a:lnTo>
                <a:lnTo>
                  <a:pt x="11616548" y="209533"/>
                </a:lnTo>
                <a:cubicBezTo>
                  <a:pt x="11603129" y="213301"/>
                  <a:pt x="11588440" y="209920"/>
                  <a:pt x="11578782" y="200831"/>
                </a:cubicBezTo>
                <a:cubicBezTo>
                  <a:pt x="11571768" y="194291"/>
                  <a:pt x="11568363" y="185365"/>
                  <a:pt x="11569380" y="176393"/>
                </a:cubicBezTo>
                <a:cubicBezTo>
                  <a:pt x="11570345" y="171284"/>
                  <a:pt x="11573954" y="166870"/>
                  <a:pt x="11579138" y="164444"/>
                </a:cubicBezTo>
                <a:cubicBezTo>
                  <a:pt x="11586711" y="161242"/>
                  <a:pt x="11594946" y="159388"/>
                  <a:pt x="11603332" y="158988"/>
                </a:cubicBezTo>
                <a:close/>
                <a:moveTo>
                  <a:pt x="11635759" y="321578"/>
                </a:moveTo>
                <a:cubicBezTo>
                  <a:pt x="11616497" y="344930"/>
                  <a:pt x="11609736" y="374571"/>
                  <a:pt x="11617157" y="402738"/>
                </a:cubicBezTo>
                <a:cubicBezTo>
                  <a:pt x="11623307" y="427402"/>
                  <a:pt x="11639471" y="449193"/>
                  <a:pt x="11662546" y="463969"/>
                </a:cubicBezTo>
                <a:cubicBezTo>
                  <a:pt x="11668290" y="467517"/>
                  <a:pt x="11674389" y="470538"/>
                  <a:pt x="11680793" y="472986"/>
                </a:cubicBezTo>
                <a:lnTo>
                  <a:pt x="11516163" y="472986"/>
                </a:lnTo>
                <a:cubicBezTo>
                  <a:pt x="11522262" y="467910"/>
                  <a:pt x="11527751" y="462219"/>
                  <a:pt x="11532377" y="456033"/>
                </a:cubicBezTo>
                <a:cubicBezTo>
                  <a:pt x="11555148" y="425138"/>
                  <a:pt x="11556520" y="385519"/>
                  <a:pt x="11535884" y="353456"/>
                </a:cubicBezTo>
                <a:cubicBezTo>
                  <a:pt x="11524448" y="336309"/>
                  <a:pt x="11507674" y="322476"/>
                  <a:pt x="11487547" y="313643"/>
                </a:cubicBezTo>
                <a:cubicBezTo>
                  <a:pt x="11536697" y="302664"/>
                  <a:pt x="11588440" y="305437"/>
                  <a:pt x="11635759" y="321578"/>
                </a:cubicBezTo>
                <a:close/>
                <a:moveTo>
                  <a:pt x="824186" y="353456"/>
                </a:moveTo>
                <a:cubicBezTo>
                  <a:pt x="803555" y="385523"/>
                  <a:pt x="804912" y="425134"/>
                  <a:pt x="827693" y="456033"/>
                </a:cubicBezTo>
                <a:cubicBezTo>
                  <a:pt x="832344" y="462219"/>
                  <a:pt x="837782" y="467910"/>
                  <a:pt x="843907" y="472986"/>
                </a:cubicBezTo>
                <a:lnTo>
                  <a:pt x="689442" y="472986"/>
                </a:lnTo>
                <a:cubicBezTo>
                  <a:pt x="695857" y="470538"/>
                  <a:pt x="701966" y="467517"/>
                  <a:pt x="707689" y="463969"/>
                </a:cubicBezTo>
                <a:cubicBezTo>
                  <a:pt x="730780" y="449193"/>
                  <a:pt x="746938" y="427402"/>
                  <a:pt x="753078" y="402738"/>
                </a:cubicBezTo>
                <a:cubicBezTo>
                  <a:pt x="760514" y="374571"/>
                  <a:pt x="753719" y="344930"/>
                  <a:pt x="734475" y="321578"/>
                </a:cubicBezTo>
                <a:cubicBezTo>
                  <a:pt x="779504" y="306235"/>
                  <a:pt x="828628" y="302988"/>
                  <a:pt x="875725" y="312245"/>
                </a:cubicBezTo>
                <a:cubicBezTo>
                  <a:pt x="854230" y="321024"/>
                  <a:pt x="836253" y="335398"/>
                  <a:pt x="824186" y="353456"/>
                </a:cubicBezTo>
                <a:close/>
                <a:moveTo>
                  <a:pt x="718770" y="284200"/>
                </a:moveTo>
                <a:cubicBezTo>
                  <a:pt x="723654" y="278852"/>
                  <a:pt x="727944" y="273099"/>
                  <a:pt x="731578" y="267021"/>
                </a:cubicBezTo>
                <a:cubicBezTo>
                  <a:pt x="742034" y="269286"/>
                  <a:pt x="752174" y="272567"/>
                  <a:pt x="761821" y="276805"/>
                </a:cubicBezTo>
                <a:cubicBezTo>
                  <a:pt x="767178" y="279272"/>
                  <a:pt x="773775" y="277734"/>
                  <a:pt x="777069" y="273243"/>
                </a:cubicBezTo>
                <a:cubicBezTo>
                  <a:pt x="777582" y="272454"/>
                  <a:pt x="777958" y="271605"/>
                  <a:pt x="778187" y="270718"/>
                </a:cubicBezTo>
                <a:cubicBezTo>
                  <a:pt x="779061" y="266754"/>
                  <a:pt x="776749" y="262776"/>
                  <a:pt x="772596" y="261114"/>
                </a:cubicBezTo>
                <a:cubicBezTo>
                  <a:pt x="762197" y="256570"/>
                  <a:pt x="751294" y="252989"/>
                  <a:pt x="740067" y="250428"/>
                </a:cubicBezTo>
                <a:cubicBezTo>
                  <a:pt x="741851" y="245893"/>
                  <a:pt x="743345" y="241272"/>
                  <a:pt x="744539" y="236586"/>
                </a:cubicBezTo>
                <a:cubicBezTo>
                  <a:pt x="745200" y="234016"/>
                  <a:pt x="745708" y="231446"/>
                  <a:pt x="746217" y="228876"/>
                </a:cubicBezTo>
                <a:cubicBezTo>
                  <a:pt x="758873" y="232979"/>
                  <a:pt x="774273" y="239923"/>
                  <a:pt x="782304" y="251420"/>
                </a:cubicBezTo>
                <a:cubicBezTo>
                  <a:pt x="788912" y="260844"/>
                  <a:pt x="789369" y="275588"/>
                  <a:pt x="778543" y="282983"/>
                </a:cubicBezTo>
                <a:cubicBezTo>
                  <a:pt x="771732" y="287491"/>
                  <a:pt x="760957" y="289565"/>
                  <a:pt x="746420" y="288664"/>
                </a:cubicBezTo>
                <a:cubicBezTo>
                  <a:pt x="737052" y="288055"/>
                  <a:pt x="727787" y="286572"/>
                  <a:pt x="718770" y="284245"/>
                </a:cubicBezTo>
                <a:close/>
                <a:moveTo>
                  <a:pt x="720803" y="303227"/>
                </a:moveTo>
                <a:lnTo>
                  <a:pt x="716838" y="304760"/>
                </a:lnTo>
                <a:cubicBezTo>
                  <a:pt x="715314" y="303588"/>
                  <a:pt x="713840" y="302416"/>
                  <a:pt x="712264" y="301289"/>
                </a:cubicBezTo>
                <a:cubicBezTo>
                  <a:pt x="715059" y="302055"/>
                  <a:pt x="717906" y="302686"/>
                  <a:pt x="720803" y="303272"/>
                </a:cubicBezTo>
                <a:close/>
                <a:moveTo>
                  <a:pt x="802940" y="286003"/>
                </a:moveTo>
                <a:cubicBezTo>
                  <a:pt x="805268" y="282545"/>
                  <a:pt x="806981" y="278789"/>
                  <a:pt x="808023" y="274867"/>
                </a:cubicBezTo>
                <a:cubicBezTo>
                  <a:pt x="810707" y="263681"/>
                  <a:pt x="808333" y="252007"/>
                  <a:pt x="801415" y="242358"/>
                </a:cubicBezTo>
                <a:cubicBezTo>
                  <a:pt x="796831" y="236024"/>
                  <a:pt x="790970" y="230492"/>
                  <a:pt x="784134" y="226035"/>
                </a:cubicBezTo>
                <a:cubicBezTo>
                  <a:pt x="793527" y="223332"/>
                  <a:pt x="801980" y="218534"/>
                  <a:pt x="808684" y="212103"/>
                </a:cubicBezTo>
                <a:cubicBezTo>
                  <a:pt x="811744" y="209027"/>
                  <a:pt x="814407" y="205654"/>
                  <a:pt x="816613" y="202048"/>
                </a:cubicBezTo>
                <a:cubicBezTo>
                  <a:pt x="819200" y="226132"/>
                  <a:pt x="830961" y="248715"/>
                  <a:pt x="849956" y="266074"/>
                </a:cubicBezTo>
                <a:cubicBezTo>
                  <a:pt x="853859" y="274172"/>
                  <a:pt x="858988" y="281756"/>
                  <a:pt x="865204" y="288619"/>
                </a:cubicBezTo>
                <a:cubicBezTo>
                  <a:pt x="844634" y="285620"/>
                  <a:pt x="823739" y="284759"/>
                  <a:pt x="802940" y="286049"/>
                </a:cubicBezTo>
                <a:close/>
                <a:moveTo>
                  <a:pt x="791402" y="200786"/>
                </a:moveTo>
                <a:cubicBezTo>
                  <a:pt x="781740" y="209875"/>
                  <a:pt x="767066" y="213256"/>
                  <a:pt x="753637" y="209488"/>
                </a:cubicBezTo>
                <a:lnTo>
                  <a:pt x="752621" y="211652"/>
                </a:lnTo>
                <a:lnTo>
                  <a:pt x="750029" y="210795"/>
                </a:lnTo>
                <a:lnTo>
                  <a:pt x="747538" y="216341"/>
                </a:lnTo>
                <a:cubicBezTo>
                  <a:pt x="748072" y="209812"/>
                  <a:pt x="748072" y="203257"/>
                  <a:pt x="747538" y="196728"/>
                </a:cubicBezTo>
                <a:lnTo>
                  <a:pt x="778492" y="196232"/>
                </a:lnTo>
                <a:cubicBezTo>
                  <a:pt x="783478" y="196281"/>
                  <a:pt x="787870" y="193332"/>
                  <a:pt x="789166" y="189063"/>
                </a:cubicBezTo>
                <a:cubicBezTo>
                  <a:pt x="790269" y="184180"/>
                  <a:pt x="786701" y="179427"/>
                  <a:pt x="781196" y="178448"/>
                </a:cubicBezTo>
                <a:cubicBezTo>
                  <a:pt x="780154" y="178263"/>
                  <a:pt x="779087" y="178224"/>
                  <a:pt x="778035" y="178332"/>
                </a:cubicBezTo>
                <a:lnTo>
                  <a:pt x="744946" y="178873"/>
                </a:lnTo>
                <a:cubicBezTo>
                  <a:pt x="743508" y="172493"/>
                  <a:pt x="741622" y="166198"/>
                  <a:pt x="739304" y="160025"/>
                </a:cubicBezTo>
                <a:cubicBezTo>
                  <a:pt x="748296" y="157939"/>
                  <a:pt x="757688" y="157570"/>
                  <a:pt x="766853" y="158943"/>
                </a:cubicBezTo>
                <a:cubicBezTo>
                  <a:pt x="775224" y="159349"/>
                  <a:pt x="783428" y="161203"/>
                  <a:pt x="790996" y="164399"/>
                </a:cubicBezTo>
                <a:cubicBezTo>
                  <a:pt x="796160" y="166825"/>
                  <a:pt x="799763" y="171239"/>
                  <a:pt x="800755" y="176348"/>
                </a:cubicBezTo>
                <a:cubicBezTo>
                  <a:pt x="801817" y="185328"/>
                  <a:pt x="798401" y="194272"/>
                  <a:pt x="791402" y="200831"/>
                </a:cubicBezTo>
                <a:close/>
                <a:moveTo>
                  <a:pt x="746572" y="136038"/>
                </a:moveTo>
                <a:lnTo>
                  <a:pt x="738440" y="140547"/>
                </a:lnTo>
                <a:lnTo>
                  <a:pt x="739101" y="141269"/>
                </a:lnTo>
                <a:cubicBezTo>
                  <a:pt x="736570" y="141717"/>
                  <a:pt x="734074" y="142304"/>
                  <a:pt x="731629" y="143027"/>
                </a:cubicBezTo>
                <a:cubicBezTo>
                  <a:pt x="726750" y="134117"/>
                  <a:pt x="720656" y="125773"/>
                  <a:pt x="713484" y="118183"/>
                </a:cubicBezTo>
                <a:lnTo>
                  <a:pt x="738898" y="102447"/>
                </a:lnTo>
                <a:cubicBezTo>
                  <a:pt x="740956" y="101207"/>
                  <a:pt x="742405" y="99322"/>
                  <a:pt x="742964" y="97172"/>
                </a:cubicBezTo>
                <a:cubicBezTo>
                  <a:pt x="743645" y="94595"/>
                  <a:pt x="742867" y="91886"/>
                  <a:pt x="740880" y="89912"/>
                </a:cubicBezTo>
                <a:cubicBezTo>
                  <a:pt x="736880" y="85967"/>
                  <a:pt x="730196" y="85272"/>
                  <a:pt x="725276" y="88289"/>
                </a:cubicBezTo>
                <a:lnTo>
                  <a:pt x="698591" y="104882"/>
                </a:lnTo>
                <a:lnTo>
                  <a:pt x="696101" y="102988"/>
                </a:lnTo>
                <a:cubicBezTo>
                  <a:pt x="691033" y="99411"/>
                  <a:pt x="685625" y="96228"/>
                  <a:pt x="679938" y="93474"/>
                </a:cubicBezTo>
                <a:cubicBezTo>
                  <a:pt x="692848" y="82247"/>
                  <a:pt x="710739" y="70524"/>
                  <a:pt x="722124" y="69217"/>
                </a:cubicBezTo>
                <a:cubicBezTo>
                  <a:pt x="738445" y="67135"/>
                  <a:pt x="754913" y="72016"/>
                  <a:pt x="766548" y="82383"/>
                </a:cubicBezTo>
                <a:cubicBezTo>
                  <a:pt x="776759" y="92075"/>
                  <a:pt x="778462" y="106609"/>
                  <a:pt x="770716" y="117958"/>
                </a:cubicBezTo>
                <a:cubicBezTo>
                  <a:pt x="764083" y="125332"/>
                  <a:pt x="755879" y="131475"/>
                  <a:pt x="746572" y="136038"/>
                </a:cubicBezTo>
                <a:close/>
                <a:moveTo>
                  <a:pt x="714856" y="185636"/>
                </a:moveTo>
                <a:cubicBezTo>
                  <a:pt x="720701" y="214493"/>
                  <a:pt x="714856" y="249572"/>
                  <a:pt x="690459" y="272792"/>
                </a:cubicBezTo>
                <a:cubicBezTo>
                  <a:pt x="684029" y="265188"/>
                  <a:pt x="676568" y="258313"/>
                  <a:pt x="668247" y="252322"/>
                </a:cubicBezTo>
                <a:cubicBezTo>
                  <a:pt x="675251" y="241440"/>
                  <a:pt x="680390" y="229693"/>
                  <a:pt x="683495" y="217469"/>
                </a:cubicBezTo>
                <a:cubicBezTo>
                  <a:pt x="686657" y="205156"/>
                  <a:pt x="687465" y="192460"/>
                  <a:pt x="685884" y="179910"/>
                </a:cubicBezTo>
                <a:cubicBezTo>
                  <a:pt x="682738" y="156192"/>
                  <a:pt x="670961" y="134030"/>
                  <a:pt x="652338" y="116785"/>
                </a:cubicBezTo>
                <a:cubicBezTo>
                  <a:pt x="650702" y="113079"/>
                  <a:pt x="647266" y="110228"/>
                  <a:pt x="642986" y="109030"/>
                </a:cubicBezTo>
                <a:cubicBezTo>
                  <a:pt x="642020" y="108309"/>
                  <a:pt x="641004" y="107632"/>
                  <a:pt x="639987" y="106956"/>
                </a:cubicBezTo>
                <a:cubicBezTo>
                  <a:pt x="652938" y="109483"/>
                  <a:pt x="665060" y="114621"/>
                  <a:pt x="675414" y="121971"/>
                </a:cubicBezTo>
                <a:cubicBezTo>
                  <a:pt x="695389" y="136174"/>
                  <a:pt x="709367" y="158808"/>
                  <a:pt x="714856" y="185636"/>
                </a:cubicBezTo>
                <a:close/>
                <a:moveTo>
                  <a:pt x="350118" y="617180"/>
                </a:moveTo>
                <a:cubicBezTo>
                  <a:pt x="352776" y="624778"/>
                  <a:pt x="354479" y="632610"/>
                  <a:pt x="355200" y="640536"/>
                </a:cubicBezTo>
                <a:cubicBezTo>
                  <a:pt x="356268" y="652981"/>
                  <a:pt x="354031" y="662224"/>
                  <a:pt x="348542" y="668040"/>
                </a:cubicBezTo>
                <a:cubicBezTo>
                  <a:pt x="339851" y="677058"/>
                  <a:pt x="322569" y="677058"/>
                  <a:pt x="311540" y="671242"/>
                </a:cubicBezTo>
                <a:cubicBezTo>
                  <a:pt x="298172" y="664388"/>
                  <a:pt x="290040" y="651222"/>
                  <a:pt x="285262" y="640356"/>
                </a:cubicBezTo>
                <a:cubicBezTo>
                  <a:pt x="288261" y="639950"/>
                  <a:pt x="291259" y="639499"/>
                  <a:pt x="294258" y="638958"/>
                </a:cubicBezTo>
                <a:cubicBezTo>
                  <a:pt x="299732" y="637926"/>
                  <a:pt x="305144" y="636645"/>
                  <a:pt x="310472" y="635126"/>
                </a:cubicBezTo>
                <a:cubicBezTo>
                  <a:pt x="313466" y="644775"/>
                  <a:pt x="317641" y="654104"/>
                  <a:pt x="322925" y="662945"/>
                </a:cubicBezTo>
                <a:cubicBezTo>
                  <a:pt x="325006" y="666643"/>
                  <a:pt x="329657" y="668613"/>
                  <a:pt x="334209" y="667725"/>
                </a:cubicBezTo>
                <a:cubicBezTo>
                  <a:pt x="335230" y="667540"/>
                  <a:pt x="336210" y="667206"/>
                  <a:pt x="337106" y="666733"/>
                </a:cubicBezTo>
                <a:cubicBezTo>
                  <a:pt x="342234" y="664167"/>
                  <a:pt x="344090" y="658423"/>
                  <a:pt x="341274" y="653837"/>
                </a:cubicBezTo>
                <a:cubicBezTo>
                  <a:pt x="336416" y="645685"/>
                  <a:pt x="332646" y="637060"/>
                  <a:pt x="330041" y="628137"/>
                </a:cubicBezTo>
                <a:cubicBezTo>
                  <a:pt x="337096" y="625035"/>
                  <a:pt x="343815" y="621369"/>
                  <a:pt x="350118" y="617180"/>
                </a:cubicBezTo>
                <a:close/>
                <a:moveTo>
                  <a:pt x="234892" y="613799"/>
                </a:moveTo>
                <a:cubicBezTo>
                  <a:pt x="203480" y="609290"/>
                  <a:pt x="177050" y="597161"/>
                  <a:pt x="160429" y="580027"/>
                </a:cubicBezTo>
                <a:cubicBezTo>
                  <a:pt x="152049" y="571366"/>
                  <a:pt x="146125" y="561058"/>
                  <a:pt x="143148" y="549953"/>
                </a:cubicBezTo>
                <a:cubicBezTo>
                  <a:pt x="143961" y="550810"/>
                  <a:pt x="144724" y="551666"/>
                  <a:pt x="145588" y="552523"/>
                </a:cubicBezTo>
                <a:cubicBezTo>
                  <a:pt x="147107" y="556247"/>
                  <a:pt x="150426" y="559178"/>
                  <a:pt x="154635" y="560504"/>
                </a:cubicBezTo>
                <a:cubicBezTo>
                  <a:pt x="175211" y="576569"/>
                  <a:pt x="200881" y="586601"/>
                  <a:pt x="228132" y="589225"/>
                </a:cubicBezTo>
                <a:cubicBezTo>
                  <a:pt x="242803" y="590555"/>
                  <a:pt x="257618" y="589857"/>
                  <a:pt x="272047" y="587151"/>
                </a:cubicBezTo>
                <a:cubicBezTo>
                  <a:pt x="286227" y="584446"/>
                  <a:pt x="299913" y="580000"/>
                  <a:pt x="312709" y="573940"/>
                </a:cubicBezTo>
                <a:cubicBezTo>
                  <a:pt x="319800" y="581109"/>
                  <a:pt x="327838" y="587498"/>
                  <a:pt x="336648" y="592968"/>
                </a:cubicBezTo>
                <a:cubicBezTo>
                  <a:pt x="309456" y="613618"/>
                  <a:pt x="268794" y="618804"/>
                  <a:pt x="234841" y="613799"/>
                </a:cubicBezTo>
                <a:close/>
                <a:moveTo>
                  <a:pt x="123071" y="635982"/>
                </a:moveTo>
                <a:cubicBezTo>
                  <a:pt x="125451" y="637687"/>
                  <a:pt x="128568" y="638350"/>
                  <a:pt x="131559" y="637786"/>
                </a:cubicBezTo>
                <a:cubicBezTo>
                  <a:pt x="134031" y="637331"/>
                  <a:pt x="136223" y="636077"/>
                  <a:pt x="137709" y="634269"/>
                </a:cubicBezTo>
                <a:lnTo>
                  <a:pt x="156109" y="612626"/>
                </a:lnTo>
                <a:cubicBezTo>
                  <a:pt x="165074" y="618799"/>
                  <a:pt x="174833" y="624007"/>
                  <a:pt x="185182" y="628137"/>
                </a:cubicBezTo>
                <a:cubicBezTo>
                  <a:pt x="184318" y="630225"/>
                  <a:pt x="183621" y="632366"/>
                  <a:pt x="183098" y="634540"/>
                </a:cubicBezTo>
                <a:lnTo>
                  <a:pt x="182234" y="633953"/>
                </a:lnTo>
                <a:lnTo>
                  <a:pt x="176745" y="640942"/>
                </a:lnTo>
                <a:cubicBezTo>
                  <a:pt x="171378" y="648950"/>
                  <a:pt x="164278" y="655939"/>
                  <a:pt x="155855" y="661503"/>
                </a:cubicBezTo>
                <a:cubicBezTo>
                  <a:pt x="142518" y="668135"/>
                  <a:pt x="125937" y="666715"/>
                  <a:pt x="114278" y="657941"/>
                </a:cubicBezTo>
                <a:cubicBezTo>
                  <a:pt x="102374" y="648314"/>
                  <a:pt x="96656" y="634062"/>
                  <a:pt x="99030" y="619931"/>
                </a:cubicBezTo>
                <a:cubicBezTo>
                  <a:pt x="100555" y="610192"/>
                  <a:pt x="114278" y="594907"/>
                  <a:pt x="127392" y="583860"/>
                </a:cubicBezTo>
                <a:cubicBezTo>
                  <a:pt x="130643" y="588738"/>
                  <a:pt x="134368" y="593355"/>
                  <a:pt x="138523" y="597657"/>
                </a:cubicBezTo>
                <a:cubicBezTo>
                  <a:pt x="139234" y="598423"/>
                  <a:pt x="139997" y="599100"/>
                  <a:pt x="140708" y="599776"/>
                </a:cubicBezTo>
                <a:lnTo>
                  <a:pt x="121394" y="622636"/>
                </a:lnTo>
                <a:cubicBezTo>
                  <a:pt x="117838" y="626775"/>
                  <a:pt x="118601" y="632668"/>
                  <a:pt x="123122" y="635982"/>
                </a:cubicBezTo>
                <a:close/>
                <a:moveTo>
                  <a:pt x="145079" y="514558"/>
                </a:moveTo>
                <a:cubicBezTo>
                  <a:pt x="145079" y="514558"/>
                  <a:pt x="145079" y="514198"/>
                  <a:pt x="145079" y="513972"/>
                </a:cubicBezTo>
                <a:cubicBezTo>
                  <a:pt x="149434" y="503620"/>
                  <a:pt x="158952" y="495644"/>
                  <a:pt x="170849" y="492375"/>
                </a:cubicBezTo>
                <a:cubicBezTo>
                  <a:pt x="179221" y="491369"/>
                  <a:pt x="187688" y="493493"/>
                  <a:pt x="194230" y="498236"/>
                </a:cubicBezTo>
                <a:cubicBezTo>
                  <a:pt x="198545" y="500951"/>
                  <a:pt x="201354" y="505162"/>
                  <a:pt x="201955" y="509824"/>
                </a:cubicBezTo>
                <a:cubicBezTo>
                  <a:pt x="201700" y="514116"/>
                  <a:pt x="199500" y="518129"/>
                  <a:pt x="195856" y="520961"/>
                </a:cubicBezTo>
                <a:cubicBezTo>
                  <a:pt x="185922" y="529217"/>
                  <a:pt x="172965" y="534019"/>
                  <a:pt x="159362" y="534488"/>
                </a:cubicBezTo>
                <a:cubicBezTo>
                  <a:pt x="158287" y="534483"/>
                  <a:pt x="157215" y="534573"/>
                  <a:pt x="156160" y="534758"/>
                </a:cubicBezTo>
                <a:cubicBezTo>
                  <a:pt x="150932" y="528784"/>
                  <a:pt x="147175" y="521903"/>
                  <a:pt x="145130" y="514558"/>
                </a:cubicBezTo>
                <a:close/>
                <a:moveTo>
                  <a:pt x="121394" y="6234382"/>
                </a:moveTo>
                <a:lnTo>
                  <a:pt x="140810" y="6257242"/>
                </a:lnTo>
                <a:cubicBezTo>
                  <a:pt x="140098" y="6257919"/>
                  <a:pt x="139336" y="6258595"/>
                  <a:pt x="138624" y="6259361"/>
                </a:cubicBezTo>
                <a:cubicBezTo>
                  <a:pt x="134469" y="6263645"/>
                  <a:pt x="130745" y="6268289"/>
                  <a:pt x="127493" y="6273159"/>
                </a:cubicBezTo>
                <a:cubicBezTo>
                  <a:pt x="114380" y="6262112"/>
                  <a:pt x="100656" y="6246827"/>
                  <a:pt x="99131" y="6237088"/>
                </a:cubicBezTo>
                <a:cubicBezTo>
                  <a:pt x="96758" y="6222975"/>
                  <a:pt x="102475" y="6208682"/>
                  <a:pt x="114380" y="6199078"/>
                </a:cubicBezTo>
                <a:cubicBezTo>
                  <a:pt x="126039" y="6190286"/>
                  <a:pt x="142620" y="6188888"/>
                  <a:pt x="155957" y="6195516"/>
                </a:cubicBezTo>
                <a:cubicBezTo>
                  <a:pt x="164380" y="6201062"/>
                  <a:pt x="171479" y="6208050"/>
                  <a:pt x="176847" y="6216076"/>
                </a:cubicBezTo>
                <a:lnTo>
                  <a:pt x="182336" y="6223065"/>
                </a:lnTo>
                <a:lnTo>
                  <a:pt x="183200" y="6222479"/>
                </a:lnTo>
                <a:cubicBezTo>
                  <a:pt x="183723" y="6224643"/>
                  <a:pt x="184419" y="6226807"/>
                  <a:pt x="185284" y="6228881"/>
                </a:cubicBezTo>
                <a:cubicBezTo>
                  <a:pt x="174935" y="6233030"/>
                  <a:pt x="165176" y="6238215"/>
                  <a:pt x="156211" y="6244392"/>
                </a:cubicBezTo>
                <a:lnTo>
                  <a:pt x="137811" y="6222749"/>
                </a:lnTo>
                <a:cubicBezTo>
                  <a:pt x="136324" y="6220946"/>
                  <a:pt x="134132" y="6219683"/>
                  <a:pt x="131661" y="6219232"/>
                </a:cubicBezTo>
                <a:cubicBezTo>
                  <a:pt x="128670" y="6218691"/>
                  <a:pt x="125553" y="6219322"/>
                  <a:pt x="123173" y="6221036"/>
                </a:cubicBezTo>
                <a:cubicBezTo>
                  <a:pt x="118636" y="6224327"/>
                  <a:pt x="117850" y="6230234"/>
                  <a:pt x="121394" y="6234382"/>
                </a:cubicBezTo>
                <a:close/>
                <a:moveTo>
                  <a:pt x="145334" y="6342595"/>
                </a:moveTo>
                <a:cubicBezTo>
                  <a:pt x="147450" y="6335201"/>
                  <a:pt x="151312" y="6328257"/>
                  <a:pt x="156668" y="6322260"/>
                </a:cubicBezTo>
                <a:cubicBezTo>
                  <a:pt x="157723" y="6322440"/>
                  <a:pt x="158795" y="6322531"/>
                  <a:pt x="159870" y="6322531"/>
                </a:cubicBezTo>
                <a:cubicBezTo>
                  <a:pt x="173473" y="6322981"/>
                  <a:pt x="186431" y="6327806"/>
                  <a:pt x="196364" y="6336057"/>
                </a:cubicBezTo>
                <a:cubicBezTo>
                  <a:pt x="200009" y="6338898"/>
                  <a:pt x="202209" y="6342911"/>
                  <a:pt x="202464" y="6347194"/>
                </a:cubicBezTo>
                <a:cubicBezTo>
                  <a:pt x="201862" y="6351838"/>
                  <a:pt x="199053" y="6356077"/>
                  <a:pt x="194738" y="6358782"/>
                </a:cubicBezTo>
                <a:cubicBezTo>
                  <a:pt x="188196" y="6363516"/>
                  <a:pt x="179730" y="6365636"/>
                  <a:pt x="171357" y="6364643"/>
                </a:cubicBezTo>
                <a:cubicBezTo>
                  <a:pt x="159460" y="6361352"/>
                  <a:pt x="149943" y="6353416"/>
                  <a:pt x="145588" y="6343046"/>
                </a:cubicBezTo>
                <a:cubicBezTo>
                  <a:pt x="145283" y="6342821"/>
                  <a:pt x="145232" y="6342641"/>
                  <a:pt x="145130" y="6342460"/>
                </a:cubicBezTo>
                <a:close/>
                <a:moveTo>
                  <a:pt x="272402" y="6270002"/>
                </a:moveTo>
                <a:cubicBezTo>
                  <a:pt x="257974" y="6267297"/>
                  <a:pt x="243158" y="6266575"/>
                  <a:pt x="228487" y="6267928"/>
                </a:cubicBezTo>
                <a:cubicBezTo>
                  <a:pt x="201237" y="6270543"/>
                  <a:pt x="175567" y="6280598"/>
                  <a:pt x="154991" y="6296650"/>
                </a:cubicBezTo>
                <a:cubicBezTo>
                  <a:pt x="150782" y="6297957"/>
                  <a:pt x="147463" y="6300888"/>
                  <a:pt x="145944" y="6304631"/>
                </a:cubicBezTo>
                <a:cubicBezTo>
                  <a:pt x="145079" y="6305487"/>
                  <a:pt x="144317" y="6306344"/>
                  <a:pt x="143504" y="6307200"/>
                </a:cubicBezTo>
                <a:cubicBezTo>
                  <a:pt x="146480" y="6296109"/>
                  <a:pt x="152405" y="6285783"/>
                  <a:pt x="160785" y="6277127"/>
                </a:cubicBezTo>
                <a:cubicBezTo>
                  <a:pt x="177406" y="6259993"/>
                  <a:pt x="203836" y="6247999"/>
                  <a:pt x="235248" y="6243355"/>
                </a:cubicBezTo>
                <a:cubicBezTo>
                  <a:pt x="268946" y="6238350"/>
                  <a:pt x="309964" y="6243355"/>
                  <a:pt x="336903" y="6264186"/>
                </a:cubicBezTo>
                <a:cubicBezTo>
                  <a:pt x="328092" y="6269642"/>
                  <a:pt x="320054" y="6276044"/>
                  <a:pt x="312963" y="6283213"/>
                </a:cubicBezTo>
                <a:cubicBezTo>
                  <a:pt x="300080" y="6277081"/>
                  <a:pt x="286289" y="6272572"/>
                  <a:pt x="271996" y="6269867"/>
                </a:cubicBezTo>
                <a:close/>
                <a:moveTo>
                  <a:pt x="329787" y="6228881"/>
                </a:moveTo>
                <a:cubicBezTo>
                  <a:pt x="332392" y="6219954"/>
                  <a:pt x="336162" y="6211342"/>
                  <a:pt x="341020" y="6203181"/>
                </a:cubicBezTo>
                <a:cubicBezTo>
                  <a:pt x="343835" y="6198582"/>
                  <a:pt x="341980" y="6192855"/>
                  <a:pt x="336852" y="6190286"/>
                </a:cubicBezTo>
                <a:cubicBezTo>
                  <a:pt x="335956" y="6189835"/>
                  <a:pt x="334976" y="6189474"/>
                  <a:pt x="333955" y="6189294"/>
                </a:cubicBezTo>
                <a:cubicBezTo>
                  <a:pt x="329403" y="6188392"/>
                  <a:pt x="324752" y="6190376"/>
                  <a:pt x="322671" y="6194073"/>
                </a:cubicBezTo>
                <a:cubicBezTo>
                  <a:pt x="317387" y="6202910"/>
                  <a:pt x="313212" y="6212244"/>
                  <a:pt x="310218" y="6221893"/>
                </a:cubicBezTo>
                <a:cubicBezTo>
                  <a:pt x="304890" y="6220359"/>
                  <a:pt x="299478" y="6219097"/>
                  <a:pt x="294004" y="6218060"/>
                </a:cubicBezTo>
                <a:cubicBezTo>
                  <a:pt x="291005" y="6217519"/>
                  <a:pt x="288006" y="6217068"/>
                  <a:pt x="285008" y="6216662"/>
                </a:cubicBezTo>
                <a:cubicBezTo>
                  <a:pt x="289785" y="6205796"/>
                  <a:pt x="297918" y="6192630"/>
                  <a:pt x="311286" y="6185777"/>
                </a:cubicBezTo>
                <a:cubicBezTo>
                  <a:pt x="322315" y="6180095"/>
                  <a:pt x="339596" y="6179735"/>
                  <a:pt x="348288" y="6188978"/>
                </a:cubicBezTo>
                <a:cubicBezTo>
                  <a:pt x="353777" y="6194794"/>
                  <a:pt x="356014" y="6204037"/>
                  <a:pt x="354946" y="6216482"/>
                </a:cubicBezTo>
                <a:cubicBezTo>
                  <a:pt x="354225" y="6224417"/>
                  <a:pt x="352522" y="6232263"/>
                  <a:pt x="349864" y="6239838"/>
                </a:cubicBezTo>
                <a:cubicBezTo>
                  <a:pt x="343561" y="6235645"/>
                  <a:pt x="336842" y="6231993"/>
                  <a:pt x="329787" y="6228881"/>
                </a:cubicBezTo>
                <a:close/>
                <a:moveTo>
                  <a:pt x="777679" y="6586435"/>
                </a:moveTo>
                <a:cubicBezTo>
                  <a:pt x="777450" y="6585534"/>
                  <a:pt x="777074" y="6584677"/>
                  <a:pt x="776561" y="6583910"/>
                </a:cubicBezTo>
                <a:cubicBezTo>
                  <a:pt x="773267" y="6579401"/>
                  <a:pt x="766670" y="6577868"/>
                  <a:pt x="761312" y="6580348"/>
                </a:cubicBezTo>
                <a:cubicBezTo>
                  <a:pt x="751706" y="6584496"/>
                  <a:pt x="741617" y="6587743"/>
                  <a:pt x="731223" y="6589952"/>
                </a:cubicBezTo>
                <a:cubicBezTo>
                  <a:pt x="727588" y="6583865"/>
                  <a:pt x="723299" y="6578139"/>
                  <a:pt x="718414" y="6572773"/>
                </a:cubicBezTo>
                <a:cubicBezTo>
                  <a:pt x="727329" y="6570428"/>
                  <a:pt x="736493" y="6568941"/>
                  <a:pt x="745759" y="6568264"/>
                </a:cubicBezTo>
                <a:cubicBezTo>
                  <a:pt x="760296" y="6567363"/>
                  <a:pt x="771173" y="6569256"/>
                  <a:pt x="777882" y="6573946"/>
                </a:cubicBezTo>
                <a:cubicBezTo>
                  <a:pt x="788708" y="6581430"/>
                  <a:pt x="788048" y="6596175"/>
                  <a:pt x="781643" y="6605508"/>
                </a:cubicBezTo>
                <a:cubicBezTo>
                  <a:pt x="773613" y="6616960"/>
                  <a:pt x="758212" y="6623904"/>
                  <a:pt x="745556" y="6628052"/>
                </a:cubicBezTo>
                <a:cubicBezTo>
                  <a:pt x="745048" y="6625482"/>
                  <a:pt x="744539" y="6622912"/>
                  <a:pt x="743879" y="6620342"/>
                </a:cubicBezTo>
                <a:cubicBezTo>
                  <a:pt x="742684" y="6615653"/>
                  <a:pt x="741190" y="6611054"/>
                  <a:pt x="739406" y="6606499"/>
                </a:cubicBezTo>
                <a:cubicBezTo>
                  <a:pt x="750634" y="6603930"/>
                  <a:pt x="761536" y="6600367"/>
                  <a:pt x="771935" y="6595813"/>
                </a:cubicBezTo>
                <a:cubicBezTo>
                  <a:pt x="776119" y="6594281"/>
                  <a:pt x="778579" y="6590403"/>
                  <a:pt x="777882" y="6586435"/>
                </a:cubicBezTo>
                <a:close/>
                <a:moveTo>
                  <a:pt x="712061" y="6555685"/>
                </a:moveTo>
                <a:cubicBezTo>
                  <a:pt x="713636" y="6554558"/>
                  <a:pt x="715110" y="6553385"/>
                  <a:pt x="716635" y="6552213"/>
                </a:cubicBezTo>
                <a:lnTo>
                  <a:pt x="720600" y="6553746"/>
                </a:lnTo>
                <a:cubicBezTo>
                  <a:pt x="717906" y="6554332"/>
                  <a:pt x="715059" y="6554963"/>
                  <a:pt x="712264" y="6555685"/>
                </a:cubicBezTo>
                <a:close/>
                <a:moveTo>
                  <a:pt x="685884" y="6677109"/>
                </a:moveTo>
                <a:cubicBezTo>
                  <a:pt x="687465" y="6664574"/>
                  <a:pt x="686657" y="6651859"/>
                  <a:pt x="683495" y="6639550"/>
                </a:cubicBezTo>
                <a:cubicBezTo>
                  <a:pt x="680390" y="6627330"/>
                  <a:pt x="675251" y="6615562"/>
                  <a:pt x="668247" y="6604696"/>
                </a:cubicBezTo>
                <a:cubicBezTo>
                  <a:pt x="676568" y="6598699"/>
                  <a:pt x="684029" y="6591846"/>
                  <a:pt x="690459" y="6584226"/>
                </a:cubicBezTo>
                <a:cubicBezTo>
                  <a:pt x="714653" y="6607447"/>
                  <a:pt x="720701" y="6642525"/>
                  <a:pt x="714856" y="6671382"/>
                </a:cubicBezTo>
                <a:cubicBezTo>
                  <a:pt x="709367" y="6698436"/>
                  <a:pt x="695389" y="6720980"/>
                  <a:pt x="675363" y="6735048"/>
                </a:cubicBezTo>
                <a:cubicBezTo>
                  <a:pt x="665060" y="6742307"/>
                  <a:pt x="653029" y="6747357"/>
                  <a:pt x="640190" y="6749837"/>
                </a:cubicBezTo>
                <a:cubicBezTo>
                  <a:pt x="641207" y="6749160"/>
                  <a:pt x="642224" y="6748484"/>
                  <a:pt x="643189" y="6747763"/>
                </a:cubicBezTo>
                <a:cubicBezTo>
                  <a:pt x="647469" y="6746545"/>
                  <a:pt x="650905" y="6743705"/>
                  <a:pt x="652542" y="6740007"/>
                </a:cubicBezTo>
                <a:cubicBezTo>
                  <a:pt x="671114" y="6722829"/>
                  <a:pt x="682891" y="6700735"/>
                  <a:pt x="686088" y="6677109"/>
                </a:cubicBezTo>
                <a:close/>
                <a:moveTo>
                  <a:pt x="696050" y="6753760"/>
                </a:moveTo>
                <a:lnTo>
                  <a:pt x="698540" y="6751866"/>
                </a:lnTo>
                <a:lnTo>
                  <a:pt x="725225" y="6768458"/>
                </a:lnTo>
                <a:cubicBezTo>
                  <a:pt x="730145" y="6771480"/>
                  <a:pt x="736829" y="6770803"/>
                  <a:pt x="740829" y="6766835"/>
                </a:cubicBezTo>
                <a:cubicBezTo>
                  <a:pt x="742816" y="6764851"/>
                  <a:pt x="743594" y="6762146"/>
                  <a:pt x="742913" y="6759576"/>
                </a:cubicBezTo>
                <a:cubicBezTo>
                  <a:pt x="742354" y="6757412"/>
                  <a:pt x="740905" y="6755563"/>
                  <a:pt x="738847" y="6754301"/>
                </a:cubicBezTo>
                <a:lnTo>
                  <a:pt x="713433" y="6738565"/>
                </a:lnTo>
                <a:cubicBezTo>
                  <a:pt x="720605" y="6730989"/>
                  <a:pt x="726699" y="6722648"/>
                  <a:pt x="731578" y="6713721"/>
                </a:cubicBezTo>
                <a:cubicBezTo>
                  <a:pt x="734023" y="6714442"/>
                  <a:pt x="736519" y="6715028"/>
                  <a:pt x="739050" y="6715479"/>
                </a:cubicBezTo>
                <a:lnTo>
                  <a:pt x="738389" y="6716201"/>
                </a:lnTo>
                <a:lnTo>
                  <a:pt x="746522" y="6720710"/>
                </a:lnTo>
                <a:cubicBezTo>
                  <a:pt x="755788" y="6725264"/>
                  <a:pt x="763955" y="6731396"/>
                  <a:pt x="770563" y="6738745"/>
                </a:cubicBezTo>
                <a:cubicBezTo>
                  <a:pt x="778309" y="6750108"/>
                  <a:pt x="776606" y="6764626"/>
                  <a:pt x="766395" y="6774320"/>
                </a:cubicBezTo>
                <a:cubicBezTo>
                  <a:pt x="754761" y="6784690"/>
                  <a:pt x="738293" y="6789560"/>
                  <a:pt x="721972" y="6787486"/>
                </a:cubicBezTo>
                <a:cubicBezTo>
                  <a:pt x="710587" y="6786179"/>
                  <a:pt x="692695" y="6774455"/>
                  <a:pt x="679785" y="6763228"/>
                </a:cubicBezTo>
                <a:cubicBezTo>
                  <a:pt x="685483" y="6760523"/>
                  <a:pt x="690906" y="6757367"/>
                  <a:pt x="695999" y="6753850"/>
                </a:cubicBezTo>
                <a:close/>
                <a:moveTo>
                  <a:pt x="766903" y="6698030"/>
                </a:moveTo>
                <a:cubicBezTo>
                  <a:pt x="757739" y="6699383"/>
                  <a:pt x="748346" y="6699022"/>
                  <a:pt x="739355" y="6696948"/>
                </a:cubicBezTo>
                <a:cubicBezTo>
                  <a:pt x="741673" y="6690771"/>
                  <a:pt x="743558" y="6684458"/>
                  <a:pt x="744997" y="6678100"/>
                </a:cubicBezTo>
                <a:lnTo>
                  <a:pt x="778086" y="6678641"/>
                </a:lnTo>
                <a:cubicBezTo>
                  <a:pt x="783661" y="6679228"/>
                  <a:pt x="788703" y="6675666"/>
                  <a:pt x="789349" y="6670706"/>
                </a:cubicBezTo>
                <a:cubicBezTo>
                  <a:pt x="789471" y="6669759"/>
                  <a:pt x="789425" y="6668812"/>
                  <a:pt x="789217" y="6667910"/>
                </a:cubicBezTo>
                <a:cubicBezTo>
                  <a:pt x="787921" y="6663627"/>
                  <a:pt x="783529" y="6660696"/>
                  <a:pt x="778543" y="6660741"/>
                </a:cubicBezTo>
                <a:lnTo>
                  <a:pt x="747589" y="6660245"/>
                </a:lnTo>
                <a:cubicBezTo>
                  <a:pt x="748123" y="6653708"/>
                  <a:pt x="748123" y="6647170"/>
                  <a:pt x="747589" y="6640632"/>
                </a:cubicBezTo>
                <a:lnTo>
                  <a:pt x="750080" y="6646178"/>
                </a:lnTo>
                <a:lnTo>
                  <a:pt x="752672" y="6645321"/>
                </a:lnTo>
                <a:lnTo>
                  <a:pt x="753688" y="6647486"/>
                </a:lnTo>
                <a:cubicBezTo>
                  <a:pt x="767117" y="6643698"/>
                  <a:pt x="781791" y="6647079"/>
                  <a:pt x="791453" y="6656187"/>
                </a:cubicBezTo>
                <a:cubicBezTo>
                  <a:pt x="798452" y="6662726"/>
                  <a:pt x="801888" y="6671653"/>
                  <a:pt x="800856" y="6680626"/>
                </a:cubicBezTo>
                <a:cubicBezTo>
                  <a:pt x="799865" y="6685721"/>
                  <a:pt x="796261" y="6690139"/>
                  <a:pt x="791097" y="6692574"/>
                </a:cubicBezTo>
                <a:cubicBezTo>
                  <a:pt x="783514" y="6695775"/>
                  <a:pt x="775290" y="6697624"/>
                  <a:pt x="766903" y="6698030"/>
                </a:cubicBezTo>
                <a:close/>
                <a:moveTo>
                  <a:pt x="734475" y="6535440"/>
                </a:moveTo>
                <a:cubicBezTo>
                  <a:pt x="753719" y="6512084"/>
                  <a:pt x="760514" y="6482460"/>
                  <a:pt x="753078" y="6454280"/>
                </a:cubicBezTo>
                <a:cubicBezTo>
                  <a:pt x="746938" y="6429616"/>
                  <a:pt x="730780" y="6407839"/>
                  <a:pt x="707689" y="6393050"/>
                </a:cubicBezTo>
                <a:cubicBezTo>
                  <a:pt x="701966" y="6389487"/>
                  <a:pt x="695857" y="6386467"/>
                  <a:pt x="689442" y="6384032"/>
                </a:cubicBezTo>
                <a:lnTo>
                  <a:pt x="854073" y="6384032"/>
                </a:lnTo>
                <a:cubicBezTo>
                  <a:pt x="847948" y="6389127"/>
                  <a:pt x="842509" y="6394808"/>
                  <a:pt x="837859" y="6400985"/>
                </a:cubicBezTo>
                <a:cubicBezTo>
                  <a:pt x="815063" y="6431871"/>
                  <a:pt x="813711" y="6471504"/>
                  <a:pt x="834352" y="6503562"/>
                </a:cubicBezTo>
                <a:cubicBezTo>
                  <a:pt x="845767" y="6520696"/>
                  <a:pt x="862566" y="6534538"/>
                  <a:pt x="882689" y="6543375"/>
                </a:cubicBezTo>
                <a:cubicBezTo>
                  <a:pt x="833543" y="6554332"/>
                  <a:pt x="781776" y="6551582"/>
                  <a:pt x="734475" y="6535440"/>
                </a:cubicBezTo>
                <a:close/>
                <a:moveTo>
                  <a:pt x="11546049" y="6503562"/>
                </a:moveTo>
                <a:cubicBezTo>
                  <a:pt x="11566686" y="6471504"/>
                  <a:pt x="11565313" y="6431871"/>
                  <a:pt x="11542543" y="6400985"/>
                </a:cubicBezTo>
                <a:cubicBezTo>
                  <a:pt x="11537917" y="6394808"/>
                  <a:pt x="11532428" y="6389127"/>
                  <a:pt x="11526329" y="6384032"/>
                </a:cubicBezTo>
                <a:lnTo>
                  <a:pt x="11680793" y="6384032"/>
                </a:lnTo>
                <a:cubicBezTo>
                  <a:pt x="11674389" y="6386467"/>
                  <a:pt x="11668290" y="6389487"/>
                  <a:pt x="11662546" y="6393050"/>
                </a:cubicBezTo>
                <a:cubicBezTo>
                  <a:pt x="11639471" y="6407839"/>
                  <a:pt x="11623307" y="6429616"/>
                  <a:pt x="11617157" y="6454280"/>
                </a:cubicBezTo>
                <a:cubicBezTo>
                  <a:pt x="11609736" y="6482460"/>
                  <a:pt x="11616497" y="6512084"/>
                  <a:pt x="11635759" y="6535440"/>
                </a:cubicBezTo>
                <a:cubicBezTo>
                  <a:pt x="11590727" y="6550770"/>
                  <a:pt x="11541628" y="6554016"/>
                  <a:pt x="11494511" y="6544773"/>
                </a:cubicBezTo>
                <a:cubicBezTo>
                  <a:pt x="11516011" y="6535981"/>
                  <a:pt x="11534004" y="6521643"/>
                  <a:pt x="11546049" y="6503562"/>
                </a:cubicBezTo>
                <a:close/>
                <a:moveTo>
                  <a:pt x="11651466" y="6572818"/>
                </a:moveTo>
                <a:cubicBezTo>
                  <a:pt x="11646586" y="6578184"/>
                  <a:pt x="11642316" y="6583910"/>
                  <a:pt x="11638657" y="6589997"/>
                </a:cubicBezTo>
                <a:cubicBezTo>
                  <a:pt x="11628186" y="6587743"/>
                  <a:pt x="11618072" y="6584451"/>
                  <a:pt x="11608415" y="6580213"/>
                </a:cubicBezTo>
                <a:cubicBezTo>
                  <a:pt x="11603078" y="6577733"/>
                  <a:pt x="11596470" y="6579266"/>
                  <a:pt x="11593167" y="6583775"/>
                </a:cubicBezTo>
                <a:cubicBezTo>
                  <a:pt x="11592658" y="6584541"/>
                  <a:pt x="11592252" y="6585398"/>
                  <a:pt x="11592049" y="6586300"/>
                </a:cubicBezTo>
                <a:cubicBezTo>
                  <a:pt x="11591185" y="6590268"/>
                  <a:pt x="11593472" y="6594235"/>
                  <a:pt x="11597639" y="6595904"/>
                </a:cubicBezTo>
                <a:cubicBezTo>
                  <a:pt x="11608059" y="6600458"/>
                  <a:pt x="11618937" y="6604020"/>
                  <a:pt x="11630169" y="6606590"/>
                </a:cubicBezTo>
                <a:cubicBezTo>
                  <a:pt x="11628390" y="6611144"/>
                  <a:pt x="11626916" y="6615743"/>
                  <a:pt x="11625696" y="6620432"/>
                </a:cubicBezTo>
                <a:cubicBezTo>
                  <a:pt x="11625036" y="6623002"/>
                  <a:pt x="11624527" y="6625572"/>
                  <a:pt x="11624019" y="6628142"/>
                </a:cubicBezTo>
                <a:cubicBezTo>
                  <a:pt x="11611363" y="6624039"/>
                  <a:pt x="11595962" y="6617096"/>
                  <a:pt x="11587931" y="6605598"/>
                </a:cubicBezTo>
                <a:cubicBezTo>
                  <a:pt x="11581323" y="6596175"/>
                  <a:pt x="11580867" y="6581430"/>
                  <a:pt x="11591692" y="6574036"/>
                </a:cubicBezTo>
                <a:cubicBezTo>
                  <a:pt x="11598504" y="6569527"/>
                  <a:pt x="11609279" y="6567453"/>
                  <a:pt x="11623816" y="6568355"/>
                </a:cubicBezTo>
                <a:cubicBezTo>
                  <a:pt x="11633168" y="6568986"/>
                  <a:pt x="11642469" y="6570428"/>
                  <a:pt x="11651466" y="6572773"/>
                </a:cubicBezTo>
                <a:close/>
                <a:moveTo>
                  <a:pt x="11649433" y="6553791"/>
                </a:moveTo>
                <a:lnTo>
                  <a:pt x="11653398" y="6552258"/>
                </a:lnTo>
                <a:cubicBezTo>
                  <a:pt x="11654922" y="6553430"/>
                  <a:pt x="11656396" y="6554602"/>
                  <a:pt x="11657972" y="6555730"/>
                </a:cubicBezTo>
                <a:cubicBezTo>
                  <a:pt x="11655176" y="6554963"/>
                  <a:pt x="11652329" y="6554332"/>
                  <a:pt x="11649433" y="6553746"/>
                </a:cubicBezTo>
                <a:close/>
                <a:moveTo>
                  <a:pt x="11567295" y="6571015"/>
                </a:moveTo>
                <a:cubicBezTo>
                  <a:pt x="11564957" y="6574487"/>
                  <a:pt x="11563230" y="6578229"/>
                  <a:pt x="11562212" y="6582152"/>
                </a:cubicBezTo>
                <a:cubicBezTo>
                  <a:pt x="11559518" y="6593334"/>
                  <a:pt x="11561908" y="6605012"/>
                  <a:pt x="11568820" y="6614661"/>
                </a:cubicBezTo>
                <a:cubicBezTo>
                  <a:pt x="11573395" y="6620973"/>
                  <a:pt x="11579240" y="6626519"/>
                  <a:pt x="11586102" y="6630983"/>
                </a:cubicBezTo>
                <a:cubicBezTo>
                  <a:pt x="11576699" y="6633688"/>
                  <a:pt x="11568262" y="6638513"/>
                  <a:pt x="11561552" y="6644915"/>
                </a:cubicBezTo>
                <a:cubicBezTo>
                  <a:pt x="11558502" y="6647981"/>
                  <a:pt x="11555808" y="6651363"/>
                  <a:pt x="11553623" y="6654970"/>
                </a:cubicBezTo>
                <a:cubicBezTo>
                  <a:pt x="11551030" y="6630893"/>
                  <a:pt x="11539289" y="6608303"/>
                  <a:pt x="11520280" y="6590944"/>
                </a:cubicBezTo>
                <a:cubicBezTo>
                  <a:pt x="11516366" y="6582828"/>
                  <a:pt x="11511232" y="6575253"/>
                  <a:pt x="11505031" y="6568400"/>
                </a:cubicBezTo>
                <a:cubicBezTo>
                  <a:pt x="11525617" y="6571466"/>
                  <a:pt x="11546507" y="6572413"/>
                  <a:pt x="11567295" y="6571195"/>
                </a:cubicBezTo>
                <a:close/>
                <a:moveTo>
                  <a:pt x="11578833" y="6656233"/>
                </a:moveTo>
                <a:cubicBezTo>
                  <a:pt x="11588491" y="6647125"/>
                  <a:pt x="11603179" y="6643743"/>
                  <a:pt x="11616599" y="6647531"/>
                </a:cubicBezTo>
                <a:lnTo>
                  <a:pt x="11617615" y="6645366"/>
                </a:lnTo>
                <a:lnTo>
                  <a:pt x="11620207" y="6646223"/>
                </a:lnTo>
                <a:lnTo>
                  <a:pt x="11622698" y="6640677"/>
                </a:lnTo>
                <a:cubicBezTo>
                  <a:pt x="11622189" y="6647215"/>
                  <a:pt x="11622189" y="6653753"/>
                  <a:pt x="11622698" y="6660291"/>
                </a:cubicBezTo>
                <a:lnTo>
                  <a:pt x="11591743" y="6660787"/>
                </a:lnTo>
                <a:cubicBezTo>
                  <a:pt x="11586762" y="6660741"/>
                  <a:pt x="11582391" y="6663672"/>
                  <a:pt x="11581070" y="6667955"/>
                </a:cubicBezTo>
                <a:cubicBezTo>
                  <a:pt x="11579951" y="6672825"/>
                  <a:pt x="11583510" y="6677605"/>
                  <a:pt x="11589049" y="6678552"/>
                </a:cubicBezTo>
                <a:cubicBezTo>
                  <a:pt x="11590066" y="6678777"/>
                  <a:pt x="11591134" y="6678777"/>
                  <a:pt x="11592201" y="6678687"/>
                </a:cubicBezTo>
                <a:lnTo>
                  <a:pt x="11625290" y="6678146"/>
                </a:lnTo>
                <a:cubicBezTo>
                  <a:pt x="11626713" y="6684503"/>
                  <a:pt x="11628593" y="6690816"/>
                  <a:pt x="11630931" y="6696993"/>
                </a:cubicBezTo>
                <a:cubicBezTo>
                  <a:pt x="11621935" y="6699067"/>
                  <a:pt x="11612532" y="6699427"/>
                  <a:pt x="11603383" y="6698075"/>
                </a:cubicBezTo>
                <a:cubicBezTo>
                  <a:pt x="11594997" y="6697669"/>
                  <a:pt x="11586813" y="6695821"/>
                  <a:pt x="11579240" y="6692619"/>
                </a:cubicBezTo>
                <a:cubicBezTo>
                  <a:pt x="11574055" y="6690184"/>
                  <a:pt x="11570498" y="6685766"/>
                  <a:pt x="11569481" y="6680671"/>
                </a:cubicBezTo>
                <a:cubicBezTo>
                  <a:pt x="11568413" y="6671698"/>
                  <a:pt x="11571819" y="6662726"/>
                  <a:pt x="11578833" y="6656187"/>
                </a:cubicBezTo>
                <a:close/>
                <a:moveTo>
                  <a:pt x="11623663" y="6721025"/>
                </a:moveTo>
                <a:lnTo>
                  <a:pt x="11631796" y="6716516"/>
                </a:lnTo>
                <a:lnTo>
                  <a:pt x="11631135" y="6715795"/>
                </a:lnTo>
                <a:cubicBezTo>
                  <a:pt x="11633676" y="6715344"/>
                  <a:pt x="11636167" y="6714758"/>
                  <a:pt x="11638606" y="6714037"/>
                </a:cubicBezTo>
                <a:cubicBezTo>
                  <a:pt x="11643485" y="6722964"/>
                  <a:pt x="11649586" y="6731305"/>
                  <a:pt x="11656752" y="6738880"/>
                </a:cubicBezTo>
                <a:lnTo>
                  <a:pt x="11631338" y="6754616"/>
                </a:lnTo>
                <a:cubicBezTo>
                  <a:pt x="11629306" y="6755879"/>
                  <a:pt x="11627831" y="6757727"/>
                  <a:pt x="11627272" y="6759892"/>
                </a:cubicBezTo>
                <a:cubicBezTo>
                  <a:pt x="11626612" y="6762462"/>
                  <a:pt x="11627373" y="6765167"/>
                  <a:pt x="11629356" y="6767151"/>
                </a:cubicBezTo>
                <a:cubicBezTo>
                  <a:pt x="11633371" y="6771119"/>
                  <a:pt x="11640029" y="6771795"/>
                  <a:pt x="11644960" y="6768774"/>
                </a:cubicBezTo>
                <a:lnTo>
                  <a:pt x="11671644" y="6752182"/>
                </a:lnTo>
                <a:lnTo>
                  <a:pt x="11674135" y="6754075"/>
                </a:lnTo>
                <a:cubicBezTo>
                  <a:pt x="11679217" y="6757637"/>
                  <a:pt x="11684605" y="6760839"/>
                  <a:pt x="11690299" y="6763589"/>
                </a:cubicBezTo>
                <a:cubicBezTo>
                  <a:pt x="11677388" y="6774816"/>
                  <a:pt x="11659497" y="6786539"/>
                  <a:pt x="11648111" y="6787847"/>
                </a:cubicBezTo>
                <a:cubicBezTo>
                  <a:pt x="11631796" y="6789921"/>
                  <a:pt x="11615328" y="6785051"/>
                  <a:pt x="11603688" y="6774681"/>
                </a:cubicBezTo>
                <a:cubicBezTo>
                  <a:pt x="11593472" y="6764987"/>
                  <a:pt x="11591794" y="6750468"/>
                  <a:pt x="11599520" y="6739106"/>
                </a:cubicBezTo>
                <a:cubicBezTo>
                  <a:pt x="11606128" y="6731711"/>
                  <a:pt x="11614361" y="6725534"/>
                  <a:pt x="11623663" y="6720980"/>
                </a:cubicBezTo>
                <a:close/>
                <a:moveTo>
                  <a:pt x="11655379" y="6671427"/>
                </a:moveTo>
                <a:cubicBezTo>
                  <a:pt x="11649535" y="6642570"/>
                  <a:pt x="11655379" y="6607492"/>
                  <a:pt x="11679726" y="6584271"/>
                </a:cubicBezTo>
                <a:cubicBezTo>
                  <a:pt x="11686181" y="6591846"/>
                  <a:pt x="11693653" y="6598744"/>
                  <a:pt x="11701988" y="6604741"/>
                </a:cubicBezTo>
                <a:cubicBezTo>
                  <a:pt x="11694974" y="6615608"/>
                  <a:pt x="11689841" y="6627376"/>
                  <a:pt x="11686740" y="6639595"/>
                </a:cubicBezTo>
                <a:cubicBezTo>
                  <a:pt x="11683589" y="6651904"/>
                  <a:pt x="11682775" y="6664619"/>
                  <a:pt x="11684351" y="6677154"/>
                </a:cubicBezTo>
                <a:cubicBezTo>
                  <a:pt x="11687503" y="6700870"/>
                  <a:pt x="11699294" y="6723054"/>
                  <a:pt x="11717898" y="6740278"/>
                </a:cubicBezTo>
                <a:cubicBezTo>
                  <a:pt x="11719524" y="6743975"/>
                  <a:pt x="11722980" y="6746816"/>
                  <a:pt x="11727249" y="6748033"/>
                </a:cubicBezTo>
                <a:lnTo>
                  <a:pt x="11730197" y="6750108"/>
                </a:lnTo>
                <a:cubicBezTo>
                  <a:pt x="11717389" y="6747628"/>
                  <a:pt x="11705343" y="6742532"/>
                  <a:pt x="11695076" y="6735318"/>
                </a:cubicBezTo>
                <a:cubicBezTo>
                  <a:pt x="11674847" y="6720845"/>
                  <a:pt x="11660869" y="6698210"/>
                  <a:pt x="11655379" y="6671382"/>
                </a:cubicBezTo>
                <a:close/>
                <a:moveTo>
                  <a:pt x="12020169" y="6239883"/>
                </a:moveTo>
                <a:cubicBezTo>
                  <a:pt x="12017526" y="6232308"/>
                  <a:pt x="12015797" y="6224463"/>
                  <a:pt x="12015086" y="6216527"/>
                </a:cubicBezTo>
                <a:cubicBezTo>
                  <a:pt x="12014019" y="6204082"/>
                  <a:pt x="12016255" y="6194840"/>
                  <a:pt x="12021745" y="6189023"/>
                </a:cubicBezTo>
                <a:cubicBezTo>
                  <a:pt x="12030487" y="6180005"/>
                  <a:pt x="12047717" y="6180005"/>
                  <a:pt x="12058747" y="6185822"/>
                </a:cubicBezTo>
                <a:cubicBezTo>
                  <a:pt x="12072114" y="6192675"/>
                  <a:pt x="12080247" y="6205841"/>
                  <a:pt x="12085025" y="6216707"/>
                </a:cubicBezTo>
                <a:cubicBezTo>
                  <a:pt x="12082025" y="6217113"/>
                  <a:pt x="12079027" y="6217564"/>
                  <a:pt x="12076028" y="6218105"/>
                </a:cubicBezTo>
                <a:cubicBezTo>
                  <a:pt x="12070538" y="6219142"/>
                  <a:pt x="12065152" y="6220405"/>
                  <a:pt x="12059814" y="6221938"/>
                </a:cubicBezTo>
                <a:cubicBezTo>
                  <a:pt x="12056815" y="6212289"/>
                  <a:pt x="12052647" y="6202955"/>
                  <a:pt x="12047362" y="6194118"/>
                </a:cubicBezTo>
                <a:cubicBezTo>
                  <a:pt x="12045277" y="6190421"/>
                  <a:pt x="12040652" y="6188437"/>
                  <a:pt x="12036077" y="6189339"/>
                </a:cubicBezTo>
                <a:cubicBezTo>
                  <a:pt x="12035061" y="6189519"/>
                  <a:pt x="12034095" y="6189835"/>
                  <a:pt x="12033181" y="6190331"/>
                </a:cubicBezTo>
                <a:cubicBezTo>
                  <a:pt x="12028047" y="6192900"/>
                  <a:pt x="12026217" y="6198627"/>
                  <a:pt x="12029013" y="6203226"/>
                </a:cubicBezTo>
                <a:cubicBezTo>
                  <a:pt x="12033892" y="6211387"/>
                  <a:pt x="12037653" y="6219999"/>
                  <a:pt x="12040245" y="6228926"/>
                </a:cubicBezTo>
                <a:cubicBezTo>
                  <a:pt x="12033181" y="6231993"/>
                  <a:pt x="12026420" y="6235645"/>
                  <a:pt x="12020118" y="6239838"/>
                </a:cubicBezTo>
                <a:close/>
                <a:moveTo>
                  <a:pt x="12135394" y="6243265"/>
                </a:moveTo>
                <a:cubicBezTo>
                  <a:pt x="12166807" y="6247774"/>
                  <a:pt x="12193237" y="6259902"/>
                  <a:pt x="12209857" y="6277036"/>
                </a:cubicBezTo>
                <a:cubicBezTo>
                  <a:pt x="12218243" y="6285693"/>
                  <a:pt x="12224139" y="6296018"/>
                  <a:pt x="12227138" y="6307111"/>
                </a:cubicBezTo>
                <a:cubicBezTo>
                  <a:pt x="12226325" y="6306254"/>
                  <a:pt x="12225562" y="6305397"/>
                  <a:pt x="12224699" y="6304540"/>
                </a:cubicBezTo>
                <a:cubicBezTo>
                  <a:pt x="12223174" y="6300798"/>
                  <a:pt x="12219870" y="6297867"/>
                  <a:pt x="12215651" y="6296559"/>
                </a:cubicBezTo>
                <a:cubicBezTo>
                  <a:pt x="12195066" y="6280508"/>
                  <a:pt x="12169399" y="6270453"/>
                  <a:pt x="12142155" y="6267838"/>
                </a:cubicBezTo>
                <a:cubicBezTo>
                  <a:pt x="12127466" y="6266486"/>
                  <a:pt x="12112675" y="6267207"/>
                  <a:pt x="12098240" y="6269912"/>
                </a:cubicBezTo>
                <a:cubicBezTo>
                  <a:pt x="12084059" y="6272618"/>
                  <a:pt x="12070386" y="6277081"/>
                  <a:pt x="12057578" y="6283123"/>
                </a:cubicBezTo>
                <a:cubicBezTo>
                  <a:pt x="12050462" y="6275954"/>
                  <a:pt x="12042431" y="6269551"/>
                  <a:pt x="12033638" y="6264096"/>
                </a:cubicBezTo>
                <a:cubicBezTo>
                  <a:pt x="12060780" y="6243400"/>
                  <a:pt x="12101696" y="6238215"/>
                  <a:pt x="12135394" y="6243220"/>
                </a:cubicBezTo>
                <a:close/>
                <a:moveTo>
                  <a:pt x="12247215" y="6221081"/>
                </a:moveTo>
                <a:cubicBezTo>
                  <a:pt x="12244826" y="6219368"/>
                  <a:pt x="12241726" y="6218736"/>
                  <a:pt x="12238727" y="6219277"/>
                </a:cubicBezTo>
                <a:cubicBezTo>
                  <a:pt x="12236237" y="6219729"/>
                  <a:pt x="12234051" y="6220991"/>
                  <a:pt x="12232577" y="6222794"/>
                </a:cubicBezTo>
                <a:lnTo>
                  <a:pt x="12214177" y="6244437"/>
                </a:lnTo>
                <a:cubicBezTo>
                  <a:pt x="12205231" y="6238260"/>
                  <a:pt x="12195473" y="6233075"/>
                  <a:pt x="12185104" y="6228926"/>
                </a:cubicBezTo>
                <a:cubicBezTo>
                  <a:pt x="12185967" y="6226852"/>
                  <a:pt x="12186680" y="6224688"/>
                  <a:pt x="12187138" y="6222524"/>
                </a:cubicBezTo>
                <a:lnTo>
                  <a:pt x="12188052" y="6223110"/>
                </a:lnTo>
                <a:lnTo>
                  <a:pt x="12193542" y="6216121"/>
                </a:lnTo>
                <a:cubicBezTo>
                  <a:pt x="12198929" y="6208095"/>
                  <a:pt x="12205994" y="6201107"/>
                  <a:pt x="12214431" y="6195561"/>
                </a:cubicBezTo>
                <a:cubicBezTo>
                  <a:pt x="12227749" y="6188933"/>
                  <a:pt x="12244369" y="6190331"/>
                  <a:pt x="12256008" y="6199123"/>
                </a:cubicBezTo>
                <a:cubicBezTo>
                  <a:pt x="12267902" y="6208727"/>
                  <a:pt x="12273645" y="6223020"/>
                  <a:pt x="12271256" y="6237133"/>
                </a:cubicBezTo>
                <a:cubicBezTo>
                  <a:pt x="12269732" y="6246872"/>
                  <a:pt x="12256008" y="6262157"/>
                  <a:pt x="12242895" y="6273204"/>
                </a:cubicBezTo>
                <a:cubicBezTo>
                  <a:pt x="12239642" y="6268334"/>
                  <a:pt x="12235931" y="6263690"/>
                  <a:pt x="12231763" y="6259406"/>
                </a:cubicBezTo>
                <a:cubicBezTo>
                  <a:pt x="12231052" y="6258640"/>
                  <a:pt x="12230290" y="6257964"/>
                  <a:pt x="12229578" y="6257287"/>
                </a:cubicBezTo>
                <a:lnTo>
                  <a:pt x="12248994" y="6234428"/>
                </a:lnTo>
                <a:cubicBezTo>
                  <a:pt x="12252552" y="6230234"/>
                  <a:pt x="12251739" y="6224327"/>
                  <a:pt x="12247113" y="6221036"/>
                </a:cubicBezTo>
                <a:close/>
                <a:moveTo>
                  <a:pt x="12225207" y="6342505"/>
                </a:moveTo>
                <a:cubicBezTo>
                  <a:pt x="12225207" y="6342505"/>
                  <a:pt x="12225207" y="6342866"/>
                  <a:pt x="12225207" y="6343091"/>
                </a:cubicBezTo>
                <a:cubicBezTo>
                  <a:pt x="12220836" y="6353461"/>
                  <a:pt x="12211332" y="6361397"/>
                  <a:pt x="12199438" y="6364689"/>
                </a:cubicBezTo>
                <a:cubicBezTo>
                  <a:pt x="12191050" y="6365681"/>
                  <a:pt x="12182613" y="6363561"/>
                  <a:pt x="12176056" y="6358827"/>
                </a:cubicBezTo>
                <a:cubicBezTo>
                  <a:pt x="12171737" y="6356122"/>
                  <a:pt x="12168941" y="6351883"/>
                  <a:pt x="12168330" y="6347239"/>
                </a:cubicBezTo>
                <a:cubicBezTo>
                  <a:pt x="12168585" y="6342956"/>
                  <a:pt x="12170770" y="6338943"/>
                  <a:pt x="12174431" y="6336102"/>
                </a:cubicBezTo>
                <a:cubicBezTo>
                  <a:pt x="12184342" y="6327851"/>
                  <a:pt x="12197303" y="6323027"/>
                  <a:pt x="12210925" y="6322576"/>
                </a:cubicBezTo>
                <a:cubicBezTo>
                  <a:pt x="12211992" y="6322576"/>
                  <a:pt x="12213059" y="6322485"/>
                  <a:pt x="12214126" y="6322306"/>
                </a:cubicBezTo>
                <a:cubicBezTo>
                  <a:pt x="12219311" y="6328257"/>
                  <a:pt x="12223072" y="6335156"/>
                  <a:pt x="12225106" y="6342460"/>
                </a:cubicBezTo>
                <a:close/>
                <a:moveTo>
                  <a:pt x="12319542" y="726250"/>
                </a:moveTo>
                <a:cubicBezTo>
                  <a:pt x="12298093" y="709080"/>
                  <a:pt x="12271714" y="697461"/>
                  <a:pt x="12243301" y="692659"/>
                </a:cubicBezTo>
                <a:cubicBezTo>
                  <a:pt x="12221039" y="689413"/>
                  <a:pt x="12198421" y="689106"/>
                  <a:pt x="12176056" y="691757"/>
                </a:cubicBezTo>
                <a:cubicBezTo>
                  <a:pt x="12176718" y="690946"/>
                  <a:pt x="12177378" y="690134"/>
                  <a:pt x="12177988" y="689277"/>
                </a:cubicBezTo>
                <a:cubicBezTo>
                  <a:pt x="12182919" y="681653"/>
                  <a:pt x="12186018" y="673185"/>
                  <a:pt x="12186985" y="664433"/>
                </a:cubicBezTo>
                <a:cubicBezTo>
                  <a:pt x="12191712" y="669718"/>
                  <a:pt x="12197404" y="674285"/>
                  <a:pt x="12203757" y="677960"/>
                </a:cubicBezTo>
                <a:cubicBezTo>
                  <a:pt x="12208942" y="680783"/>
                  <a:pt x="12214584" y="682780"/>
                  <a:pt x="12220530" y="683867"/>
                </a:cubicBezTo>
                <a:cubicBezTo>
                  <a:pt x="12237813" y="686942"/>
                  <a:pt x="12255755" y="682893"/>
                  <a:pt x="12269325" y="672865"/>
                </a:cubicBezTo>
                <a:cubicBezTo>
                  <a:pt x="12286911" y="658973"/>
                  <a:pt x="12295501" y="638187"/>
                  <a:pt x="12292198" y="617496"/>
                </a:cubicBezTo>
                <a:cubicBezTo>
                  <a:pt x="12289453" y="599460"/>
                  <a:pt x="12268156" y="578449"/>
                  <a:pt x="12252603" y="566230"/>
                </a:cubicBezTo>
                <a:cubicBezTo>
                  <a:pt x="12261091" y="545994"/>
                  <a:pt x="12260838" y="523693"/>
                  <a:pt x="12251943" y="503602"/>
                </a:cubicBezTo>
                <a:cubicBezTo>
                  <a:pt x="12244064" y="485521"/>
                  <a:pt x="12226986" y="471801"/>
                  <a:pt x="12205944" y="466584"/>
                </a:cubicBezTo>
                <a:cubicBezTo>
                  <a:pt x="12188916" y="463725"/>
                  <a:pt x="12171381" y="467671"/>
                  <a:pt x="12157963" y="477360"/>
                </a:cubicBezTo>
                <a:cubicBezTo>
                  <a:pt x="12137479" y="490476"/>
                  <a:pt x="12132853" y="515839"/>
                  <a:pt x="12147645" y="534014"/>
                </a:cubicBezTo>
                <a:cubicBezTo>
                  <a:pt x="12149423" y="536174"/>
                  <a:pt x="12151406" y="538176"/>
                  <a:pt x="12153591" y="539988"/>
                </a:cubicBezTo>
                <a:cubicBezTo>
                  <a:pt x="12162486" y="547762"/>
                  <a:pt x="12173261" y="553650"/>
                  <a:pt x="12185104" y="557212"/>
                </a:cubicBezTo>
                <a:cubicBezTo>
                  <a:pt x="12171381" y="564436"/>
                  <a:pt x="12156031" y="568953"/>
                  <a:pt x="12140173" y="570468"/>
                </a:cubicBezTo>
                <a:cubicBezTo>
                  <a:pt x="12116283" y="572452"/>
                  <a:pt x="12092293" y="568435"/>
                  <a:pt x="12070844" y="558881"/>
                </a:cubicBezTo>
                <a:cubicBezTo>
                  <a:pt x="12082992" y="542432"/>
                  <a:pt x="12092547" y="524573"/>
                  <a:pt x="12099206" y="505811"/>
                </a:cubicBezTo>
                <a:cubicBezTo>
                  <a:pt x="12105152" y="489264"/>
                  <a:pt x="12109677" y="472220"/>
                  <a:pt x="12113996" y="455672"/>
                </a:cubicBezTo>
                <a:cubicBezTo>
                  <a:pt x="12119282" y="431712"/>
                  <a:pt x="12127008" y="408217"/>
                  <a:pt x="12137021" y="385469"/>
                </a:cubicBezTo>
                <a:cubicBezTo>
                  <a:pt x="12147492" y="364652"/>
                  <a:pt x="12162638" y="345958"/>
                  <a:pt x="12181546" y="330551"/>
                </a:cubicBezTo>
                <a:cubicBezTo>
                  <a:pt x="12182359" y="347112"/>
                  <a:pt x="12191152" y="362564"/>
                  <a:pt x="12205638" y="373025"/>
                </a:cubicBezTo>
                <a:cubicBezTo>
                  <a:pt x="12224800" y="387061"/>
                  <a:pt x="12251841" y="388869"/>
                  <a:pt x="12273188" y="377534"/>
                </a:cubicBezTo>
                <a:cubicBezTo>
                  <a:pt x="12296924" y="365369"/>
                  <a:pt x="12311411" y="342856"/>
                  <a:pt x="12311258" y="318558"/>
                </a:cubicBezTo>
                <a:cubicBezTo>
                  <a:pt x="12312732" y="318431"/>
                  <a:pt x="12314105" y="318034"/>
                  <a:pt x="12315375" y="317385"/>
                </a:cubicBezTo>
                <a:cubicBezTo>
                  <a:pt x="12316748" y="316704"/>
                  <a:pt x="12318119" y="315951"/>
                  <a:pt x="12319390" y="315131"/>
                </a:cubicBezTo>
                <a:close/>
                <a:moveTo>
                  <a:pt x="12211992" y="314545"/>
                </a:moveTo>
                <a:cubicBezTo>
                  <a:pt x="12222106" y="311695"/>
                  <a:pt x="12233136" y="312624"/>
                  <a:pt x="12242488" y="317115"/>
                </a:cubicBezTo>
                <a:cubicBezTo>
                  <a:pt x="12256161" y="323828"/>
                  <a:pt x="12265005" y="336255"/>
                  <a:pt x="12265971" y="350075"/>
                </a:cubicBezTo>
                <a:cubicBezTo>
                  <a:pt x="12263836" y="351783"/>
                  <a:pt x="12261498" y="353294"/>
                  <a:pt x="12259007" y="354583"/>
                </a:cubicBezTo>
                <a:cubicBezTo>
                  <a:pt x="12247825" y="360743"/>
                  <a:pt x="12233390" y="359742"/>
                  <a:pt x="12223428" y="352104"/>
                </a:cubicBezTo>
                <a:cubicBezTo>
                  <a:pt x="12213110" y="344393"/>
                  <a:pt x="12208536" y="332201"/>
                  <a:pt x="12211585" y="320541"/>
                </a:cubicBezTo>
                <a:cubicBezTo>
                  <a:pt x="12212195" y="318576"/>
                  <a:pt x="12212297" y="316506"/>
                  <a:pt x="12211890" y="314500"/>
                </a:cubicBezTo>
                <a:close/>
                <a:moveTo>
                  <a:pt x="12319542" y="287491"/>
                </a:moveTo>
                <a:cubicBezTo>
                  <a:pt x="12316848" y="292334"/>
                  <a:pt x="12312834" y="296514"/>
                  <a:pt x="12307853" y="299665"/>
                </a:cubicBezTo>
                <a:cubicBezTo>
                  <a:pt x="12305159" y="292429"/>
                  <a:pt x="12301194" y="285602"/>
                  <a:pt x="12296162" y="279421"/>
                </a:cubicBezTo>
                <a:cubicBezTo>
                  <a:pt x="12300838" y="275376"/>
                  <a:pt x="12304956" y="270831"/>
                  <a:pt x="12308361" y="265894"/>
                </a:cubicBezTo>
                <a:cubicBezTo>
                  <a:pt x="12311462" y="261470"/>
                  <a:pt x="12310038" y="255663"/>
                  <a:pt x="12305159" y="252773"/>
                </a:cubicBezTo>
                <a:cubicBezTo>
                  <a:pt x="12300482" y="249988"/>
                  <a:pt x="12294179" y="251077"/>
                  <a:pt x="12291029" y="255206"/>
                </a:cubicBezTo>
                <a:cubicBezTo>
                  <a:pt x="12290927" y="255354"/>
                  <a:pt x="12290825" y="255505"/>
                  <a:pt x="12290724" y="255659"/>
                </a:cubicBezTo>
                <a:cubicBezTo>
                  <a:pt x="12288182" y="259206"/>
                  <a:pt x="12285234" y="262475"/>
                  <a:pt x="12281829" y="265398"/>
                </a:cubicBezTo>
                <a:cubicBezTo>
                  <a:pt x="12276899" y="261617"/>
                  <a:pt x="12271561" y="258308"/>
                  <a:pt x="12265869" y="255523"/>
                </a:cubicBezTo>
                <a:cubicBezTo>
                  <a:pt x="12262565" y="253870"/>
                  <a:pt x="12259160" y="252365"/>
                  <a:pt x="12255704" y="251015"/>
                </a:cubicBezTo>
                <a:cubicBezTo>
                  <a:pt x="12266123" y="242793"/>
                  <a:pt x="12279847" y="238676"/>
                  <a:pt x="12293723" y="239607"/>
                </a:cubicBezTo>
                <a:cubicBezTo>
                  <a:pt x="12304803" y="241532"/>
                  <a:pt x="12314307" y="247730"/>
                  <a:pt x="12319695" y="256515"/>
                </a:cubicBezTo>
                <a:close/>
                <a:moveTo>
                  <a:pt x="12104796" y="301018"/>
                </a:moveTo>
                <a:cubicBezTo>
                  <a:pt x="12105407" y="295066"/>
                  <a:pt x="12105914" y="289115"/>
                  <a:pt x="12106270" y="282983"/>
                </a:cubicBezTo>
                <a:cubicBezTo>
                  <a:pt x="12106626" y="277802"/>
                  <a:pt x="12102204" y="273334"/>
                  <a:pt x="12096359" y="272973"/>
                </a:cubicBezTo>
                <a:cubicBezTo>
                  <a:pt x="12090514" y="272770"/>
                  <a:pt x="12085634" y="276801"/>
                  <a:pt x="12085381" y="281977"/>
                </a:cubicBezTo>
                <a:cubicBezTo>
                  <a:pt x="12085381" y="281982"/>
                  <a:pt x="12085381" y="281986"/>
                  <a:pt x="12085381" y="281991"/>
                </a:cubicBezTo>
                <a:cubicBezTo>
                  <a:pt x="12084263" y="300468"/>
                  <a:pt x="12081873" y="318869"/>
                  <a:pt x="12078213" y="337089"/>
                </a:cubicBezTo>
                <a:cubicBezTo>
                  <a:pt x="12075063" y="342409"/>
                  <a:pt x="12072267" y="347640"/>
                  <a:pt x="12069929" y="352600"/>
                </a:cubicBezTo>
                <a:cubicBezTo>
                  <a:pt x="12065506" y="361888"/>
                  <a:pt x="12061847" y="371311"/>
                  <a:pt x="12058544" y="380780"/>
                </a:cubicBezTo>
                <a:cubicBezTo>
                  <a:pt x="12058849" y="361257"/>
                  <a:pt x="12058544" y="341778"/>
                  <a:pt x="12057578" y="322165"/>
                </a:cubicBezTo>
                <a:lnTo>
                  <a:pt x="12057578" y="319820"/>
                </a:lnTo>
                <a:cubicBezTo>
                  <a:pt x="12056510" y="299395"/>
                  <a:pt x="12055188" y="274010"/>
                  <a:pt x="12071758" y="263279"/>
                </a:cubicBezTo>
                <a:cubicBezTo>
                  <a:pt x="12089650" y="251781"/>
                  <a:pt x="12121875" y="258770"/>
                  <a:pt x="12136869" y="271891"/>
                </a:cubicBezTo>
                <a:cubicBezTo>
                  <a:pt x="12125025" y="280489"/>
                  <a:pt x="12114251" y="290179"/>
                  <a:pt x="12104694" y="300793"/>
                </a:cubicBezTo>
                <a:close/>
                <a:moveTo>
                  <a:pt x="12065101" y="240509"/>
                </a:moveTo>
                <a:cubicBezTo>
                  <a:pt x="12052596" y="254712"/>
                  <a:pt x="12022914" y="253585"/>
                  <a:pt x="11999025" y="252638"/>
                </a:cubicBezTo>
                <a:lnTo>
                  <a:pt x="11996280" y="252638"/>
                </a:lnTo>
                <a:cubicBezTo>
                  <a:pt x="11973560" y="251781"/>
                  <a:pt x="11950790" y="251556"/>
                  <a:pt x="11928018" y="251781"/>
                </a:cubicBezTo>
                <a:cubicBezTo>
                  <a:pt x="11939099" y="248986"/>
                  <a:pt x="11950077" y="245829"/>
                  <a:pt x="11960904" y="242087"/>
                </a:cubicBezTo>
                <a:cubicBezTo>
                  <a:pt x="11966749" y="240058"/>
                  <a:pt x="11972848" y="237578"/>
                  <a:pt x="11979049" y="235008"/>
                </a:cubicBezTo>
                <a:cubicBezTo>
                  <a:pt x="12000346" y="231840"/>
                  <a:pt x="12021846" y="229792"/>
                  <a:pt x="12043448" y="228876"/>
                </a:cubicBezTo>
                <a:cubicBezTo>
                  <a:pt x="12049293" y="228851"/>
                  <a:pt x="12054019" y="224632"/>
                  <a:pt x="12053969" y="219453"/>
                </a:cubicBezTo>
                <a:cubicBezTo>
                  <a:pt x="12053969" y="219452"/>
                  <a:pt x="12053969" y="219452"/>
                  <a:pt x="12053969" y="219452"/>
                </a:cubicBezTo>
                <a:cubicBezTo>
                  <a:pt x="12053308" y="214285"/>
                  <a:pt x="12048124" y="210527"/>
                  <a:pt x="12042279" y="210976"/>
                </a:cubicBezTo>
                <a:cubicBezTo>
                  <a:pt x="12035315" y="211291"/>
                  <a:pt x="12028302" y="211742"/>
                  <a:pt x="12021338" y="212238"/>
                </a:cubicBezTo>
                <a:cubicBezTo>
                  <a:pt x="12033638" y="204216"/>
                  <a:pt x="12044921" y="195057"/>
                  <a:pt x="12055037" y="184914"/>
                </a:cubicBezTo>
                <a:cubicBezTo>
                  <a:pt x="12070487" y="197449"/>
                  <a:pt x="12078468" y="225043"/>
                  <a:pt x="12064999" y="240283"/>
                </a:cubicBezTo>
                <a:close/>
                <a:moveTo>
                  <a:pt x="12070691" y="172064"/>
                </a:moveTo>
                <a:lnTo>
                  <a:pt x="12056257" y="183562"/>
                </a:lnTo>
                <a:cubicBezTo>
                  <a:pt x="12066828" y="172891"/>
                  <a:pt x="12075317" y="160691"/>
                  <a:pt x="12081264" y="147491"/>
                </a:cubicBezTo>
                <a:cubicBezTo>
                  <a:pt x="12081924" y="145958"/>
                  <a:pt x="12082534" y="144380"/>
                  <a:pt x="12083093" y="142982"/>
                </a:cubicBezTo>
                <a:lnTo>
                  <a:pt x="12102611" y="136715"/>
                </a:lnTo>
                <a:cubicBezTo>
                  <a:pt x="12107795" y="135308"/>
                  <a:pt x="12110693" y="130443"/>
                  <a:pt x="12109117" y="125847"/>
                </a:cubicBezTo>
                <a:cubicBezTo>
                  <a:pt x="12109015" y="125588"/>
                  <a:pt x="12108913" y="125332"/>
                  <a:pt x="12108812" y="125082"/>
                </a:cubicBezTo>
                <a:cubicBezTo>
                  <a:pt x="12106169" y="120368"/>
                  <a:pt x="12099917" y="118203"/>
                  <a:pt x="12094377" y="120077"/>
                </a:cubicBezTo>
                <a:lnTo>
                  <a:pt x="12087668" y="122241"/>
                </a:lnTo>
                <a:cubicBezTo>
                  <a:pt x="12088124" y="116140"/>
                  <a:pt x="12087770" y="110013"/>
                  <a:pt x="12086652" y="103980"/>
                </a:cubicBezTo>
                <a:cubicBezTo>
                  <a:pt x="12098595" y="104164"/>
                  <a:pt x="12109828" y="109137"/>
                  <a:pt x="12117148" y="117507"/>
                </a:cubicBezTo>
                <a:cubicBezTo>
                  <a:pt x="12132091" y="134280"/>
                  <a:pt x="12109626" y="150422"/>
                  <a:pt x="12104949" y="153578"/>
                </a:cubicBezTo>
                <a:cubicBezTo>
                  <a:pt x="12094478" y="160476"/>
                  <a:pt x="12073639" y="170937"/>
                  <a:pt x="12067744" y="170802"/>
                </a:cubicBezTo>
                <a:cubicBezTo>
                  <a:pt x="12068760" y="170909"/>
                  <a:pt x="12069776" y="171268"/>
                  <a:pt x="12070589" y="171839"/>
                </a:cubicBezTo>
                <a:close/>
                <a:moveTo>
                  <a:pt x="12050614" y="45049"/>
                </a:moveTo>
                <a:cubicBezTo>
                  <a:pt x="12049191" y="46086"/>
                  <a:pt x="12047768" y="47123"/>
                  <a:pt x="12046446" y="48250"/>
                </a:cubicBezTo>
                <a:cubicBezTo>
                  <a:pt x="12044515" y="47123"/>
                  <a:pt x="12042583" y="46041"/>
                  <a:pt x="12040601" y="45049"/>
                </a:cubicBezTo>
                <a:close/>
                <a:moveTo>
                  <a:pt x="11931271" y="67594"/>
                </a:moveTo>
                <a:cubicBezTo>
                  <a:pt x="11918107" y="85722"/>
                  <a:pt x="11920293" y="109459"/>
                  <a:pt x="11936710" y="125397"/>
                </a:cubicBezTo>
                <a:cubicBezTo>
                  <a:pt x="11949417" y="137992"/>
                  <a:pt x="11967359" y="145436"/>
                  <a:pt x="11986369" y="146003"/>
                </a:cubicBezTo>
                <a:cubicBezTo>
                  <a:pt x="11968071" y="162385"/>
                  <a:pt x="11946214" y="175340"/>
                  <a:pt x="11922173" y="184103"/>
                </a:cubicBezTo>
                <a:cubicBezTo>
                  <a:pt x="11895590" y="192746"/>
                  <a:pt x="11868195" y="199412"/>
                  <a:pt x="11840340" y="204032"/>
                </a:cubicBezTo>
                <a:cubicBezTo>
                  <a:pt x="11821027" y="207729"/>
                  <a:pt x="11801051" y="211562"/>
                  <a:pt x="11781737" y="216657"/>
                </a:cubicBezTo>
                <a:cubicBezTo>
                  <a:pt x="11759932" y="222285"/>
                  <a:pt x="11739092" y="230441"/>
                  <a:pt x="11719727" y="240915"/>
                </a:cubicBezTo>
                <a:cubicBezTo>
                  <a:pt x="11708545" y="222817"/>
                  <a:pt x="11703818" y="202149"/>
                  <a:pt x="11706156" y="181623"/>
                </a:cubicBezTo>
                <a:cubicBezTo>
                  <a:pt x="11707885" y="167946"/>
                  <a:pt x="11713120" y="154797"/>
                  <a:pt x="11721404" y="143162"/>
                </a:cubicBezTo>
                <a:cubicBezTo>
                  <a:pt x="11725725" y="153456"/>
                  <a:pt x="11732688" y="162717"/>
                  <a:pt x="11741735" y="170216"/>
                </a:cubicBezTo>
                <a:cubicBezTo>
                  <a:pt x="11751342" y="178332"/>
                  <a:pt x="11764049" y="182840"/>
                  <a:pt x="11777315" y="182795"/>
                </a:cubicBezTo>
                <a:cubicBezTo>
                  <a:pt x="11791852" y="182389"/>
                  <a:pt x="11805473" y="176440"/>
                  <a:pt x="11814673" y="166473"/>
                </a:cubicBezTo>
                <a:cubicBezTo>
                  <a:pt x="11825906" y="155320"/>
                  <a:pt x="11830582" y="140117"/>
                  <a:pt x="11827279" y="125442"/>
                </a:cubicBezTo>
                <a:cubicBezTo>
                  <a:pt x="11822196" y="108534"/>
                  <a:pt x="11806235" y="93880"/>
                  <a:pt x="11784024" y="86080"/>
                </a:cubicBezTo>
                <a:cubicBezTo>
                  <a:pt x="11760389" y="78456"/>
                  <a:pt x="11734569" y="78266"/>
                  <a:pt x="11710781" y="85539"/>
                </a:cubicBezTo>
                <a:cubicBezTo>
                  <a:pt x="11696550" y="72012"/>
                  <a:pt x="11671949" y="53977"/>
                  <a:pt x="11650856" y="51632"/>
                </a:cubicBezTo>
                <a:cubicBezTo>
                  <a:pt x="11627017" y="48731"/>
                  <a:pt x="11603027" y="55985"/>
                  <a:pt x="11586153" y="71201"/>
                </a:cubicBezTo>
                <a:cubicBezTo>
                  <a:pt x="11574513" y="82456"/>
                  <a:pt x="11569735" y="98009"/>
                  <a:pt x="11573294" y="112953"/>
                </a:cubicBezTo>
                <a:cubicBezTo>
                  <a:pt x="11574564" y="118073"/>
                  <a:pt x="11576902" y="122937"/>
                  <a:pt x="11580205" y="127291"/>
                </a:cubicBezTo>
                <a:cubicBezTo>
                  <a:pt x="11584475" y="132823"/>
                  <a:pt x="11589762" y="137671"/>
                  <a:pt x="11595861" y="141629"/>
                </a:cubicBezTo>
                <a:cubicBezTo>
                  <a:pt x="11585695" y="142487"/>
                  <a:pt x="11575835" y="145106"/>
                  <a:pt x="11566787" y="149339"/>
                </a:cubicBezTo>
                <a:cubicBezTo>
                  <a:pt x="11560739" y="152366"/>
                  <a:pt x="11555657" y="156692"/>
                  <a:pt x="11551996" y="161919"/>
                </a:cubicBezTo>
                <a:cubicBezTo>
                  <a:pt x="11554435" y="149285"/>
                  <a:pt x="11555706" y="136499"/>
                  <a:pt x="11555808" y="123684"/>
                </a:cubicBezTo>
                <a:cubicBezTo>
                  <a:pt x="11555859" y="113550"/>
                  <a:pt x="11554842" y="103435"/>
                  <a:pt x="11552708" y="93474"/>
                </a:cubicBezTo>
                <a:cubicBezTo>
                  <a:pt x="11548540" y="76118"/>
                  <a:pt x="11540611" y="59652"/>
                  <a:pt x="11529327" y="45004"/>
                </a:cubicBezTo>
                <a:lnTo>
                  <a:pt x="11957701" y="45004"/>
                </a:lnTo>
                <a:cubicBezTo>
                  <a:pt x="11946927" y="50527"/>
                  <a:pt x="11937879" y="58335"/>
                  <a:pt x="11931373" y="67729"/>
                </a:cubicBezTo>
                <a:close/>
                <a:moveTo>
                  <a:pt x="11747530" y="118499"/>
                </a:moveTo>
                <a:cubicBezTo>
                  <a:pt x="11754595" y="113868"/>
                  <a:pt x="11762677" y="110569"/>
                  <a:pt x="11771266" y="108805"/>
                </a:cubicBezTo>
                <a:lnTo>
                  <a:pt x="11771978" y="108805"/>
                </a:lnTo>
                <a:cubicBezTo>
                  <a:pt x="11784939" y="113314"/>
                  <a:pt x="11794646" y="121790"/>
                  <a:pt x="11797391" y="130853"/>
                </a:cubicBezTo>
                <a:cubicBezTo>
                  <a:pt x="11798560" y="138085"/>
                  <a:pt x="11796070" y="145409"/>
                  <a:pt x="11790530" y="150827"/>
                </a:cubicBezTo>
                <a:cubicBezTo>
                  <a:pt x="11787226" y="154596"/>
                  <a:pt x="11782347" y="156995"/>
                  <a:pt x="11777009" y="157455"/>
                </a:cubicBezTo>
                <a:cubicBezTo>
                  <a:pt x="11772079" y="157281"/>
                  <a:pt x="11767353" y="155406"/>
                  <a:pt x="11763948" y="152225"/>
                </a:cubicBezTo>
                <a:cubicBezTo>
                  <a:pt x="11754341" y="143993"/>
                  <a:pt x="11748648" y="132842"/>
                  <a:pt x="11747987" y="121024"/>
                </a:cubicBezTo>
                <a:cubicBezTo>
                  <a:pt x="11747936" y="120219"/>
                  <a:pt x="11747834" y="119419"/>
                  <a:pt x="11747631" y="118634"/>
                </a:cubicBezTo>
                <a:close/>
                <a:moveTo>
                  <a:pt x="11190613" y="45771"/>
                </a:moveTo>
                <a:cubicBezTo>
                  <a:pt x="11190613" y="45771"/>
                  <a:pt x="11190257" y="45320"/>
                  <a:pt x="11190104" y="45049"/>
                </a:cubicBezTo>
                <a:lnTo>
                  <a:pt x="11192798" y="45049"/>
                </a:lnTo>
                <a:close/>
                <a:moveTo>
                  <a:pt x="10877413" y="46357"/>
                </a:moveTo>
                <a:cubicBezTo>
                  <a:pt x="10876142" y="45861"/>
                  <a:pt x="10874872" y="45455"/>
                  <a:pt x="10873550" y="45049"/>
                </a:cubicBezTo>
                <a:lnTo>
                  <a:pt x="10878227" y="45049"/>
                </a:lnTo>
                <a:close/>
                <a:moveTo>
                  <a:pt x="10515267" y="93520"/>
                </a:moveTo>
                <a:cubicBezTo>
                  <a:pt x="10508457" y="124766"/>
                  <a:pt x="10513945" y="156013"/>
                  <a:pt x="10520858" y="185095"/>
                </a:cubicBezTo>
                <a:cubicBezTo>
                  <a:pt x="10521366" y="187107"/>
                  <a:pt x="10522536" y="188950"/>
                  <a:pt x="10524162" y="190415"/>
                </a:cubicBezTo>
                <a:cubicBezTo>
                  <a:pt x="10523807" y="218639"/>
                  <a:pt x="10536005" y="245846"/>
                  <a:pt x="10558166" y="266119"/>
                </a:cubicBezTo>
                <a:cubicBezTo>
                  <a:pt x="10562333" y="274619"/>
                  <a:pt x="10567772" y="282559"/>
                  <a:pt x="10574431" y="289701"/>
                </a:cubicBezTo>
                <a:cubicBezTo>
                  <a:pt x="10580683" y="296387"/>
                  <a:pt x="10587594" y="302574"/>
                  <a:pt x="10595066" y="308187"/>
                </a:cubicBezTo>
                <a:cubicBezTo>
                  <a:pt x="10568839" y="316235"/>
                  <a:pt x="10546679" y="332278"/>
                  <a:pt x="10532498" y="353456"/>
                </a:cubicBezTo>
                <a:cubicBezTo>
                  <a:pt x="10511862" y="385523"/>
                  <a:pt x="10513234" y="425134"/>
                  <a:pt x="10536005" y="456033"/>
                </a:cubicBezTo>
                <a:cubicBezTo>
                  <a:pt x="10540630" y="462219"/>
                  <a:pt x="10546069" y="467910"/>
                  <a:pt x="10552168" y="472986"/>
                </a:cubicBezTo>
                <a:lnTo>
                  <a:pt x="10436230" y="472986"/>
                </a:lnTo>
                <a:cubicBezTo>
                  <a:pt x="10442330" y="467910"/>
                  <a:pt x="10447819" y="462219"/>
                  <a:pt x="10452445" y="456033"/>
                </a:cubicBezTo>
                <a:cubicBezTo>
                  <a:pt x="10475165" y="425120"/>
                  <a:pt x="10476537" y="385532"/>
                  <a:pt x="10455952" y="353456"/>
                </a:cubicBezTo>
                <a:cubicBezTo>
                  <a:pt x="10441720" y="332332"/>
                  <a:pt x="10419560" y="316362"/>
                  <a:pt x="10393332" y="308367"/>
                </a:cubicBezTo>
                <a:cubicBezTo>
                  <a:pt x="10400803" y="302758"/>
                  <a:pt x="10407767" y="296572"/>
                  <a:pt x="10414019" y="289881"/>
                </a:cubicBezTo>
                <a:cubicBezTo>
                  <a:pt x="10420627" y="282766"/>
                  <a:pt x="10426064" y="274858"/>
                  <a:pt x="10430131" y="266390"/>
                </a:cubicBezTo>
                <a:cubicBezTo>
                  <a:pt x="10452190" y="246250"/>
                  <a:pt x="10464439" y="219220"/>
                  <a:pt x="10464236" y="191137"/>
                </a:cubicBezTo>
                <a:lnTo>
                  <a:pt x="10464236" y="190505"/>
                </a:lnTo>
                <a:cubicBezTo>
                  <a:pt x="10465914" y="189066"/>
                  <a:pt x="10467083" y="187212"/>
                  <a:pt x="10467540" y="185185"/>
                </a:cubicBezTo>
                <a:cubicBezTo>
                  <a:pt x="10472878" y="165057"/>
                  <a:pt x="10475774" y="144489"/>
                  <a:pt x="10476283" y="123819"/>
                </a:cubicBezTo>
                <a:cubicBezTo>
                  <a:pt x="10476333" y="113685"/>
                  <a:pt x="10475266" y="103570"/>
                  <a:pt x="10473182" y="93610"/>
                </a:cubicBezTo>
                <a:cubicBezTo>
                  <a:pt x="10469015" y="76260"/>
                  <a:pt x="10461085" y="59797"/>
                  <a:pt x="10449802" y="45139"/>
                </a:cubicBezTo>
                <a:lnTo>
                  <a:pt x="10538648" y="45139"/>
                </a:lnTo>
                <a:cubicBezTo>
                  <a:pt x="10527365" y="59760"/>
                  <a:pt x="10519435" y="76195"/>
                  <a:pt x="10515267" y="93520"/>
                </a:cubicBezTo>
                <a:close/>
                <a:moveTo>
                  <a:pt x="10110680" y="45771"/>
                </a:moveTo>
                <a:cubicBezTo>
                  <a:pt x="10110680" y="45771"/>
                  <a:pt x="10110324" y="45320"/>
                  <a:pt x="10110172" y="45049"/>
                </a:cubicBezTo>
                <a:lnTo>
                  <a:pt x="10112815" y="45049"/>
                </a:lnTo>
                <a:close/>
                <a:moveTo>
                  <a:pt x="9797481" y="46357"/>
                </a:moveTo>
                <a:cubicBezTo>
                  <a:pt x="9796210" y="45861"/>
                  <a:pt x="9794939" y="45455"/>
                  <a:pt x="9793618" y="45049"/>
                </a:cubicBezTo>
                <a:lnTo>
                  <a:pt x="9798294" y="45049"/>
                </a:lnTo>
                <a:close/>
                <a:moveTo>
                  <a:pt x="9435335" y="93520"/>
                </a:moveTo>
                <a:cubicBezTo>
                  <a:pt x="9428524" y="124766"/>
                  <a:pt x="9434013" y="156013"/>
                  <a:pt x="9440926" y="185095"/>
                </a:cubicBezTo>
                <a:cubicBezTo>
                  <a:pt x="9441434" y="187107"/>
                  <a:pt x="9442603" y="188950"/>
                  <a:pt x="9444229" y="190415"/>
                </a:cubicBezTo>
                <a:cubicBezTo>
                  <a:pt x="9443874" y="218639"/>
                  <a:pt x="9456073" y="245846"/>
                  <a:pt x="9478233" y="266119"/>
                </a:cubicBezTo>
                <a:cubicBezTo>
                  <a:pt x="9482401" y="274619"/>
                  <a:pt x="9487840" y="282559"/>
                  <a:pt x="9494498" y="289701"/>
                </a:cubicBezTo>
                <a:cubicBezTo>
                  <a:pt x="9500750" y="296387"/>
                  <a:pt x="9507662" y="302574"/>
                  <a:pt x="9515134" y="308187"/>
                </a:cubicBezTo>
                <a:cubicBezTo>
                  <a:pt x="9488907" y="316235"/>
                  <a:pt x="9466746" y="332278"/>
                  <a:pt x="9452565" y="353456"/>
                </a:cubicBezTo>
                <a:cubicBezTo>
                  <a:pt x="9431930" y="385523"/>
                  <a:pt x="9433302" y="425134"/>
                  <a:pt x="9456073" y="456033"/>
                </a:cubicBezTo>
                <a:cubicBezTo>
                  <a:pt x="9460697" y="462219"/>
                  <a:pt x="9466136" y="467910"/>
                  <a:pt x="9472235" y="472986"/>
                </a:cubicBezTo>
                <a:lnTo>
                  <a:pt x="9356298" y="472986"/>
                </a:lnTo>
                <a:cubicBezTo>
                  <a:pt x="9362397" y="467910"/>
                  <a:pt x="9367886" y="462219"/>
                  <a:pt x="9372512" y="456033"/>
                </a:cubicBezTo>
                <a:cubicBezTo>
                  <a:pt x="9395232" y="425120"/>
                  <a:pt x="9396604" y="385532"/>
                  <a:pt x="9376019" y="353456"/>
                </a:cubicBezTo>
                <a:cubicBezTo>
                  <a:pt x="9361787" y="332332"/>
                  <a:pt x="9339627" y="316362"/>
                  <a:pt x="9313399" y="308367"/>
                </a:cubicBezTo>
                <a:cubicBezTo>
                  <a:pt x="9320871" y="302754"/>
                  <a:pt x="9327784" y="296568"/>
                  <a:pt x="9334036" y="289881"/>
                </a:cubicBezTo>
                <a:cubicBezTo>
                  <a:pt x="9340643" y="282780"/>
                  <a:pt x="9346133" y="274867"/>
                  <a:pt x="9350199" y="266390"/>
                </a:cubicBezTo>
                <a:cubicBezTo>
                  <a:pt x="9372258" y="246250"/>
                  <a:pt x="9384507" y="219220"/>
                  <a:pt x="9384304" y="191137"/>
                </a:cubicBezTo>
                <a:lnTo>
                  <a:pt x="9384304" y="190505"/>
                </a:lnTo>
                <a:cubicBezTo>
                  <a:pt x="9385981" y="189066"/>
                  <a:pt x="9387150" y="187212"/>
                  <a:pt x="9387607" y="185185"/>
                </a:cubicBezTo>
                <a:cubicBezTo>
                  <a:pt x="9392945" y="165057"/>
                  <a:pt x="9395842" y="144489"/>
                  <a:pt x="9396350" y="123819"/>
                </a:cubicBezTo>
                <a:cubicBezTo>
                  <a:pt x="9396401" y="113682"/>
                  <a:pt x="9395333" y="103565"/>
                  <a:pt x="9393199" y="93610"/>
                </a:cubicBezTo>
                <a:cubicBezTo>
                  <a:pt x="9389082" y="76256"/>
                  <a:pt x="9381153" y="59789"/>
                  <a:pt x="9369869" y="45139"/>
                </a:cubicBezTo>
                <a:lnTo>
                  <a:pt x="9458716" y="45139"/>
                </a:lnTo>
                <a:cubicBezTo>
                  <a:pt x="9447432" y="59760"/>
                  <a:pt x="9439503" y="76195"/>
                  <a:pt x="9435335" y="93520"/>
                </a:cubicBezTo>
                <a:close/>
                <a:moveTo>
                  <a:pt x="9030748" y="45771"/>
                </a:moveTo>
                <a:cubicBezTo>
                  <a:pt x="9030748" y="45771"/>
                  <a:pt x="9030392" y="45320"/>
                  <a:pt x="9030239" y="45049"/>
                </a:cubicBezTo>
                <a:lnTo>
                  <a:pt x="9032883" y="45049"/>
                </a:lnTo>
                <a:close/>
                <a:moveTo>
                  <a:pt x="8717548" y="46357"/>
                </a:moveTo>
                <a:cubicBezTo>
                  <a:pt x="8716278" y="45861"/>
                  <a:pt x="8714956" y="45455"/>
                  <a:pt x="8713685" y="45049"/>
                </a:cubicBezTo>
                <a:lnTo>
                  <a:pt x="8718362" y="45049"/>
                </a:lnTo>
                <a:close/>
                <a:moveTo>
                  <a:pt x="8355453" y="93520"/>
                </a:moveTo>
                <a:cubicBezTo>
                  <a:pt x="8348643" y="124766"/>
                  <a:pt x="8354132" y="156013"/>
                  <a:pt x="8361044" y="185095"/>
                </a:cubicBezTo>
                <a:cubicBezTo>
                  <a:pt x="8361552" y="187107"/>
                  <a:pt x="8362722" y="188950"/>
                  <a:pt x="8364348" y="190415"/>
                </a:cubicBezTo>
                <a:cubicBezTo>
                  <a:pt x="8363993" y="218639"/>
                  <a:pt x="8376191" y="245846"/>
                  <a:pt x="8398351" y="266119"/>
                </a:cubicBezTo>
                <a:cubicBezTo>
                  <a:pt x="8402520" y="274619"/>
                  <a:pt x="8407958" y="282559"/>
                  <a:pt x="8414616" y="289701"/>
                </a:cubicBezTo>
                <a:cubicBezTo>
                  <a:pt x="8420868" y="296387"/>
                  <a:pt x="8427781" y="302574"/>
                  <a:pt x="8435252" y="308187"/>
                </a:cubicBezTo>
                <a:cubicBezTo>
                  <a:pt x="8408975" y="316217"/>
                  <a:pt x="8386814" y="332260"/>
                  <a:pt x="8372633" y="353456"/>
                </a:cubicBezTo>
                <a:cubicBezTo>
                  <a:pt x="8351997" y="385523"/>
                  <a:pt x="8353369" y="425134"/>
                  <a:pt x="8376140" y="456033"/>
                </a:cubicBezTo>
                <a:cubicBezTo>
                  <a:pt x="8380765" y="462219"/>
                  <a:pt x="8386204" y="467910"/>
                  <a:pt x="8392303" y="472986"/>
                </a:cubicBezTo>
                <a:lnTo>
                  <a:pt x="8276365" y="472986"/>
                </a:lnTo>
                <a:cubicBezTo>
                  <a:pt x="8282465" y="467910"/>
                  <a:pt x="8287954" y="462219"/>
                  <a:pt x="8292580" y="456033"/>
                </a:cubicBezTo>
                <a:cubicBezTo>
                  <a:pt x="8315300" y="425120"/>
                  <a:pt x="8316672" y="385519"/>
                  <a:pt x="8296036" y="353456"/>
                </a:cubicBezTo>
                <a:cubicBezTo>
                  <a:pt x="8281855" y="332323"/>
                  <a:pt x="8259695" y="316339"/>
                  <a:pt x="8233467" y="308367"/>
                </a:cubicBezTo>
                <a:cubicBezTo>
                  <a:pt x="8240939" y="302754"/>
                  <a:pt x="8247851" y="296568"/>
                  <a:pt x="8254104" y="289881"/>
                </a:cubicBezTo>
                <a:cubicBezTo>
                  <a:pt x="8260711" y="282780"/>
                  <a:pt x="8266200" y="274867"/>
                  <a:pt x="8270266" y="266390"/>
                </a:cubicBezTo>
                <a:cubicBezTo>
                  <a:pt x="8292427" y="246287"/>
                  <a:pt x="8304779" y="219252"/>
                  <a:pt x="8304626" y="191137"/>
                </a:cubicBezTo>
                <a:lnTo>
                  <a:pt x="8304626" y="190505"/>
                </a:lnTo>
                <a:cubicBezTo>
                  <a:pt x="8306303" y="189066"/>
                  <a:pt x="8307473" y="187212"/>
                  <a:pt x="8307930" y="185185"/>
                </a:cubicBezTo>
                <a:cubicBezTo>
                  <a:pt x="8313215" y="165053"/>
                  <a:pt x="8316164" y="144488"/>
                  <a:pt x="8316672" y="123819"/>
                </a:cubicBezTo>
                <a:cubicBezTo>
                  <a:pt x="8316723" y="113682"/>
                  <a:pt x="8315656" y="103565"/>
                  <a:pt x="8313521" y="93610"/>
                </a:cubicBezTo>
                <a:cubicBezTo>
                  <a:pt x="8309403" y="76256"/>
                  <a:pt x="8301475" y="59789"/>
                  <a:pt x="8290191" y="45139"/>
                </a:cubicBezTo>
                <a:lnTo>
                  <a:pt x="8379037" y="45139"/>
                </a:lnTo>
                <a:cubicBezTo>
                  <a:pt x="8367703" y="59746"/>
                  <a:pt x="8359672" y="76182"/>
                  <a:pt x="8355453" y="93520"/>
                </a:cubicBezTo>
                <a:close/>
                <a:moveTo>
                  <a:pt x="7950866" y="45771"/>
                </a:moveTo>
                <a:cubicBezTo>
                  <a:pt x="7950663" y="45547"/>
                  <a:pt x="7950510" y="45305"/>
                  <a:pt x="7950358" y="45049"/>
                </a:cubicBezTo>
                <a:lnTo>
                  <a:pt x="7953001" y="45049"/>
                </a:lnTo>
                <a:close/>
                <a:moveTo>
                  <a:pt x="7637667" y="46357"/>
                </a:moveTo>
                <a:cubicBezTo>
                  <a:pt x="7636397" y="45861"/>
                  <a:pt x="7635075" y="45455"/>
                  <a:pt x="7633804" y="45049"/>
                </a:cubicBezTo>
                <a:lnTo>
                  <a:pt x="7638480" y="45049"/>
                </a:lnTo>
                <a:close/>
                <a:moveTo>
                  <a:pt x="7275521" y="93520"/>
                </a:moveTo>
                <a:cubicBezTo>
                  <a:pt x="7268710" y="124766"/>
                  <a:pt x="7274200" y="156013"/>
                  <a:pt x="7281112" y="185095"/>
                </a:cubicBezTo>
                <a:cubicBezTo>
                  <a:pt x="7281620" y="187114"/>
                  <a:pt x="7282738" y="188963"/>
                  <a:pt x="7284416" y="190415"/>
                </a:cubicBezTo>
                <a:cubicBezTo>
                  <a:pt x="7284111" y="218658"/>
                  <a:pt x="7296360" y="245868"/>
                  <a:pt x="7318572" y="266119"/>
                </a:cubicBezTo>
                <a:cubicBezTo>
                  <a:pt x="7322739" y="274619"/>
                  <a:pt x="7328178" y="282559"/>
                  <a:pt x="7334836" y="289701"/>
                </a:cubicBezTo>
                <a:cubicBezTo>
                  <a:pt x="7341089" y="296387"/>
                  <a:pt x="7348001" y="302574"/>
                  <a:pt x="7355473" y="308187"/>
                </a:cubicBezTo>
                <a:cubicBezTo>
                  <a:pt x="7329144" y="316190"/>
                  <a:pt x="7306881" y="332237"/>
                  <a:pt x="7292701" y="353456"/>
                </a:cubicBezTo>
                <a:cubicBezTo>
                  <a:pt x="7272065" y="385523"/>
                  <a:pt x="7273437" y="425134"/>
                  <a:pt x="7296208" y="456033"/>
                </a:cubicBezTo>
                <a:cubicBezTo>
                  <a:pt x="7300833" y="462228"/>
                  <a:pt x="7306271" y="467919"/>
                  <a:pt x="7312371" y="472986"/>
                </a:cubicBezTo>
                <a:lnTo>
                  <a:pt x="7196586" y="472986"/>
                </a:lnTo>
                <a:cubicBezTo>
                  <a:pt x="7202685" y="467919"/>
                  <a:pt x="7208124" y="462228"/>
                  <a:pt x="7212749" y="456033"/>
                </a:cubicBezTo>
                <a:cubicBezTo>
                  <a:pt x="7235520" y="425138"/>
                  <a:pt x="7236892" y="385519"/>
                  <a:pt x="7216256" y="353456"/>
                </a:cubicBezTo>
                <a:cubicBezTo>
                  <a:pt x="7202024" y="332314"/>
                  <a:pt x="7179812" y="316335"/>
                  <a:pt x="7153535" y="308367"/>
                </a:cubicBezTo>
                <a:cubicBezTo>
                  <a:pt x="7161007" y="302754"/>
                  <a:pt x="7167919" y="296568"/>
                  <a:pt x="7174171" y="289881"/>
                </a:cubicBezTo>
                <a:cubicBezTo>
                  <a:pt x="7180779" y="282771"/>
                  <a:pt x="7186217" y="274858"/>
                  <a:pt x="7190334" y="266390"/>
                </a:cubicBezTo>
                <a:cubicBezTo>
                  <a:pt x="7212393" y="246250"/>
                  <a:pt x="7224643" y="219220"/>
                  <a:pt x="7224439" y="191137"/>
                </a:cubicBezTo>
                <a:lnTo>
                  <a:pt x="7224439" y="190505"/>
                </a:lnTo>
                <a:cubicBezTo>
                  <a:pt x="7226117" y="189066"/>
                  <a:pt x="7227286" y="187212"/>
                  <a:pt x="7227743" y="185185"/>
                </a:cubicBezTo>
                <a:cubicBezTo>
                  <a:pt x="7233029" y="165053"/>
                  <a:pt x="7235977" y="144488"/>
                  <a:pt x="7236485" y="123819"/>
                </a:cubicBezTo>
                <a:cubicBezTo>
                  <a:pt x="7236536" y="113682"/>
                  <a:pt x="7235469" y="103565"/>
                  <a:pt x="7233334" y="93610"/>
                </a:cubicBezTo>
                <a:cubicBezTo>
                  <a:pt x="7229217" y="76256"/>
                  <a:pt x="7221288" y="59789"/>
                  <a:pt x="7210004" y="45139"/>
                </a:cubicBezTo>
                <a:lnTo>
                  <a:pt x="7298800" y="45139"/>
                </a:lnTo>
                <a:cubicBezTo>
                  <a:pt x="7287516" y="59762"/>
                  <a:pt x="7279638" y="76197"/>
                  <a:pt x="7275470" y="93520"/>
                </a:cubicBezTo>
                <a:close/>
                <a:moveTo>
                  <a:pt x="6870883" y="45771"/>
                </a:moveTo>
                <a:lnTo>
                  <a:pt x="6870425" y="45049"/>
                </a:lnTo>
                <a:lnTo>
                  <a:pt x="6873068" y="45049"/>
                </a:lnTo>
                <a:close/>
                <a:moveTo>
                  <a:pt x="6557735" y="46357"/>
                </a:moveTo>
                <a:cubicBezTo>
                  <a:pt x="6556464" y="45861"/>
                  <a:pt x="6555143" y="45455"/>
                  <a:pt x="6553872" y="45049"/>
                </a:cubicBezTo>
                <a:lnTo>
                  <a:pt x="6558548" y="45049"/>
                </a:lnTo>
                <a:close/>
                <a:moveTo>
                  <a:pt x="6195589" y="93520"/>
                </a:moveTo>
                <a:cubicBezTo>
                  <a:pt x="6188777" y="124766"/>
                  <a:pt x="6194216" y="156013"/>
                  <a:pt x="6201180" y="185095"/>
                </a:cubicBezTo>
                <a:cubicBezTo>
                  <a:pt x="6201688" y="187114"/>
                  <a:pt x="6202806" y="188963"/>
                  <a:pt x="6204484" y="190415"/>
                </a:cubicBezTo>
                <a:cubicBezTo>
                  <a:pt x="6204127" y="218639"/>
                  <a:pt x="6216326" y="245846"/>
                  <a:pt x="6238487" y="266119"/>
                </a:cubicBezTo>
                <a:cubicBezTo>
                  <a:pt x="6242655" y="274619"/>
                  <a:pt x="6248093" y="282559"/>
                  <a:pt x="6254751" y="289701"/>
                </a:cubicBezTo>
                <a:cubicBezTo>
                  <a:pt x="6261004" y="296387"/>
                  <a:pt x="6267916" y="302574"/>
                  <a:pt x="6275388" y="308187"/>
                </a:cubicBezTo>
                <a:cubicBezTo>
                  <a:pt x="6249110" y="316217"/>
                  <a:pt x="6226949" y="332260"/>
                  <a:pt x="6212768" y="353456"/>
                </a:cubicBezTo>
                <a:cubicBezTo>
                  <a:pt x="6192132" y="385523"/>
                  <a:pt x="6193505" y="425134"/>
                  <a:pt x="6216275" y="456033"/>
                </a:cubicBezTo>
                <a:cubicBezTo>
                  <a:pt x="6220901" y="462228"/>
                  <a:pt x="6226339" y="467919"/>
                  <a:pt x="6232439" y="472986"/>
                </a:cubicBezTo>
                <a:lnTo>
                  <a:pt x="6116501" y="472986"/>
                </a:lnTo>
                <a:cubicBezTo>
                  <a:pt x="6122600" y="467919"/>
                  <a:pt x="6128039" y="462228"/>
                  <a:pt x="6132664" y="456033"/>
                </a:cubicBezTo>
                <a:cubicBezTo>
                  <a:pt x="6155435" y="425138"/>
                  <a:pt x="6156807" y="385519"/>
                  <a:pt x="6136171" y="353456"/>
                </a:cubicBezTo>
                <a:cubicBezTo>
                  <a:pt x="6121990" y="332337"/>
                  <a:pt x="6099829" y="316362"/>
                  <a:pt x="6073603" y="308367"/>
                </a:cubicBezTo>
                <a:cubicBezTo>
                  <a:pt x="6081074" y="302754"/>
                  <a:pt x="6087987" y="296568"/>
                  <a:pt x="6094238" y="289881"/>
                </a:cubicBezTo>
                <a:cubicBezTo>
                  <a:pt x="6100846" y="282771"/>
                  <a:pt x="6106284" y="274858"/>
                  <a:pt x="6110402" y="266390"/>
                </a:cubicBezTo>
                <a:cubicBezTo>
                  <a:pt x="6132461" y="246243"/>
                  <a:pt x="6144660" y="219214"/>
                  <a:pt x="6144456" y="191137"/>
                </a:cubicBezTo>
                <a:lnTo>
                  <a:pt x="6144456" y="190505"/>
                </a:lnTo>
                <a:cubicBezTo>
                  <a:pt x="6146133" y="189066"/>
                  <a:pt x="6147303" y="187212"/>
                  <a:pt x="6147760" y="185185"/>
                </a:cubicBezTo>
                <a:cubicBezTo>
                  <a:pt x="6153046" y="165053"/>
                  <a:pt x="6155994" y="144488"/>
                  <a:pt x="6156502" y="123819"/>
                </a:cubicBezTo>
                <a:cubicBezTo>
                  <a:pt x="6156553" y="113682"/>
                  <a:pt x="6155486" y="103565"/>
                  <a:pt x="6153351" y="93610"/>
                </a:cubicBezTo>
                <a:cubicBezTo>
                  <a:pt x="6149234" y="76256"/>
                  <a:pt x="6141305" y="59789"/>
                  <a:pt x="6130021" y="45139"/>
                </a:cubicBezTo>
                <a:lnTo>
                  <a:pt x="6218817" y="45139"/>
                </a:lnTo>
                <a:cubicBezTo>
                  <a:pt x="6207584" y="59766"/>
                  <a:pt x="6199655" y="76201"/>
                  <a:pt x="6195538" y="93520"/>
                </a:cubicBezTo>
                <a:close/>
                <a:moveTo>
                  <a:pt x="5790950" y="45771"/>
                </a:moveTo>
                <a:lnTo>
                  <a:pt x="5790493" y="45049"/>
                </a:lnTo>
                <a:lnTo>
                  <a:pt x="5793136" y="45049"/>
                </a:lnTo>
                <a:close/>
                <a:moveTo>
                  <a:pt x="5477802" y="46357"/>
                </a:moveTo>
                <a:cubicBezTo>
                  <a:pt x="5476531" y="45861"/>
                  <a:pt x="5475210" y="45455"/>
                  <a:pt x="5473939" y="45049"/>
                </a:cubicBezTo>
                <a:lnTo>
                  <a:pt x="5478615" y="45049"/>
                </a:lnTo>
                <a:close/>
                <a:moveTo>
                  <a:pt x="5115656" y="93520"/>
                </a:moveTo>
                <a:cubicBezTo>
                  <a:pt x="5108794" y="124766"/>
                  <a:pt x="5114283" y="156013"/>
                  <a:pt x="5121247" y="185095"/>
                </a:cubicBezTo>
                <a:cubicBezTo>
                  <a:pt x="5121756" y="187114"/>
                  <a:pt x="5122874" y="188963"/>
                  <a:pt x="5124551" y="190415"/>
                </a:cubicBezTo>
                <a:cubicBezTo>
                  <a:pt x="5124144" y="218624"/>
                  <a:pt x="5136292" y="245835"/>
                  <a:pt x="5158402" y="266119"/>
                </a:cubicBezTo>
                <a:cubicBezTo>
                  <a:pt x="5162570" y="274619"/>
                  <a:pt x="5168008" y="282559"/>
                  <a:pt x="5174667" y="289701"/>
                </a:cubicBezTo>
                <a:cubicBezTo>
                  <a:pt x="5180919" y="296387"/>
                  <a:pt x="5187831" y="302574"/>
                  <a:pt x="5195303" y="308187"/>
                </a:cubicBezTo>
                <a:cubicBezTo>
                  <a:pt x="5169177" y="316272"/>
                  <a:pt x="5147068" y="332310"/>
                  <a:pt x="5132988" y="353456"/>
                </a:cubicBezTo>
                <a:cubicBezTo>
                  <a:pt x="5112302" y="385510"/>
                  <a:pt x="5113674" y="425147"/>
                  <a:pt x="5136495" y="456033"/>
                </a:cubicBezTo>
                <a:cubicBezTo>
                  <a:pt x="5141121" y="462228"/>
                  <a:pt x="5146559" y="467919"/>
                  <a:pt x="5152658" y="472986"/>
                </a:cubicBezTo>
                <a:lnTo>
                  <a:pt x="5036416" y="472986"/>
                </a:lnTo>
                <a:cubicBezTo>
                  <a:pt x="5042515" y="467919"/>
                  <a:pt x="5047954" y="462228"/>
                  <a:pt x="5052579" y="456033"/>
                </a:cubicBezTo>
                <a:cubicBezTo>
                  <a:pt x="5075350" y="425138"/>
                  <a:pt x="5076722" y="385519"/>
                  <a:pt x="5056086" y="353456"/>
                </a:cubicBezTo>
                <a:cubicBezTo>
                  <a:pt x="5041956" y="332364"/>
                  <a:pt x="5019846" y="316389"/>
                  <a:pt x="4993670" y="308367"/>
                </a:cubicBezTo>
                <a:cubicBezTo>
                  <a:pt x="5001142" y="302754"/>
                  <a:pt x="5008054" y="296568"/>
                  <a:pt x="5014306" y="289881"/>
                </a:cubicBezTo>
                <a:cubicBezTo>
                  <a:pt x="5020914" y="282771"/>
                  <a:pt x="5026352" y="274858"/>
                  <a:pt x="5030469" y="266390"/>
                </a:cubicBezTo>
                <a:cubicBezTo>
                  <a:pt x="5052528" y="246250"/>
                  <a:pt x="5064777" y="219220"/>
                  <a:pt x="5064575" y="191137"/>
                </a:cubicBezTo>
                <a:lnTo>
                  <a:pt x="5064575" y="190505"/>
                </a:lnTo>
                <a:cubicBezTo>
                  <a:pt x="5066252" y="189055"/>
                  <a:pt x="5067370" y="187205"/>
                  <a:pt x="5067878" y="185185"/>
                </a:cubicBezTo>
                <a:cubicBezTo>
                  <a:pt x="5073164" y="165053"/>
                  <a:pt x="5076113" y="144488"/>
                  <a:pt x="5076621" y="123819"/>
                </a:cubicBezTo>
                <a:cubicBezTo>
                  <a:pt x="5076672" y="113682"/>
                  <a:pt x="5075604" y="103565"/>
                  <a:pt x="5073469" y="93610"/>
                </a:cubicBezTo>
                <a:cubicBezTo>
                  <a:pt x="5069352" y="76256"/>
                  <a:pt x="5061423" y="59789"/>
                  <a:pt x="5050139" y="45139"/>
                </a:cubicBezTo>
                <a:lnTo>
                  <a:pt x="5138935" y="45139"/>
                </a:lnTo>
                <a:cubicBezTo>
                  <a:pt x="5127651" y="59762"/>
                  <a:pt x="5119773" y="76197"/>
                  <a:pt x="5115605" y="93520"/>
                </a:cubicBezTo>
                <a:close/>
                <a:moveTo>
                  <a:pt x="4711120" y="45771"/>
                </a:moveTo>
                <a:lnTo>
                  <a:pt x="4710662" y="45049"/>
                </a:lnTo>
                <a:lnTo>
                  <a:pt x="4713305" y="45049"/>
                </a:lnTo>
                <a:close/>
                <a:moveTo>
                  <a:pt x="4397971" y="46357"/>
                </a:moveTo>
                <a:cubicBezTo>
                  <a:pt x="4396701" y="45861"/>
                  <a:pt x="4395379" y="45455"/>
                  <a:pt x="4394109" y="45049"/>
                </a:cubicBezTo>
                <a:lnTo>
                  <a:pt x="4398785" y="45049"/>
                </a:lnTo>
                <a:close/>
                <a:moveTo>
                  <a:pt x="4035673" y="93520"/>
                </a:moveTo>
                <a:cubicBezTo>
                  <a:pt x="4028811" y="124766"/>
                  <a:pt x="4034300" y="156013"/>
                  <a:pt x="4041264" y="185095"/>
                </a:cubicBezTo>
                <a:cubicBezTo>
                  <a:pt x="4041762" y="187114"/>
                  <a:pt x="4042910" y="188963"/>
                  <a:pt x="4044567" y="190415"/>
                </a:cubicBezTo>
                <a:cubicBezTo>
                  <a:pt x="4044166" y="218646"/>
                  <a:pt x="4056395" y="245868"/>
                  <a:pt x="4078571" y="266119"/>
                </a:cubicBezTo>
                <a:cubicBezTo>
                  <a:pt x="4082693" y="274628"/>
                  <a:pt x="4088173" y="282568"/>
                  <a:pt x="4094836" y="289701"/>
                </a:cubicBezTo>
                <a:cubicBezTo>
                  <a:pt x="4101088" y="296387"/>
                  <a:pt x="4107995" y="302574"/>
                  <a:pt x="4115472" y="308187"/>
                </a:cubicBezTo>
                <a:cubicBezTo>
                  <a:pt x="4089229" y="316226"/>
                  <a:pt x="4067058" y="332269"/>
                  <a:pt x="4052903" y="353456"/>
                </a:cubicBezTo>
                <a:cubicBezTo>
                  <a:pt x="4032237" y="385510"/>
                  <a:pt x="4033568" y="425134"/>
                  <a:pt x="4056359" y="456033"/>
                </a:cubicBezTo>
                <a:cubicBezTo>
                  <a:pt x="4061010" y="462219"/>
                  <a:pt x="4066449" y="467910"/>
                  <a:pt x="4072573" y="472986"/>
                </a:cubicBezTo>
                <a:lnTo>
                  <a:pt x="3956636" y="472986"/>
                </a:lnTo>
                <a:cubicBezTo>
                  <a:pt x="3962755" y="467919"/>
                  <a:pt x="3968184" y="462228"/>
                  <a:pt x="3972799" y="456033"/>
                </a:cubicBezTo>
                <a:cubicBezTo>
                  <a:pt x="3995595" y="425138"/>
                  <a:pt x="3996947" y="385519"/>
                  <a:pt x="3976306" y="353456"/>
                </a:cubicBezTo>
                <a:cubicBezTo>
                  <a:pt x="3962115" y="332337"/>
                  <a:pt x="3939949" y="316362"/>
                  <a:pt x="3913737" y="308367"/>
                </a:cubicBezTo>
                <a:cubicBezTo>
                  <a:pt x="3921214" y="302754"/>
                  <a:pt x="3928122" y="296568"/>
                  <a:pt x="3934373" y="289881"/>
                </a:cubicBezTo>
                <a:cubicBezTo>
                  <a:pt x="3940986" y="282771"/>
                  <a:pt x="3946430" y="274858"/>
                  <a:pt x="3950536" y="266390"/>
                </a:cubicBezTo>
                <a:cubicBezTo>
                  <a:pt x="3972601" y="246250"/>
                  <a:pt x="3984850" y="219220"/>
                  <a:pt x="3984642" y="191137"/>
                </a:cubicBezTo>
                <a:cubicBezTo>
                  <a:pt x="3984642" y="191137"/>
                  <a:pt x="3984642" y="190731"/>
                  <a:pt x="3984642" y="190505"/>
                </a:cubicBezTo>
                <a:cubicBezTo>
                  <a:pt x="3986334" y="189068"/>
                  <a:pt x="3987503" y="187216"/>
                  <a:pt x="3987996" y="185185"/>
                </a:cubicBezTo>
                <a:cubicBezTo>
                  <a:pt x="3993277" y="165052"/>
                  <a:pt x="3996190" y="144486"/>
                  <a:pt x="3996688" y="123819"/>
                </a:cubicBezTo>
                <a:cubicBezTo>
                  <a:pt x="3996734" y="113685"/>
                  <a:pt x="3995697" y="103570"/>
                  <a:pt x="3993588" y="93610"/>
                </a:cubicBezTo>
                <a:cubicBezTo>
                  <a:pt x="3989455" y="76249"/>
                  <a:pt x="3981511" y="59779"/>
                  <a:pt x="3970207" y="45139"/>
                </a:cubicBezTo>
                <a:lnTo>
                  <a:pt x="4059003" y="45139"/>
                </a:lnTo>
                <a:cubicBezTo>
                  <a:pt x="4047744" y="59762"/>
                  <a:pt x="4039820" y="76197"/>
                  <a:pt x="4035673" y="93520"/>
                </a:cubicBezTo>
                <a:close/>
                <a:moveTo>
                  <a:pt x="3631035" y="45771"/>
                </a:moveTo>
                <a:lnTo>
                  <a:pt x="3630577" y="45049"/>
                </a:lnTo>
                <a:lnTo>
                  <a:pt x="3633220" y="45049"/>
                </a:lnTo>
                <a:close/>
                <a:moveTo>
                  <a:pt x="3317886" y="46357"/>
                </a:moveTo>
                <a:cubicBezTo>
                  <a:pt x="3316616" y="45861"/>
                  <a:pt x="3315294" y="45455"/>
                  <a:pt x="3314023" y="45049"/>
                </a:cubicBezTo>
                <a:lnTo>
                  <a:pt x="3318699" y="45049"/>
                </a:lnTo>
                <a:close/>
                <a:moveTo>
                  <a:pt x="2955740" y="93520"/>
                </a:moveTo>
                <a:cubicBezTo>
                  <a:pt x="2948878" y="124766"/>
                  <a:pt x="2954368" y="156013"/>
                  <a:pt x="2961331" y="185095"/>
                </a:cubicBezTo>
                <a:cubicBezTo>
                  <a:pt x="2961829" y="187114"/>
                  <a:pt x="2962978" y="188963"/>
                  <a:pt x="2964635" y="190415"/>
                </a:cubicBezTo>
                <a:cubicBezTo>
                  <a:pt x="2964233" y="218646"/>
                  <a:pt x="2976462" y="245868"/>
                  <a:pt x="2998639" y="266119"/>
                </a:cubicBezTo>
                <a:cubicBezTo>
                  <a:pt x="3002766" y="274619"/>
                  <a:pt x="3008225" y="282559"/>
                  <a:pt x="3014853" y="289701"/>
                </a:cubicBezTo>
                <a:cubicBezTo>
                  <a:pt x="3021135" y="296378"/>
                  <a:pt x="3028057" y="302565"/>
                  <a:pt x="3035540" y="308187"/>
                </a:cubicBezTo>
                <a:cubicBezTo>
                  <a:pt x="3009246" y="316208"/>
                  <a:pt x="2987019" y="332251"/>
                  <a:pt x="2972818" y="353456"/>
                </a:cubicBezTo>
                <a:cubicBezTo>
                  <a:pt x="2952187" y="385523"/>
                  <a:pt x="2953544" y="425134"/>
                  <a:pt x="2976325" y="456033"/>
                </a:cubicBezTo>
                <a:cubicBezTo>
                  <a:pt x="2980976" y="462219"/>
                  <a:pt x="2986415" y="467910"/>
                  <a:pt x="2992539" y="472986"/>
                </a:cubicBezTo>
                <a:lnTo>
                  <a:pt x="2876704" y="472986"/>
                </a:lnTo>
                <a:cubicBezTo>
                  <a:pt x="2882813" y="467910"/>
                  <a:pt x="2888236" y="462219"/>
                  <a:pt x="2892867" y="456033"/>
                </a:cubicBezTo>
                <a:cubicBezTo>
                  <a:pt x="2915724" y="425174"/>
                  <a:pt x="2917157" y="385550"/>
                  <a:pt x="2896577" y="353456"/>
                </a:cubicBezTo>
                <a:cubicBezTo>
                  <a:pt x="2882335" y="332305"/>
                  <a:pt x="2860088" y="316326"/>
                  <a:pt x="2833805" y="308367"/>
                </a:cubicBezTo>
                <a:cubicBezTo>
                  <a:pt x="2841282" y="302754"/>
                  <a:pt x="2848189" y="296568"/>
                  <a:pt x="2854441" y="289881"/>
                </a:cubicBezTo>
                <a:cubicBezTo>
                  <a:pt x="2861054" y="282771"/>
                  <a:pt x="2866497" y="274858"/>
                  <a:pt x="2870604" y="266390"/>
                </a:cubicBezTo>
                <a:cubicBezTo>
                  <a:pt x="2892668" y="246250"/>
                  <a:pt x="2904918" y="219220"/>
                  <a:pt x="2904709" y="191137"/>
                </a:cubicBezTo>
                <a:cubicBezTo>
                  <a:pt x="2904709" y="191137"/>
                  <a:pt x="2904709" y="190731"/>
                  <a:pt x="2904709" y="190505"/>
                </a:cubicBezTo>
                <a:cubicBezTo>
                  <a:pt x="2906402" y="189068"/>
                  <a:pt x="2907571" y="187216"/>
                  <a:pt x="2908064" y="185185"/>
                </a:cubicBezTo>
                <a:cubicBezTo>
                  <a:pt x="2913406" y="165027"/>
                  <a:pt x="2916369" y="144431"/>
                  <a:pt x="2916908" y="123729"/>
                </a:cubicBezTo>
                <a:cubicBezTo>
                  <a:pt x="2916954" y="113595"/>
                  <a:pt x="2915917" y="103480"/>
                  <a:pt x="2913808" y="93520"/>
                </a:cubicBezTo>
                <a:cubicBezTo>
                  <a:pt x="2909655" y="76164"/>
                  <a:pt x="2901711" y="59697"/>
                  <a:pt x="2890427" y="45049"/>
                </a:cubicBezTo>
                <a:lnTo>
                  <a:pt x="2979273" y="45049"/>
                </a:lnTo>
                <a:cubicBezTo>
                  <a:pt x="2967929" y="59685"/>
                  <a:pt x="2959934" y="76153"/>
                  <a:pt x="2955740" y="93520"/>
                </a:cubicBezTo>
                <a:close/>
                <a:moveTo>
                  <a:pt x="2550950" y="45771"/>
                </a:moveTo>
                <a:lnTo>
                  <a:pt x="2550492" y="45049"/>
                </a:lnTo>
                <a:lnTo>
                  <a:pt x="2553135" y="45049"/>
                </a:lnTo>
                <a:close/>
                <a:moveTo>
                  <a:pt x="2237801" y="46357"/>
                </a:moveTo>
                <a:cubicBezTo>
                  <a:pt x="2236531" y="45861"/>
                  <a:pt x="2235209" y="45455"/>
                  <a:pt x="2233888" y="45049"/>
                </a:cubicBezTo>
                <a:lnTo>
                  <a:pt x="2238615" y="45049"/>
                </a:lnTo>
                <a:close/>
                <a:moveTo>
                  <a:pt x="1875757" y="93520"/>
                </a:moveTo>
                <a:cubicBezTo>
                  <a:pt x="1868946" y="124766"/>
                  <a:pt x="1874435" y="156013"/>
                  <a:pt x="1881399" y="185095"/>
                </a:cubicBezTo>
                <a:cubicBezTo>
                  <a:pt x="1881897" y="187114"/>
                  <a:pt x="1883045" y="188963"/>
                  <a:pt x="1884703" y="190415"/>
                </a:cubicBezTo>
                <a:cubicBezTo>
                  <a:pt x="1884301" y="218646"/>
                  <a:pt x="1896530" y="245868"/>
                  <a:pt x="1918706" y="266119"/>
                </a:cubicBezTo>
                <a:cubicBezTo>
                  <a:pt x="1922813" y="274628"/>
                  <a:pt x="1928272" y="282568"/>
                  <a:pt x="1934920" y="289701"/>
                </a:cubicBezTo>
                <a:cubicBezTo>
                  <a:pt x="1941177" y="296401"/>
                  <a:pt x="1948100" y="302587"/>
                  <a:pt x="1955607" y="308187"/>
                </a:cubicBezTo>
                <a:cubicBezTo>
                  <a:pt x="1929349" y="316226"/>
                  <a:pt x="1907163" y="332265"/>
                  <a:pt x="1892987" y="353456"/>
                </a:cubicBezTo>
                <a:cubicBezTo>
                  <a:pt x="1872356" y="385523"/>
                  <a:pt x="1873714" y="425134"/>
                  <a:pt x="1896494" y="456033"/>
                </a:cubicBezTo>
                <a:cubicBezTo>
                  <a:pt x="1901145" y="462219"/>
                  <a:pt x="1906584" y="467910"/>
                  <a:pt x="1912708" y="472986"/>
                </a:cubicBezTo>
                <a:lnTo>
                  <a:pt x="1807902" y="472986"/>
                </a:lnTo>
                <a:cubicBezTo>
                  <a:pt x="1814012" y="467910"/>
                  <a:pt x="1819435" y="462219"/>
                  <a:pt x="1824065" y="456033"/>
                </a:cubicBezTo>
                <a:cubicBezTo>
                  <a:pt x="1846861" y="425138"/>
                  <a:pt x="1848213" y="385519"/>
                  <a:pt x="1827572" y="353456"/>
                </a:cubicBezTo>
                <a:cubicBezTo>
                  <a:pt x="1813371" y="332346"/>
                  <a:pt x="1791205" y="316371"/>
                  <a:pt x="1765004" y="308367"/>
                </a:cubicBezTo>
                <a:cubicBezTo>
                  <a:pt x="1772480" y="302754"/>
                  <a:pt x="1779388" y="296568"/>
                  <a:pt x="1785640" y="289881"/>
                </a:cubicBezTo>
                <a:cubicBezTo>
                  <a:pt x="1792252" y="282771"/>
                  <a:pt x="1797696" y="274858"/>
                  <a:pt x="1801803" y="266390"/>
                </a:cubicBezTo>
                <a:cubicBezTo>
                  <a:pt x="1823867" y="246250"/>
                  <a:pt x="1836116" y="219220"/>
                  <a:pt x="1835908" y="191137"/>
                </a:cubicBezTo>
                <a:cubicBezTo>
                  <a:pt x="1835908" y="191137"/>
                  <a:pt x="1835908" y="190731"/>
                  <a:pt x="1835908" y="190505"/>
                </a:cubicBezTo>
                <a:cubicBezTo>
                  <a:pt x="1837601" y="189068"/>
                  <a:pt x="1838770" y="187216"/>
                  <a:pt x="1839263" y="185185"/>
                </a:cubicBezTo>
                <a:cubicBezTo>
                  <a:pt x="1844544" y="165052"/>
                  <a:pt x="1847456" y="144486"/>
                  <a:pt x="1847954" y="123819"/>
                </a:cubicBezTo>
                <a:cubicBezTo>
                  <a:pt x="1848000" y="113685"/>
                  <a:pt x="1846963" y="103570"/>
                  <a:pt x="1844854" y="93610"/>
                </a:cubicBezTo>
                <a:cubicBezTo>
                  <a:pt x="1840701" y="76254"/>
                  <a:pt x="1832757" y="59787"/>
                  <a:pt x="1821473" y="45139"/>
                </a:cubicBezTo>
                <a:lnTo>
                  <a:pt x="1899188" y="45139"/>
                </a:lnTo>
                <a:cubicBezTo>
                  <a:pt x="1887920" y="59767"/>
                  <a:pt x="1879960" y="76198"/>
                  <a:pt x="1875757" y="93520"/>
                </a:cubicBezTo>
                <a:close/>
                <a:moveTo>
                  <a:pt x="1482301" y="45771"/>
                </a:moveTo>
                <a:lnTo>
                  <a:pt x="1481844" y="45049"/>
                </a:lnTo>
                <a:lnTo>
                  <a:pt x="1484486" y="45049"/>
                </a:lnTo>
                <a:close/>
                <a:moveTo>
                  <a:pt x="1169102" y="46357"/>
                </a:moveTo>
                <a:cubicBezTo>
                  <a:pt x="1167831" y="45861"/>
                  <a:pt x="1166560" y="45455"/>
                  <a:pt x="1165239" y="45049"/>
                </a:cubicBezTo>
                <a:lnTo>
                  <a:pt x="1169966" y="45049"/>
                </a:lnTo>
                <a:close/>
                <a:moveTo>
                  <a:pt x="806956" y="93520"/>
                </a:moveTo>
                <a:cubicBezTo>
                  <a:pt x="803174" y="112527"/>
                  <a:pt x="802818" y="131946"/>
                  <a:pt x="805888" y="151053"/>
                </a:cubicBezTo>
                <a:cubicBezTo>
                  <a:pt x="804973" y="150467"/>
                  <a:pt x="804008" y="149926"/>
                  <a:pt x="803042" y="149385"/>
                </a:cubicBezTo>
                <a:cubicBezTo>
                  <a:pt x="794025" y="145104"/>
                  <a:pt x="784144" y="142439"/>
                  <a:pt x="773968" y="141539"/>
                </a:cubicBezTo>
                <a:cubicBezTo>
                  <a:pt x="780063" y="137581"/>
                  <a:pt x="785359" y="132732"/>
                  <a:pt x="789623" y="127201"/>
                </a:cubicBezTo>
                <a:cubicBezTo>
                  <a:pt x="792917" y="122846"/>
                  <a:pt x="795260" y="117983"/>
                  <a:pt x="796536" y="112863"/>
                </a:cubicBezTo>
                <a:cubicBezTo>
                  <a:pt x="800109" y="97919"/>
                  <a:pt x="795321" y="82366"/>
                  <a:pt x="783677" y="71110"/>
                </a:cubicBezTo>
                <a:cubicBezTo>
                  <a:pt x="766797" y="55895"/>
                  <a:pt x="742811" y="48641"/>
                  <a:pt x="718973" y="51542"/>
                </a:cubicBezTo>
                <a:cubicBezTo>
                  <a:pt x="697880" y="53932"/>
                  <a:pt x="673228" y="72102"/>
                  <a:pt x="659047" y="85449"/>
                </a:cubicBezTo>
                <a:cubicBezTo>
                  <a:pt x="635286" y="78175"/>
                  <a:pt x="609430" y="78366"/>
                  <a:pt x="585805" y="85990"/>
                </a:cubicBezTo>
                <a:cubicBezTo>
                  <a:pt x="563593" y="93745"/>
                  <a:pt x="547430" y="108534"/>
                  <a:pt x="542551" y="125352"/>
                </a:cubicBezTo>
                <a:cubicBezTo>
                  <a:pt x="539237" y="140027"/>
                  <a:pt x="543908" y="155230"/>
                  <a:pt x="555156" y="166383"/>
                </a:cubicBezTo>
                <a:cubicBezTo>
                  <a:pt x="564371" y="176349"/>
                  <a:pt x="577993" y="182299"/>
                  <a:pt x="592514" y="182705"/>
                </a:cubicBezTo>
                <a:cubicBezTo>
                  <a:pt x="605851" y="182808"/>
                  <a:pt x="618706" y="178296"/>
                  <a:pt x="628348" y="170125"/>
                </a:cubicBezTo>
                <a:cubicBezTo>
                  <a:pt x="637395" y="162627"/>
                  <a:pt x="644358" y="153365"/>
                  <a:pt x="648679" y="143072"/>
                </a:cubicBezTo>
                <a:cubicBezTo>
                  <a:pt x="656969" y="154707"/>
                  <a:pt x="662184" y="167856"/>
                  <a:pt x="663927" y="181533"/>
                </a:cubicBezTo>
                <a:cubicBezTo>
                  <a:pt x="666250" y="202059"/>
                  <a:pt x="661518" y="222727"/>
                  <a:pt x="650356" y="240825"/>
                </a:cubicBezTo>
                <a:cubicBezTo>
                  <a:pt x="630980" y="230351"/>
                  <a:pt x="610131" y="222195"/>
                  <a:pt x="588346" y="216567"/>
                </a:cubicBezTo>
                <a:cubicBezTo>
                  <a:pt x="569032" y="211472"/>
                  <a:pt x="549057" y="207549"/>
                  <a:pt x="529742" y="203942"/>
                </a:cubicBezTo>
                <a:cubicBezTo>
                  <a:pt x="501889" y="199322"/>
                  <a:pt x="474518" y="192656"/>
                  <a:pt x="447910" y="184013"/>
                </a:cubicBezTo>
                <a:cubicBezTo>
                  <a:pt x="423884" y="175285"/>
                  <a:pt x="402074" y="162376"/>
                  <a:pt x="383766" y="146048"/>
                </a:cubicBezTo>
                <a:cubicBezTo>
                  <a:pt x="402795" y="145481"/>
                  <a:pt x="420737" y="138037"/>
                  <a:pt x="433424" y="125442"/>
                </a:cubicBezTo>
                <a:cubicBezTo>
                  <a:pt x="449821" y="109504"/>
                  <a:pt x="452052" y="85767"/>
                  <a:pt x="438863" y="67639"/>
                </a:cubicBezTo>
                <a:cubicBezTo>
                  <a:pt x="432204" y="58267"/>
                  <a:pt x="423015" y="50518"/>
                  <a:pt x="412127" y="45094"/>
                </a:cubicBezTo>
                <a:lnTo>
                  <a:pt x="830336" y="45094"/>
                </a:lnTo>
                <a:cubicBezTo>
                  <a:pt x="819058" y="59729"/>
                  <a:pt x="811113" y="76179"/>
                  <a:pt x="806956" y="93520"/>
                </a:cubicBezTo>
                <a:close/>
                <a:moveTo>
                  <a:pt x="622604" y="118634"/>
                </a:moveTo>
                <a:cubicBezTo>
                  <a:pt x="622396" y="119524"/>
                  <a:pt x="622294" y="120431"/>
                  <a:pt x="622299" y="121339"/>
                </a:cubicBezTo>
                <a:cubicBezTo>
                  <a:pt x="621628" y="133158"/>
                  <a:pt x="615920" y="144309"/>
                  <a:pt x="606339" y="152541"/>
                </a:cubicBezTo>
                <a:cubicBezTo>
                  <a:pt x="602913" y="155721"/>
                  <a:pt x="598232" y="157597"/>
                  <a:pt x="593277" y="157771"/>
                </a:cubicBezTo>
                <a:cubicBezTo>
                  <a:pt x="587935" y="157310"/>
                  <a:pt x="583040" y="154912"/>
                  <a:pt x="579756" y="151143"/>
                </a:cubicBezTo>
                <a:cubicBezTo>
                  <a:pt x="574232" y="145724"/>
                  <a:pt x="571716" y="138401"/>
                  <a:pt x="572895" y="131169"/>
                </a:cubicBezTo>
                <a:cubicBezTo>
                  <a:pt x="575487" y="122151"/>
                  <a:pt x="585195" y="113674"/>
                  <a:pt x="598309" y="109120"/>
                </a:cubicBezTo>
                <a:lnTo>
                  <a:pt x="599020" y="109120"/>
                </a:lnTo>
                <a:cubicBezTo>
                  <a:pt x="607524" y="110856"/>
                  <a:pt x="615544" y="114091"/>
                  <a:pt x="622604" y="118634"/>
                </a:cubicBezTo>
                <a:close/>
                <a:moveTo>
                  <a:pt x="323687" y="48250"/>
                </a:moveTo>
                <a:cubicBezTo>
                  <a:pt x="322366" y="47123"/>
                  <a:pt x="320943" y="46086"/>
                  <a:pt x="319520" y="45049"/>
                </a:cubicBezTo>
                <a:lnTo>
                  <a:pt x="329685" y="45049"/>
                </a:lnTo>
                <a:cubicBezTo>
                  <a:pt x="327550" y="46041"/>
                  <a:pt x="325619" y="47123"/>
                  <a:pt x="323687" y="48250"/>
                </a:cubicBezTo>
                <a:close/>
                <a:moveTo>
                  <a:pt x="283686" y="103665"/>
                </a:moveTo>
                <a:cubicBezTo>
                  <a:pt x="282560" y="109697"/>
                  <a:pt x="282219" y="115824"/>
                  <a:pt x="282670" y="121925"/>
                </a:cubicBezTo>
                <a:lnTo>
                  <a:pt x="275960" y="119761"/>
                </a:lnTo>
                <a:cubicBezTo>
                  <a:pt x="270414" y="117888"/>
                  <a:pt x="264170" y="120052"/>
                  <a:pt x="261525" y="124766"/>
                </a:cubicBezTo>
                <a:cubicBezTo>
                  <a:pt x="259464" y="129210"/>
                  <a:pt x="261854" y="134296"/>
                  <a:pt x="266864" y="136125"/>
                </a:cubicBezTo>
                <a:cubicBezTo>
                  <a:pt x="267146" y="136228"/>
                  <a:pt x="267434" y="136320"/>
                  <a:pt x="267726" y="136399"/>
                </a:cubicBezTo>
                <a:lnTo>
                  <a:pt x="287244" y="142666"/>
                </a:lnTo>
                <a:cubicBezTo>
                  <a:pt x="287803" y="144199"/>
                  <a:pt x="288413" y="145777"/>
                  <a:pt x="289074" y="147175"/>
                </a:cubicBezTo>
                <a:cubicBezTo>
                  <a:pt x="295030" y="160376"/>
                  <a:pt x="303488" y="172575"/>
                  <a:pt x="314081" y="183246"/>
                </a:cubicBezTo>
                <a:lnTo>
                  <a:pt x="299646" y="171749"/>
                </a:lnTo>
                <a:cubicBezTo>
                  <a:pt x="300517" y="171032"/>
                  <a:pt x="301619" y="170574"/>
                  <a:pt x="302797" y="170441"/>
                </a:cubicBezTo>
                <a:cubicBezTo>
                  <a:pt x="296901" y="170441"/>
                  <a:pt x="276062" y="160116"/>
                  <a:pt x="265592" y="153217"/>
                </a:cubicBezTo>
                <a:cubicBezTo>
                  <a:pt x="260915" y="150151"/>
                  <a:pt x="238450" y="134009"/>
                  <a:pt x="253393" y="117146"/>
                </a:cubicBezTo>
                <a:cubicBezTo>
                  <a:pt x="260693" y="108842"/>
                  <a:pt x="271817" y="103891"/>
                  <a:pt x="283686" y="103665"/>
                </a:cubicBezTo>
                <a:close/>
                <a:moveTo>
                  <a:pt x="315301" y="184599"/>
                </a:moveTo>
                <a:cubicBezTo>
                  <a:pt x="325410" y="194741"/>
                  <a:pt x="336706" y="203900"/>
                  <a:pt x="349000" y="211923"/>
                </a:cubicBezTo>
                <a:cubicBezTo>
                  <a:pt x="342036" y="211427"/>
                  <a:pt x="335022" y="210976"/>
                  <a:pt x="328059" y="210660"/>
                </a:cubicBezTo>
                <a:cubicBezTo>
                  <a:pt x="322209" y="210187"/>
                  <a:pt x="317009" y="213957"/>
                  <a:pt x="316368" y="219137"/>
                </a:cubicBezTo>
                <a:cubicBezTo>
                  <a:pt x="316340" y="224316"/>
                  <a:pt x="321050" y="228536"/>
                  <a:pt x="326890" y="228560"/>
                </a:cubicBezTo>
                <a:cubicBezTo>
                  <a:pt x="326890" y="228560"/>
                  <a:pt x="326890" y="228560"/>
                  <a:pt x="326890" y="228560"/>
                </a:cubicBezTo>
                <a:cubicBezTo>
                  <a:pt x="348471" y="229476"/>
                  <a:pt x="369976" y="231524"/>
                  <a:pt x="391288" y="234692"/>
                </a:cubicBezTo>
                <a:cubicBezTo>
                  <a:pt x="397489" y="237353"/>
                  <a:pt x="403588" y="239742"/>
                  <a:pt x="409433" y="241771"/>
                </a:cubicBezTo>
                <a:cubicBezTo>
                  <a:pt x="420260" y="245514"/>
                  <a:pt x="431238" y="248670"/>
                  <a:pt x="442319" y="251465"/>
                </a:cubicBezTo>
                <a:cubicBezTo>
                  <a:pt x="419548" y="251465"/>
                  <a:pt x="396574" y="251465"/>
                  <a:pt x="374057" y="252322"/>
                </a:cubicBezTo>
                <a:lnTo>
                  <a:pt x="371313" y="252322"/>
                </a:lnTo>
                <a:cubicBezTo>
                  <a:pt x="347424" y="253269"/>
                  <a:pt x="317741" y="254396"/>
                  <a:pt x="305237" y="240193"/>
                </a:cubicBezTo>
                <a:cubicBezTo>
                  <a:pt x="291768" y="225043"/>
                  <a:pt x="299748" y="197449"/>
                  <a:pt x="315301" y="184599"/>
                </a:cubicBezTo>
                <a:close/>
                <a:moveTo>
                  <a:pt x="298680" y="263279"/>
                </a:moveTo>
                <a:cubicBezTo>
                  <a:pt x="315301" y="274010"/>
                  <a:pt x="313929" y="299350"/>
                  <a:pt x="312912" y="319820"/>
                </a:cubicBezTo>
                <a:lnTo>
                  <a:pt x="312912" y="322165"/>
                </a:lnTo>
                <a:cubicBezTo>
                  <a:pt x="311895" y="341598"/>
                  <a:pt x="311641" y="361076"/>
                  <a:pt x="311946" y="380780"/>
                </a:cubicBezTo>
                <a:cubicBezTo>
                  <a:pt x="308642" y="371311"/>
                  <a:pt x="304983" y="361888"/>
                  <a:pt x="300561" y="352600"/>
                </a:cubicBezTo>
                <a:cubicBezTo>
                  <a:pt x="298223" y="347640"/>
                  <a:pt x="295478" y="342409"/>
                  <a:pt x="292276" y="337089"/>
                </a:cubicBezTo>
                <a:cubicBezTo>
                  <a:pt x="288621" y="318869"/>
                  <a:pt x="286228" y="300468"/>
                  <a:pt x="285109" y="281991"/>
                </a:cubicBezTo>
                <a:cubicBezTo>
                  <a:pt x="284889" y="276814"/>
                  <a:pt x="279981" y="272779"/>
                  <a:pt x="274146" y="272973"/>
                </a:cubicBezTo>
                <a:cubicBezTo>
                  <a:pt x="274141" y="272973"/>
                  <a:pt x="274136" y="272973"/>
                  <a:pt x="274131" y="272973"/>
                </a:cubicBezTo>
                <a:cubicBezTo>
                  <a:pt x="268242" y="273212"/>
                  <a:pt x="263688" y="277644"/>
                  <a:pt x="263958" y="282865"/>
                </a:cubicBezTo>
                <a:cubicBezTo>
                  <a:pt x="263960" y="282906"/>
                  <a:pt x="263963" y="282942"/>
                  <a:pt x="263965" y="282983"/>
                </a:cubicBezTo>
                <a:cubicBezTo>
                  <a:pt x="264321" y="288934"/>
                  <a:pt x="264829" y="294886"/>
                  <a:pt x="265439" y="301018"/>
                </a:cubicBezTo>
                <a:cubicBezTo>
                  <a:pt x="255970" y="290445"/>
                  <a:pt x="245271" y="280787"/>
                  <a:pt x="233519" y="272206"/>
                </a:cubicBezTo>
                <a:cubicBezTo>
                  <a:pt x="248463" y="258770"/>
                  <a:pt x="280840" y="251871"/>
                  <a:pt x="298680" y="263279"/>
                </a:cubicBezTo>
                <a:close/>
                <a:moveTo>
                  <a:pt x="104468" y="255478"/>
                </a:moveTo>
                <a:cubicBezTo>
                  <a:pt x="98772" y="258263"/>
                  <a:pt x="93422" y="261572"/>
                  <a:pt x="88508" y="265353"/>
                </a:cubicBezTo>
                <a:cubicBezTo>
                  <a:pt x="85119" y="262431"/>
                  <a:pt x="82133" y="259161"/>
                  <a:pt x="79614" y="255614"/>
                </a:cubicBezTo>
                <a:cubicBezTo>
                  <a:pt x="76756" y="251327"/>
                  <a:pt x="70522" y="249906"/>
                  <a:pt x="65689" y="252442"/>
                </a:cubicBezTo>
                <a:cubicBezTo>
                  <a:pt x="65516" y="252533"/>
                  <a:pt x="65345" y="252628"/>
                  <a:pt x="65179" y="252728"/>
                </a:cubicBezTo>
                <a:cubicBezTo>
                  <a:pt x="60294" y="255618"/>
                  <a:pt x="58877" y="261425"/>
                  <a:pt x="61976" y="265849"/>
                </a:cubicBezTo>
                <a:cubicBezTo>
                  <a:pt x="65400" y="270786"/>
                  <a:pt x="69497" y="275331"/>
                  <a:pt x="74175" y="279375"/>
                </a:cubicBezTo>
                <a:cubicBezTo>
                  <a:pt x="69139" y="285557"/>
                  <a:pt x="65197" y="292384"/>
                  <a:pt x="62485" y="299620"/>
                </a:cubicBezTo>
                <a:cubicBezTo>
                  <a:pt x="57515" y="296482"/>
                  <a:pt x="53498" y="292298"/>
                  <a:pt x="50794" y="287446"/>
                </a:cubicBezTo>
                <a:lnTo>
                  <a:pt x="50794" y="256561"/>
                </a:lnTo>
                <a:cubicBezTo>
                  <a:pt x="56183" y="247775"/>
                  <a:pt x="65704" y="241577"/>
                  <a:pt x="76767" y="239652"/>
                </a:cubicBezTo>
                <a:cubicBezTo>
                  <a:pt x="90660" y="238721"/>
                  <a:pt x="104383" y="242838"/>
                  <a:pt x="114786" y="251060"/>
                </a:cubicBezTo>
                <a:cubicBezTo>
                  <a:pt x="111265" y="252376"/>
                  <a:pt x="107821" y="253851"/>
                  <a:pt x="104468" y="255478"/>
                </a:cubicBezTo>
                <a:close/>
                <a:moveTo>
                  <a:pt x="50794" y="6569753"/>
                </a:moveTo>
                <a:cubicBezTo>
                  <a:pt x="53498" y="6564883"/>
                  <a:pt x="57515" y="6560735"/>
                  <a:pt x="62485" y="6557578"/>
                </a:cubicBezTo>
                <a:cubicBezTo>
                  <a:pt x="65197" y="6564838"/>
                  <a:pt x="69139" y="6571646"/>
                  <a:pt x="74175" y="6577823"/>
                </a:cubicBezTo>
                <a:cubicBezTo>
                  <a:pt x="69497" y="6581881"/>
                  <a:pt x="65400" y="6586435"/>
                  <a:pt x="61976" y="6591350"/>
                </a:cubicBezTo>
                <a:cubicBezTo>
                  <a:pt x="58877" y="6595768"/>
                  <a:pt x="60294" y="6601585"/>
                  <a:pt x="65179" y="6604471"/>
                </a:cubicBezTo>
                <a:cubicBezTo>
                  <a:pt x="69833" y="6607266"/>
                  <a:pt x="76151" y="6606184"/>
                  <a:pt x="79291" y="6602036"/>
                </a:cubicBezTo>
                <a:cubicBezTo>
                  <a:pt x="79403" y="6601901"/>
                  <a:pt x="79511" y="6601720"/>
                  <a:pt x="79614" y="6601585"/>
                </a:cubicBezTo>
                <a:cubicBezTo>
                  <a:pt x="82133" y="6598023"/>
                  <a:pt x="85119" y="6594777"/>
                  <a:pt x="88508" y="6591846"/>
                </a:cubicBezTo>
                <a:cubicBezTo>
                  <a:pt x="93422" y="6595634"/>
                  <a:pt x="98772" y="6598925"/>
                  <a:pt x="104468" y="6601720"/>
                </a:cubicBezTo>
                <a:cubicBezTo>
                  <a:pt x="107769" y="6603389"/>
                  <a:pt x="111162" y="6604876"/>
                  <a:pt x="114634" y="6606229"/>
                </a:cubicBezTo>
                <a:cubicBezTo>
                  <a:pt x="104231" y="6614435"/>
                  <a:pt x="90507" y="6618584"/>
                  <a:pt x="76615" y="6617637"/>
                </a:cubicBezTo>
                <a:cubicBezTo>
                  <a:pt x="65551" y="6615698"/>
                  <a:pt x="56030" y="6609521"/>
                  <a:pt x="50642" y="6600729"/>
                </a:cubicBezTo>
                <a:close/>
                <a:moveTo>
                  <a:pt x="265541" y="6556226"/>
                </a:moveTo>
                <a:cubicBezTo>
                  <a:pt x="264931" y="6562177"/>
                  <a:pt x="264423" y="6568129"/>
                  <a:pt x="264067" y="6574261"/>
                </a:cubicBezTo>
                <a:cubicBezTo>
                  <a:pt x="263724" y="6579491"/>
                  <a:pt x="268216" y="6583955"/>
                  <a:pt x="274101" y="6584271"/>
                </a:cubicBezTo>
                <a:cubicBezTo>
                  <a:pt x="274145" y="6584271"/>
                  <a:pt x="274189" y="6584271"/>
                  <a:pt x="274232" y="6584271"/>
                </a:cubicBezTo>
                <a:cubicBezTo>
                  <a:pt x="280067" y="6584496"/>
                  <a:pt x="284982" y="6580439"/>
                  <a:pt x="285210" y="6575253"/>
                </a:cubicBezTo>
                <a:cubicBezTo>
                  <a:pt x="285210" y="6575253"/>
                  <a:pt x="285211" y="6575253"/>
                  <a:pt x="285211" y="6575253"/>
                </a:cubicBezTo>
                <a:cubicBezTo>
                  <a:pt x="286329" y="6556767"/>
                  <a:pt x="288723" y="6538370"/>
                  <a:pt x="292378" y="6520155"/>
                </a:cubicBezTo>
                <a:cubicBezTo>
                  <a:pt x="295529" y="6514834"/>
                  <a:pt x="298324" y="6509604"/>
                  <a:pt x="300663" y="6504644"/>
                </a:cubicBezTo>
                <a:cubicBezTo>
                  <a:pt x="305085" y="6495356"/>
                  <a:pt x="308744" y="6485932"/>
                  <a:pt x="312048" y="6476464"/>
                </a:cubicBezTo>
                <a:cubicBezTo>
                  <a:pt x="311743" y="6495987"/>
                  <a:pt x="312048" y="6515466"/>
                  <a:pt x="313014" y="6535079"/>
                </a:cubicBezTo>
                <a:lnTo>
                  <a:pt x="313014" y="6537424"/>
                </a:lnTo>
                <a:cubicBezTo>
                  <a:pt x="314081" y="6557849"/>
                  <a:pt x="315403" y="6583234"/>
                  <a:pt x="298782" y="6593965"/>
                </a:cubicBezTo>
                <a:cubicBezTo>
                  <a:pt x="280941" y="6605463"/>
                  <a:pt x="248717" y="6598474"/>
                  <a:pt x="233723" y="6585353"/>
                </a:cubicBezTo>
                <a:cubicBezTo>
                  <a:pt x="245470" y="6576696"/>
                  <a:pt x="256137" y="6566912"/>
                  <a:pt x="265541" y="6556226"/>
                </a:cubicBezTo>
                <a:close/>
                <a:moveTo>
                  <a:pt x="305237" y="6616735"/>
                </a:moveTo>
                <a:cubicBezTo>
                  <a:pt x="317741" y="6602532"/>
                  <a:pt x="347424" y="6603659"/>
                  <a:pt x="371313" y="6604606"/>
                </a:cubicBezTo>
                <a:lnTo>
                  <a:pt x="374057" y="6604606"/>
                </a:lnTo>
                <a:cubicBezTo>
                  <a:pt x="396777" y="6605463"/>
                  <a:pt x="419802" y="6605688"/>
                  <a:pt x="442319" y="6605463"/>
                </a:cubicBezTo>
                <a:cubicBezTo>
                  <a:pt x="431238" y="6608258"/>
                  <a:pt x="420260" y="6611415"/>
                  <a:pt x="409433" y="6615157"/>
                </a:cubicBezTo>
                <a:cubicBezTo>
                  <a:pt x="403588" y="6617186"/>
                  <a:pt x="397489" y="6619666"/>
                  <a:pt x="391288" y="6622235"/>
                </a:cubicBezTo>
                <a:cubicBezTo>
                  <a:pt x="369976" y="6625392"/>
                  <a:pt x="348471" y="6627466"/>
                  <a:pt x="326890" y="6628368"/>
                </a:cubicBezTo>
                <a:cubicBezTo>
                  <a:pt x="321051" y="6628413"/>
                  <a:pt x="316340" y="6632606"/>
                  <a:pt x="316368" y="6637791"/>
                </a:cubicBezTo>
                <a:cubicBezTo>
                  <a:pt x="316368" y="6637791"/>
                  <a:pt x="316368" y="6637791"/>
                  <a:pt x="316368" y="6637791"/>
                </a:cubicBezTo>
                <a:cubicBezTo>
                  <a:pt x="317009" y="6642977"/>
                  <a:pt x="322209" y="6646719"/>
                  <a:pt x="328059" y="6646268"/>
                </a:cubicBezTo>
                <a:cubicBezTo>
                  <a:pt x="335022" y="6645952"/>
                  <a:pt x="342036" y="6645501"/>
                  <a:pt x="349000" y="6645005"/>
                </a:cubicBezTo>
                <a:cubicBezTo>
                  <a:pt x="336706" y="6653031"/>
                  <a:pt x="325410" y="6662185"/>
                  <a:pt x="315301" y="6672330"/>
                </a:cubicBezTo>
                <a:cubicBezTo>
                  <a:pt x="299748" y="6659569"/>
                  <a:pt x="291768" y="6631975"/>
                  <a:pt x="305237" y="6616735"/>
                </a:cubicBezTo>
                <a:close/>
                <a:moveTo>
                  <a:pt x="299646" y="6685180"/>
                </a:moveTo>
                <a:lnTo>
                  <a:pt x="314081" y="6673682"/>
                </a:lnTo>
                <a:cubicBezTo>
                  <a:pt x="303488" y="6684368"/>
                  <a:pt x="295030" y="6696542"/>
                  <a:pt x="289074" y="6709753"/>
                </a:cubicBezTo>
                <a:cubicBezTo>
                  <a:pt x="288413" y="6711286"/>
                  <a:pt x="287803" y="6712864"/>
                  <a:pt x="287244" y="6714262"/>
                </a:cubicBezTo>
                <a:lnTo>
                  <a:pt x="267726" y="6720529"/>
                </a:lnTo>
                <a:cubicBezTo>
                  <a:pt x="262546" y="6721927"/>
                  <a:pt x="259631" y="6726797"/>
                  <a:pt x="261217" y="6731396"/>
                </a:cubicBezTo>
                <a:cubicBezTo>
                  <a:pt x="261306" y="6731666"/>
                  <a:pt x="261409" y="6731892"/>
                  <a:pt x="261525" y="6732162"/>
                </a:cubicBezTo>
                <a:cubicBezTo>
                  <a:pt x="264153" y="6736896"/>
                  <a:pt x="270414" y="6739061"/>
                  <a:pt x="275960" y="6737167"/>
                </a:cubicBezTo>
                <a:lnTo>
                  <a:pt x="282670" y="6735002"/>
                </a:lnTo>
                <a:cubicBezTo>
                  <a:pt x="282219" y="6741090"/>
                  <a:pt x="282560" y="6747222"/>
                  <a:pt x="283686" y="6753264"/>
                </a:cubicBezTo>
                <a:cubicBezTo>
                  <a:pt x="271737" y="6753083"/>
                  <a:pt x="260525" y="6748123"/>
                  <a:pt x="253190" y="6739737"/>
                </a:cubicBezTo>
                <a:cubicBezTo>
                  <a:pt x="238246" y="6722964"/>
                  <a:pt x="260712" y="6706822"/>
                  <a:pt x="265388" y="6703666"/>
                </a:cubicBezTo>
                <a:cubicBezTo>
                  <a:pt x="275859" y="6696767"/>
                  <a:pt x="296698" y="6686307"/>
                  <a:pt x="302594" y="6686442"/>
                </a:cubicBezTo>
                <a:cubicBezTo>
                  <a:pt x="301493" y="6686307"/>
                  <a:pt x="300468" y="6685856"/>
                  <a:pt x="299646" y="6685180"/>
                </a:cubicBezTo>
                <a:close/>
                <a:moveTo>
                  <a:pt x="319621" y="6811969"/>
                </a:moveTo>
                <a:cubicBezTo>
                  <a:pt x="321044" y="6810932"/>
                  <a:pt x="322468" y="6809895"/>
                  <a:pt x="323789" y="6808768"/>
                </a:cubicBezTo>
                <a:cubicBezTo>
                  <a:pt x="325721" y="6809940"/>
                  <a:pt x="327652" y="6810977"/>
                  <a:pt x="329634" y="6811969"/>
                </a:cubicBezTo>
                <a:close/>
                <a:moveTo>
                  <a:pt x="438964" y="6789425"/>
                </a:moveTo>
                <a:cubicBezTo>
                  <a:pt x="452154" y="6771299"/>
                  <a:pt x="449923" y="6747537"/>
                  <a:pt x="433526" y="6731621"/>
                </a:cubicBezTo>
                <a:cubicBezTo>
                  <a:pt x="420839" y="6719041"/>
                  <a:pt x="402897" y="6711602"/>
                  <a:pt x="383867" y="6711015"/>
                </a:cubicBezTo>
                <a:cubicBezTo>
                  <a:pt x="402175" y="6694648"/>
                  <a:pt x="424006" y="6681663"/>
                  <a:pt x="448062" y="6672916"/>
                </a:cubicBezTo>
                <a:cubicBezTo>
                  <a:pt x="474671" y="6664258"/>
                  <a:pt x="502041" y="6657585"/>
                  <a:pt x="529895" y="6652986"/>
                </a:cubicBezTo>
                <a:cubicBezTo>
                  <a:pt x="549209" y="6649289"/>
                  <a:pt x="569184" y="6645456"/>
                  <a:pt x="588499" y="6640361"/>
                </a:cubicBezTo>
                <a:cubicBezTo>
                  <a:pt x="610284" y="6634725"/>
                  <a:pt x="631133" y="6626564"/>
                  <a:pt x="650508" y="6616103"/>
                </a:cubicBezTo>
                <a:cubicBezTo>
                  <a:pt x="661670" y="6634184"/>
                  <a:pt x="666402" y="6654880"/>
                  <a:pt x="664079" y="6675395"/>
                </a:cubicBezTo>
                <a:cubicBezTo>
                  <a:pt x="662336" y="6689057"/>
                  <a:pt x="657121" y="6702223"/>
                  <a:pt x="648831" y="6713856"/>
                </a:cubicBezTo>
                <a:cubicBezTo>
                  <a:pt x="644511" y="6703576"/>
                  <a:pt x="637547" y="6694288"/>
                  <a:pt x="628500" y="6686803"/>
                </a:cubicBezTo>
                <a:cubicBezTo>
                  <a:pt x="618858" y="6678641"/>
                  <a:pt x="606004" y="6674133"/>
                  <a:pt x="592667" y="6674223"/>
                </a:cubicBezTo>
                <a:cubicBezTo>
                  <a:pt x="578145" y="6674629"/>
                  <a:pt x="564523" y="6680581"/>
                  <a:pt x="555308" y="6690545"/>
                </a:cubicBezTo>
                <a:cubicBezTo>
                  <a:pt x="544060" y="6701682"/>
                  <a:pt x="539389" y="6716922"/>
                  <a:pt x="542703" y="6731576"/>
                </a:cubicBezTo>
                <a:cubicBezTo>
                  <a:pt x="547786" y="6748484"/>
                  <a:pt x="563746" y="6763138"/>
                  <a:pt x="585957" y="6770939"/>
                </a:cubicBezTo>
                <a:cubicBezTo>
                  <a:pt x="609582" y="6778558"/>
                  <a:pt x="635438" y="6778739"/>
                  <a:pt x="659200" y="6771480"/>
                </a:cubicBezTo>
                <a:cubicBezTo>
                  <a:pt x="673432" y="6785006"/>
                  <a:pt x="698032" y="6803042"/>
                  <a:pt x="719126" y="6805386"/>
                </a:cubicBezTo>
                <a:cubicBezTo>
                  <a:pt x="742964" y="6808272"/>
                  <a:pt x="766949" y="6801012"/>
                  <a:pt x="783829" y="6785818"/>
                </a:cubicBezTo>
                <a:cubicBezTo>
                  <a:pt x="795474" y="6774545"/>
                  <a:pt x="800262" y="6758990"/>
                  <a:pt x="796688" y="6744065"/>
                </a:cubicBezTo>
                <a:cubicBezTo>
                  <a:pt x="795413" y="6738925"/>
                  <a:pt x="793069" y="6734101"/>
                  <a:pt x="789776" y="6729727"/>
                </a:cubicBezTo>
                <a:cubicBezTo>
                  <a:pt x="785511" y="6724182"/>
                  <a:pt x="780215" y="6719357"/>
                  <a:pt x="774121" y="6715389"/>
                </a:cubicBezTo>
                <a:cubicBezTo>
                  <a:pt x="784286" y="6714533"/>
                  <a:pt x="794167" y="6711917"/>
                  <a:pt x="803194" y="6707679"/>
                </a:cubicBezTo>
                <a:cubicBezTo>
                  <a:pt x="809238" y="6704658"/>
                  <a:pt x="814320" y="6700329"/>
                  <a:pt x="817985" y="6695099"/>
                </a:cubicBezTo>
                <a:cubicBezTo>
                  <a:pt x="815561" y="6707724"/>
                  <a:pt x="814285" y="6720529"/>
                  <a:pt x="814173" y="6733334"/>
                </a:cubicBezTo>
                <a:cubicBezTo>
                  <a:pt x="814127" y="6743479"/>
                  <a:pt x="815164" y="6753579"/>
                  <a:pt x="817274" y="6763544"/>
                </a:cubicBezTo>
                <a:cubicBezTo>
                  <a:pt x="821426" y="6780903"/>
                  <a:pt x="829370" y="6797361"/>
                  <a:pt x="840654" y="6812014"/>
                </a:cubicBezTo>
                <a:lnTo>
                  <a:pt x="412127" y="6812014"/>
                </a:lnTo>
                <a:cubicBezTo>
                  <a:pt x="423040" y="6806558"/>
                  <a:pt x="432230" y="6798713"/>
                  <a:pt x="438863" y="6789289"/>
                </a:cubicBezTo>
                <a:close/>
                <a:moveTo>
                  <a:pt x="622706" y="6738519"/>
                </a:moveTo>
                <a:cubicBezTo>
                  <a:pt x="615615" y="6743164"/>
                  <a:pt x="607539" y="6746455"/>
                  <a:pt x="598969" y="6748214"/>
                </a:cubicBezTo>
                <a:lnTo>
                  <a:pt x="598258" y="6748214"/>
                </a:lnTo>
                <a:cubicBezTo>
                  <a:pt x="585297" y="6743705"/>
                  <a:pt x="575589" y="6735228"/>
                  <a:pt x="572844" y="6726165"/>
                </a:cubicBezTo>
                <a:cubicBezTo>
                  <a:pt x="571665" y="6718951"/>
                  <a:pt x="574181" y="6711602"/>
                  <a:pt x="579706" y="6706191"/>
                </a:cubicBezTo>
                <a:cubicBezTo>
                  <a:pt x="582989" y="6702403"/>
                  <a:pt x="587884" y="6700014"/>
                  <a:pt x="593226" y="6699563"/>
                </a:cubicBezTo>
                <a:cubicBezTo>
                  <a:pt x="598181" y="6699743"/>
                  <a:pt x="602863" y="6701592"/>
                  <a:pt x="606288" y="6704793"/>
                </a:cubicBezTo>
                <a:cubicBezTo>
                  <a:pt x="615869" y="6713044"/>
                  <a:pt x="621577" y="6724182"/>
                  <a:pt x="622248" y="6735995"/>
                </a:cubicBezTo>
                <a:cubicBezTo>
                  <a:pt x="622284" y="6736806"/>
                  <a:pt x="622401" y="6737618"/>
                  <a:pt x="622604" y="6738384"/>
                </a:cubicBezTo>
                <a:close/>
                <a:moveTo>
                  <a:pt x="1179725" y="6811383"/>
                </a:moveTo>
                <a:cubicBezTo>
                  <a:pt x="1179725" y="6811383"/>
                  <a:pt x="1180081" y="6811834"/>
                  <a:pt x="1180233" y="6812105"/>
                </a:cubicBezTo>
                <a:lnTo>
                  <a:pt x="1177539" y="6812105"/>
                </a:lnTo>
                <a:close/>
                <a:moveTo>
                  <a:pt x="1492924" y="6810797"/>
                </a:moveTo>
                <a:cubicBezTo>
                  <a:pt x="1494195" y="6811293"/>
                  <a:pt x="1495465" y="6811698"/>
                  <a:pt x="1496787" y="6812105"/>
                </a:cubicBezTo>
                <a:lnTo>
                  <a:pt x="1492060" y="6812105"/>
                </a:lnTo>
                <a:close/>
                <a:moveTo>
                  <a:pt x="1855070" y="6763634"/>
                </a:moveTo>
                <a:cubicBezTo>
                  <a:pt x="1861881" y="6732387"/>
                  <a:pt x="1856392" y="6701141"/>
                  <a:pt x="1849479" y="6672059"/>
                </a:cubicBezTo>
                <a:cubicBezTo>
                  <a:pt x="1848961" y="6670030"/>
                  <a:pt x="1847817" y="6668181"/>
                  <a:pt x="1846175" y="6666738"/>
                </a:cubicBezTo>
                <a:cubicBezTo>
                  <a:pt x="1846531" y="6638513"/>
                  <a:pt x="1834312" y="6611324"/>
                  <a:pt x="1812172" y="6591034"/>
                </a:cubicBezTo>
                <a:cubicBezTo>
                  <a:pt x="1808029" y="6582513"/>
                  <a:pt x="1802555" y="6574577"/>
                  <a:pt x="1795907" y="6567453"/>
                </a:cubicBezTo>
                <a:cubicBezTo>
                  <a:pt x="1789655" y="6560779"/>
                  <a:pt x="1782747" y="6554558"/>
                  <a:pt x="1775271" y="6548966"/>
                </a:cubicBezTo>
                <a:cubicBezTo>
                  <a:pt x="1801472" y="6540941"/>
                  <a:pt x="1823638" y="6524979"/>
                  <a:pt x="1837840" y="6503877"/>
                </a:cubicBezTo>
                <a:cubicBezTo>
                  <a:pt x="1858470" y="6471819"/>
                  <a:pt x="1857113" y="6432187"/>
                  <a:pt x="1834332" y="6401301"/>
                </a:cubicBezTo>
                <a:cubicBezTo>
                  <a:pt x="1829702" y="6395123"/>
                  <a:pt x="1824279" y="6389442"/>
                  <a:pt x="1818169" y="6384348"/>
                </a:cubicBezTo>
                <a:lnTo>
                  <a:pt x="1934107" y="6384348"/>
                </a:lnTo>
                <a:cubicBezTo>
                  <a:pt x="1927982" y="6389442"/>
                  <a:pt x="1922544" y="6395123"/>
                  <a:pt x="1917893" y="6401301"/>
                </a:cubicBezTo>
                <a:cubicBezTo>
                  <a:pt x="1895097" y="6432187"/>
                  <a:pt x="1893745" y="6471819"/>
                  <a:pt x="1914386" y="6503877"/>
                </a:cubicBezTo>
                <a:cubicBezTo>
                  <a:pt x="1928597" y="6524979"/>
                  <a:pt x="1950783" y="6540986"/>
                  <a:pt x="1977005" y="6548966"/>
                </a:cubicBezTo>
                <a:cubicBezTo>
                  <a:pt x="1969498" y="6554558"/>
                  <a:pt x="1962575" y="6560735"/>
                  <a:pt x="1956319" y="6567453"/>
                </a:cubicBezTo>
                <a:cubicBezTo>
                  <a:pt x="1949721" y="6574577"/>
                  <a:pt x="1944298" y="6582467"/>
                  <a:pt x="1940206" y="6590944"/>
                </a:cubicBezTo>
                <a:cubicBezTo>
                  <a:pt x="1918167" y="6611054"/>
                  <a:pt x="1905918" y="6638062"/>
                  <a:pt x="1906101" y="6666107"/>
                </a:cubicBezTo>
                <a:lnTo>
                  <a:pt x="1906101" y="6666738"/>
                </a:lnTo>
                <a:cubicBezTo>
                  <a:pt x="1904423" y="6668181"/>
                  <a:pt x="1903270" y="6670030"/>
                  <a:pt x="1902797" y="6672059"/>
                </a:cubicBezTo>
                <a:cubicBezTo>
                  <a:pt x="1897470" y="6692168"/>
                  <a:pt x="1894543" y="6712774"/>
                  <a:pt x="1894055" y="6733424"/>
                </a:cubicBezTo>
                <a:cubicBezTo>
                  <a:pt x="1894009" y="6743569"/>
                  <a:pt x="1895046" y="6753669"/>
                  <a:pt x="1897155" y="6763634"/>
                </a:cubicBezTo>
                <a:cubicBezTo>
                  <a:pt x="1901328" y="6780993"/>
                  <a:pt x="1909272" y="6797451"/>
                  <a:pt x="1920536" y="6812105"/>
                </a:cubicBezTo>
                <a:lnTo>
                  <a:pt x="1831588" y="6812105"/>
                </a:lnTo>
                <a:cubicBezTo>
                  <a:pt x="1842892" y="6797406"/>
                  <a:pt x="1850836" y="6780903"/>
                  <a:pt x="1854968" y="6763499"/>
                </a:cubicBezTo>
                <a:close/>
                <a:moveTo>
                  <a:pt x="2259657" y="6811383"/>
                </a:moveTo>
                <a:cubicBezTo>
                  <a:pt x="2259657" y="6811383"/>
                  <a:pt x="2260013" y="6811834"/>
                  <a:pt x="2260166" y="6812105"/>
                </a:cubicBezTo>
                <a:lnTo>
                  <a:pt x="2257472" y="6812105"/>
                </a:lnTo>
                <a:close/>
                <a:moveTo>
                  <a:pt x="2572856" y="6810797"/>
                </a:moveTo>
                <a:cubicBezTo>
                  <a:pt x="2574127" y="6811293"/>
                  <a:pt x="2575449" y="6811698"/>
                  <a:pt x="2576719" y="6812105"/>
                </a:cubicBezTo>
                <a:lnTo>
                  <a:pt x="2572043" y="6812105"/>
                </a:lnTo>
                <a:close/>
                <a:moveTo>
                  <a:pt x="2935003" y="6763634"/>
                </a:moveTo>
                <a:cubicBezTo>
                  <a:pt x="2941814" y="6732387"/>
                  <a:pt x="2936324" y="6701141"/>
                  <a:pt x="2929412" y="6672059"/>
                </a:cubicBezTo>
                <a:cubicBezTo>
                  <a:pt x="2928893" y="6670030"/>
                  <a:pt x="2927749" y="6668181"/>
                  <a:pt x="2926108" y="6666738"/>
                </a:cubicBezTo>
                <a:cubicBezTo>
                  <a:pt x="2926464" y="6638513"/>
                  <a:pt x="2914245" y="6611324"/>
                  <a:pt x="2892104" y="6591034"/>
                </a:cubicBezTo>
                <a:cubicBezTo>
                  <a:pt x="2887962" y="6582513"/>
                  <a:pt x="2882488" y="6574577"/>
                  <a:pt x="2875839" y="6567453"/>
                </a:cubicBezTo>
                <a:cubicBezTo>
                  <a:pt x="2869588" y="6560779"/>
                  <a:pt x="2862680" y="6554558"/>
                  <a:pt x="2855203" y="6548966"/>
                </a:cubicBezTo>
                <a:cubicBezTo>
                  <a:pt x="2881405" y="6540941"/>
                  <a:pt x="2903571" y="6524979"/>
                  <a:pt x="2917772" y="6503877"/>
                </a:cubicBezTo>
                <a:cubicBezTo>
                  <a:pt x="2938403" y="6471819"/>
                  <a:pt x="2937046" y="6432187"/>
                  <a:pt x="2914265" y="6401301"/>
                </a:cubicBezTo>
                <a:cubicBezTo>
                  <a:pt x="2909634" y="6395123"/>
                  <a:pt x="2904211" y="6389442"/>
                  <a:pt x="2898102" y="6384348"/>
                </a:cubicBezTo>
                <a:lnTo>
                  <a:pt x="3014039" y="6384348"/>
                </a:lnTo>
                <a:cubicBezTo>
                  <a:pt x="3007915" y="6389442"/>
                  <a:pt x="3002476" y="6395123"/>
                  <a:pt x="2997825" y="6401301"/>
                </a:cubicBezTo>
                <a:cubicBezTo>
                  <a:pt x="2975100" y="6432232"/>
                  <a:pt x="2973748" y="6471819"/>
                  <a:pt x="2994318" y="6503877"/>
                </a:cubicBezTo>
                <a:cubicBezTo>
                  <a:pt x="3008530" y="6524979"/>
                  <a:pt x="3030716" y="6540986"/>
                  <a:pt x="3056938" y="6548966"/>
                </a:cubicBezTo>
                <a:cubicBezTo>
                  <a:pt x="3049461" y="6554558"/>
                  <a:pt x="3042553" y="6560779"/>
                  <a:pt x="3036302" y="6567453"/>
                </a:cubicBezTo>
                <a:cubicBezTo>
                  <a:pt x="3029669" y="6574532"/>
                  <a:pt x="3024225" y="6582467"/>
                  <a:pt x="3020139" y="6590944"/>
                </a:cubicBezTo>
                <a:cubicBezTo>
                  <a:pt x="2998100" y="6611054"/>
                  <a:pt x="2985851" y="6638062"/>
                  <a:pt x="2986033" y="6666107"/>
                </a:cubicBezTo>
                <a:lnTo>
                  <a:pt x="2986033" y="6666738"/>
                </a:lnTo>
                <a:cubicBezTo>
                  <a:pt x="2984356" y="6668181"/>
                  <a:pt x="2983202" y="6670030"/>
                  <a:pt x="2982730" y="6672059"/>
                </a:cubicBezTo>
                <a:cubicBezTo>
                  <a:pt x="2977403" y="6692168"/>
                  <a:pt x="2974475" y="6712774"/>
                  <a:pt x="2973987" y="6733424"/>
                </a:cubicBezTo>
                <a:cubicBezTo>
                  <a:pt x="2973931" y="6743569"/>
                  <a:pt x="2974989" y="6753669"/>
                  <a:pt x="2977138" y="6763634"/>
                </a:cubicBezTo>
                <a:cubicBezTo>
                  <a:pt x="2981271" y="6780993"/>
                  <a:pt x="2989195" y="6797451"/>
                  <a:pt x="3000468" y="6812105"/>
                </a:cubicBezTo>
                <a:lnTo>
                  <a:pt x="2911520" y="6812105"/>
                </a:lnTo>
                <a:cubicBezTo>
                  <a:pt x="2922824" y="6797406"/>
                  <a:pt x="2930769" y="6780903"/>
                  <a:pt x="2934901" y="6763499"/>
                </a:cubicBezTo>
                <a:close/>
                <a:moveTo>
                  <a:pt x="3339590" y="6811383"/>
                </a:moveTo>
                <a:cubicBezTo>
                  <a:pt x="3339590" y="6811383"/>
                  <a:pt x="3339945" y="6811834"/>
                  <a:pt x="3340098" y="6812105"/>
                </a:cubicBezTo>
                <a:lnTo>
                  <a:pt x="3337404" y="6812105"/>
                </a:lnTo>
                <a:close/>
                <a:moveTo>
                  <a:pt x="3652789" y="6810797"/>
                </a:moveTo>
                <a:cubicBezTo>
                  <a:pt x="3654060" y="6811293"/>
                  <a:pt x="3655381" y="6811698"/>
                  <a:pt x="3656652" y="6812105"/>
                </a:cubicBezTo>
                <a:lnTo>
                  <a:pt x="3651976" y="6812105"/>
                </a:lnTo>
                <a:close/>
                <a:moveTo>
                  <a:pt x="4014783" y="6763499"/>
                </a:moveTo>
                <a:cubicBezTo>
                  <a:pt x="4021594" y="6732252"/>
                  <a:pt x="4016104" y="6701006"/>
                  <a:pt x="4009192" y="6671923"/>
                </a:cubicBezTo>
                <a:cubicBezTo>
                  <a:pt x="4008673" y="6669895"/>
                  <a:pt x="4007529" y="6668046"/>
                  <a:pt x="4005888" y="6666603"/>
                </a:cubicBezTo>
                <a:cubicBezTo>
                  <a:pt x="4006244" y="6638378"/>
                  <a:pt x="3994025" y="6611189"/>
                  <a:pt x="3971884" y="6590899"/>
                </a:cubicBezTo>
                <a:cubicBezTo>
                  <a:pt x="3967742" y="6582377"/>
                  <a:pt x="3962268" y="6574441"/>
                  <a:pt x="3955619" y="6567318"/>
                </a:cubicBezTo>
                <a:cubicBezTo>
                  <a:pt x="3949368" y="6560645"/>
                  <a:pt x="3942460" y="6554422"/>
                  <a:pt x="3934983" y="6548831"/>
                </a:cubicBezTo>
                <a:cubicBezTo>
                  <a:pt x="3961195" y="6540851"/>
                  <a:pt x="3983361" y="6524844"/>
                  <a:pt x="3997552" y="6503743"/>
                </a:cubicBezTo>
                <a:cubicBezTo>
                  <a:pt x="4018183" y="6471685"/>
                  <a:pt x="4016826" y="6432051"/>
                  <a:pt x="3994045" y="6401166"/>
                </a:cubicBezTo>
                <a:cubicBezTo>
                  <a:pt x="3989414" y="6394989"/>
                  <a:pt x="3983991" y="6389307"/>
                  <a:pt x="3977882" y="6384212"/>
                </a:cubicBezTo>
                <a:lnTo>
                  <a:pt x="4093819" y="6384212"/>
                </a:lnTo>
                <a:cubicBezTo>
                  <a:pt x="4087694" y="6389307"/>
                  <a:pt x="4082256" y="6394989"/>
                  <a:pt x="4077605" y="6401166"/>
                </a:cubicBezTo>
                <a:cubicBezTo>
                  <a:pt x="4054860" y="6432097"/>
                  <a:pt x="4053528" y="6471685"/>
                  <a:pt x="4074149" y="6503743"/>
                </a:cubicBezTo>
                <a:cubicBezTo>
                  <a:pt x="4088371" y="6524799"/>
                  <a:pt x="4110557" y="6540715"/>
                  <a:pt x="4136769" y="6548651"/>
                </a:cubicBezTo>
                <a:cubicBezTo>
                  <a:pt x="4129292" y="6554242"/>
                  <a:pt x="4122384" y="6560464"/>
                  <a:pt x="4116133" y="6567137"/>
                </a:cubicBezTo>
                <a:cubicBezTo>
                  <a:pt x="4109500" y="6574216"/>
                  <a:pt x="4104056" y="6582152"/>
                  <a:pt x="4099970" y="6590629"/>
                </a:cubicBezTo>
                <a:cubicBezTo>
                  <a:pt x="4077931" y="6610738"/>
                  <a:pt x="4065681" y="6637746"/>
                  <a:pt x="4065864" y="6665791"/>
                </a:cubicBezTo>
                <a:lnTo>
                  <a:pt x="4065864" y="6666423"/>
                </a:lnTo>
                <a:cubicBezTo>
                  <a:pt x="4064187" y="6667865"/>
                  <a:pt x="4063033" y="6669714"/>
                  <a:pt x="4062561" y="6671743"/>
                </a:cubicBezTo>
                <a:cubicBezTo>
                  <a:pt x="4057259" y="6691898"/>
                  <a:pt x="4054331" y="6712458"/>
                  <a:pt x="4053818" y="6733109"/>
                </a:cubicBezTo>
                <a:cubicBezTo>
                  <a:pt x="4053762" y="6743254"/>
                  <a:pt x="4054819" y="6753354"/>
                  <a:pt x="4056969" y="6763318"/>
                </a:cubicBezTo>
                <a:cubicBezTo>
                  <a:pt x="4061102" y="6780677"/>
                  <a:pt x="4069026" y="6797135"/>
                  <a:pt x="4080299" y="6811789"/>
                </a:cubicBezTo>
                <a:lnTo>
                  <a:pt x="3991453" y="6811789"/>
                </a:lnTo>
                <a:cubicBezTo>
                  <a:pt x="4002696" y="6797180"/>
                  <a:pt x="4010620" y="6780768"/>
                  <a:pt x="4014783" y="6763499"/>
                </a:cubicBezTo>
                <a:close/>
                <a:moveTo>
                  <a:pt x="4419370" y="6811248"/>
                </a:moveTo>
                <a:cubicBezTo>
                  <a:pt x="4419568" y="6811473"/>
                  <a:pt x="4419741" y="6811698"/>
                  <a:pt x="4419878" y="6811969"/>
                </a:cubicBezTo>
                <a:lnTo>
                  <a:pt x="4417235" y="6811969"/>
                </a:lnTo>
                <a:close/>
                <a:moveTo>
                  <a:pt x="4732569" y="6810661"/>
                </a:moveTo>
                <a:cubicBezTo>
                  <a:pt x="4733840" y="6811157"/>
                  <a:pt x="4735161" y="6811564"/>
                  <a:pt x="4736432" y="6811969"/>
                </a:cubicBezTo>
                <a:lnTo>
                  <a:pt x="4731756" y="6811969"/>
                </a:lnTo>
                <a:close/>
                <a:moveTo>
                  <a:pt x="5094715" y="6763499"/>
                </a:moveTo>
                <a:cubicBezTo>
                  <a:pt x="5101526" y="6732252"/>
                  <a:pt x="5096037" y="6701006"/>
                  <a:pt x="5089124" y="6671923"/>
                </a:cubicBezTo>
                <a:cubicBezTo>
                  <a:pt x="5088616" y="6669895"/>
                  <a:pt x="5087498" y="6668046"/>
                  <a:pt x="5085820" y="6666603"/>
                </a:cubicBezTo>
                <a:cubicBezTo>
                  <a:pt x="5086176" y="6638378"/>
                  <a:pt x="5073978" y="6611189"/>
                  <a:pt x="5051817" y="6590899"/>
                </a:cubicBezTo>
                <a:cubicBezTo>
                  <a:pt x="5047649" y="6582377"/>
                  <a:pt x="5042210" y="6574441"/>
                  <a:pt x="5035552" y="6567318"/>
                </a:cubicBezTo>
                <a:cubicBezTo>
                  <a:pt x="5029300" y="6560645"/>
                  <a:pt x="5022387" y="6554422"/>
                  <a:pt x="5014916" y="6548831"/>
                </a:cubicBezTo>
                <a:cubicBezTo>
                  <a:pt x="5041143" y="6540851"/>
                  <a:pt x="5063304" y="6524844"/>
                  <a:pt x="5077484" y="6503743"/>
                </a:cubicBezTo>
                <a:cubicBezTo>
                  <a:pt x="5098121" y="6471685"/>
                  <a:pt x="5096748" y="6432051"/>
                  <a:pt x="5073978" y="6401166"/>
                </a:cubicBezTo>
                <a:cubicBezTo>
                  <a:pt x="5069352" y="6394989"/>
                  <a:pt x="5063914" y="6389262"/>
                  <a:pt x="5057814" y="6384212"/>
                </a:cubicBezTo>
                <a:lnTo>
                  <a:pt x="5173650" y="6384212"/>
                </a:lnTo>
                <a:cubicBezTo>
                  <a:pt x="5167551" y="6389262"/>
                  <a:pt x="5162112" y="6394989"/>
                  <a:pt x="5157487" y="6401166"/>
                </a:cubicBezTo>
                <a:cubicBezTo>
                  <a:pt x="5134716" y="6432051"/>
                  <a:pt x="5133344" y="6471685"/>
                  <a:pt x="5153980" y="6503743"/>
                </a:cubicBezTo>
                <a:cubicBezTo>
                  <a:pt x="5168161" y="6524844"/>
                  <a:pt x="5190322" y="6540851"/>
                  <a:pt x="5216548" y="6548831"/>
                </a:cubicBezTo>
                <a:cubicBezTo>
                  <a:pt x="5209077" y="6554422"/>
                  <a:pt x="5202164" y="6560645"/>
                  <a:pt x="5195913" y="6567318"/>
                </a:cubicBezTo>
                <a:cubicBezTo>
                  <a:pt x="5189305" y="6574441"/>
                  <a:pt x="5183867" y="6582332"/>
                  <a:pt x="5179749" y="6590809"/>
                </a:cubicBezTo>
                <a:cubicBezTo>
                  <a:pt x="5157690" y="6610919"/>
                  <a:pt x="5145441" y="6637927"/>
                  <a:pt x="5145644" y="6665972"/>
                </a:cubicBezTo>
                <a:lnTo>
                  <a:pt x="5145644" y="6666603"/>
                </a:lnTo>
                <a:cubicBezTo>
                  <a:pt x="5143967" y="6668046"/>
                  <a:pt x="5142798" y="6669895"/>
                  <a:pt x="5142340" y="6671923"/>
                </a:cubicBezTo>
                <a:cubicBezTo>
                  <a:pt x="5137055" y="6692078"/>
                  <a:pt x="5134106" y="6712639"/>
                  <a:pt x="5133598" y="6733289"/>
                </a:cubicBezTo>
                <a:cubicBezTo>
                  <a:pt x="5133547" y="6743434"/>
                  <a:pt x="5134614" y="6753534"/>
                  <a:pt x="5136749" y="6763499"/>
                </a:cubicBezTo>
                <a:cubicBezTo>
                  <a:pt x="5140867" y="6780858"/>
                  <a:pt x="5148796" y="6797315"/>
                  <a:pt x="5160079" y="6811969"/>
                </a:cubicBezTo>
                <a:lnTo>
                  <a:pt x="5071284" y="6811969"/>
                </a:lnTo>
                <a:cubicBezTo>
                  <a:pt x="5082618" y="6797315"/>
                  <a:pt x="5090598" y="6780858"/>
                  <a:pt x="5094766" y="6763499"/>
                </a:cubicBezTo>
                <a:close/>
                <a:moveTo>
                  <a:pt x="5499353" y="6811248"/>
                </a:moveTo>
                <a:lnTo>
                  <a:pt x="5499811" y="6811969"/>
                </a:lnTo>
                <a:lnTo>
                  <a:pt x="5497168" y="6811969"/>
                </a:lnTo>
                <a:close/>
                <a:moveTo>
                  <a:pt x="5812501" y="6810661"/>
                </a:moveTo>
                <a:cubicBezTo>
                  <a:pt x="5813772" y="6811157"/>
                  <a:pt x="5815093" y="6811564"/>
                  <a:pt x="5816364" y="6811969"/>
                </a:cubicBezTo>
                <a:lnTo>
                  <a:pt x="5811688" y="6811969"/>
                </a:lnTo>
                <a:close/>
                <a:moveTo>
                  <a:pt x="6174647" y="6763499"/>
                </a:moveTo>
                <a:cubicBezTo>
                  <a:pt x="6181459" y="6732252"/>
                  <a:pt x="6176020" y="6701006"/>
                  <a:pt x="6169056" y="6671923"/>
                </a:cubicBezTo>
                <a:cubicBezTo>
                  <a:pt x="6168548" y="6669895"/>
                  <a:pt x="6167430" y="6668046"/>
                  <a:pt x="6165752" y="6666603"/>
                </a:cubicBezTo>
                <a:cubicBezTo>
                  <a:pt x="6166109" y="6638378"/>
                  <a:pt x="6153910" y="6611189"/>
                  <a:pt x="6131749" y="6590899"/>
                </a:cubicBezTo>
                <a:cubicBezTo>
                  <a:pt x="6127582" y="6582377"/>
                  <a:pt x="6122143" y="6574441"/>
                  <a:pt x="6115485" y="6567318"/>
                </a:cubicBezTo>
                <a:cubicBezTo>
                  <a:pt x="6109232" y="6560645"/>
                  <a:pt x="6102320" y="6554422"/>
                  <a:pt x="6094848" y="6548831"/>
                </a:cubicBezTo>
                <a:cubicBezTo>
                  <a:pt x="6121075" y="6540851"/>
                  <a:pt x="6143236" y="6524844"/>
                  <a:pt x="6157417" y="6503743"/>
                </a:cubicBezTo>
                <a:cubicBezTo>
                  <a:pt x="6178053" y="6471685"/>
                  <a:pt x="6176680" y="6432051"/>
                  <a:pt x="6153910" y="6401166"/>
                </a:cubicBezTo>
                <a:cubicBezTo>
                  <a:pt x="6149284" y="6394989"/>
                  <a:pt x="6143846" y="6389262"/>
                  <a:pt x="6137747" y="6384212"/>
                </a:cubicBezTo>
                <a:lnTo>
                  <a:pt x="6253684" y="6384212"/>
                </a:lnTo>
                <a:cubicBezTo>
                  <a:pt x="6247585" y="6389262"/>
                  <a:pt x="6242146" y="6394989"/>
                  <a:pt x="6237522" y="6401166"/>
                </a:cubicBezTo>
                <a:cubicBezTo>
                  <a:pt x="6214750" y="6432051"/>
                  <a:pt x="6213378" y="6471685"/>
                  <a:pt x="6234014" y="6503743"/>
                </a:cubicBezTo>
                <a:cubicBezTo>
                  <a:pt x="6248195" y="6524844"/>
                  <a:pt x="6270356" y="6540851"/>
                  <a:pt x="6296583" y="6548831"/>
                </a:cubicBezTo>
                <a:cubicBezTo>
                  <a:pt x="6289111" y="6554422"/>
                  <a:pt x="6282198" y="6560645"/>
                  <a:pt x="6275947" y="6567318"/>
                </a:cubicBezTo>
                <a:cubicBezTo>
                  <a:pt x="6269339" y="6574441"/>
                  <a:pt x="6263901" y="6582332"/>
                  <a:pt x="6259783" y="6590809"/>
                </a:cubicBezTo>
                <a:cubicBezTo>
                  <a:pt x="6237826" y="6610919"/>
                  <a:pt x="6225577" y="6637882"/>
                  <a:pt x="6225780" y="6665882"/>
                </a:cubicBezTo>
                <a:lnTo>
                  <a:pt x="6225780" y="6666513"/>
                </a:lnTo>
                <a:cubicBezTo>
                  <a:pt x="6224103" y="6667955"/>
                  <a:pt x="6222933" y="6669804"/>
                  <a:pt x="6222476" y="6671833"/>
                </a:cubicBezTo>
                <a:cubicBezTo>
                  <a:pt x="6217191" y="6691988"/>
                  <a:pt x="6214242" y="6712548"/>
                  <a:pt x="6213734" y="6733199"/>
                </a:cubicBezTo>
                <a:cubicBezTo>
                  <a:pt x="6213683" y="6743344"/>
                  <a:pt x="6214750" y="6753444"/>
                  <a:pt x="6216885" y="6763409"/>
                </a:cubicBezTo>
                <a:cubicBezTo>
                  <a:pt x="6221003" y="6780768"/>
                  <a:pt x="6228931" y="6797225"/>
                  <a:pt x="6240215" y="6811879"/>
                </a:cubicBezTo>
                <a:lnTo>
                  <a:pt x="6151419" y="6811879"/>
                </a:lnTo>
                <a:cubicBezTo>
                  <a:pt x="6162754" y="6797270"/>
                  <a:pt x="6170734" y="6780813"/>
                  <a:pt x="6174953" y="6763499"/>
                </a:cubicBezTo>
                <a:close/>
                <a:moveTo>
                  <a:pt x="6579286" y="6811248"/>
                </a:moveTo>
                <a:lnTo>
                  <a:pt x="6579743" y="6811969"/>
                </a:lnTo>
                <a:lnTo>
                  <a:pt x="6577100" y="6811969"/>
                </a:lnTo>
                <a:close/>
                <a:moveTo>
                  <a:pt x="6892434" y="6810661"/>
                </a:moveTo>
                <a:cubicBezTo>
                  <a:pt x="6893705" y="6811157"/>
                  <a:pt x="6895026" y="6811564"/>
                  <a:pt x="6896297" y="6811969"/>
                </a:cubicBezTo>
                <a:lnTo>
                  <a:pt x="6891621" y="6811969"/>
                </a:lnTo>
                <a:close/>
                <a:moveTo>
                  <a:pt x="7254580" y="6763499"/>
                </a:moveTo>
                <a:cubicBezTo>
                  <a:pt x="7261442" y="6732252"/>
                  <a:pt x="7255953" y="6701006"/>
                  <a:pt x="7248989" y="6671923"/>
                </a:cubicBezTo>
                <a:cubicBezTo>
                  <a:pt x="7248481" y="6669895"/>
                  <a:pt x="7247362" y="6668046"/>
                  <a:pt x="7245685" y="6666603"/>
                </a:cubicBezTo>
                <a:cubicBezTo>
                  <a:pt x="7246041" y="6638378"/>
                  <a:pt x="7233842" y="6611144"/>
                  <a:pt x="7211681" y="6590899"/>
                </a:cubicBezTo>
                <a:cubicBezTo>
                  <a:pt x="7207565" y="6582377"/>
                  <a:pt x="7202075" y="6574441"/>
                  <a:pt x="7195417" y="6567318"/>
                </a:cubicBezTo>
                <a:cubicBezTo>
                  <a:pt x="7189165" y="6560645"/>
                  <a:pt x="7182253" y="6554422"/>
                  <a:pt x="7174781" y="6548831"/>
                </a:cubicBezTo>
                <a:cubicBezTo>
                  <a:pt x="7201008" y="6540851"/>
                  <a:pt x="7223169" y="6524844"/>
                  <a:pt x="7237350" y="6503743"/>
                </a:cubicBezTo>
                <a:cubicBezTo>
                  <a:pt x="7258036" y="6471685"/>
                  <a:pt x="7256664" y="6432051"/>
                  <a:pt x="7233842" y="6401166"/>
                </a:cubicBezTo>
                <a:cubicBezTo>
                  <a:pt x="7229217" y="6394989"/>
                  <a:pt x="7223778" y="6389262"/>
                  <a:pt x="7217679" y="6384212"/>
                </a:cubicBezTo>
                <a:lnTo>
                  <a:pt x="7333820" y="6384212"/>
                </a:lnTo>
                <a:cubicBezTo>
                  <a:pt x="7327721" y="6389262"/>
                  <a:pt x="7322282" y="6394989"/>
                  <a:pt x="7317657" y="6401166"/>
                </a:cubicBezTo>
                <a:cubicBezTo>
                  <a:pt x="7294886" y="6432051"/>
                  <a:pt x="7293514" y="6471685"/>
                  <a:pt x="7314150" y="6503743"/>
                </a:cubicBezTo>
                <a:cubicBezTo>
                  <a:pt x="7328331" y="6524844"/>
                  <a:pt x="7350492" y="6540851"/>
                  <a:pt x="7376718" y="6548831"/>
                </a:cubicBezTo>
                <a:cubicBezTo>
                  <a:pt x="7369247" y="6554422"/>
                  <a:pt x="7362334" y="6560645"/>
                  <a:pt x="7356083" y="6567318"/>
                </a:cubicBezTo>
                <a:cubicBezTo>
                  <a:pt x="7349475" y="6574441"/>
                  <a:pt x="7344037" y="6582332"/>
                  <a:pt x="7339919" y="6590809"/>
                </a:cubicBezTo>
                <a:cubicBezTo>
                  <a:pt x="7317860" y="6610919"/>
                  <a:pt x="7305611" y="6637927"/>
                  <a:pt x="7305814" y="6665972"/>
                </a:cubicBezTo>
                <a:lnTo>
                  <a:pt x="7305814" y="6666603"/>
                </a:lnTo>
                <a:cubicBezTo>
                  <a:pt x="7304137" y="6668046"/>
                  <a:pt x="7303018" y="6669895"/>
                  <a:pt x="7302510" y="6671923"/>
                </a:cubicBezTo>
                <a:cubicBezTo>
                  <a:pt x="7297225" y="6692078"/>
                  <a:pt x="7294276" y="6712639"/>
                  <a:pt x="7293768" y="6733289"/>
                </a:cubicBezTo>
                <a:cubicBezTo>
                  <a:pt x="7293717" y="6743434"/>
                  <a:pt x="7294784" y="6753534"/>
                  <a:pt x="7296919" y="6763499"/>
                </a:cubicBezTo>
                <a:cubicBezTo>
                  <a:pt x="7301037" y="6780858"/>
                  <a:pt x="7308965" y="6797315"/>
                  <a:pt x="7320249" y="6811969"/>
                </a:cubicBezTo>
                <a:lnTo>
                  <a:pt x="7231453" y="6811969"/>
                </a:lnTo>
                <a:cubicBezTo>
                  <a:pt x="7242686" y="6797315"/>
                  <a:pt x="7250565" y="6780858"/>
                  <a:pt x="7254631" y="6763499"/>
                </a:cubicBezTo>
                <a:close/>
                <a:moveTo>
                  <a:pt x="7659218" y="6811248"/>
                </a:moveTo>
                <a:lnTo>
                  <a:pt x="7659675" y="6811969"/>
                </a:lnTo>
                <a:lnTo>
                  <a:pt x="7657032" y="6811969"/>
                </a:lnTo>
                <a:close/>
                <a:moveTo>
                  <a:pt x="7972366" y="6810661"/>
                </a:moveTo>
                <a:cubicBezTo>
                  <a:pt x="7973637" y="6811157"/>
                  <a:pt x="7974959" y="6811564"/>
                  <a:pt x="7976229" y="6811969"/>
                </a:cubicBezTo>
                <a:lnTo>
                  <a:pt x="7971553" y="6811969"/>
                </a:lnTo>
                <a:close/>
                <a:moveTo>
                  <a:pt x="8334513" y="6763499"/>
                </a:moveTo>
                <a:cubicBezTo>
                  <a:pt x="8341374" y="6732252"/>
                  <a:pt x="8335885" y="6701006"/>
                  <a:pt x="8328922" y="6671923"/>
                </a:cubicBezTo>
                <a:cubicBezTo>
                  <a:pt x="8328413" y="6669895"/>
                  <a:pt x="8327295" y="6668046"/>
                  <a:pt x="8325618" y="6666603"/>
                </a:cubicBezTo>
                <a:cubicBezTo>
                  <a:pt x="8326024" y="6638378"/>
                  <a:pt x="8313775" y="6611144"/>
                  <a:pt x="8291614" y="6590899"/>
                </a:cubicBezTo>
                <a:cubicBezTo>
                  <a:pt x="8287497" y="6582377"/>
                  <a:pt x="8282008" y="6574441"/>
                  <a:pt x="8275349" y="6567318"/>
                </a:cubicBezTo>
                <a:cubicBezTo>
                  <a:pt x="8269098" y="6560645"/>
                  <a:pt x="8262185" y="6554422"/>
                  <a:pt x="8254714" y="6548831"/>
                </a:cubicBezTo>
                <a:cubicBezTo>
                  <a:pt x="8280940" y="6540851"/>
                  <a:pt x="8303101" y="6524844"/>
                  <a:pt x="8317282" y="6503743"/>
                </a:cubicBezTo>
                <a:cubicBezTo>
                  <a:pt x="8337969" y="6471685"/>
                  <a:pt x="8336597" y="6432051"/>
                  <a:pt x="8313826" y="6401166"/>
                </a:cubicBezTo>
                <a:cubicBezTo>
                  <a:pt x="8309200" y="6394989"/>
                  <a:pt x="8303711" y="6389307"/>
                  <a:pt x="8297612" y="6384212"/>
                </a:cubicBezTo>
                <a:lnTo>
                  <a:pt x="8413549" y="6384212"/>
                </a:lnTo>
                <a:cubicBezTo>
                  <a:pt x="8407450" y="6389262"/>
                  <a:pt x="8402011" y="6394989"/>
                  <a:pt x="8397386" y="6401166"/>
                </a:cubicBezTo>
                <a:cubicBezTo>
                  <a:pt x="8374616" y="6432051"/>
                  <a:pt x="8373243" y="6471685"/>
                  <a:pt x="8393879" y="6503743"/>
                </a:cubicBezTo>
                <a:cubicBezTo>
                  <a:pt x="8408060" y="6524844"/>
                  <a:pt x="8430220" y="6540851"/>
                  <a:pt x="8456447" y="6548831"/>
                </a:cubicBezTo>
                <a:cubicBezTo>
                  <a:pt x="8448976" y="6554422"/>
                  <a:pt x="8442063" y="6560645"/>
                  <a:pt x="8435812" y="6567318"/>
                </a:cubicBezTo>
                <a:cubicBezTo>
                  <a:pt x="8429204" y="6574441"/>
                  <a:pt x="8423765" y="6582332"/>
                  <a:pt x="8419648" y="6590809"/>
                </a:cubicBezTo>
                <a:cubicBezTo>
                  <a:pt x="8397589" y="6610919"/>
                  <a:pt x="8385340" y="6637927"/>
                  <a:pt x="8385544" y="6665972"/>
                </a:cubicBezTo>
                <a:cubicBezTo>
                  <a:pt x="8385544" y="6665972"/>
                  <a:pt x="8385544" y="6666377"/>
                  <a:pt x="8385544" y="6666603"/>
                </a:cubicBezTo>
                <a:cubicBezTo>
                  <a:pt x="8383866" y="6668046"/>
                  <a:pt x="8382697" y="6669895"/>
                  <a:pt x="8382189" y="6671923"/>
                </a:cubicBezTo>
                <a:cubicBezTo>
                  <a:pt x="8376902" y="6692078"/>
                  <a:pt x="8373955" y="6712639"/>
                  <a:pt x="8373447" y="6733289"/>
                </a:cubicBezTo>
                <a:cubicBezTo>
                  <a:pt x="8373396" y="6743434"/>
                  <a:pt x="8374463" y="6753534"/>
                  <a:pt x="8376598" y="6763499"/>
                </a:cubicBezTo>
                <a:cubicBezTo>
                  <a:pt x="8380765" y="6780858"/>
                  <a:pt x="8388695" y="6797315"/>
                  <a:pt x="8399978" y="6811969"/>
                </a:cubicBezTo>
                <a:lnTo>
                  <a:pt x="8311234" y="6811969"/>
                </a:lnTo>
                <a:cubicBezTo>
                  <a:pt x="8322517" y="6797315"/>
                  <a:pt x="8330446" y="6780858"/>
                  <a:pt x="8334563" y="6763499"/>
                </a:cubicBezTo>
                <a:close/>
                <a:moveTo>
                  <a:pt x="8739150" y="6811248"/>
                </a:moveTo>
                <a:lnTo>
                  <a:pt x="8739607" y="6811969"/>
                </a:lnTo>
                <a:lnTo>
                  <a:pt x="8736965" y="6811969"/>
                </a:lnTo>
                <a:close/>
                <a:moveTo>
                  <a:pt x="9052298" y="6810661"/>
                </a:moveTo>
                <a:cubicBezTo>
                  <a:pt x="9053569" y="6811157"/>
                  <a:pt x="9054891" y="6811564"/>
                  <a:pt x="9056212" y="6811969"/>
                </a:cubicBezTo>
                <a:lnTo>
                  <a:pt x="9051790" y="6811969"/>
                </a:lnTo>
                <a:close/>
                <a:moveTo>
                  <a:pt x="9414445" y="6763499"/>
                </a:moveTo>
                <a:cubicBezTo>
                  <a:pt x="9421306" y="6732252"/>
                  <a:pt x="9415817" y="6701006"/>
                  <a:pt x="9408854" y="6671923"/>
                </a:cubicBezTo>
                <a:cubicBezTo>
                  <a:pt x="9408346" y="6669895"/>
                  <a:pt x="9407227" y="6668046"/>
                  <a:pt x="9405550" y="6666603"/>
                </a:cubicBezTo>
                <a:cubicBezTo>
                  <a:pt x="9405957" y="6638378"/>
                  <a:pt x="9393707" y="6611144"/>
                  <a:pt x="9371546" y="6590899"/>
                </a:cubicBezTo>
                <a:cubicBezTo>
                  <a:pt x="9367429" y="6582377"/>
                  <a:pt x="9361940" y="6574441"/>
                  <a:pt x="9355332" y="6567318"/>
                </a:cubicBezTo>
                <a:cubicBezTo>
                  <a:pt x="9349030" y="6560645"/>
                  <a:pt x="9342117" y="6554467"/>
                  <a:pt x="9334646" y="6548831"/>
                </a:cubicBezTo>
                <a:cubicBezTo>
                  <a:pt x="9360873" y="6540851"/>
                  <a:pt x="9383034" y="6524844"/>
                  <a:pt x="9397265" y="6503743"/>
                </a:cubicBezTo>
                <a:cubicBezTo>
                  <a:pt x="9417901" y="6471685"/>
                  <a:pt x="9416529" y="6432051"/>
                  <a:pt x="9393758" y="6401166"/>
                </a:cubicBezTo>
                <a:cubicBezTo>
                  <a:pt x="9389133" y="6394989"/>
                  <a:pt x="9383694" y="6389307"/>
                  <a:pt x="9377544" y="6384212"/>
                </a:cubicBezTo>
                <a:lnTo>
                  <a:pt x="9493482" y="6384212"/>
                </a:lnTo>
                <a:cubicBezTo>
                  <a:pt x="9487382" y="6389307"/>
                  <a:pt x="9481944" y="6394989"/>
                  <a:pt x="9477318" y="6401166"/>
                </a:cubicBezTo>
                <a:cubicBezTo>
                  <a:pt x="9454548" y="6432006"/>
                  <a:pt x="9453124" y="6471504"/>
                  <a:pt x="9473659" y="6503562"/>
                </a:cubicBezTo>
                <a:cubicBezTo>
                  <a:pt x="9487840" y="6524664"/>
                  <a:pt x="9510001" y="6540670"/>
                  <a:pt x="9536228" y="6548651"/>
                </a:cubicBezTo>
                <a:cubicBezTo>
                  <a:pt x="9528756" y="6554242"/>
                  <a:pt x="9521843" y="6560464"/>
                  <a:pt x="9515591" y="6567137"/>
                </a:cubicBezTo>
                <a:cubicBezTo>
                  <a:pt x="9508984" y="6574261"/>
                  <a:pt x="9503545" y="6582152"/>
                  <a:pt x="9499428" y="6590629"/>
                </a:cubicBezTo>
                <a:cubicBezTo>
                  <a:pt x="9477369" y="6610738"/>
                  <a:pt x="9465119" y="6637746"/>
                  <a:pt x="9465323" y="6665791"/>
                </a:cubicBezTo>
                <a:cubicBezTo>
                  <a:pt x="9465323" y="6665791"/>
                  <a:pt x="9465323" y="6666197"/>
                  <a:pt x="9465323" y="6666423"/>
                </a:cubicBezTo>
                <a:cubicBezTo>
                  <a:pt x="9463646" y="6667865"/>
                  <a:pt x="9462477" y="6669714"/>
                  <a:pt x="9461968" y="6671743"/>
                </a:cubicBezTo>
                <a:cubicBezTo>
                  <a:pt x="9456683" y="6692033"/>
                  <a:pt x="9453785" y="6712729"/>
                  <a:pt x="9453328" y="6733515"/>
                </a:cubicBezTo>
                <a:cubicBezTo>
                  <a:pt x="9453277" y="6743660"/>
                  <a:pt x="9454293" y="6753760"/>
                  <a:pt x="9456428" y="6763724"/>
                </a:cubicBezTo>
                <a:cubicBezTo>
                  <a:pt x="9460596" y="6781084"/>
                  <a:pt x="9468525" y="6797541"/>
                  <a:pt x="9479809" y="6812194"/>
                </a:cubicBezTo>
                <a:lnTo>
                  <a:pt x="9390962" y="6812194"/>
                </a:lnTo>
                <a:cubicBezTo>
                  <a:pt x="9402348" y="6797495"/>
                  <a:pt x="9410328" y="6780948"/>
                  <a:pt x="9414495" y="6763499"/>
                </a:cubicBezTo>
                <a:close/>
                <a:moveTo>
                  <a:pt x="9819082" y="6811248"/>
                </a:moveTo>
                <a:lnTo>
                  <a:pt x="9819540" y="6811969"/>
                </a:lnTo>
                <a:lnTo>
                  <a:pt x="9816897" y="6811969"/>
                </a:lnTo>
                <a:close/>
                <a:moveTo>
                  <a:pt x="10132231" y="6810661"/>
                </a:moveTo>
                <a:cubicBezTo>
                  <a:pt x="10133501" y="6811157"/>
                  <a:pt x="10134823" y="6811564"/>
                  <a:pt x="10136145" y="6811969"/>
                </a:cubicBezTo>
                <a:lnTo>
                  <a:pt x="10131418" y="6811969"/>
                </a:lnTo>
                <a:close/>
                <a:moveTo>
                  <a:pt x="10494378" y="6763499"/>
                </a:moveTo>
                <a:cubicBezTo>
                  <a:pt x="10501238" y="6732252"/>
                  <a:pt x="10495750" y="6701006"/>
                  <a:pt x="10488786" y="6671923"/>
                </a:cubicBezTo>
                <a:cubicBezTo>
                  <a:pt x="10488278" y="6669895"/>
                  <a:pt x="10487159" y="6668046"/>
                  <a:pt x="10485483" y="6666603"/>
                </a:cubicBezTo>
                <a:cubicBezTo>
                  <a:pt x="10485888" y="6638378"/>
                  <a:pt x="10473639" y="6611144"/>
                  <a:pt x="10451478" y="6590899"/>
                </a:cubicBezTo>
                <a:cubicBezTo>
                  <a:pt x="10447362" y="6582377"/>
                  <a:pt x="10441923" y="6574441"/>
                  <a:pt x="10435264" y="6567318"/>
                </a:cubicBezTo>
                <a:cubicBezTo>
                  <a:pt x="10429013" y="6560599"/>
                  <a:pt x="10422101" y="6554422"/>
                  <a:pt x="10414579" y="6548831"/>
                </a:cubicBezTo>
                <a:cubicBezTo>
                  <a:pt x="10440805" y="6540851"/>
                  <a:pt x="10462965" y="6524844"/>
                  <a:pt x="10477197" y="6503743"/>
                </a:cubicBezTo>
                <a:cubicBezTo>
                  <a:pt x="10497833" y="6471685"/>
                  <a:pt x="10496461" y="6432051"/>
                  <a:pt x="10473690" y="6401166"/>
                </a:cubicBezTo>
                <a:cubicBezTo>
                  <a:pt x="10469065" y="6394989"/>
                  <a:pt x="10463627" y="6389307"/>
                  <a:pt x="10457477" y="6384212"/>
                </a:cubicBezTo>
                <a:lnTo>
                  <a:pt x="10562282" y="6384212"/>
                </a:lnTo>
                <a:cubicBezTo>
                  <a:pt x="10556183" y="6389307"/>
                  <a:pt x="10550744" y="6394989"/>
                  <a:pt x="10546120" y="6401166"/>
                </a:cubicBezTo>
                <a:cubicBezTo>
                  <a:pt x="10523349" y="6432051"/>
                  <a:pt x="10521977" y="6471685"/>
                  <a:pt x="10542613" y="6503743"/>
                </a:cubicBezTo>
                <a:cubicBezTo>
                  <a:pt x="10556794" y="6524844"/>
                  <a:pt x="10578954" y="6540805"/>
                  <a:pt x="10605182" y="6548831"/>
                </a:cubicBezTo>
                <a:cubicBezTo>
                  <a:pt x="10597709" y="6554422"/>
                  <a:pt x="10590797" y="6560645"/>
                  <a:pt x="10584545" y="6567318"/>
                </a:cubicBezTo>
                <a:cubicBezTo>
                  <a:pt x="10577938" y="6574441"/>
                  <a:pt x="10572499" y="6582332"/>
                  <a:pt x="10568381" y="6590809"/>
                </a:cubicBezTo>
                <a:cubicBezTo>
                  <a:pt x="10546323" y="6610919"/>
                  <a:pt x="10534073" y="6637927"/>
                  <a:pt x="10534276" y="6665972"/>
                </a:cubicBezTo>
                <a:cubicBezTo>
                  <a:pt x="10534276" y="6665972"/>
                  <a:pt x="10534276" y="6666377"/>
                  <a:pt x="10534276" y="6666603"/>
                </a:cubicBezTo>
                <a:cubicBezTo>
                  <a:pt x="10532600" y="6668046"/>
                  <a:pt x="10531431" y="6669895"/>
                  <a:pt x="10530922" y="6671923"/>
                </a:cubicBezTo>
                <a:cubicBezTo>
                  <a:pt x="10525636" y="6692078"/>
                  <a:pt x="10522738" y="6712639"/>
                  <a:pt x="10522231" y="6733289"/>
                </a:cubicBezTo>
                <a:cubicBezTo>
                  <a:pt x="10522180" y="6743434"/>
                  <a:pt x="10523196" y="6753534"/>
                  <a:pt x="10525331" y="6763499"/>
                </a:cubicBezTo>
                <a:cubicBezTo>
                  <a:pt x="10529499" y="6780858"/>
                  <a:pt x="10537428" y="6797315"/>
                  <a:pt x="10548712" y="6811969"/>
                </a:cubicBezTo>
                <a:lnTo>
                  <a:pt x="10470996" y="6811969"/>
                </a:lnTo>
                <a:cubicBezTo>
                  <a:pt x="10482280" y="6797315"/>
                  <a:pt x="10490260" y="6780858"/>
                  <a:pt x="10494428" y="6763499"/>
                </a:cubicBezTo>
                <a:close/>
                <a:moveTo>
                  <a:pt x="10887884" y="6811248"/>
                </a:moveTo>
                <a:lnTo>
                  <a:pt x="10888342" y="6811969"/>
                </a:lnTo>
                <a:lnTo>
                  <a:pt x="10885699" y="6811969"/>
                </a:lnTo>
                <a:close/>
                <a:moveTo>
                  <a:pt x="11201084" y="6810661"/>
                </a:moveTo>
                <a:cubicBezTo>
                  <a:pt x="11202354" y="6811157"/>
                  <a:pt x="11203625" y="6811564"/>
                  <a:pt x="11204947" y="6811969"/>
                </a:cubicBezTo>
                <a:lnTo>
                  <a:pt x="11200219" y="6811969"/>
                </a:lnTo>
                <a:close/>
                <a:moveTo>
                  <a:pt x="11563230" y="6763499"/>
                </a:moveTo>
                <a:cubicBezTo>
                  <a:pt x="11566991" y="6744472"/>
                  <a:pt x="11567346" y="6725083"/>
                  <a:pt x="11564297" y="6705966"/>
                </a:cubicBezTo>
                <a:cubicBezTo>
                  <a:pt x="11565211" y="6706552"/>
                  <a:pt x="11566177" y="6707093"/>
                  <a:pt x="11567142" y="6707634"/>
                </a:cubicBezTo>
                <a:cubicBezTo>
                  <a:pt x="11576190" y="6711872"/>
                  <a:pt x="11586051" y="6714487"/>
                  <a:pt x="11596217" y="6715344"/>
                </a:cubicBezTo>
                <a:cubicBezTo>
                  <a:pt x="11590116" y="6719312"/>
                  <a:pt x="11584831" y="6724136"/>
                  <a:pt x="11580561" y="6729682"/>
                </a:cubicBezTo>
                <a:cubicBezTo>
                  <a:pt x="11577258" y="6734056"/>
                  <a:pt x="11574919" y="6738880"/>
                  <a:pt x="11573648" y="6744020"/>
                </a:cubicBezTo>
                <a:cubicBezTo>
                  <a:pt x="11570091" y="6758945"/>
                  <a:pt x="11574868" y="6774500"/>
                  <a:pt x="11586508" y="6785772"/>
                </a:cubicBezTo>
                <a:cubicBezTo>
                  <a:pt x="11603383" y="6800967"/>
                  <a:pt x="11627373" y="6808227"/>
                  <a:pt x="11651211" y="6805341"/>
                </a:cubicBezTo>
                <a:cubicBezTo>
                  <a:pt x="11672305" y="6802951"/>
                  <a:pt x="11696956" y="6784781"/>
                  <a:pt x="11711137" y="6771434"/>
                </a:cubicBezTo>
                <a:cubicBezTo>
                  <a:pt x="11734924" y="6778694"/>
                  <a:pt x="11760745" y="6778513"/>
                  <a:pt x="11784380" y="6770893"/>
                </a:cubicBezTo>
                <a:cubicBezTo>
                  <a:pt x="11806591" y="6763138"/>
                  <a:pt x="11822754" y="6748349"/>
                  <a:pt x="11827633" y="6731531"/>
                </a:cubicBezTo>
                <a:cubicBezTo>
                  <a:pt x="11830938" y="6716877"/>
                  <a:pt x="11826262" y="6701637"/>
                  <a:pt x="11815028" y="6690500"/>
                </a:cubicBezTo>
                <a:cubicBezTo>
                  <a:pt x="11805829" y="6680535"/>
                  <a:pt x="11792207" y="6674584"/>
                  <a:pt x="11777671" y="6674178"/>
                </a:cubicBezTo>
                <a:cubicBezTo>
                  <a:pt x="11764404" y="6674133"/>
                  <a:pt x="11751647" y="6678641"/>
                  <a:pt x="11742092" y="6686758"/>
                </a:cubicBezTo>
                <a:cubicBezTo>
                  <a:pt x="11733044" y="6694243"/>
                  <a:pt x="11726080" y="6703531"/>
                  <a:pt x="11721761" y="6713811"/>
                </a:cubicBezTo>
                <a:cubicBezTo>
                  <a:pt x="11713475" y="6702178"/>
                  <a:pt x="11708240" y="6689012"/>
                  <a:pt x="11706512" y="6675350"/>
                </a:cubicBezTo>
                <a:cubicBezTo>
                  <a:pt x="11704174" y="6654835"/>
                  <a:pt x="11708901" y="6634139"/>
                  <a:pt x="11720083" y="6616058"/>
                </a:cubicBezTo>
                <a:cubicBezTo>
                  <a:pt x="11739448" y="6626519"/>
                  <a:pt x="11760287" y="6634680"/>
                  <a:pt x="11782092" y="6640316"/>
                </a:cubicBezTo>
                <a:cubicBezTo>
                  <a:pt x="11801407" y="6645411"/>
                  <a:pt x="11821382" y="6649334"/>
                  <a:pt x="11840696" y="6652941"/>
                </a:cubicBezTo>
                <a:cubicBezTo>
                  <a:pt x="11868550" y="6657540"/>
                  <a:pt x="11895896" y="6664213"/>
                  <a:pt x="11922529" y="6672871"/>
                </a:cubicBezTo>
                <a:cubicBezTo>
                  <a:pt x="11946571" y="6681618"/>
                  <a:pt x="11968427" y="6694603"/>
                  <a:pt x="11986724" y="6710970"/>
                </a:cubicBezTo>
                <a:cubicBezTo>
                  <a:pt x="11967714" y="6711557"/>
                  <a:pt x="11949772" y="6718996"/>
                  <a:pt x="11937065" y="6731576"/>
                </a:cubicBezTo>
                <a:cubicBezTo>
                  <a:pt x="11920648" y="6747492"/>
                  <a:pt x="11918412" y="6771254"/>
                  <a:pt x="11931628" y="6789380"/>
                </a:cubicBezTo>
                <a:cubicBezTo>
                  <a:pt x="11938285" y="6798758"/>
                  <a:pt x="11947485" y="6806513"/>
                  <a:pt x="11958363" y="6811924"/>
                </a:cubicBezTo>
                <a:lnTo>
                  <a:pt x="11540154" y="6811924"/>
                </a:lnTo>
                <a:cubicBezTo>
                  <a:pt x="11551336" y="6797270"/>
                  <a:pt x="11559214" y="6780813"/>
                  <a:pt x="11563281" y="6763499"/>
                </a:cubicBezTo>
                <a:close/>
                <a:moveTo>
                  <a:pt x="11747580" y="6738384"/>
                </a:moveTo>
                <a:cubicBezTo>
                  <a:pt x="11747784" y="6737483"/>
                  <a:pt x="11747885" y="6736581"/>
                  <a:pt x="11747885" y="6735679"/>
                </a:cubicBezTo>
                <a:cubicBezTo>
                  <a:pt x="11748547" y="6723866"/>
                  <a:pt x="11754239" y="6712729"/>
                  <a:pt x="11763846" y="6704478"/>
                </a:cubicBezTo>
                <a:cubicBezTo>
                  <a:pt x="11767251" y="6701276"/>
                  <a:pt x="11771978" y="6699427"/>
                  <a:pt x="11776908" y="6699247"/>
                </a:cubicBezTo>
                <a:cubicBezTo>
                  <a:pt x="11782245" y="6699698"/>
                  <a:pt x="11787124" y="6702088"/>
                  <a:pt x="11790429" y="6705875"/>
                </a:cubicBezTo>
                <a:cubicBezTo>
                  <a:pt x="11795968" y="6711286"/>
                  <a:pt x="11798458" y="6718635"/>
                  <a:pt x="11797290" y="6725850"/>
                </a:cubicBezTo>
                <a:cubicBezTo>
                  <a:pt x="11794697" y="6734868"/>
                  <a:pt x="11784990" y="6743344"/>
                  <a:pt x="11771876" y="6747898"/>
                </a:cubicBezTo>
                <a:lnTo>
                  <a:pt x="11771165" y="6747898"/>
                </a:lnTo>
                <a:cubicBezTo>
                  <a:pt x="11762677" y="6746185"/>
                  <a:pt x="11754697" y="6742938"/>
                  <a:pt x="11747631" y="6738384"/>
                </a:cubicBezTo>
                <a:close/>
                <a:moveTo>
                  <a:pt x="12046497" y="6808768"/>
                </a:moveTo>
                <a:cubicBezTo>
                  <a:pt x="12047819" y="6809895"/>
                  <a:pt x="12049242" y="6810932"/>
                  <a:pt x="12050665" y="6811969"/>
                </a:cubicBezTo>
                <a:lnTo>
                  <a:pt x="12040500" y="6811969"/>
                </a:lnTo>
                <a:cubicBezTo>
                  <a:pt x="12042685" y="6810977"/>
                  <a:pt x="12044617" y="6810166"/>
                  <a:pt x="12046548" y="6808768"/>
                </a:cubicBezTo>
                <a:close/>
                <a:moveTo>
                  <a:pt x="12086499" y="6753354"/>
                </a:moveTo>
                <a:cubicBezTo>
                  <a:pt x="12087617" y="6747312"/>
                  <a:pt x="12087973" y="6741180"/>
                  <a:pt x="12087515" y="6735093"/>
                </a:cubicBezTo>
                <a:lnTo>
                  <a:pt x="12094225" y="6737257"/>
                </a:lnTo>
                <a:cubicBezTo>
                  <a:pt x="12099764" y="6739151"/>
                  <a:pt x="12106016" y="6736987"/>
                  <a:pt x="12108659" y="6732252"/>
                </a:cubicBezTo>
                <a:cubicBezTo>
                  <a:pt x="12110744" y="6727788"/>
                  <a:pt x="12108355" y="6722738"/>
                  <a:pt x="12103323" y="6720890"/>
                </a:cubicBezTo>
                <a:cubicBezTo>
                  <a:pt x="12103018" y="6720800"/>
                  <a:pt x="12102763" y="6720710"/>
                  <a:pt x="12102458" y="6720619"/>
                </a:cubicBezTo>
                <a:lnTo>
                  <a:pt x="12082941" y="6714352"/>
                </a:lnTo>
                <a:cubicBezTo>
                  <a:pt x="12082382" y="6712819"/>
                  <a:pt x="12081771" y="6711241"/>
                  <a:pt x="12081111" y="6709843"/>
                </a:cubicBezTo>
                <a:cubicBezTo>
                  <a:pt x="12075164" y="6696632"/>
                  <a:pt x="12066675" y="6684458"/>
                  <a:pt x="12056104" y="6673772"/>
                </a:cubicBezTo>
                <a:lnTo>
                  <a:pt x="12070538" y="6685270"/>
                </a:lnTo>
                <a:cubicBezTo>
                  <a:pt x="12069675" y="6685991"/>
                  <a:pt x="12068557" y="6686442"/>
                  <a:pt x="12067388" y="6686577"/>
                </a:cubicBezTo>
                <a:cubicBezTo>
                  <a:pt x="12073283" y="6686577"/>
                  <a:pt x="12094123" y="6696903"/>
                  <a:pt x="12104594" y="6703801"/>
                </a:cubicBezTo>
                <a:cubicBezTo>
                  <a:pt x="12109270" y="6706867"/>
                  <a:pt x="12131735" y="6723009"/>
                  <a:pt x="12116792" y="6739872"/>
                </a:cubicBezTo>
                <a:cubicBezTo>
                  <a:pt x="12109524" y="6748169"/>
                  <a:pt x="12098392" y="6753128"/>
                  <a:pt x="12086550" y="6753354"/>
                </a:cubicBezTo>
                <a:close/>
                <a:moveTo>
                  <a:pt x="12054884" y="6672194"/>
                </a:moveTo>
                <a:cubicBezTo>
                  <a:pt x="12044770" y="6662049"/>
                  <a:pt x="12033485" y="6652896"/>
                  <a:pt x="12021185" y="6644870"/>
                </a:cubicBezTo>
                <a:cubicBezTo>
                  <a:pt x="12028149" y="6645366"/>
                  <a:pt x="12035163" y="6645817"/>
                  <a:pt x="12042127" y="6646133"/>
                </a:cubicBezTo>
                <a:cubicBezTo>
                  <a:pt x="12047971" y="6646583"/>
                  <a:pt x="12053156" y="6642841"/>
                  <a:pt x="12053816" y="6637656"/>
                </a:cubicBezTo>
                <a:cubicBezTo>
                  <a:pt x="12053867" y="6632471"/>
                  <a:pt x="12049140" y="6628278"/>
                  <a:pt x="12043295" y="6628233"/>
                </a:cubicBezTo>
                <a:cubicBezTo>
                  <a:pt x="12043295" y="6628233"/>
                  <a:pt x="12043295" y="6628233"/>
                  <a:pt x="12043295" y="6628233"/>
                </a:cubicBezTo>
                <a:cubicBezTo>
                  <a:pt x="12021694" y="6627330"/>
                  <a:pt x="12000194" y="6625257"/>
                  <a:pt x="11978896" y="6622101"/>
                </a:cubicBezTo>
                <a:cubicBezTo>
                  <a:pt x="11972695" y="6619440"/>
                  <a:pt x="11966596" y="6617051"/>
                  <a:pt x="11960752" y="6615021"/>
                </a:cubicBezTo>
                <a:cubicBezTo>
                  <a:pt x="11949925" y="6611279"/>
                  <a:pt x="11938946" y="6608123"/>
                  <a:pt x="11927866" y="6605327"/>
                </a:cubicBezTo>
                <a:cubicBezTo>
                  <a:pt x="11950637" y="6605553"/>
                  <a:pt x="11973611" y="6605327"/>
                  <a:pt x="11996127" y="6604471"/>
                </a:cubicBezTo>
                <a:lnTo>
                  <a:pt x="11998872" y="6604471"/>
                </a:lnTo>
                <a:cubicBezTo>
                  <a:pt x="12022761" y="6603524"/>
                  <a:pt x="12052445" y="6602397"/>
                  <a:pt x="12064948" y="6616599"/>
                </a:cubicBezTo>
                <a:cubicBezTo>
                  <a:pt x="12078468" y="6631975"/>
                  <a:pt x="12070487" y="6659569"/>
                  <a:pt x="12054935" y="6672419"/>
                </a:cubicBezTo>
                <a:close/>
                <a:moveTo>
                  <a:pt x="12071454" y="6593424"/>
                </a:moveTo>
                <a:cubicBezTo>
                  <a:pt x="12054884" y="6582693"/>
                  <a:pt x="12056206" y="6557353"/>
                  <a:pt x="12057273" y="6536883"/>
                </a:cubicBezTo>
                <a:lnTo>
                  <a:pt x="12057273" y="6534538"/>
                </a:lnTo>
                <a:cubicBezTo>
                  <a:pt x="12058289" y="6515105"/>
                  <a:pt x="12058544" y="6495626"/>
                  <a:pt x="12058238" y="6475923"/>
                </a:cubicBezTo>
                <a:cubicBezTo>
                  <a:pt x="12061542" y="6485391"/>
                  <a:pt x="12065202" y="6494815"/>
                  <a:pt x="12069624" y="6504103"/>
                </a:cubicBezTo>
                <a:cubicBezTo>
                  <a:pt x="12071962" y="6509063"/>
                  <a:pt x="12074707" y="6514293"/>
                  <a:pt x="12077909" y="6519614"/>
                </a:cubicBezTo>
                <a:cubicBezTo>
                  <a:pt x="12081569" y="6537829"/>
                  <a:pt x="12083958" y="6556226"/>
                  <a:pt x="12085076" y="6574712"/>
                </a:cubicBezTo>
                <a:cubicBezTo>
                  <a:pt x="12085279" y="6579898"/>
                  <a:pt x="12090209" y="6583910"/>
                  <a:pt x="12096054" y="6583730"/>
                </a:cubicBezTo>
                <a:cubicBezTo>
                  <a:pt x="12096054" y="6583730"/>
                  <a:pt x="12096054" y="6583730"/>
                  <a:pt x="12096054" y="6583730"/>
                </a:cubicBezTo>
                <a:cubicBezTo>
                  <a:pt x="12101900" y="6583369"/>
                  <a:pt x="12106321" y="6578905"/>
                  <a:pt x="12105965" y="6573720"/>
                </a:cubicBezTo>
                <a:cubicBezTo>
                  <a:pt x="12105610" y="6567768"/>
                  <a:pt x="12105101" y="6561817"/>
                  <a:pt x="12104492" y="6555685"/>
                </a:cubicBezTo>
                <a:cubicBezTo>
                  <a:pt x="12113945" y="6566281"/>
                  <a:pt x="12124670" y="6575930"/>
                  <a:pt x="12136411" y="6584496"/>
                </a:cubicBezTo>
                <a:cubicBezTo>
                  <a:pt x="12121773" y="6598248"/>
                  <a:pt x="12089395" y="6605147"/>
                  <a:pt x="12071505" y="6593740"/>
                </a:cubicBezTo>
                <a:close/>
                <a:moveTo>
                  <a:pt x="12265717" y="6601315"/>
                </a:moveTo>
                <a:cubicBezTo>
                  <a:pt x="12271409" y="6598519"/>
                  <a:pt x="12276746" y="6595227"/>
                  <a:pt x="12281676" y="6591440"/>
                </a:cubicBezTo>
                <a:cubicBezTo>
                  <a:pt x="12285081" y="6594371"/>
                  <a:pt x="12288030" y="6597617"/>
                  <a:pt x="12290571" y="6601179"/>
                </a:cubicBezTo>
                <a:cubicBezTo>
                  <a:pt x="12293418" y="6605463"/>
                  <a:pt x="12299669" y="6606906"/>
                  <a:pt x="12304498" y="6604335"/>
                </a:cubicBezTo>
                <a:cubicBezTo>
                  <a:pt x="12304650" y="6604245"/>
                  <a:pt x="12304854" y="6604155"/>
                  <a:pt x="12305006" y="6604065"/>
                </a:cubicBezTo>
                <a:cubicBezTo>
                  <a:pt x="12309886" y="6601179"/>
                  <a:pt x="12311309" y="6595363"/>
                  <a:pt x="12308208" y="6590944"/>
                </a:cubicBezTo>
                <a:cubicBezTo>
                  <a:pt x="12304803" y="6586030"/>
                  <a:pt x="12300686" y="6581476"/>
                  <a:pt x="12296010" y="6577417"/>
                </a:cubicBezTo>
                <a:cubicBezTo>
                  <a:pt x="12301042" y="6571240"/>
                  <a:pt x="12305006" y="6564432"/>
                  <a:pt x="12307700" y="6557173"/>
                </a:cubicBezTo>
                <a:cubicBezTo>
                  <a:pt x="12312681" y="6560329"/>
                  <a:pt x="12316646" y="6564522"/>
                  <a:pt x="12319390" y="6569346"/>
                </a:cubicBezTo>
                <a:lnTo>
                  <a:pt x="12319390" y="6600052"/>
                </a:lnTo>
                <a:cubicBezTo>
                  <a:pt x="12314003" y="6608844"/>
                  <a:pt x="12304498" y="6615021"/>
                  <a:pt x="12293418" y="6616960"/>
                </a:cubicBezTo>
                <a:cubicBezTo>
                  <a:pt x="12279542" y="6617907"/>
                  <a:pt x="12265819" y="6613759"/>
                  <a:pt x="12255399" y="6605553"/>
                </a:cubicBezTo>
                <a:cubicBezTo>
                  <a:pt x="12258905" y="6604380"/>
                  <a:pt x="12262412" y="6603028"/>
                  <a:pt x="12265768" y="6601540"/>
                </a:cubicBezTo>
                <a:close/>
                <a:moveTo>
                  <a:pt x="12319441" y="229237"/>
                </a:moveTo>
                <a:cubicBezTo>
                  <a:pt x="12312681" y="224955"/>
                  <a:pt x="12304905" y="222087"/>
                  <a:pt x="12296721" y="220850"/>
                </a:cubicBezTo>
                <a:cubicBezTo>
                  <a:pt x="12280253" y="219180"/>
                  <a:pt x="12263632" y="222812"/>
                  <a:pt x="12249909" y="231085"/>
                </a:cubicBezTo>
                <a:cubicBezTo>
                  <a:pt x="12245792" y="220090"/>
                  <a:pt x="12237965" y="210487"/>
                  <a:pt x="12227494" y="203581"/>
                </a:cubicBezTo>
                <a:cubicBezTo>
                  <a:pt x="12202081" y="187124"/>
                  <a:pt x="12173922" y="198667"/>
                  <a:pt x="12156996" y="217423"/>
                </a:cubicBezTo>
                <a:cubicBezTo>
                  <a:pt x="12148356" y="226729"/>
                  <a:pt x="12141189" y="237027"/>
                  <a:pt x="12135649" y="248039"/>
                </a:cubicBezTo>
                <a:cubicBezTo>
                  <a:pt x="12121976" y="241228"/>
                  <a:pt x="12106423" y="237934"/>
                  <a:pt x="12090717" y="238525"/>
                </a:cubicBezTo>
                <a:cubicBezTo>
                  <a:pt x="12097782" y="221436"/>
                  <a:pt x="12093563" y="201056"/>
                  <a:pt x="12082941" y="185456"/>
                </a:cubicBezTo>
                <a:cubicBezTo>
                  <a:pt x="12095648" y="180776"/>
                  <a:pt x="12107643" y="174620"/>
                  <a:pt x="12118520" y="167150"/>
                </a:cubicBezTo>
                <a:cubicBezTo>
                  <a:pt x="12140477" y="152721"/>
                  <a:pt x="12154100" y="128463"/>
                  <a:pt x="12134683" y="106911"/>
                </a:cubicBezTo>
                <a:cubicBezTo>
                  <a:pt x="12126398" y="97789"/>
                  <a:pt x="12115216" y="91095"/>
                  <a:pt x="12102560" y="87703"/>
                </a:cubicBezTo>
                <a:cubicBezTo>
                  <a:pt x="12112167" y="76203"/>
                  <a:pt x="12116436" y="61874"/>
                  <a:pt x="12114505" y="47664"/>
                </a:cubicBezTo>
                <a:cubicBezTo>
                  <a:pt x="12114352" y="46782"/>
                  <a:pt x="12114098" y="45909"/>
                  <a:pt x="12113844" y="45049"/>
                </a:cubicBezTo>
                <a:lnTo>
                  <a:pt x="12319238" y="45049"/>
                </a:lnTo>
                <a:close/>
                <a:moveTo>
                  <a:pt x="256188" y="45049"/>
                </a:moveTo>
                <a:cubicBezTo>
                  <a:pt x="255915" y="45909"/>
                  <a:pt x="255694" y="46782"/>
                  <a:pt x="255528" y="47664"/>
                </a:cubicBezTo>
                <a:cubicBezTo>
                  <a:pt x="253590" y="61874"/>
                  <a:pt x="257864" y="76203"/>
                  <a:pt x="267472" y="87703"/>
                </a:cubicBezTo>
                <a:cubicBezTo>
                  <a:pt x="254831" y="91095"/>
                  <a:pt x="243636" y="97789"/>
                  <a:pt x="235349" y="106911"/>
                </a:cubicBezTo>
                <a:cubicBezTo>
                  <a:pt x="216086" y="128463"/>
                  <a:pt x="229555" y="152721"/>
                  <a:pt x="251512" y="167150"/>
                </a:cubicBezTo>
                <a:cubicBezTo>
                  <a:pt x="262408" y="174620"/>
                  <a:pt x="274371" y="180776"/>
                  <a:pt x="287092" y="185456"/>
                </a:cubicBezTo>
                <a:cubicBezTo>
                  <a:pt x="276469" y="201056"/>
                  <a:pt x="272250" y="221527"/>
                  <a:pt x="279315" y="238525"/>
                </a:cubicBezTo>
                <a:cubicBezTo>
                  <a:pt x="263633" y="237934"/>
                  <a:pt x="248074" y="241228"/>
                  <a:pt x="234383" y="248039"/>
                </a:cubicBezTo>
                <a:cubicBezTo>
                  <a:pt x="228855" y="237027"/>
                  <a:pt x="221674" y="226729"/>
                  <a:pt x="213036" y="217423"/>
                </a:cubicBezTo>
                <a:cubicBezTo>
                  <a:pt x="196110" y="198667"/>
                  <a:pt x="167799" y="187124"/>
                  <a:pt x="142538" y="203581"/>
                </a:cubicBezTo>
                <a:cubicBezTo>
                  <a:pt x="132056" y="210487"/>
                  <a:pt x="124229" y="220091"/>
                  <a:pt x="120123" y="231085"/>
                </a:cubicBezTo>
                <a:cubicBezTo>
                  <a:pt x="106404" y="222812"/>
                  <a:pt x="89793" y="219180"/>
                  <a:pt x="73311" y="220850"/>
                </a:cubicBezTo>
                <a:cubicBezTo>
                  <a:pt x="65121" y="222087"/>
                  <a:pt x="57353" y="224955"/>
                  <a:pt x="50591" y="229237"/>
                </a:cubicBezTo>
                <a:lnTo>
                  <a:pt x="50591" y="45049"/>
                </a:lnTo>
                <a:close/>
                <a:moveTo>
                  <a:pt x="50794" y="6628007"/>
                </a:moveTo>
                <a:cubicBezTo>
                  <a:pt x="57557" y="6632291"/>
                  <a:pt x="65324" y="6635176"/>
                  <a:pt x="73514" y="6636393"/>
                </a:cubicBezTo>
                <a:cubicBezTo>
                  <a:pt x="89997" y="6638062"/>
                  <a:pt x="106607" y="6634410"/>
                  <a:pt x="120326" y="6626158"/>
                </a:cubicBezTo>
                <a:cubicBezTo>
                  <a:pt x="124432" y="6637160"/>
                  <a:pt x="132259" y="6646764"/>
                  <a:pt x="142741" y="6653663"/>
                </a:cubicBezTo>
                <a:cubicBezTo>
                  <a:pt x="168155" y="6670120"/>
                  <a:pt x="196314" y="6658577"/>
                  <a:pt x="213239" y="6639820"/>
                </a:cubicBezTo>
                <a:cubicBezTo>
                  <a:pt x="221877" y="6630532"/>
                  <a:pt x="229058" y="6620207"/>
                  <a:pt x="234587" y="6609205"/>
                </a:cubicBezTo>
                <a:cubicBezTo>
                  <a:pt x="248278" y="6616013"/>
                  <a:pt x="263836" y="6619305"/>
                  <a:pt x="279518" y="6618719"/>
                </a:cubicBezTo>
                <a:cubicBezTo>
                  <a:pt x="272453" y="6635807"/>
                  <a:pt x="276672" y="6656187"/>
                  <a:pt x="287295" y="6671788"/>
                </a:cubicBezTo>
                <a:cubicBezTo>
                  <a:pt x="274575" y="6676477"/>
                  <a:pt x="262611" y="6682609"/>
                  <a:pt x="251716" y="6690094"/>
                </a:cubicBezTo>
                <a:cubicBezTo>
                  <a:pt x="229758" y="6704522"/>
                  <a:pt x="216136" y="6728780"/>
                  <a:pt x="235552" y="6750333"/>
                </a:cubicBezTo>
                <a:cubicBezTo>
                  <a:pt x="243839" y="6759441"/>
                  <a:pt x="255034" y="6766159"/>
                  <a:pt x="267675" y="6769541"/>
                </a:cubicBezTo>
                <a:cubicBezTo>
                  <a:pt x="258068" y="6781038"/>
                  <a:pt x="253793" y="6795376"/>
                  <a:pt x="255731" y="6809579"/>
                </a:cubicBezTo>
                <a:cubicBezTo>
                  <a:pt x="255897" y="6810481"/>
                  <a:pt x="256118" y="6811338"/>
                  <a:pt x="256392" y="6812194"/>
                </a:cubicBezTo>
                <a:lnTo>
                  <a:pt x="50794" y="6812194"/>
                </a:lnTo>
                <a:close/>
                <a:moveTo>
                  <a:pt x="12114047" y="6812194"/>
                </a:moveTo>
                <a:cubicBezTo>
                  <a:pt x="12114301" y="6811338"/>
                  <a:pt x="12114556" y="6810481"/>
                  <a:pt x="12114708" y="6809579"/>
                </a:cubicBezTo>
                <a:cubicBezTo>
                  <a:pt x="12116639" y="6795376"/>
                  <a:pt x="12112369" y="6781038"/>
                  <a:pt x="12102763" y="6769541"/>
                </a:cubicBezTo>
                <a:cubicBezTo>
                  <a:pt x="12115419" y="6766159"/>
                  <a:pt x="12126601" y="6759441"/>
                  <a:pt x="12134887" y="6750333"/>
                </a:cubicBezTo>
                <a:cubicBezTo>
                  <a:pt x="12154151" y="6728780"/>
                  <a:pt x="12140681" y="6704522"/>
                  <a:pt x="12118723" y="6690094"/>
                </a:cubicBezTo>
                <a:cubicBezTo>
                  <a:pt x="12107846" y="6682609"/>
                  <a:pt x="12095850" y="6676477"/>
                  <a:pt x="12083143" y="6671788"/>
                </a:cubicBezTo>
                <a:cubicBezTo>
                  <a:pt x="12093767" y="6656187"/>
                  <a:pt x="12097986" y="6635717"/>
                  <a:pt x="12090920" y="6618719"/>
                </a:cubicBezTo>
                <a:cubicBezTo>
                  <a:pt x="12106626" y="6619305"/>
                  <a:pt x="12122180" y="6616013"/>
                  <a:pt x="12135852" y="6609205"/>
                </a:cubicBezTo>
                <a:cubicBezTo>
                  <a:pt x="12141393" y="6620207"/>
                  <a:pt x="12148559" y="6630532"/>
                  <a:pt x="12157200" y="6639820"/>
                </a:cubicBezTo>
                <a:cubicBezTo>
                  <a:pt x="12174126" y="6658577"/>
                  <a:pt x="12202437" y="6670120"/>
                  <a:pt x="12227698" y="6653663"/>
                </a:cubicBezTo>
                <a:cubicBezTo>
                  <a:pt x="12238167" y="6646764"/>
                  <a:pt x="12245995" y="6637160"/>
                  <a:pt x="12250112" y="6626158"/>
                </a:cubicBezTo>
                <a:cubicBezTo>
                  <a:pt x="12263836" y="6634455"/>
                  <a:pt x="12280456" y="6638062"/>
                  <a:pt x="12296924" y="6636393"/>
                </a:cubicBezTo>
                <a:cubicBezTo>
                  <a:pt x="12305108" y="6635176"/>
                  <a:pt x="12312885" y="6632291"/>
                  <a:pt x="12319644" y="6628007"/>
                </a:cubicBezTo>
                <a:lnTo>
                  <a:pt x="12319644" y="681219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07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83" name="Group 882">
            <a:extLst>
              <a:ext uri="{FF2B5EF4-FFF2-40B4-BE49-F238E27FC236}">
                <a16:creationId xmlns:a16="http://schemas.microsoft.com/office/drawing/2014/main" id="{7200A1D2-E674-BFCF-430A-D1EB79FBAA2B}"/>
              </a:ext>
            </a:extLst>
          </p:cNvPr>
          <p:cNvGrpSpPr/>
          <p:nvPr/>
        </p:nvGrpSpPr>
        <p:grpSpPr>
          <a:xfrm>
            <a:off x="1185862" y="782062"/>
            <a:ext cx="9820275" cy="5064372"/>
            <a:chOff x="571501" y="483607"/>
            <a:chExt cx="11068050" cy="5939127"/>
          </a:xfrm>
        </p:grpSpPr>
        <p:sp>
          <p:nvSpPr>
            <p:cNvPr id="884" name="TextBox 883">
              <a:extLst>
                <a:ext uri="{FF2B5EF4-FFF2-40B4-BE49-F238E27FC236}">
                  <a16:creationId xmlns:a16="http://schemas.microsoft.com/office/drawing/2014/main" id="{E87D7664-85D0-DD47-E27D-7EB339E1221B}"/>
                </a:ext>
              </a:extLst>
            </p:cNvPr>
            <p:cNvSpPr txBox="1"/>
            <p:nvPr/>
          </p:nvSpPr>
          <p:spPr>
            <a:xfrm>
              <a:off x="571501" y="483607"/>
              <a:ext cx="11068050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rPr>
                <a:t>CERTIFICATE</a:t>
              </a:r>
              <a:endParaRPr kumimoji="0" lang="en-I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ora" pitchFamily="2" charset="0"/>
                <a:ea typeface="+mn-ea"/>
                <a:cs typeface="+mn-cs"/>
              </a:endParaRPr>
            </a:p>
          </p:txBody>
        </p:sp>
        <p:grpSp>
          <p:nvGrpSpPr>
            <p:cNvPr id="885" name="Group 884">
              <a:extLst>
                <a:ext uri="{FF2B5EF4-FFF2-40B4-BE49-F238E27FC236}">
                  <a16:creationId xmlns:a16="http://schemas.microsoft.com/office/drawing/2014/main" id="{9C9B2498-609A-DFC8-C8C8-DAA53AC1D5F7}"/>
                </a:ext>
              </a:extLst>
            </p:cNvPr>
            <p:cNvGrpSpPr/>
            <p:nvPr/>
          </p:nvGrpSpPr>
          <p:grpSpPr>
            <a:xfrm>
              <a:off x="2609496" y="1455537"/>
              <a:ext cx="6992061" cy="4967197"/>
              <a:chOff x="2810619" y="1455537"/>
              <a:chExt cx="6992061" cy="4967197"/>
            </a:xfrm>
          </p:grpSpPr>
          <p:sp>
            <p:nvSpPr>
              <p:cNvPr id="886" name="TextBox 885">
                <a:extLst>
                  <a:ext uri="{FF2B5EF4-FFF2-40B4-BE49-F238E27FC236}">
                    <a16:creationId xmlns:a16="http://schemas.microsoft.com/office/drawing/2014/main" id="{5844D61F-7554-0258-DA28-882BE642838C}"/>
                  </a:ext>
                </a:extLst>
              </p:cNvPr>
              <p:cNvSpPr txBox="1"/>
              <p:nvPr/>
            </p:nvSpPr>
            <p:spPr>
              <a:xfrm>
                <a:off x="5022393" y="1455537"/>
                <a:ext cx="2568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OF APPRECIATION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887" name="Straight Connector 886">
                <a:extLst>
                  <a:ext uri="{FF2B5EF4-FFF2-40B4-BE49-F238E27FC236}">
                    <a16:creationId xmlns:a16="http://schemas.microsoft.com/office/drawing/2014/main" id="{48D0434C-42C6-75C9-7DE4-58C5807D13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9166" y="1625281"/>
                <a:ext cx="168322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8" name="Straight Connector 887">
                <a:extLst>
                  <a:ext uri="{FF2B5EF4-FFF2-40B4-BE49-F238E27FC236}">
                    <a16:creationId xmlns:a16="http://schemas.microsoft.com/office/drawing/2014/main" id="{103B1C89-2520-6560-7A1C-1C5F08E9A4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90905" y="1625281"/>
                <a:ext cx="168322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9" name="TextBox 888">
                <a:extLst>
                  <a:ext uri="{FF2B5EF4-FFF2-40B4-BE49-F238E27FC236}">
                    <a16:creationId xmlns:a16="http://schemas.microsoft.com/office/drawing/2014/main" id="{5F070CBE-A8DD-3FB8-6C6B-4DEC8DCC7E19}"/>
                  </a:ext>
                </a:extLst>
              </p:cNvPr>
              <p:cNvSpPr txBox="1"/>
              <p:nvPr/>
            </p:nvSpPr>
            <p:spPr>
              <a:xfrm>
                <a:off x="3903641" y="2488136"/>
                <a:ext cx="4403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This Certificate is Proudly Presented to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890" name="TextBox 889">
                <a:extLst>
                  <a:ext uri="{FF2B5EF4-FFF2-40B4-BE49-F238E27FC236}">
                    <a16:creationId xmlns:a16="http://schemas.microsoft.com/office/drawing/2014/main" id="{0EB20A19-4085-AA92-F2CC-E45129D0E889}"/>
                  </a:ext>
                </a:extLst>
              </p:cNvPr>
              <p:cNvSpPr txBox="1"/>
              <p:nvPr/>
            </p:nvSpPr>
            <p:spPr>
              <a:xfrm>
                <a:off x="4366909" y="3044761"/>
                <a:ext cx="347723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 Surname</a:t>
                </a:r>
                <a:endParaRPr kumimoji="0" lang="en-I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891" name="TextBox 890">
                <a:extLst>
                  <a:ext uri="{FF2B5EF4-FFF2-40B4-BE49-F238E27FC236}">
                    <a16:creationId xmlns:a16="http://schemas.microsoft.com/office/drawing/2014/main" id="{ACDED343-EDD7-7F9D-F6A3-0B034985792A}"/>
                  </a:ext>
                </a:extLst>
              </p:cNvPr>
              <p:cNvSpPr txBox="1"/>
              <p:nvPr/>
            </p:nvSpPr>
            <p:spPr>
              <a:xfrm>
                <a:off x="3273418" y="6053402"/>
                <a:ext cx="689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Date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892" name="TextBox 891">
                <a:extLst>
                  <a:ext uri="{FF2B5EF4-FFF2-40B4-BE49-F238E27FC236}">
                    <a16:creationId xmlns:a16="http://schemas.microsoft.com/office/drawing/2014/main" id="{833C6EA1-5224-CF49-04DA-5E0CD2636F93}"/>
                  </a:ext>
                </a:extLst>
              </p:cNvPr>
              <p:cNvSpPr txBox="1"/>
              <p:nvPr/>
            </p:nvSpPr>
            <p:spPr>
              <a:xfrm>
                <a:off x="8107900" y="6053402"/>
                <a:ext cx="12186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Signature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893" name="Straight Connector 892">
                <a:extLst>
                  <a:ext uri="{FF2B5EF4-FFF2-40B4-BE49-F238E27FC236}">
                    <a16:creationId xmlns:a16="http://schemas.microsoft.com/office/drawing/2014/main" id="{14983443-AC73-17FA-69A3-A6FF5FF207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0619" y="59785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4" name="Straight Connector 893">
                <a:extLst>
                  <a:ext uri="{FF2B5EF4-FFF2-40B4-BE49-F238E27FC236}">
                    <a16:creationId xmlns:a16="http://schemas.microsoft.com/office/drawing/2014/main" id="{C37E2FBF-BB25-BA80-C76D-E262B2876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1722" y="5978549"/>
                <a:ext cx="21709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5" name="TextBox 894">
                <a:extLst>
                  <a:ext uri="{FF2B5EF4-FFF2-40B4-BE49-F238E27FC236}">
                    <a16:creationId xmlns:a16="http://schemas.microsoft.com/office/drawing/2014/main" id="{DDB69613-7E1F-E57E-96E6-8509CB4802B7}"/>
                  </a:ext>
                </a:extLst>
              </p:cNvPr>
              <p:cNvSpPr txBox="1"/>
              <p:nvPr/>
            </p:nvSpPr>
            <p:spPr>
              <a:xfrm>
                <a:off x="2983659" y="5645975"/>
                <a:ext cx="1394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Ddmmyyyy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896" name="TextBox 895">
                <a:extLst>
                  <a:ext uri="{FF2B5EF4-FFF2-40B4-BE49-F238E27FC236}">
                    <a16:creationId xmlns:a16="http://schemas.microsoft.com/office/drawing/2014/main" id="{AF1C2090-BFB3-4153-7AB7-565D7C724515}"/>
                  </a:ext>
                </a:extLst>
              </p:cNvPr>
              <p:cNvSpPr txBox="1"/>
              <p:nvPr/>
            </p:nvSpPr>
            <p:spPr>
              <a:xfrm>
                <a:off x="8311481" y="5645975"/>
                <a:ext cx="81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Name</a:t>
                </a: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Lor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897" name="TextBox 896">
                <a:extLst>
                  <a:ext uri="{FF2B5EF4-FFF2-40B4-BE49-F238E27FC236}">
                    <a16:creationId xmlns:a16="http://schemas.microsoft.com/office/drawing/2014/main" id="{6B60CC9F-8DF1-9DF5-E7B1-93F306CBC94A}"/>
                  </a:ext>
                </a:extLst>
              </p:cNvPr>
              <p:cNvSpPr txBox="1"/>
              <p:nvPr/>
            </p:nvSpPr>
            <p:spPr>
              <a:xfrm>
                <a:off x="2824570" y="3984395"/>
                <a:ext cx="65619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Lora" pitchFamily="2" charset="0"/>
                    <a:ea typeface="+mn-ea"/>
                    <a:cs typeface="+mn-cs"/>
                  </a:rPr>
                  <a:t>Maecenas non laoreet odio. Fusce lobortis porttitor purus, vel vestibulum libero pharetra vel.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68492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9">
      <a:dk1>
        <a:sysClr val="windowText" lastClr="000000"/>
      </a:dk1>
      <a:lt1>
        <a:sysClr val="window" lastClr="FFFFFF"/>
      </a:lt1>
      <a:dk2>
        <a:srgbClr val="1D1628"/>
      </a:dk2>
      <a:lt2>
        <a:srgbClr val="BF2424"/>
      </a:lt2>
      <a:accent1>
        <a:srgbClr val="00D5CF"/>
      </a:accent1>
      <a:accent2>
        <a:srgbClr val="FECE00"/>
      </a:accent2>
      <a:accent3>
        <a:srgbClr val="F25651"/>
      </a:accent3>
      <a:accent4>
        <a:srgbClr val="99521D"/>
      </a:accent4>
      <a:accent5>
        <a:srgbClr val="9762AA"/>
      </a:accent5>
      <a:accent6>
        <a:srgbClr val="F14D9B"/>
      </a:accent6>
      <a:hlink>
        <a:srgbClr val="BF2424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Application>Microsoft Office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Lora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Islam Soliman</dc:creator>
  <cp:lastModifiedBy>Islam Soliman</cp:lastModifiedBy>
  <cp:revision>1</cp:revision>
  <dcterms:created xsi:type="dcterms:W3CDTF">2023-05-05T15:05:16Z</dcterms:created>
  <dcterms:modified xsi:type="dcterms:W3CDTF">2023-05-05T15:05:33Z</dcterms:modified>
</cp:coreProperties>
</file>